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0"/>
  </p:notesMasterIdLst>
  <p:sldIdLst>
    <p:sldId id="256" r:id="rId3"/>
    <p:sldId id="265" r:id="rId4"/>
    <p:sldId id="257" r:id="rId5"/>
    <p:sldId id="259" r:id="rId6"/>
    <p:sldId id="258" r:id="rId7"/>
    <p:sldId id="260" r:id="rId8"/>
    <p:sldId id="263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71331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2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7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25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37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327E-DFAE-4CCF-9968-F652286904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A26EA-7B24-464E-931D-764A10F100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56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2DB1B-8F5D-4208-B74A-976DE490D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38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5319-BDBB-4043-AEA2-4B42B39E16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65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304975-B9B8-4C3E-9061-37777AB26B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5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6EC12-F7E6-4659-ADC9-736D8957FD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1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3FF9-DACD-41CD-ACF1-7982682F3C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82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2DC6-9642-479F-BFB7-0BBE460C4E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31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AC412-7BE2-4328-95F6-AD6D4685AA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28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E503-7F55-43F1-9433-370799B32A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9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335B-A568-4002-A9EE-76B08B1434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25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ABC-A83F-434D-8834-373EF3B174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1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A9105-864A-4BE6-91D9-815CA5DBA9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2330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DB734-81EC-4C6A-B574-79DBCF1B49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1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0E1D-2462-41A9-8B1D-8E921C5CB5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131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5CF70-78ED-4571-AA4C-44E03E00E7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30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8429E-A018-4982-BFDF-D0F4B9A546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E3588-AD43-42AB-AB4C-58ACDF2C6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3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5B20C-3903-46F9-90ED-0260D0DAE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1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5319-CD6A-4627-8C2B-3766E468E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FB6F-12A4-47D4-8089-5A82065427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14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89495-5F71-47BE-BBAE-D9723963DC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93E56-A67F-4D2A-8B3F-59ACF388C6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4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1039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040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1033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1037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038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8CC104-5A94-4AC2-B984-7555AAE58B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8B8A4D-D15E-4590-8792-78CA6ADC4C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USystemCourses/Comp_Org-2018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pgasoftware.intel.com/?edition=li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asic.com.tw/cgi-bin/page/archive.pl?Language=English&amp;CategoryNo=139&amp;No=5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Computer Organization Lab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Rules of the Game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Where to get the course material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>
                <a:hlinkClick r:id="rId2"/>
              </a:rPr>
              <a:t>https://github.com/CGUSystemCourses/Comp_Org-2018</a:t>
            </a:r>
            <a:r>
              <a:rPr lang="en-US" altLang="zh-TW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What you will learn from this lab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8085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experience what I taught in the lecture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the </a:t>
            </a:r>
            <a:r>
              <a:rPr lang="en-US" altLang="zh-TW">
                <a:solidFill>
                  <a:srgbClr val="FF0000"/>
                </a:solidFill>
              </a:rPr>
              <a:t>real exercise</a:t>
            </a:r>
            <a:r>
              <a:rPr lang="en-US" altLang="zh-TW"/>
              <a:t> of the computer organization course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do your circuit design </a:t>
            </a:r>
            <a:r>
              <a:rPr lang="en-US" altLang="zh-TW">
                <a:solidFill>
                  <a:srgbClr val="FF0000"/>
                </a:solidFill>
              </a:rPr>
              <a:t>by yourself</a:t>
            </a:r>
            <a:r>
              <a:rPr lang="en-US" altLang="zh-TW"/>
              <a:t> and verify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>
                <a:solidFill>
                  <a:srgbClr val="FF0000"/>
                </a:solidFill>
              </a:rPr>
              <a:t>start from zero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>
                <a:solidFill>
                  <a:srgbClr val="FF0000"/>
                </a:solidFill>
              </a:rPr>
              <a:t>You don’t have a cook-book!</a:t>
            </a:r>
            <a:endParaRPr lang="en-US" altLang="zh-TW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Your best friend through out this course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dirty="0" err="1"/>
              <a:t>Terasic</a:t>
            </a:r>
            <a:r>
              <a:rPr lang="en-US" altLang="zh-TW" sz="2800" dirty="0"/>
              <a:t> DE2-115 FPGA experiment board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z="2800" dirty="0"/>
          </a:p>
          <a:p>
            <a:pPr marL="341313" indent="-341313" eaLnBrk="1" hangingPunct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dirty="0"/>
              <a:t>Quartus Prime (the Intel’s FPGA design software)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dirty="0"/>
              <a:t>download and install in your own computer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dirty="0">
                <a:hlinkClick r:id="rId3"/>
              </a:rPr>
              <a:t>http://fpgasoftware.intel.com/?edition=lite</a:t>
            </a:r>
            <a:r>
              <a:rPr lang="en-US" altLang="zh-TW" sz="2400" dirty="0"/>
              <a:t> 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dirty="0"/>
              <a:t>Use Version 10.0 or later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dirty="0"/>
              <a:t>Or you can copy the CD in the experiment board package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Course Material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310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dirty="0"/>
              <a:t>my lab design documents (no textbook)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z="2800" dirty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dirty="0"/>
              <a:t>Reference: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dirty="0"/>
              <a:t>textbook and references of computer organization course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dirty="0"/>
              <a:t>The documents in the CD of our experiment board package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000" dirty="0">
                <a:hlinkClick r:id="rId3"/>
              </a:rPr>
              <a:t>https://www.terasic.com.tw/cgi-bin/page/archive.pl?Language=English&amp;CategoryNo=139&amp;No=502</a:t>
            </a:r>
            <a:r>
              <a:rPr lang="en-US" altLang="zh-TW" sz="20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Grading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Lab demo and report: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Mid-term project: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Final project: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/>
              <a:t>Pre-lab report: 10%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Pre-Lab report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8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/>
              <a:t>Q1: </a:t>
            </a:r>
            <a:r>
              <a:rPr lang="en-US" altLang="zh-TW" dirty="0" err="1"/>
              <a:t>開發</a:t>
            </a:r>
            <a:r>
              <a:rPr lang="zh-TW" altLang="en-US" dirty="0"/>
              <a:t>板上的 </a:t>
            </a:r>
            <a:r>
              <a:rPr lang="en-US" altLang="zh-TW" dirty="0"/>
              <a:t>FPGA</a:t>
            </a:r>
            <a:r>
              <a:rPr lang="zh-TW" altLang="en-US" dirty="0"/>
              <a:t>型號 為何</a:t>
            </a:r>
            <a:r>
              <a:rPr lang="en-US" altLang="zh-TW" dirty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/>
              <a:t>Q2: </a:t>
            </a:r>
            <a:r>
              <a:rPr lang="en-US" altLang="zh-TW" dirty="0" err="1"/>
              <a:t>簡述如何使用Quartus</a:t>
            </a:r>
            <a:r>
              <a:rPr lang="en-US" altLang="zh-TW" dirty="0"/>
              <a:t> </a:t>
            </a:r>
            <a:r>
              <a:rPr lang="en-US" altLang="zh-TW" dirty="0" err="1"/>
              <a:t>畫電路圖</a:t>
            </a:r>
            <a:r>
              <a:rPr lang="en-US" altLang="zh-TW" dirty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/>
              <a:t>Q3: </a:t>
            </a:r>
            <a:r>
              <a:rPr lang="en-US" altLang="zh-TW" dirty="0" err="1"/>
              <a:t>簡述如何使用</a:t>
            </a:r>
            <a:r>
              <a:rPr lang="en-US" altLang="zh-TW" dirty="0"/>
              <a:t> </a:t>
            </a:r>
            <a:r>
              <a:rPr lang="en-US" altLang="zh-TW" dirty="0" err="1"/>
              <a:t>Quatrus</a:t>
            </a:r>
            <a:r>
              <a:rPr lang="en-US" altLang="zh-TW" dirty="0"/>
              <a:t> </a:t>
            </a:r>
            <a:r>
              <a:rPr lang="zh-TW" altLang="en-US" dirty="0"/>
              <a:t>進行電路模擬並顯示波形圖</a:t>
            </a:r>
            <a:r>
              <a:rPr lang="en-US" altLang="zh-TW" dirty="0"/>
              <a:t>(waveform) 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/>
              <a:t>Q4: </a:t>
            </a:r>
            <a:r>
              <a:rPr lang="zh-TW" altLang="en-US" dirty="0"/>
              <a:t>什麼是 </a:t>
            </a:r>
            <a:r>
              <a:rPr lang="en-US" altLang="zh-TW" dirty="0"/>
              <a:t>FPGA (Field Programmable Gate Array)? </a:t>
            </a:r>
            <a:r>
              <a:rPr lang="zh-TW" altLang="en-US" dirty="0"/>
              <a:t>其功能與硬體架構為何</a:t>
            </a:r>
            <a:r>
              <a:rPr lang="en-US" altLang="zh-TW" dirty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/>
              <a:t>Q5: 當</a:t>
            </a:r>
            <a:r>
              <a:rPr lang="zh-TW" altLang="en-US" dirty="0"/>
              <a:t>電路出錯時，你會如何 </a:t>
            </a:r>
            <a:r>
              <a:rPr lang="en-US" altLang="zh-TW" dirty="0"/>
              <a:t>debug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262</Words>
  <Application>Microsoft Office PowerPoint</Application>
  <PresentationFormat>如螢幕大小 (4:3)</PresentationFormat>
  <Paragraphs>42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預設簡報設計</vt:lpstr>
      <vt:lpstr>Blends</vt:lpstr>
      <vt:lpstr>Computer Organization Lab</vt:lpstr>
      <vt:lpstr>Where to get the course material</vt:lpstr>
      <vt:lpstr>What you will learn from this lab</vt:lpstr>
      <vt:lpstr>Your best friend through out this course</vt:lpstr>
      <vt:lpstr>Course Material</vt:lpstr>
      <vt:lpstr>Grading</vt:lpstr>
      <vt:lpstr>Pre-Lab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31</cp:revision>
  <cp:lastPrinted>1601-01-01T00:00:00Z</cp:lastPrinted>
  <dcterms:created xsi:type="dcterms:W3CDTF">2008-09-15T16:11:33Z</dcterms:created>
  <dcterms:modified xsi:type="dcterms:W3CDTF">2019-09-19T16:47:01Z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