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>
      <p:cViewPr varScale="1">
        <p:scale>
          <a:sx n="68" d="100"/>
          <a:sy n="68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38365B-BF03-4C21-AF2A-BAD4347221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5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9769C-72A5-4C82-9AB5-B2899B53DE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92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53BE4-D2C4-4FC4-BC7F-A15F095D5E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1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91B18-21B9-4721-8FE4-00B38B8B7B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870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131AB-0081-4F36-B116-CE73F74511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64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F3C0E-0624-4541-B2E6-7AF131E88C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347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46183-797D-424B-99B9-33B7C97230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57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23056-32D3-4CB9-8B7F-4880499767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41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E2AB9-0D9F-4955-8D30-8E7A10D86C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779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094EA-62DF-4EFF-8473-C847A102E7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5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97E5C-2984-4137-A4BE-DD6FA7BCAB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820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002DD7F-BB80-447C-95B4-BD94A2309C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 Project: CPU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Basic Stage 1 (60%): integrate data path with instruction decoder to execute all non-branch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Demo by waveform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Instructions and memory data are </a:t>
            </a:r>
            <a:r>
              <a:rPr lang="en-US" altLang="zh-TW" sz="2000" dirty="0" smtClean="0"/>
              <a:t>sent from input ports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Examine each instruction at least once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Basic Stage 2 (+10%) extend with branch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Show you can execute Jump, BRN, BRZ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Bonus: additional instructions</a:t>
            </a:r>
            <a:endParaRPr lang="en-US" altLang="zh-TW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Enhancement (10% each)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188" indent="-35718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SADD R1, R2, R3 (saturated addition)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=R2+R3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 smtClean="0"/>
              <a:t>if (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&gt;127) R1=127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 smtClean="0"/>
              <a:t>if (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&lt;= -128) R1=-128</a:t>
            </a:r>
          </a:p>
          <a:p>
            <a:pPr marL="357188" indent="-35718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ABS </a:t>
            </a:r>
            <a:r>
              <a:rPr lang="en-US" altLang="zh-TW" sz="2400" dirty="0" smtClean="0"/>
              <a:t>R1, R2 (take absolute value)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 smtClean="0"/>
              <a:t>R1=|R2|</a:t>
            </a:r>
          </a:p>
          <a:p>
            <a:pPr marL="357188" indent="-35718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BGE R1, 3</a:t>
            </a:r>
          </a:p>
          <a:p>
            <a:pPr marL="800100" lvl="1" indent="-263525" eaLnBrk="1" hangingPunct="1">
              <a:lnSpc>
                <a:spcPct val="80000"/>
              </a:lnSpc>
            </a:pPr>
            <a:r>
              <a:rPr lang="en-US" altLang="zh-TW" sz="2000" dirty="0" smtClean="0"/>
              <a:t>if (R1&gt;=0) </a:t>
            </a:r>
            <a:r>
              <a:rPr lang="en-US" altLang="zh-TW" sz="2000" dirty="0" err="1" smtClean="0"/>
              <a:t>goto</a:t>
            </a:r>
            <a:r>
              <a:rPr lang="en-US" altLang="zh-TW" sz="2000" dirty="0" smtClean="0"/>
              <a:t> PC+3</a:t>
            </a:r>
          </a:p>
          <a:p>
            <a:pPr marL="357188" indent="-35718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endParaRPr lang="en-US" altLang="zh-TW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Enhancement (10% each)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/>
              <a:t>(4) </a:t>
            </a:r>
            <a:r>
              <a:rPr lang="en-US" altLang="zh-TW" sz="2400" dirty="0" smtClean="0"/>
              <a:t>LDM R1, R2  (load with post modify)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R1=mem[R2]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R2=R2+1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/>
              <a:t>(5) </a:t>
            </a:r>
            <a:r>
              <a:rPr lang="en-US" altLang="zh-TW" sz="2400" dirty="0" smtClean="0"/>
              <a:t>ADM R1, R2, R3 (add with one operand in memory)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altLang="zh-TW" sz="2400" dirty="0" smtClean="0"/>
              <a:t>R1=R2+mem[R3]</a:t>
            </a: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any other instructions you found in commercial CPU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29</TotalTime>
  <Words>175</Words>
  <Application>Microsoft Office PowerPoint</Application>
  <PresentationFormat>如螢幕大小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標楷體</vt:lpstr>
      <vt:lpstr>Times New Roman</vt:lpstr>
      <vt:lpstr>Wingdings</vt:lpstr>
      <vt:lpstr>Blends</vt:lpstr>
      <vt:lpstr>Term Project: CPU Design</vt:lpstr>
      <vt:lpstr>Grading Policy</vt:lpstr>
      <vt:lpstr>Instruction Enhancement (10% each)</vt:lpstr>
      <vt:lpstr>Instruction Enhancement (10% each)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8</cp:revision>
  <cp:lastPrinted>1601-01-01T00:00:00Z</cp:lastPrinted>
  <dcterms:created xsi:type="dcterms:W3CDTF">2010-01-06T17:06:07Z</dcterms:created>
  <dcterms:modified xsi:type="dcterms:W3CDTF">2018-01-04T15:47:33Z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