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1" r:id="rId3"/>
    <p:sldId id="262" r:id="rId4"/>
    <p:sldId id="263" r:id="rId5"/>
    <p:sldId id="264" r:id="rId6"/>
    <p:sldId id="267" r:id="rId7"/>
    <p:sldId id="265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BBEAD13-0566-4C6C-97E7-55F17F24B09F}" type="datetimeFigureOut">
              <a:rPr lang="zh-TW" altLang="en-US" smtClean="0"/>
              <a:pPr/>
              <a:t>2015/12/6</a:t>
            </a:fld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Hints to Selected Problems in the Midterm Exam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Remark: you have to elaborate the detail by yourself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52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RTL design to realize Q=(A+B)/2 + (C+D)/4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95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Behavior Design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1403648" y="2204864"/>
            <a:ext cx="1800930" cy="4306807"/>
            <a:chOff x="1619672" y="2204864"/>
            <a:chExt cx="1800930" cy="4306807"/>
          </a:xfrm>
        </p:grpSpPr>
        <p:grpSp>
          <p:nvGrpSpPr>
            <p:cNvPr id="27" name="群組 26"/>
            <p:cNvGrpSpPr/>
            <p:nvPr/>
          </p:nvGrpSpPr>
          <p:grpSpPr>
            <a:xfrm>
              <a:off x="1619672" y="2204864"/>
              <a:ext cx="864532" cy="4306807"/>
              <a:chOff x="1619672" y="2204864"/>
              <a:chExt cx="864532" cy="4306807"/>
            </a:xfrm>
          </p:grpSpPr>
          <p:sp>
            <p:nvSpPr>
              <p:cNvPr id="4" name="橢圓 3"/>
              <p:cNvSpPr/>
              <p:nvPr/>
            </p:nvSpPr>
            <p:spPr bwMode="auto">
              <a:xfrm>
                <a:off x="1619672" y="3473463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S2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 bwMode="auto">
              <a:xfrm>
                <a:off x="1619672" y="2858981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S1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6" name="橢圓 5"/>
              <p:cNvSpPr/>
              <p:nvPr/>
            </p:nvSpPr>
            <p:spPr bwMode="auto">
              <a:xfrm>
                <a:off x="1619672" y="4133831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S3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 bwMode="auto">
              <a:xfrm>
                <a:off x="1620108" y="4773368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S4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 bwMode="auto">
              <a:xfrm>
                <a:off x="1619672" y="2204864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S0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 bwMode="auto">
              <a:xfrm>
                <a:off x="1619672" y="5446387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S5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 bwMode="auto">
              <a:xfrm>
                <a:off x="1619672" y="6073273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S6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12" name="直線單箭頭接點 11"/>
              <p:cNvCxnSpPr>
                <a:stCxn id="8" idx="4"/>
                <a:endCxn id="5" idx="0"/>
              </p:cNvCxnSpPr>
              <p:nvPr/>
            </p:nvCxnSpPr>
            <p:spPr bwMode="auto">
              <a:xfrm>
                <a:off x="2051720" y="2636912"/>
                <a:ext cx="0" cy="22206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直線單箭頭接點 14"/>
              <p:cNvCxnSpPr>
                <a:stCxn id="5" idx="4"/>
                <a:endCxn id="4" idx="0"/>
              </p:cNvCxnSpPr>
              <p:nvPr/>
            </p:nvCxnSpPr>
            <p:spPr bwMode="auto">
              <a:xfrm>
                <a:off x="2051720" y="3291029"/>
                <a:ext cx="0" cy="18243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直線單箭頭接點 17"/>
              <p:cNvCxnSpPr>
                <a:stCxn id="4" idx="4"/>
                <a:endCxn id="6" idx="0"/>
              </p:cNvCxnSpPr>
              <p:nvPr/>
            </p:nvCxnSpPr>
            <p:spPr bwMode="auto">
              <a:xfrm>
                <a:off x="2051720" y="3905511"/>
                <a:ext cx="0" cy="22832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直線單箭頭接點 19"/>
              <p:cNvCxnSpPr>
                <a:stCxn id="6" idx="4"/>
                <a:endCxn id="7" idx="0"/>
              </p:cNvCxnSpPr>
              <p:nvPr/>
            </p:nvCxnSpPr>
            <p:spPr bwMode="auto">
              <a:xfrm>
                <a:off x="2051720" y="4565879"/>
                <a:ext cx="436" cy="20748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/>
              <p:cNvCxnSpPr>
                <a:stCxn id="7" idx="4"/>
                <a:endCxn id="9" idx="0"/>
              </p:cNvCxnSpPr>
              <p:nvPr/>
            </p:nvCxnSpPr>
            <p:spPr bwMode="auto">
              <a:xfrm flipH="1">
                <a:off x="2051720" y="5205416"/>
                <a:ext cx="436" cy="24097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線單箭頭接點 23"/>
              <p:cNvCxnSpPr>
                <a:stCxn id="9" idx="4"/>
                <a:endCxn id="10" idx="0"/>
              </p:cNvCxnSpPr>
              <p:nvPr/>
            </p:nvCxnSpPr>
            <p:spPr bwMode="auto">
              <a:xfrm>
                <a:off x="2051720" y="5878435"/>
                <a:ext cx="0" cy="19483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肘形接點 25"/>
              <p:cNvCxnSpPr>
                <a:stCxn id="10" idx="4"/>
                <a:endCxn id="8" idx="0"/>
              </p:cNvCxnSpPr>
              <p:nvPr/>
            </p:nvCxnSpPr>
            <p:spPr bwMode="auto">
              <a:xfrm rot="5400000" flipH="1">
                <a:off x="-98509" y="4355093"/>
                <a:ext cx="4300457" cy="12700"/>
              </a:xfrm>
              <a:prstGeom prst="bentConnector5">
                <a:avLst>
                  <a:gd name="adj1" fmla="val -5316"/>
                  <a:gd name="adj2" fmla="val 5201953"/>
                  <a:gd name="adj3" fmla="val 10531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8" name="文字方塊 27"/>
            <p:cNvSpPr txBox="1"/>
            <p:nvPr/>
          </p:nvSpPr>
          <p:spPr>
            <a:xfrm>
              <a:off x="2483331" y="2226500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Idle</a:t>
              </a:r>
              <a:endParaRPr lang="zh-TW" altLang="en-US" sz="16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492143" y="2886330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R=A+B</a:t>
              </a:r>
              <a:endParaRPr lang="zh-TW" altLang="en-US" sz="1600" dirty="0" smtClean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492143" y="3520210"/>
              <a:ext cx="906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R=R&gt;&gt;1</a:t>
              </a:r>
              <a:endParaRPr lang="zh-TW" altLang="en-US" sz="1600" dirty="0" smtClean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492143" y="4192166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Q=C+D</a:t>
              </a:r>
              <a:endParaRPr lang="zh-TW" altLang="en-US" sz="1600" dirty="0" smtClean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492143" y="4820115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Q=Q&gt;&gt;1</a:t>
              </a:r>
              <a:endParaRPr lang="zh-TW" altLang="en-US" sz="1600" dirty="0" smtClean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480921" y="5493134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Q=Q&gt;&gt;1</a:t>
              </a:r>
              <a:endParaRPr lang="zh-TW" altLang="en-US" sz="1600" dirty="0" smtClean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480921" y="6162357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Q=Q+R</a:t>
              </a:r>
              <a:endParaRPr lang="zh-TW" altLang="en-US" sz="1600" dirty="0" smtClean="0"/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3212517" y="2198161"/>
            <a:ext cx="5739079" cy="3414699"/>
            <a:chOff x="3283005" y="2188548"/>
            <a:chExt cx="5739079" cy="3414699"/>
          </a:xfrm>
        </p:grpSpPr>
        <p:grpSp>
          <p:nvGrpSpPr>
            <p:cNvPr id="55" name="群組 54"/>
            <p:cNvGrpSpPr/>
            <p:nvPr/>
          </p:nvGrpSpPr>
          <p:grpSpPr>
            <a:xfrm>
              <a:off x="6372200" y="2188548"/>
              <a:ext cx="2270200" cy="913412"/>
              <a:chOff x="5796136" y="2128828"/>
              <a:chExt cx="2270200" cy="913412"/>
            </a:xfrm>
          </p:grpSpPr>
          <p:sp>
            <p:nvSpPr>
              <p:cNvPr id="39" name="流程圖: 人工作業 38"/>
              <p:cNvSpPr/>
              <p:nvPr/>
            </p:nvSpPr>
            <p:spPr bwMode="auto">
              <a:xfrm>
                <a:off x="5796136" y="2678961"/>
                <a:ext cx="1584176" cy="36004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MUX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6000073" y="2128828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B</a:t>
                </a:r>
                <a:endParaRPr lang="zh-TW" altLang="en-US" sz="1600" dirty="0" smtClean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422153" y="2128828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D</a:t>
                </a:r>
                <a:endParaRPr lang="zh-TW" altLang="en-US" sz="1600" dirty="0" smtClean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6865252" y="2145834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R</a:t>
                </a:r>
                <a:endParaRPr lang="zh-TW" altLang="en-US" sz="1600" dirty="0" smtClean="0"/>
              </a:p>
            </p:txBody>
          </p:sp>
          <p:cxnSp>
            <p:nvCxnSpPr>
              <p:cNvPr id="44" name="直線單箭頭接點 43"/>
              <p:cNvCxnSpPr>
                <a:stCxn id="40" idx="2"/>
              </p:cNvCxnSpPr>
              <p:nvPr/>
            </p:nvCxnSpPr>
            <p:spPr bwMode="auto">
              <a:xfrm>
                <a:off x="6160534" y="2467382"/>
                <a:ext cx="0" cy="2115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直線單箭頭接點 45"/>
              <p:cNvCxnSpPr>
                <a:stCxn id="41" idx="2"/>
                <a:endCxn id="39" idx="0"/>
              </p:cNvCxnSpPr>
              <p:nvPr/>
            </p:nvCxnSpPr>
            <p:spPr bwMode="auto">
              <a:xfrm>
                <a:off x="6588224" y="2467382"/>
                <a:ext cx="0" cy="2115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8" name="直線單箭頭接點 47"/>
              <p:cNvCxnSpPr>
                <a:stCxn id="42" idx="2"/>
              </p:cNvCxnSpPr>
              <p:nvPr/>
            </p:nvCxnSpPr>
            <p:spPr bwMode="auto">
              <a:xfrm>
                <a:off x="7025713" y="2484388"/>
                <a:ext cx="0" cy="19457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3" name="直線單箭頭接點 52"/>
              <p:cNvCxnSpPr>
                <a:endCxn id="39" idx="3"/>
              </p:cNvCxnSpPr>
              <p:nvPr/>
            </p:nvCxnSpPr>
            <p:spPr bwMode="auto">
              <a:xfrm flipH="1">
                <a:off x="7221894" y="2858981"/>
                <a:ext cx="37444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4" name="文字方塊 53"/>
              <p:cNvSpPr txBox="1"/>
              <p:nvPr/>
            </p:nvSpPr>
            <p:spPr>
              <a:xfrm>
                <a:off x="7596336" y="2703686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M1</a:t>
                </a:r>
                <a:endParaRPr lang="zh-TW" altLang="en-US" sz="1600" dirty="0" smtClean="0"/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3928795" y="2226500"/>
              <a:ext cx="2162259" cy="910173"/>
              <a:chOff x="4659017" y="3623308"/>
              <a:chExt cx="2162259" cy="910173"/>
            </a:xfrm>
          </p:grpSpPr>
          <p:sp>
            <p:nvSpPr>
              <p:cNvPr id="57" name="流程圖: 人工作業 56"/>
              <p:cNvSpPr/>
              <p:nvPr/>
            </p:nvSpPr>
            <p:spPr bwMode="auto">
              <a:xfrm>
                <a:off x="5237100" y="4173441"/>
                <a:ext cx="1584176" cy="36004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MUX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5441037" y="3623308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A</a:t>
                </a:r>
                <a:endParaRPr lang="zh-TW" altLang="en-US" sz="1600" dirty="0" smtClean="0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5863117" y="3623308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C</a:t>
                </a:r>
                <a:endParaRPr lang="zh-TW" altLang="en-US" sz="1600" dirty="0" smtClean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6306216" y="3640314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Q</a:t>
                </a:r>
                <a:endParaRPr lang="zh-TW" altLang="en-US" sz="1600" dirty="0" smtClean="0"/>
              </a:p>
            </p:txBody>
          </p:sp>
          <p:cxnSp>
            <p:nvCxnSpPr>
              <p:cNvPr id="61" name="直線單箭頭接點 60"/>
              <p:cNvCxnSpPr>
                <a:stCxn id="58" idx="2"/>
              </p:cNvCxnSpPr>
              <p:nvPr/>
            </p:nvCxnSpPr>
            <p:spPr bwMode="auto">
              <a:xfrm flipH="1">
                <a:off x="5601498" y="3961862"/>
                <a:ext cx="5610" cy="2115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直線單箭頭接點 61"/>
              <p:cNvCxnSpPr>
                <a:stCxn id="59" idx="2"/>
                <a:endCxn id="57" idx="0"/>
              </p:cNvCxnSpPr>
              <p:nvPr/>
            </p:nvCxnSpPr>
            <p:spPr bwMode="auto">
              <a:xfrm>
                <a:off x="6029188" y="3961862"/>
                <a:ext cx="0" cy="2115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3" name="直線單箭頭接點 62"/>
              <p:cNvCxnSpPr>
                <a:stCxn id="60" idx="2"/>
              </p:cNvCxnSpPr>
              <p:nvPr/>
            </p:nvCxnSpPr>
            <p:spPr bwMode="auto">
              <a:xfrm flipH="1">
                <a:off x="6466677" y="3978868"/>
                <a:ext cx="5610" cy="19457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5" name="文字方塊 64"/>
              <p:cNvSpPr txBox="1"/>
              <p:nvPr/>
            </p:nvSpPr>
            <p:spPr>
              <a:xfrm>
                <a:off x="4659017" y="4192166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M0</a:t>
                </a:r>
                <a:endParaRPr lang="zh-TW" altLang="en-US" sz="1600" dirty="0" smtClean="0"/>
              </a:p>
            </p:txBody>
          </p:sp>
          <p:cxnSp>
            <p:nvCxnSpPr>
              <p:cNvPr id="67" name="直線單箭頭接點 66"/>
              <p:cNvCxnSpPr>
                <a:stCxn id="65" idx="3"/>
                <a:endCxn id="57" idx="1"/>
              </p:cNvCxnSpPr>
              <p:nvPr/>
            </p:nvCxnSpPr>
            <p:spPr bwMode="auto">
              <a:xfrm flipV="1">
                <a:off x="5129017" y="4353461"/>
                <a:ext cx="266501" cy="798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9" name="矩形 68"/>
            <p:cNvSpPr/>
            <p:nvPr/>
          </p:nvSpPr>
          <p:spPr bwMode="auto">
            <a:xfrm>
              <a:off x="5298966" y="3617191"/>
              <a:ext cx="1865322" cy="6136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+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3283005" y="4714090"/>
              <a:ext cx="2855619" cy="889157"/>
              <a:chOff x="4041440" y="4942531"/>
              <a:chExt cx="2855619" cy="889157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5064227" y="4942531"/>
                <a:ext cx="1832832" cy="88915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r</a:t>
                </a: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egister R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4577242" y="4943048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Load</a:t>
                </a:r>
                <a:endParaRPr lang="zh-TW" altLang="en-US" sz="1200" dirty="0" smtClean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4577242" y="5287340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Shift</a:t>
                </a:r>
                <a:endParaRPr lang="zh-TW" altLang="en-US" sz="1200" dirty="0" smtClean="0"/>
              </a:p>
            </p:txBody>
          </p:sp>
          <p:sp>
            <p:nvSpPr>
              <p:cNvPr id="73" name="等腰三角形 72"/>
              <p:cNvSpPr/>
              <p:nvPr/>
            </p:nvSpPr>
            <p:spPr bwMode="auto">
              <a:xfrm>
                <a:off x="5064227" y="5631633"/>
                <a:ext cx="194138" cy="169277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75" name="直線單箭頭接點 74"/>
              <p:cNvCxnSpPr/>
              <p:nvPr/>
            </p:nvCxnSpPr>
            <p:spPr bwMode="auto">
              <a:xfrm>
                <a:off x="4398795" y="5158669"/>
                <a:ext cx="68050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線單箭頭接點 76"/>
              <p:cNvCxnSpPr/>
              <p:nvPr/>
            </p:nvCxnSpPr>
            <p:spPr bwMode="auto">
              <a:xfrm>
                <a:off x="4398795" y="5493134"/>
                <a:ext cx="68050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文字方塊 77"/>
              <p:cNvSpPr txBox="1"/>
              <p:nvPr/>
            </p:nvSpPr>
            <p:spPr>
              <a:xfrm>
                <a:off x="4041440" y="4985304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LR</a:t>
                </a:r>
                <a:endParaRPr lang="zh-TW" altLang="en-US" sz="1600" dirty="0" smtClean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4052662" y="5353703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SR</a:t>
                </a:r>
                <a:endParaRPr lang="zh-TW" altLang="en-US" sz="1600" dirty="0" smtClean="0"/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6166465" y="4650838"/>
              <a:ext cx="2855619" cy="889157"/>
              <a:chOff x="4041440" y="4942531"/>
              <a:chExt cx="2855619" cy="889157"/>
            </a:xfrm>
          </p:grpSpPr>
          <p:sp>
            <p:nvSpPr>
              <p:cNvPr id="82" name="矩形 81"/>
              <p:cNvSpPr/>
              <p:nvPr/>
            </p:nvSpPr>
            <p:spPr bwMode="auto">
              <a:xfrm>
                <a:off x="5064227" y="4942531"/>
                <a:ext cx="1832832" cy="88915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r</a:t>
                </a: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egister Q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4577242" y="4943048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Load</a:t>
                </a:r>
                <a:endParaRPr lang="zh-TW" altLang="en-US" sz="1200" dirty="0" smtClean="0"/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577242" y="5287340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Shift</a:t>
                </a:r>
                <a:endParaRPr lang="zh-TW" altLang="en-US" sz="1200" dirty="0" smtClean="0"/>
              </a:p>
            </p:txBody>
          </p:sp>
          <p:sp>
            <p:nvSpPr>
              <p:cNvPr id="85" name="等腰三角形 84"/>
              <p:cNvSpPr/>
              <p:nvPr/>
            </p:nvSpPr>
            <p:spPr bwMode="auto">
              <a:xfrm>
                <a:off x="5064227" y="5631633"/>
                <a:ext cx="194138" cy="169277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86" name="直線單箭頭接點 85"/>
              <p:cNvCxnSpPr/>
              <p:nvPr/>
            </p:nvCxnSpPr>
            <p:spPr bwMode="auto">
              <a:xfrm>
                <a:off x="4398795" y="5158669"/>
                <a:ext cx="68050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線單箭頭接點 86"/>
              <p:cNvCxnSpPr/>
              <p:nvPr/>
            </p:nvCxnSpPr>
            <p:spPr bwMode="auto">
              <a:xfrm>
                <a:off x="4398795" y="5493134"/>
                <a:ext cx="68050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8" name="文字方塊 87"/>
              <p:cNvSpPr txBox="1"/>
              <p:nvPr/>
            </p:nvSpPr>
            <p:spPr>
              <a:xfrm>
                <a:off x="4041440" y="4985304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LQ</a:t>
                </a:r>
                <a:endParaRPr lang="zh-TW" altLang="en-US" sz="1600" dirty="0" smtClean="0"/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4052662" y="5353703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SQ</a:t>
                </a:r>
                <a:endParaRPr lang="zh-TW" altLang="en-US" sz="1600" dirty="0" smtClean="0"/>
              </a:p>
            </p:txBody>
          </p:sp>
        </p:grpSp>
        <p:cxnSp>
          <p:nvCxnSpPr>
            <p:cNvPr id="91" name="直線接點 90"/>
            <p:cNvCxnSpPr>
              <a:stCxn id="57" idx="2"/>
            </p:cNvCxnSpPr>
            <p:nvPr/>
          </p:nvCxnSpPr>
          <p:spPr bwMode="auto">
            <a:xfrm>
              <a:off x="5298966" y="3136673"/>
              <a:ext cx="0" cy="15435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線接點 92"/>
            <p:cNvCxnSpPr/>
            <p:nvPr/>
          </p:nvCxnSpPr>
          <p:spPr bwMode="auto">
            <a:xfrm>
              <a:off x="5298966" y="3291029"/>
              <a:ext cx="60917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線單箭頭接點 94"/>
            <p:cNvCxnSpPr/>
            <p:nvPr/>
          </p:nvCxnSpPr>
          <p:spPr bwMode="auto">
            <a:xfrm>
              <a:off x="5908136" y="3291029"/>
              <a:ext cx="0" cy="3261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線接點 96"/>
            <p:cNvCxnSpPr>
              <a:stCxn id="39" idx="2"/>
            </p:cNvCxnSpPr>
            <p:nvPr/>
          </p:nvCxnSpPr>
          <p:spPr bwMode="auto">
            <a:xfrm>
              <a:off x="7164288" y="3098721"/>
              <a:ext cx="0" cy="192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線接點 100"/>
            <p:cNvCxnSpPr/>
            <p:nvPr/>
          </p:nvCxnSpPr>
          <p:spPr bwMode="auto">
            <a:xfrm flipH="1">
              <a:off x="6702267" y="3291029"/>
              <a:ext cx="46202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線單箭頭接點 104"/>
            <p:cNvCxnSpPr/>
            <p:nvPr/>
          </p:nvCxnSpPr>
          <p:spPr bwMode="auto">
            <a:xfrm>
              <a:off x="6702267" y="3291029"/>
              <a:ext cx="0" cy="3261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線接點 108"/>
            <p:cNvCxnSpPr>
              <a:stCxn id="69" idx="2"/>
            </p:cNvCxnSpPr>
            <p:nvPr/>
          </p:nvCxnSpPr>
          <p:spPr bwMode="auto">
            <a:xfrm>
              <a:off x="6231627" y="4230812"/>
              <a:ext cx="0" cy="13063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線接點 111"/>
            <p:cNvCxnSpPr/>
            <p:nvPr/>
          </p:nvCxnSpPr>
          <p:spPr bwMode="auto">
            <a:xfrm>
              <a:off x="5222208" y="4361443"/>
              <a:ext cx="28834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線單箭頭接點 113"/>
            <p:cNvCxnSpPr>
              <a:endCxn id="70" idx="0"/>
            </p:cNvCxnSpPr>
            <p:nvPr/>
          </p:nvCxnSpPr>
          <p:spPr bwMode="auto">
            <a:xfrm>
              <a:off x="5222208" y="4349855"/>
              <a:ext cx="0" cy="36423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線單箭頭接點 117"/>
            <p:cNvCxnSpPr>
              <a:endCxn id="82" idx="0"/>
            </p:cNvCxnSpPr>
            <p:nvPr/>
          </p:nvCxnSpPr>
          <p:spPr bwMode="auto">
            <a:xfrm>
              <a:off x="8105668" y="4373032"/>
              <a:ext cx="0" cy="27780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26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Unit Design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1403648" y="2204864"/>
            <a:ext cx="1800930" cy="4306807"/>
            <a:chOff x="1619672" y="2204864"/>
            <a:chExt cx="1800930" cy="4306807"/>
          </a:xfrm>
        </p:grpSpPr>
        <p:grpSp>
          <p:nvGrpSpPr>
            <p:cNvPr id="27" name="群組 26"/>
            <p:cNvGrpSpPr/>
            <p:nvPr/>
          </p:nvGrpSpPr>
          <p:grpSpPr>
            <a:xfrm>
              <a:off x="1619672" y="2204864"/>
              <a:ext cx="864532" cy="4306807"/>
              <a:chOff x="1619672" y="2204864"/>
              <a:chExt cx="864532" cy="4306807"/>
            </a:xfrm>
          </p:grpSpPr>
          <p:sp>
            <p:nvSpPr>
              <p:cNvPr id="4" name="橢圓 3"/>
              <p:cNvSpPr/>
              <p:nvPr/>
            </p:nvSpPr>
            <p:spPr bwMode="auto">
              <a:xfrm>
                <a:off x="1619672" y="3473463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S2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 bwMode="auto">
              <a:xfrm>
                <a:off x="1619672" y="2858981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S1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6" name="橢圓 5"/>
              <p:cNvSpPr/>
              <p:nvPr/>
            </p:nvSpPr>
            <p:spPr bwMode="auto">
              <a:xfrm>
                <a:off x="1619672" y="4133831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S3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 bwMode="auto">
              <a:xfrm>
                <a:off x="1620108" y="4773368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S4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 bwMode="auto">
              <a:xfrm>
                <a:off x="1619672" y="2204864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S0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 bwMode="auto">
              <a:xfrm>
                <a:off x="1619672" y="5446387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S5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 bwMode="auto">
              <a:xfrm>
                <a:off x="1619672" y="6073273"/>
                <a:ext cx="86409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S6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12" name="直線單箭頭接點 11"/>
              <p:cNvCxnSpPr>
                <a:stCxn id="8" idx="4"/>
                <a:endCxn id="5" idx="0"/>
              </p:cNvCxnSpPr>
              <p:nvPr/>
            </p:nvCxnSpPr>
            <p:spPr bwMode="auto">
              <a:xfrm>
                <a:off x="2051720" y="2636912"/>
                <a:ext cx="0" cy="22206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直線單箭頭接點 14"/>
              <p:cNvCxnSpPr>
                <a:stCxn id="5" idx="4"/>
                <a:endCxn id="4" idx="0"/>
              </p:cNvCxnSpPr>
              <p:nvPr/>
            </p:nvCxnSpPr>
            <p:spPr bwMode="auto">
              <a:xfrm>
                <a:off x="2051720" y="3291029"/>
                <a:ext cx="0" cy="18243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直線單箭頭接點 17"/>
              <p:cNvCxnSpPr>
                <a:stCxn id="4" idx="4"/>
                <a:endCxn id="6" idx="0"/>
              </p:cNvCxnSpPr>
              <p:nvPr/>
            </p:nvCxnSpPr>
            <p:spPr bwMode="auto">
              <a:xfrm>
                <a:off x="2051720" y="3905511"/>
                <a:ext cx="0" cy="22832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直線單箭頭接點 19"/>
              <p:cNvCxnSpPr>
                <a:stCxn id="6" idx="4"/>
                <a:endCxn id="7" idx="0"/>
              </p:cNvCxnSpPr>
              <p:nvPr/>
            </p:nvCxnSpPr>
            <p:spPr bwMode="auto">
              <a:xfrm>
                <a:off x="2051720" y="4565879"/>
                <a:ext cx="436" cy="20748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/>
              <p:cNvCxnSpPr>
                <a:stCxn id="7" idx="4"/>
                <a:endCxn id="9" idx="0"/>
              </p:cNvCxnSpPr>
              <p:nvPr/>
            </p:nvCxnSpPr>
            <p:spPr bwMode="auto">
              <a:xfrm flipH="1">
                <a:off x="2051720" y="5205416"/>
                <a:ext cx="436" cy="24097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線單箭頭接點 23"/>
              <p:cNvCxnSpPr>
                <a:stCxn id="9" idx="4"/>
                <a:endCxn id="10" idx="0"/>
              </p:cNvCxnSpPr>
              <p:nvPr/>
            </p:nvCxnSpPr>
            <p:spPr bwMode="auto">
              <a:xfrm>
                <a:off x="2051720" y="5878435"/>
                <a:ext cx="0" cy="19483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肘形接點 25"/>
              <p:cNvCxnSpPr>
                <a:stCxn id="10" idx="4"/>
                <a:endCxn id="8" idx="0"/>
              </p:cNvCxnSpPr>
              <p:nvPr/>
            </p:nvCxnSpPr>
            <p:spPr bwMode="auto">
              <a:xfrm rot="5400000" flipH="1">
                <a:off x="-98509" y="4355093"/>
                <a:ext cx="4300457" cy="12700"/>
              </a:xfrm>
              <a:prstGeom prst="bentConnector5">
                <a:avLst>
                  <a:gd name="adj1" fmla="val -5316"/>
                  <a:gd name="adj2" fmla="val 5201953"/>
                  <a:gd name="adj3" fmla="val 10531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8" name="文字方塊 27"/>
            <p:cNvSpPr txBox="1"/>
            <p:nvPr/>
          </p:nvSpPr>
          <p:spPr>
            <a:xfrm>
              <a:off x="2483331" y="2226500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Idle</a:t>
              </a:r>
              <a:endParaRPr lang="zh-TW" altLang="en-US" sz="16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492143" y="2886330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R=A+B</a:t>
              </a:r>
              <a:endParaRPr lang="zh-TW" altLang="en-US" sz="1600" dirty="0" smtClean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492143" y="3520210"/>
              <a:ext cx="906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R=R&gt;&gt;1</a:t>
              </a:r>
              <a:endParaRPr lang="zh-TW" altLang="en-US" sz="1600" dirty="0" smtClean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492143" y="4192166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Q=C+D</a:t>
              </a:r>
              <a:endParaRPr lang="zh-TW" altLang="en-US" sz="1600" dirty="0" smtClean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492143" y="4820115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Q=Q&gt;&gt;1</a:t>
              </a:r>
              <a:endParaRPr lang="zh-TW" altLang="en-US" sz="1600" dirty="0" smtClean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480921" y="5493134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Q=Q&gt;&gt;1</a:t>
              </a:r>
              <a:endParaRPr lang="zh-TW" altLang="en-US" sz="1600" dirty="0" smtClean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480921" y="6162357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Q=Q+R</a:t>
              </a:r>
              <a:endParaRPr lang="zh-TW" altLang="en-US" sz="1600" dirty="0" smtClean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62" y="184788"/>
            <a:ext cx="3373893" cy="2007253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17578"/>
              </p:ext>
            </p:extLst>
          </p:nvPr>
        </p:nvGraphicFramePr>
        <p:xfrm>
          <a:off x="3540669" y="2747946"/>
          <a:ext cx="5326283" cy="360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898"/>
                <a:gridCol w="749083"/>
                <a:gridCol w="719957"/>
                <a:gridCol w="576064"/>
                <a:gridCol w="648072"/>
                <a:gridCol w="648072"/>
                <a:gridCol w="1224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State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SQ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X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5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6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The Vending 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11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Behavior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45849"/>
            <a:ext cx="7772400" cy="66307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Fill the detail by yourself!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78369"/>
            <a:ext cx="4091402" cy="23513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24944"/>
            <a:ext cx="3794874" cy="27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Behavior of the control unit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1763688" y="2492896"/>
            <a:ext cx="4224238" cy="2969097"/>
            <a:chOff x="899592" y="2276872"/>
            <a:chExt cx="4224238" cy="2969097"/>
          </a:xfrm>
        </p:grpSpPr>
        <p:grpSp>
          <p:nvGrpSpPr>
            <p:cNvPr id="76" name="群組 75"/>
            <p:cNvGrpSpPr/>
            <p:nvPr/>
          </p:nvGrpSpPr>
          <p:grpSpPr>
            <a:xfrm>
              <a:off x="899592" y="2276872"/>
              <a:ext cx="4004147" cy="2969097"/>
              <a:chOff x="3788295" y="1980456"/>
              <a:chExt cx="4004147" cy="2969097"/>
            </a:xfrm>
          </p:grpSpPr>
          <p:sp>
            <p:nvSpPr>
              <p:cNvPr id="42" name="橢圓 41"/>
              <p:cNvSpPr/>
              <p:nvPr/>
            </p:nvSpPr>
            <p:spPr bwMode="auto">
              <a:xfrm>
                <a:off x="5396873" y="1980456"/>
                <a:ext cx="972790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Idle</a:t>
                </a: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 bwMode="auto">
              <a:xfrm>
                <a:off x="5036833" y="2636912"/>
                <a:ext cx="1692870" cy="5760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A</a:t>
                </a: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ccumulate</a:t>
                </a: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4" name="橢圓 43"/>
              <p:cNvSpPr/>
              <p:nvPr/>
            </p:nvSpPr>
            <p:spPr bwMode="auto">
              <a:xfrm>
                <a:off x="5920234" y="3437384"/>
                <a:ext cx="1872208" cy="5760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err="1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Compare_B</a:t>
                </a: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 bwMode="auto">
              <a:xfrm>
                <a:off x="5908794" y="4373488"/>
                <a:ext cx="1872208" cy="5760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err="1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Deliver_B</a:t>
                </a: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6" name="橢圓 45"/>
              <p:cNvSpPr/>
              <p:nvPr/>
            </p:nvSpPr>
            <p:spPr bwMode="auto">
              <a:xfrm>
                <a:off x="3788296" y="3437384"/>
                <a:ext cx="1872208" cy="5760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err="1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Compare_A</a:t>
                </a: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7" name="橢圓 46"/>
              <p:cNvSpPr/>
              <p:nvPr/>
            </p:nvSpPr>
            <p:spPr bwMode="auto">
              <a:xfrm>
                <a:off x="3788296" y="4373488"/>
                <a:ext cx="1872208" cy="5760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err="1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Deliver_A</a:t>
                </a: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49" name="直線單箭頭接點 48"/>
              <p:cNvCxnSpPr>
                <a:stCxn id="42" idx="4"/>
                <a:endCxn id="43" idx="0"/>
              </p:cNvCxnSpPr>
              <p:nvPr/>
            </p:nvCxnSpPr>
            <p:spPr bwMode="auto">
              <a:xfrm>
                <a:off x="5883268" y="2412504"/>
                <a:ext cx="0" cy="22440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1" name="弧形接點 50"/>
              <p:cNvCxnSpPr>
                <a:stCxn id="43" idx="6"/>
                <a:endCxn id="43" idx="7"/>
              </p:cNvCxnSpPr>
              <p:nvPr/>
            </p:nvCxnSpPr>
            <p:spPr bwMode="auto">
              <a:xfrm flipH="1" flipV="1">
                <a:off x="6481788" y="2721275"/>
                <a:ext cx="247915" cy="203669"/>
              </a:xfrm>
              <a:prstGeom prst="curvedConnector4">
                <a:avLst>
                  <a:gd name="adj1" fmla="val -92209"/>
                  <a:gd name="adj2" fmla="val 253663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3" name="直線單箭頭接點 52"/>
              <p:cNvCxnSpPr>
                <a:stCxn id="43" idx="4"/>
                <a:endCxn id="46" idx="0"/>
              </p:cNvCxnSpPr>
              <p:nvPr/>
            </p:nvCxnSpPr>
            <p:spPr bwMode="auto">
              <a:xfrm flipH="1">
                <a:off x="4724400" y="3212976"/>
                <a:ext cx="1158868" cy="22440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5" name="直線單箭頭接點 54"/>
              <p:cNvCxnSpPr>
                <a:stCxn id="43" idx="4"/>
                <a:endCxn id="44" idx="0"/>
              </p:cNvCxnSpPr>
              <p:nvPr/>
            </p:nvCxnSpPr>
            <p:spPr bwMode="auto">
              <a:xfrm>
                <a:off x="5883268" y="3212976"/>
                <a:ext cx="973070" cy="22440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直線單箭頭接點 56"/>
              <p:cNvCxnSpPr>
                <a:stCxn id="46" idx="4"/>
                <a:endCxn id="47" idx="0"/>
              </p:cNvCxnSpPr>
              <p:nvPr/>
            </p:nvCxnSpPr>
            <p:spPr bwMode="auto">
              <a:xfrm>
                <a:off x="4724400" y="4013448"/>
                <a:ext cx="0" cy="3600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弧形接點 58"/>
              <p:cNvCxnSpPr>
                <a:stCxn id="46" idx="2"/>
                <a:endCxn id="43" idx="2"/>
              </p:cNvCxnSpPr>
              <p:nvPr/>
            </p:nvCxnSpPr>
            <p:spPr bwMode="auto">
              <a:xfrm rot="10800000" flipH="1">
                <a:off x="3788295" y="2924944"/>
                <a:ext cx="1248537" cy="800472"/>
              </a:xfrm>
              <a:prstGeom prst="curvedConnector3">
                <a:avLst>
                  <a:gd name="adj1" fmla="val -183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弧形接點 61"/>
              <p:cNvCxnSpPr>
                <a:stCxn id="47" idx="4"/>
                <a:endCxn id="42" idx="2"/>
              </p:cNvCxnSpPr>
              <p:nvPr/>
            </p:nvCxnSpPr>
            <p:spPr bwMode="auto">
              <a:xfrm rot="5400000" flipH="1" flipV="1">
                <a:off x="3684100" y="3236779"/>
                <a:ext cx="2753072" cy="672473"/>
              </a:xfrm>
              <a:prstGeom prst="curvedConnector4">
                <a:avLst>
                  <a:gd name="adj1" fmla="val -8304"/>
                  <a:gd name="adj2" fmla="val -261058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6" name="弧形接點 65"/>
              <p:cNvCxnSpPr>
                <a:stCxn id="44" idx="6"/>
                <a:endCxn id="43" idx="6"/>
              </p:cNvCxnSpPr>
              <p:nvPr/>
            </p:nvCxnSpPr>
            <p:spPr bwMode="auto">
              <a:xfrm flipH="1" flipV="1">
                <a:off x="6729703" y="2924944"/>
                <a:ext cx="1062739" cy="800472"/>
              </a:xfrm>
              <a:prstGeom prst="curvedConnector3">
                <a:avLst>
                  <a:gd name="adj1" fmla="val -2151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8" name="直線單箭頭接點 67"/>
              <p:cNvCxnSpPr>
                <a:stCxn id="44" idx="4"/>
                <a:endCxn id="45" idx="0"/>
              </p:cNvCxnSpPr>
              <p:nvPr/>
            </p:nvCxnSpPr>
            <p:spPr bwMode="auto">
              <a:xfrm flipH="1">
                <a:off x="6844898" y="4013448"/>
                <a:ext cx="11440" cy="3600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弧形接點 69"/>
              <p:cNvCxnSpPr>
                <a:stCxn id="45" idx="4"/>
                <a:endCxn id="42" idx="6"/>
              </p:cNvCxnSpPr>
              <p:nvPr/>
            </p:nvCxnSpPr>
            <p:spPr bwMode="auto">
              <a:xfrm rot="5400000" flipH="1">
                <a:off x="5230745" y="3335399"/>
                <a:ext cx="2753072" cy="475235"/>
              </a:xfrm>
              <a:prstGeom prst="curvedConnector4">
                <a:avLst>
                  <a:gd name="adj1" fmla="val -8303"/>
                  <a:gd name="adj2" fmla="val -35756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aphicFrame>
          <p:nvGraphicFramePr>
            <p:cNvPr id="77" name="物件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656394"/>
                </p:ext>
              </p:extLst>
            </p:nvPr>
          </p:nvGraphicFramePr>
          <p:xfrm>
            <a:off x="2754399" y="2706824"/>
            <a:ext cx="203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方程式" r:id="rId3" imgW="203040" imgH="228600" progId="Equation.3">
                    <p:embed/>
                  </p:oleObj>
                </mc:Choice>
                <mc:Fallback>
                  <p:oleObj name="方程式" r:id="rId3" imgW="20304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54399" y="2706824"/>
                          <a:ext cx="203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物件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573559"/>
                </p:ext>
              </p:extLst>
            </p:nvPr>
          </p:nvGraphicFramePr>
          <p:xfrm>
            <a:off x="4029469" y="2776391"/>
            <a:ext cx="342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方程式" r:id="rId5" imgW="342720" imgH="241200" progId="Equation.3">
                    <p:embed/>
                  </p:oleObj>
                </mc:Choice>
                <mc:Fallback>
                  <p:oleObj name="方程式" r:id="rId5" imgW="3427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29469" y="2776391"/>
                          <a:ext cx="342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物件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2333633"/>
                </p:ext>
              </p:extLst>
            </p:nvPr>
          </p:nvGraphicFramePr>
          <p:xfrm>
            <a:off x="2077712" y="3392544"/>
            <a:ext cx="177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方程式" r:id="rId7" imgW="177480" imgH="215640" progId="Equation.3">
                    <p:embed/>
                  </p:oleObj>
                </mc:Choice>
                <mc:Fallback>
                  <p:oleObj name="方程式" r:id="rId7" imgW="1774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77712" y="3392544"/>
                          <a:ext cx="177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物件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18162"/>
                </p:ext>
              </p:extLst>
            </p:nvPr>
          </p:nvGraphicFramePr>
          <p:xfrm>
            <a:off x="3624835" y="3446746"/>
            <a:ext cx="177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方程式" r:id="rId9" imgW="177480" imgH="215640" progId="Equation.3">
                    <p:embed/>
                  </p:oleObj>
                </mc:Choice>
                <mc:Fallback>
                  <p:oleObj name="方程式" r:id="rId9" imgW="1774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24835" y="3446746"/>
                          <a:ext cx="177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文字方塊 80"/>
            <p:cNvSpPr txBox="1"/>
            <p:nvPr/>
          </p:nvSpPr>
          <p:spPr>
            <a:xfrm>
              <a:off x="1078758" y="434191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S[n]=0</a:t>
              </a:r>
              <a:endParaRPr lang="zh-TW" altLang="en-US" sz="1600" dirty="0" smtClean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1160758" y="2948818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S[n]=1</a:t>
              </a:r>
              <a:endParaRPr lang="zh-TW" altLang="en-US" sz="1600" dirty="0" smtClean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3941042" y="4310788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S[n]=0</a:t>
              </a:r>
              <a:endParaRPr lang="zh-TW" altLang="en-US" sz="1600" dirty="0" smtClean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4366892" y="3017691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S[n]=1</a:t>
              </a:r>
              <a:endParaRPr lang="zh-TW" alt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282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path</a:t>
            </a:r>
            <a:endParaRPr lang="zh-TW" altLang="en-US" dirty="0"/>
          </a:p>
        </p:txBody>
      </p:sp>
      <p:grpSp>
        <p:nvGrpSpPr>
          <p:cNvPr id="105" name="群組 104"/>
          <p:cNvGrpSpPr/>
          <p:nvPr/>
        </p:nvGrpSpPr>
        <p:grpSpPr>
          <a:xfrm>
            <a:off x="1155362" y="1988840"/>
            <a:ext cx="6563960" cy="4694204"/>
            <a:chOff x="708006" y="2025678"/>
            <a:chExt cx="6563960" cy="4694204"/>
          </a:xfrm>
        </p:grpSpPr>
        <p:sp>
          <p:nvSpPr>
            <p:cNvPr id="46" name="流程圖: 人工作業 45"/>
            <p:cNvSpPr/>
            <p:nvPr/>
          </p:nvSpPr>
          <p:spPr bwMode="auto">
            <a:xfrm>
              <a:off x="4332678" y="2511249"/>
              <a:ext cx="2311406" cy="360040"/>
            </a:xfrm>
            <a:prstGeom prst="flowChartManualOperat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MUX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53" name="直線單箭頭接點 52"/>
            <p:cNvCxnSpPr/>
            <p:nvPr/>
          </p:nvCxnSpPr>
          <p:spPr bwMode="auto">
            <a:xfrm flipH="1">
              <a:off x="6416302" y="2707090"/>
              <a:ext cx="37444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文字方塊 53"/>
            <p:cNvSpPr txBox="1"/>
            <p:nvPr/>
          </p:nvSpPr>
          <p:spPr>
            <a:xfrm>
              <a:off x="6790744" y="2521992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MS</a:t>
              </a:r>
              <a:endParaRPr lang="zh-TW" altLang="en-US" sz="1600" dirty="0" smtClean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59445" y="3389759"/>
              <a:ext cx="1865322" cy="6136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+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55" name="群組 54"/>
            <p:cNvGrpSpPr/>
            <p:nvPr/>
          </p:nvGrpSpPr>
          <p:grpSpPr>
            <a:xfrm>
              <a:off x="708006" y="5281028"/>
              <a:ext cx="2855619" cy="889157"/>
              <a:chOff x="708006" y="5281028"/>
              <a:chExt cx="2855619" cy="889157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730793" y="5281028"/>
                <a:ext cx="1832832" cy="88915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r</a:t>
                </a: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egister Q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1243808" y="5281545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Load</a:t>
                </a:r>
                <a:endParaRPr lang="zh-TW" altLang="en-US" sz="1200" dirty="0" smtClean="0"/>
              </a:p>
            </p:txBody>
          </p:sp>
          <p:sp>
            <p:nvSpPr>
              <p:cNvPr id="32" name="等腰三角形 31"/>
              <p:cNvSpPr/>
              <p:nvPr/>
            </p:nvSpPr>
            <p:spPr bwMode="auto">
              <a:xfrm>
                <a:off x="1730793" y="5970130"/>
                <a:ext cx="194138" cy="169277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dirty="0"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33" name="直線單箭頭接點 32"/>
              <p:cNvCxnSpPr/>
              <p:nvPr/>
            </p:nvCxnSpPr>
            <p:spPr bwMode="auto">
              <a:xfrm>
                <a:off x="1065361" y="5497166"/>
                <a:ext cx="68050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5" name="文字方塊 34"/>
              <p:cNvSpPr txBox="1"/>
              <p:nvPr/>
            </p:nvSpPr>
            <p:spPr>
              <a:xfrm>
                <a:off x="708006" y="5323801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LQ</a:t>
                </a:r>
                <a:endParaRPr lang="zh-TW" altLang="en-US" sz="1600" dirty="0" smtClean="0"/>
              </a:p>
            </p:txBody>
          </p:sp>
        </p:grpSp>
        <p:cxnSp>
          <p:nvCxnSpPr>
            <p:cNvPr id="14" name="直線接點 13"/>
            <p:cNvCxnSpPr>
              <a:stCxn id="46" idx="2"/>
            </p:cNvCxnSpPr>
            <p:nvPr/>
          </p:nvCxnSpPr>
          <p:spPr bwMode="auto">
            <a:xfrm>
              <a:off x="5488381" y="2871289"/>
              <a:ext cx="0" cy="192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接點 14"/>
            <p:cNvCxnSpPr/>
            <p:nvPr/>
          </p:nvCxnSpPr>
          <p:spPr bwMode="auto">
            <a:xfrm flipH="1">
              <a:off x="4662747" y="3063597"/>
              <a:ext cx="82563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單箭頭接點 15"/>
            <p:cNvCxnSpPr/>
            <p:nvPr/>
          </p:nvCxnSpPr>
          <p:spPr bwMode="auto">
            <a:xfrm>
              <a:off x="4662746" y="3063597"/>
              <a:ext cx="0" cy="3261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文字方塊 57"/>
            <p:cNvSpPr txBox="1"/>
            <p:nvPr/>
          </p:nvSpPr>
          <p:spPr>
            <a:xfrm>
              <a:off x="4444251" y="203664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</a:t>
              </a:r>
              <a:endParaRPr lang="zh-TW" altLang="en-US" sz="1600" dirty="0" smtClean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731509" y="202567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5</a:t>
              </a:r>
              <a:endParaRPr lang="zh-TW" altLang="en-US" sz="1600" dirty="0" smtClean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003637" y="202567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10</a:t>
              </a:r>
              <a:endParaRPr lang="zh-TW" altLang="en-US" sz="1600" dirty="0" smtClean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15386" y="2025678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~15</a:t>
              </a:r>
              <a:endParaRPr lang="zh-TW" altLang="en-US" sz="1600" dirty="0" smtClean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915844" y="2025678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~20</a:t>
              </a:r>
              <a:endParaRPr lang="zh-TW" altLang="en-US" sz="1600" dirty="0" smtClean="0"/>
            </a:p>
          </p:txBody>
        </p:sp>
        <p:cxnSp>
          <p:nvCxnSpPr>
            <p:cNvPr id="65" name="直線單箭頭接點 64"/>
            <p:cNvCxnSpPr>
              <a:stCxn id="58" idx="2"/>
            </p:cNvCxnSpPr>
            <p:nvPr/>
          </p:nvCxnSpPr>
          <p:spPr bwMode="auto">
            <a:xfrm>
              <a:off x="4587880" y="2375201"/>
              <a:ext cx="0" cy="1360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59" idx="2"/>
            </p:cNvCxnSpPr>
            <p:nvPr/>
          </p:nvCxnSpPr>
          <p:spPr bwMode="auto">
            <a:xfrm>
              <a:off x="4875138" y="2364232"/>
              <a:ext cx="0" cy="14701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60" idx="2"/>
            </p:cNvCxnSpPr>
            <p:nvPr/>
          </p:nvCxnSpPr>
          <p:spPr bwMode="auto">
            <a:xfrm>
              <a:off x="5198562" y="2364232"/>
              <a:ext cx="0" cy="14701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61" idx="2"/>
            </p:cNvCxnSpPr>
            <p:nvPr/>
          </p:nvCxnSpPr>
          <p:spPr bwMode="auto">
            <a:xfrm>
              <a:off x="5665615" y="2364232"/>
              <a:ext cx="0" cy="14701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線單箭頭接點 72"/>
            <p:cNvCxnSpPr>
              <a:stCxn id="62" idx="2"/>
            </p:cNvCxnSpPr>
            <p:nvPr/>
          </p:nvCxnSpPr>
          <p:spPr bwMode="auto">
            <a:xfrm>
              <a:off x="6166073" y="2364232"/>
              <a:ext cx="0" cy="14701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文字方塊 76"/>
            <p:cNvSpPr txBox="1"/>
            <p:nvPr/>
          </p:nvSpPr>
          <p:spPr>
            <a:xfrm>
              <a:off x="3604322" y="218343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Q</a:t>
              </a:r>
              <a:endParaRPr lang="zh-TW" altLang="en-US" sz="1600" dirty="0" smtClean="0"/>
            </a:p>
          </p:txBody>
        </p:sp>
        <p:cxnSp>
          <p:nvCxnSpPr>
            <p:cNvPr id="79" name="直線單箭頭接點 78"/>
            <p:cNvCxnSpPr>
              <a:stCxn id="77" idx="2"/>
            </p:cNvCxnSpPr>
            <p:nvPr/>
          </p:nvCxnSpPr>
          <p:spPr bwMode="auto">
            <a:xfrm>
              <a:off x="3770393" y="2521992"/>
              <a:ext cx="0" cy="86776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線單箭頭接點 80"/>
            <p:cNvCxnSpPr>
              <a:endCxn id="8" idx="3"/>
            </p:cNvCxnSpPr>
            <p:nvPr/>
          </p:nvCxnSpPr>
          <p:spPr bwMode="auto">
            <a:xfrm flipH="1">
              <a:off x="5124767" y="3696569"/>
              <a:ext cx="363614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文字方塊 81"/>
            <p:cNvSpPr txBox="1"/>
            <p:nvPr/>
          </p:nvSpPr>
          <p:spPr>
            <a:xfrm>
              <a:off x="5488381" y="3527292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/>
                <a:t>Cin</a:t>
              </a:r>
              <a:endParaRPr lang="zh-TW" altLang="en-US" sz="1600" dirty="0" smtClean="0"/>
            </a:p>
          </p:txBody>
        </p:sp>
        <p:sp>
          <p:nvSpPr>
            <p:cNvPr id="83" name="流程圖: 人工作業 82"/>
            <p:cNvSpPr/>
            <p:nvPr/>
          </p:nvSpPr>
          <p:spPr bwMode="auto">
            <a:xfrm>
              <a:off x="1995022" y="4507783"/>
              <a:ext cx="1308760" cy="476088"/>
            </a:xfrm>
            <a:prstGeom prst="flowChartManualOperat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MUX</a:t>
              </a:r>
              <a:endParaRPr kumimoji="1" lang="zh-TW" altLang="en-US" sz="1600" dirty="0"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85" name="直線單箭頭接點 84"/>
            <p:cNvCxnSpPr/>
            <p:nvPr/>
          </p:nvCxnSpPr>
          <p:spPr bwMode="auto">
            <a:xfrm>
              <a:off x="2277851" y="4165743"/>
              <a:ext cx="0" cy="3420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線單箭頭接點 86"/>
            <p:cNvCxnSpPr>
              <a:stCxn id="83" idx="2"/>
              <a:endCxn id="29" idx="0"/>
            </p:cNvCxnSpPr>
            <p:nvPr/>
          </p:nvCxnSpPr>
          <p:spPr bwMode="auto">
            <a:xfrm flipH="1">
              <a:off x="2647209" y="4983871"/>
              <a:ext cx="2193" cy="2971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線單箭頭接點 90"/>
            <p:cNvCxnSpPr>
              <a:endCxn id="83" idx="1"/>
            </p:cNvCxnSpPr>
            <p:nvPr/>
          </p:nvCxnSpPr>
          <p:spPr bwMode="auto">
            <a:xfrm flipV="1">
              <a:off x="1772529" y="4745827"/>
              <a:ext cx="353369" cy="905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文字方塊 92"/>
            <p:cNvSpPr txBox="1"/>
            <p:nvPr/>
          </p:nvSpPr>
          <p:spPr>
            <a:xfrm>
              <a:off x="1303626" y="4572419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MQ</a:t>
              </a:r>
              <a:endParaRPr lang="zh-TW" altLang="en-US" sz="1600" dirty="0" smtClean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2134222" y="38624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0</a:t>
              </a:r>
              <a:endParaRPr lang="zh-TW" altLang="en-US" sz="1600" dirty="0" smtClean="0"/>
            </a:p>
          </p:txBody>
        </p:sp>
        <p:cxnSp>
          <p:nvCxnSpPr>
            <p:cNvPr id="96" name="直線接點 95"/>
            <p:cNvCxnSpPr>
              <a:stCxn id="8" idx="2"/>
            </p:cNvCxnSpPr>
            <p:nvPr/>
          </p:nvCxnSpPr>
          <p:spPr bwMode="auto">
            <a:xfrm>
              <a:off x="4192106" y="4003380"/>
              <a:ext cx="0" cy="1975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線接點 97"/>
            <p:cNvCxnSpPr/>
            <p:nvPr/>
          </p:nvCxnSpPr>
          <p:spPr bwMode="auto">
            <a:xfrm flipH="1">
              <a:off x="2987824" y="4200972"/>
              <a:ext cx="120428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線單箭頭接點 99"/>
            <p:cNvCxnSpPr/>
            <p:nvPr/>
          </p:nvCxnSpPr>
          <p:spPr bwMode="auto">
            <a:xfrm>
              <a:off x="2987824" y="4200972"/>
              <a:ext cx="0" cy="30681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文字方塊 100"/>
            <p:cNvSpPr txBox="1"/>
            <p:nvPr/>
          </p:nvSpPr>
          <p:spPr>
            <a:xfrm>
              <a:off x="3685240" y="42353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</a:t>
              </a:r>
              <a:endParaRPr lang="zh-TW" altLang="en-US" sz="1600" dirty="0" smtClean="0"/>
            </a:p>
          </p:txBody>
        </p:sp>
        <p:cxnSp>
          <p:nvCxnSpPr>
            <p:cNvPr id="103" name="直線單箭頭接點 102"/>
            <p:cNvCxnSpPr>
              <a:stCxn id="29" idx="2"/>
            </p:cNvCxnSpPr>
            <p:nvPr/>
          </p:nvCxnSpPr>
          <p:spPr bwMode="auto">
            <a:xfrm>
              <a:off x="2647209" y="6170185"/>
              <a:ext cx="0" cy="21114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文字方塊 103"/>
            <p:cNvSpPr txBox="1"/>
            <p:nvPr/>
          </p:nvSpPr>
          <p:spPr>
            <a:xfrm>
              <a:off x="2486748" y="638132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C</a:t>
              </a:r>
              <a:endParaRPr lang="zh-TW" alt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15883095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dirty="0"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204</TotalTime>
  <Words>225</Words>
  <Application>Microsoft Office PowerPoint</Application>
  <PresentationFormat>如螢幕大小 (4:3)</PresentationFormat>
  <Paragraphs>152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Times New Roman</vt:lpstr>
      <vt:lpstr>Wingdings</vt:lpstr>
      <vt:lpstr>course</vt:lpstr>
      <vt:lpstr>Microsoft 方程式編輯器 3.0</vt:lpstr>
      <vt:lpstr>Hints to Selected Problems in the Midterm Exam</vt:lpstr>
      <vt:lpstr>Problem 3</vt:lpstr>
      <vt:lpstr>Behavior Design</vt:lpstr>
      <vt:lpstr>Control Unit Design</vt:lpstr>
      <vt:lpstr>Problem 6</vt:lpstr>
      <vt:lpstr>Behavior Design</vt:lpstr>
      <vt:lpstr>Behavior of the control unit</vt:lpstr>
      <vt:lpstr>Data path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odie</dc:creator>
  <cp:lastModifiedBy>odie</cp:lastModifiedBy>
  <cp:revision>31</cp:revision>
  <dcterms:created xsi:type="dcterms:W3CDTF">2011-09-19T12:50:49Z</dcterms:created>
  <dcterms:modified xsi:type="dcterms:W3CDTF">2015-12-06T17:36:22Z</dcterms:modified>
</cp:coreProperties>
</file>