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sldIdLst>
    <p:sldId id="256" r:id="rId2"/>
    <p:sldId id="285" r:id="rId3"/>
    <p:sldId id="286" r:id="rId4"/>
    <p:sldId id="287" r:id="rId5"/>
    <p:sldId id="257" r:id="rId6"/>
    <p:sldId id="258" r:id="rId7"/>
    <p:sldId id="259" r:id="rId8"/>
    <p:sldId id="260" r:id="rId9"/>
    <p:sldId id="261" r:id="rId10"/>
    <p:sldId id="262" r:id="rId11"/>
    <p:sldId id="263" r:id="rId12"/>
    <p:sldId id="264" r:id="rId13"/>
    <p:sldId id="265" r:id="rId14"/>
    <p:sldId id="266" r:id="rId15"/>
    <p:sldId id="267" r:id="rId16"/>
    <p:sldId id="288"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Lst>
  <p:sldSz cx="9144000" cy="6858000" type="screen4x3"/>
  <p:notesSz cx="6858000" cy="9144000"/>
  <p:defaultTextStyle>
    <a:defPPr>
      <a:defRPr lang="en-US"/>
    </a:defPPr>
    <a:lvl1pPr algn="l" rtl="0" eaLnBrk="0" fontAlgn="base" hangingPunct="0">
      <a:spcBef>
        <a:spcPct val="0"/>
      </a:spcBef>
      <a:spcAft>
        <a:spcPct val="0"/>
      </a:spcAft>
      <a:defRPr kumimoji="1" sz="1600" kern="1200">
        <a:solidFill>
          <a:schemeClr val="tx1"/>
        </a:solidFill>
        <a:latin typeface="Times New Roman" panose="02020603050405020304" pitchFamily="18" charset="0"/>
        <a:ea typeface="標楷體" panose="03000509000000000000" pitchFamily="65" charset="-120"/>
        <a:cs typeface="+mn-cs"/>
      </a:defRPr>
    </a:lvl1pPr>
    <a:lvl2pPr marL="457200" algn="l" rtl="0" eaLnBrk="0" fontAlgn="base" hangingPunct="0">
      <a:spcBef>
        <a:spcPct val="0"/>
      </a:spcBef>
      <a:spcAft>
        <a:spcPct val="0"/>
      </a:spcAft>
      <a:defRPr kumimoji="1" sz="1600" kern="1200">
        <a:solidFill>
          <a:schemeClr val="tx1"/>
        </a:solidFill>
        <a:latin typeface="Times New Roman" panose="02020603050405020304" pitchFamily="18" charset="0"/>
        <a:ea typeface="標楷體" panose="03000509000000000000" pitchFamily="65" charset="-120"/>
        <a:cs typeface="+mn-cs"/>
      </a:defRPr>
    </a:lvl2pPr>
    <a:lvl3pPr marL="914400" algn="l" rtl="0" eaLnBrk="0" fontAlgn="base" hangingPunct="0">
      <a:spcBef>
        <a:spcPct val="0"/>
      </a:spcBef>
      <a:spcAft>
        <a:spcPct val="0"/>
      </a:spcAft>
      <a:defRPr kumimoji="1" sz="1600" kern="1200">
        <a:solidFill>
          <a:schemeClr val="tx1"/>
        </a:solidFill>
        <a:latin typeface="Times New Roman" panose="02020603050405020304" pitchFamily="18" charset="0"/>
        <a:ea typeface="標楷體" panose="03000509000000000000" pitchFamily="65" charset="-120"/>
        <a:cs typeface="+mn-cs"/>
      </a:defRPr>
    </a:lvl3pPr>
    <a:lvl4pPr marL="1371600" algn="l" rtl="0" eaLnBrk="0" fontAlgn="base" hangingPunct="0">
      <a:spcBef>
        <a:spcPct val="0"/>
      </a:spcBef>
      <a:spcAft>
        <a:spcPct val="0"/>
      </a:spcAft>
      <a:defRPr kumimoji="1" sz="1600" kern="1200">
        <a:solidFill>
          <a:schemeClr val="tx1"/>
        </a:solidFill>
        <a:latin typeface="Times New Roman" panose="02020603050405020304" pitchFamily="18" charset="0"/>
        <a:ea typeface="標楷體" panose="03000509000000000000" pitchFamily="65" charset="-120"/>
        <a:cs typeface="+mn-cs"/>
      </a:defRPr>
    </a:lvl4pPr>
    <a:lvl5pPr marL="1828800" algn="l" rtl="0" eaLnBrk="0" fontAlgn="base" hangingPunct="0">
      <a:spcBef>
        <a:spcPct val="0"/>
      </a:spcBef>
      <a:spcAft>
        <a:spcPct val="0"/>
      </a:spcAft>
      <a:defRPr kumimoji="1" sz="1600" kern="1200">
        <a:solidFill>
          <a:schemeClr val="tx1"/>
        </a:solidFill>
        <a:latin typeface="Times New Roman" panose="02020603050405020304" pitchFamily="18" charset="0"/>
        <a:ea typeface="標楷體" panose="03000509000000000000" pitchFamily="65" charset="-120"/>
        <a:cs typeface="+mn-cs"/>
      </a:defRPr>
    </a:lvl5pPr>
    <a:lvl6pPr marL="2286000" algn="l" defTabSz="914400" rtl="0" eaLnBrk="1" latinLnBrk="0" hangingPunct="1">
      <a:defRPr kumimoji="1" sz="1600" kern="1200">
        <a:solidFill>
          <a:schemeClr val="tx1"/>
        </a:solidFill>
        <a:latin typeface="Times New Roman" panose="02020603050405020304" pitchFamily="18" charset="0"/>
        <a:ea typeface="標楷體" panose="03000509000000000000" pitchFamily="65" charset="-120"/>
        <a:cs typeface="+mn-cs"/>
      </a:defRPr>
    </a:lvl6pPr>
    <a:lvl7pPr marL="2743200" algn="l" defTabSz="914400" rtl="0" eaLnBrk="1" latinLnBrk="0" hangingPunct="1">
      <a:defRPr kumimoji="1" sz="1600" kern="1200">
        <a:solidFill>
          <a:schemeClr val="tx1"/>
        </a:solidFill>
        <a:latin typeface="Times New Roman" panose="02020603050405020304" pitchFamily="18" charset="0"/>
        <a:ea typeface="標楷體" panose="03000509000000000000" pitchFamily="65" charset="-120"/>
        <a:cs typeface="+mn-cs"/>
      </a:defRPr>
    </a:lvl7pPr>
    <a:lvl8pPr marL="3200400" algn="l" defTabSz="914400" rtl="0" eaLnBrk="1" latinLnBrk="0" hangingPunct="1">
      <a:defRPr kumimoji="1" sz="1600" kern="1200">
        <a:solidFill>
          <a:schemeClr val="tx1"/>
        </a:solidFill>
        <a:latin typeface="Times New Roman" panose="02020603050405020304" pitchFamily="18" charset="0"/>
        <a:ea typeface="標楷體" panose="03000509000000000000" pitchFamily="65" charset="-120"/>
        <a:cs typeface="+mn-cs"/>
      </a:defRPr>
    </a:lvl8pPr>
    <a:lvl9pPr marL="3657600" algn="l" defTabSz="914400" rtl="0" eaLnBrk="1" latinLnBrk="0" hangingPunct="1">
      <a:defRPr kumimoji="1" sz="1600" kern="1200">
        <a:solidFill>
          <a:schemeClr val="tx1"/>
        </a:solidFill>
        <a:latin typeface="Times New Roman" panose="02020603050405020304" pitchFamily="18" charset="0"/>
        <a:ea typeface="標楷體" panose="03000509000000000000" pitchFamily="65" charset="-120"/>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362" y="6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grpSp>
        <p:nvGrpSpPr>
          <p:cNvPr id="4" name="Group 2"/>
          <p:cNvGrpSpPr>
            <a:grpSpLocks/>
          </p:cNvGrpSpPr>
          <p:nvPr/>
        </p:nvGrpSpPr>
        <p:grpSpPr bwMode="auto">
          <a:xfrm>
            <a:off x="0" y="2438400"/>
            <a:ext cx="9009063" cy="1052513"/>
            <a:chOff x="0" y="1536"/>
            <a:chExt cx="5675" cy="663"/>
          </a:xfrm>
        </p:grpSpPr>
        <p:grpSp>
          <p:nvGrpSpPr>
            <p:cNvPr id="5" name="Group 3"/>
            <p:cNvGrpSpPr>
              <a:grpSpLocks/>
            </p:cNvGrpSpPr>
            <p:nvPr/>
          </p:nvGrpSpPr>
          <p:grpSpPr bwMode="auto">
            <a:xfrm>
              <a:off x="185" y="1604"/>
              <a:ext cx="449"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1600">
                    <a:solidFill>
                      <a:schemeClr val="tx1"/>
                    </a:solidFill>
                    <a:latin typeface="Times New Roman" panose="02020603050405020304" pitchFamily="18" charset="0"/>
                    <a:ea typeface="標楷體" panose="03000509000000000000" pitchFamily="65" charset="-120"/>
                  </a:defRPr>
                </a:lvl1pPr>
                <a:lvl2pPr marL="742950" indent="-285750">
                  <a:defRPr kumimoji="1" sz="1600">
                    <a:solidFill>
                      <a:schemeClr val="tx1"/>
                    </a:solidFill>
                    <a:latin typeface="Times New Roman" panose="02020603050405020304" pitchFamily="18" charset="0"/>
                    <a:ea typeface="標楷體" panose="03000509000000000000" pitchFamily="65" charset="-120"/>
                  </a:defRPr>
                </a:lvl2pPr>
                <a:lvl3pPr marL="1143000" indent="-228600">
                  <a:defRPr kumimoji="1" sz="1600">
                    <a:solidFill>
                      <a:schemeClr val="tx1"/>
                    </a:solidFill>
                    <a:latin typeface="Times New Roman" panose="02020603050405020304" pitchFamily="18" charset="0"/>
                    <a:ea typeface="標楷體" panose="03000509000000000000" pitchFamily="65" charset="-120"/>
                  </a:defRPr>
                </a:lvl3pPr>
                <a:lvl4pPr marL="1600200" indent="-228600">
                  <a:defRPr kumimoji="1" sz="1600">
                    <a:solidFill>
                      <a:schemeClr val="tx1"/>
                    </a:solidFill>
                    <a:latin typeface="Times New Roman" panose="02020603050405020304" pitchFamily="18" charset="0"/>
                    <a:ea typeface="標楷體" panose="03000509000000000000" pitchFamily="65" charset="-120"/>
                  </a:defRPr>
                </a:lvl4pPr>
                <a:lvl5pPr marL="2057400" indent="-228600">
                  <a:defRPr kumimoji="1" sz="1600">
                    <a:solidFill>
                      <a:schemeClr val="tx1"/>
                    </a:solidFill>
                    <a:latin typeface="Times New Roman" panose="02020603050405020304" pitchFamily="18" charset="0"/>
                    <a:ea typeface="標楷體" panose="03000509000000000000" pitchFamily="65" charset="-120"/>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標楷體" panose="03000509000000000000" pitchFamily="65" charset="-120"/>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標楷體" panose="03000509000000000000" pitchFamily="65" charset="-120"/>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標楷體" panose="03000509000000000000" pitchFamily="65" charset="-120"/>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標楷體" panose="03000509000000000000" pitchFamily="65" charset="-120"/>
                  </a:defRPr>
                </a:lvl9pPr>
              </a:lstStyle>
              <a:p>
                <a:pPr eaLnBrk="1" hangingPunct="1">
                  <a:defRPr/>
                </a:pPr>
                <a:endParaRPr lang="zh-TW" altLang="en-US" smtClean="0"/>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1600">
                    <a:solidFill>
                      <a:schemeClr val="tx1"/>
                    </a:solidFill>
                    <a:latin typeface="Times New Roman" panose="02020603050405020304" pitchFamily="18" charset="0"/>
                    <a:ea typeface="標楷體" panose="03000509000000000000" pitchFamily="65" charset="-120"/>
                  </a:defRPr>
                </a:lvl1pPr>
                <a:lvl2pPr marL="742950" indent="-285750">
                  <a:defRPr kumimoji="1" sz="1600">
                    <a:solidFill>
                      <a:schemeClr val="tx1"/>
                    </a:solidFill>
                    <a:latin typeface="Times New Roman" panose="02020603050405020304" pitchFamily="18" charset="0"/>
                    <a:ea typeface="標楷體" panose="03000509000000000000" pitchFamily="65" charset="-120"/>
                  </a:defRPr>
                </a:lvl2pPr>
                <a:lvl3pPr marL="1143000" indent="-228600">
                  <a:defRPr kumimoji="1" sz="1600">
                    <a:solidFill>
                      <a:schemeClr val="tx1"/>
                    </a:solidFill>
                    <a:latin typeface="Times New Roman" panose="02020603050405020304" pitchFamily="18" charset="0"/>
                    <a:ea typeface="標楷體" panose="03000509000000000000" pitchFamily="65" charset="-120"/>
                  </a:defRPr>
                </a:lvl3pPr>
                <a:lvl4pPr marL="1600200" indent="-228600">
                  <a:defRPr kumimoji="1" sz="1600">
                    <a:solidFill>
                      <a:schemeClr val="tx1"/>
                    </a:solidFill>
                    <a:latin typeface="Times New Roman" panose="02020603050405020304" pitchFamily="18" charset="0"/>
                    <a:ea typeface="標楷體" panose="03000509000000000000" pitchFamily="65" charset="-120"/>
                  </a:defRPr>
                </a:lvl4pPr>
                <a:lvl5pPr marL="2057400" indent="-228600">
                  <a:defRPr kumimoji="1" sz="1600">
                    <a:solidFill>
                      <a:schemeClr val="tx1"/>
                    </a:solidFill>
                    <a:latin typeface="Times New Roman" panose="02020603050405020304" pitchFamily="18" charset="0"/>
                    <a:ea typeface="標楷體" panose="03000509000000000000" pitchFamily="65" charset="-120"/>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標楷體" panose="03000509000000000000" pitchFamily="65" charset="-120"/>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標楷體" panose="03000509000000000000" pitchFamily="65" charset="-120"/>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標楷體" panose="03000509000000000000" pitchFamily="65" charset="-120"/>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標楷體" panose="03000509000000000000" pitchFamily="65" charset="-120"/>
                  </a:defRPr>
                </a:lvl9pPr>
              </a:lstStyle>
              <a:p>
                <a:pPr eaLnBrk="1" hangingPunct="1">
                  <a:defRPr/>
                </a:pPr>
                <a:endParaRPr lang="zh-TW" altLang="en-US" smtClean="0"/>
              </a:p>
            </p:txBody>
          </p:sp>
        </p:grpSp>
        <p:grpSp>
          <p:nvGrpSpPr>
            <p:cNvPr id="6" name="Group 6"/>
            <p:cNvGrpSpPr>
              <a:grpSpLocks/>
            </p:cNvGrpSpPr>
            <p:nvPr/>
          </p:nvGrpSpPr>
          <p:grpSpPr bwMode="auto">
            <a:xfrm>
              <a:off x="263" y="1870"/>
              <a:ext cx="466"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1600">
                    <a:solidFill>
                      <a:schemeClr val="tx1"/>
                    </a:solidFill>
                    <a:latin typeface="Times New Roman" panose="02020603050405020304" pitchFamily="18" charset="0"/>
                    <a:ea typeface="標楷體" panose="03000509000000000000" pitchFamily="65" charset="-120"/>
                  </a:defRPr>
                </a:lvl1pPr>
                <a:lvl2pPr marL="742950" indent="-285750">
                  <a:defRPr kumimoji="1" sz="1600">
                    <a:solidFill>
                      <a:schemeClr val="tx1"/>
                    </a:solidFill>
                    <a:latin typeface="Times New Roman" panose="02020603050405020304" pitchFamily="18" charset="0"/>
                    <a:ea typeface="標楷體" panose="03000509000000000000" pitchFamily="65" charset="-120"/>
                  </a:defRPr>
                </a:lvl2pPr>
                <a:lvl3pPr marL="1143000" indent="-228600">
                  <a:defRPr kumimoji="1" sz="1600">
                    <a:solidFill>
                      <a:schemeClr val="tx1"/>
                    </a:solidFill>
                    <a:latin typeface="Times New Roman" panose="02020603050405020304" pitchFamily="18" charset="0"/>
                    <a:ea typeface="標楷體" panose="03000509000000000000" pitchFamily="65" charset="-120"/>
                  </a:defRPr>
                </a:lvl3pPr>
                <a:lvl4pPr marL="1600200" indent="-228600">
                  <a:defRPr kumimoji="1" sz="1600">
                    <a:solidFill>
                      <a:schemeClr val="tx1"/>
                    </a:solidFill>
                    <a:latin typeface="Times New Roman" panose="02020603050405020304" pitchFamily="18" charset="0"/>
                    <a:ea typeface="標楷體" panose="03000509000000000000" pitchFamily="65" charset="-120"/>
                  </a:defRPr>
                </a:lvl4pPr>
                <a:lvl5pPr marL="2057400" indent="-228600">
                  <a:defRPr kumimoji="1" sz="1600">
                    <a:solidFill>
                      <a:schemeClr val="tx1"/>
                    </a:solidFill>
                    <a:latin typeface="Times New Roman" panose="02020603050405020304" pitchFamily="18" charset="0"/>
                    <a:ea typeface="標楷體" panose="03000509000000000000" pitchFamily="65" charset="-120"/>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標楷體" panose="03000509000000000000" pitchFamily="65" charset="-120"/>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標楷體" panose="03000509000000000000" pitchFamily="65" charset="-120"/>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標楷體" panose="03000509000000000000" pitchFamily="65" charset="-120"/>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標楷體" panose="03000509000000000000" pitchFamily="65" charset="-120"/>
                  </a:defRPr>
                </a:lvl9pPr>
              </a:lstStyle>
              <a:p>
                <a:pPr eaLnBrk="1" hangingPunct="1">
                  <a:defRPr/>
                </a:pPr>
                <a:endParaRPr lang="zh-TW" altLang="en-US" smtClean="0"/>
              </a:p>
            </p:txBody>
          </p:sp>
          <p:sp>
            <p:nvSpPr>
              <p:cNvPr id="11"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1600">
                    <a:solidFill>
                      <a:schemeClr val="tx1"/>
                    </a:solidFill>
                    <a:latin typeface="Times New Roman" panose="02020603050405020304" pitchFamily="18" charset="0"/>
                    <a:ea typeface="標楷體" panose="03000509000000000000" pitchFamily="65" charset="-120"/>
                  </a:defRPr>
                </a:lvl1pPr>
                <a:lvl2pPr marL="742950" indent="-285750">
                  <a:defRPr kumimoji="1" sz="1600">
                    <a:solidFill>
                      <a:schemeClr val="tx1"/>
                    </a:solidFill>
                    <a:latin typeface="Times New Roman" panose="02020603050405020304" pitchFamily="18" charset="0"/>
                    <a:ea typeface="標楷體" panose="03000509000000000000" pitchFamily="65" charset="-120"/>
                  </a:defRPr>
                </a:lvl2pPr>
                <a:lvl3pPr marL="1143000" indent="-228600">
                  <a:defRPr kumimoji="1" sz="1600">
                    <a:solidFill>
                      <a:schemeClr val="tx1"/>
                    </a:solidFill>
                    <a:latin typeface="Times New Roman" panose="02020603050405020304" pitchFamily="18" charset="0"/>
                    <a:ea typeface="標楷體" panose="03000509000000000000" pitchFamily="65" charset="-120"/>
                  </a:defRPr>
                </a:lvl3pPr>
                <a:lvl4pPr marL="1600200" indent="-228600">
                  <a:defRPr kumimoji="1" sz="1600">
                    <a:solidFill>
                      <a:schemeClr val="tx1"/>
                    </a:solidFill>
                    <a:latin typeface="Times New Roman" panose="02020603050405020304" pitchFamily="18" charset="0"/>
                    <a:ea typeface="標楷體" panose="03000509000000000000" pitchFamily="65" charset="-120"/>
                  </a:defRPr>
                </a:lvl4pPr>
                <a:lvl5pPr marL="2057400" indent="-228600">
                  <a:defRPr kumimoji="1" sz="1600">
                    <a:solidFill>
                      <a:schemeClr val="tx1"/>
                    </a:solidFill>
                    <a:latin typeface="Times New Roman" panose="02020603050405020304" pitchFamily="18" charset="0"/>
                    <a:ea typeface="標楷體" panose="03000509000000000000" pitchFamily="65" charset="-120"/>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標楷體" panose="03000509000000000000" pitchFamily="65" charset="-120"/>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標楷體" panose="03000509000000000000" pitchFamily="65" charset="-120"/>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標楷體" panose="03000509000000000000" pitchFamily="65" charset="-120"/>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標楷體" panose="03000509000000000000" pitchFamily="65" charset="-120"/>
                  </a:defRPr>
                </a:lvl9pPr>
              </a:lstStyle>
              <a:p>
                <a:pPr eaLnBrk="1" hangingPunct="1">
                  <a:defRPr/>
                </a:pPr>
                <a:endParaRPr lang="zh-TW" altLang="en-US" smtClean="0"/>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1600">
                  <a:solidFill>
                    <a:schemeClr val="tx1"/>
                  </a:solidFill>
                  <a:latin typeface="Times New Roman" panose="02020603050405020304" pitchFamily="18" charset="0"/>
                  <a:ea typeface="標楷體" panose="03000509000000000000" pitchFamily="65" charset="-120"/>
                </a:defRPr>
              </a:lvl1pPr>
              <a:lvl2pPr marL="742950" indent="-285750">
                <a:defRPr kumimoji="1" sz="1600">
                  <a:solidFill>
                    <a:schemeClr val="tx1"/>
                  </a:solidFill>
                  <a:latin typeface="Times New Roman" panose="02020603050405020304" pitchFamily="18" charset="0"/>
                  <a:ea typeface="標楷體" panose="03000509000000000000" pitchFamily="65" charset="-120"/>
                </a:defRPr>
              </a:lvl2pPr>
              <a:lvl3pPr marL="1143000" indent="-228600">
                <a:defRPr kumimoji="1" sz="1600">
                  <a:solidFill>
                    <a:schemeClr val="tx1"/>
                  </a:solidFill>
                  <a:latin typeface="Times New Roman" panose="02020603050405020304" pitchFamily="18" charset="0"/>
                  <a:ea typeface="標楷體" panose="03000509000000000000" pitchFamily="65" charset="-120"/>
                </a:defRPr>
              </a:lvl3pPr>
              <a:lvl4pPr marL="1600200" indent="-228600">
                <a:defRPr kumimoji="1" sz="1600">
                  <a:solidFill>
                    <a:schemeClr val="tx1"/>
                  </a:solidFill>
                  <a:latin typeface="Times New Roman" panose="02020603050405020304" pitchFamily="18" charset="0"/>
                  <a:ea typeface="標楷體" panose="03000509000000000000" pitchFamily="65" charset="-120"/>
                </a:defRPr>
              </a:lvl4pPr>
              <a:lvl5pPr marL="2057400" indent="-228600">
                <a:defRPr kumimoji="1" sz="1600">
                  <a:solidFill>
                    <a:schemeClr val="tx1"/>
                  </a:solidFill>
                  <a:latin typeface="Times New Roman" panose="02020603050405020304" pitchFamily="18" charset="0"/>
                  <a:ea typeface="標楷體" panose="03000509000000000000" pitchFamily="65" charset="-120"/>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標楷體" panose="03000509000000000000" pitchFamily="65" charset="-120"/>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標楷體" panose="03000509000000000000" pitchFamily="65" charset="-120"/>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標楷體" panose="03000509000000000000" pitchFamily="65" charset="-120"/>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標楷體" panose="03000509000000000000" pitchFamily="65" charset="-120"/>
                </a:defRPr>
              </a:lvl9pPr>
            </a:lstStyle>
            <a:p>
              <a:pPr eaLnBrk="1" hangingPunct="1">
                <a:defRPr/>
              </a:pPr>
              <a:endParaRPr lang="zh-TW" altLang="en-US" smtClean="0"/>
            </a:p>
          </p:txBody>
        </p:sp>
        <p:sp>
          <p:nvSpPr>
            <p:cNvPr id="8" name="Rectangle 10"/>
            <p:cNvSpPr>
              <a:spLocks noChangeArrowheads="1"/>
            </p:cNvSpPr>
            <p:nvPr/>
          </p:nvSpPr>
          <p:spPr bwMode="auto">
            <a:xfrm>
              <a:off x="400" y="1536"/>
              <a:ext cx="20" cy="66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1600">
                  <a:solidFill>
                    <a:schemeClr val="tx1"/>
                  </a:solidFill>
                  <a:latin typeface="Times New Roman" panose="02020603050405020304" pitchFamily="18" charset="0"/>
                  <a:ea typeface="標楷體" panose="03000509000000000000" pitchFamily="65" charset="-120"/>
                </a:defRPr>
              </a:lvl1pPr>
              <a:lvl2pPr marL="742950" indent="-285750">
                <a:defRPr kumimoji="1" sz="1600">
                  <a:solidFill>
                    <a:schemeClr val="tx1"/>
                  </a:solidFill>
                  <a:latin typeface="Times New Roman" panose="02020603050405020304" pitchFamily="18" charset="0"/>
                  <a:ea typeface="標楷體" panose="03000509000000000000" pitchFamily="65" charset="-120"/>
                </a:defRPr>
              </a:lvl2pPr>
              <a:lvl3pPr marL="1143000" indent="-228600">
                <a:defRPr kumimoji="1" sz="1600">
                  <a:solidFill>
                    <a:schemeClr val="tx1"/>
                  </a:solidFill>
                  <a:latin typeface="Times New Roman" panose="02020603050405020304" pitchFamily="18" charset="0"/>
                  <a:ea typeface="標楷體" panose="03000509000000000000" pitchFamily="65" charset="-120"/>
                </a:defRPr>
              </a:lvl3pPr>
              <a:lvl4pPr marL="1600200" indent="-228600">
                <a:defRPr kumimoji="1" sz="1600">
                  <a:solidFill>
                    <a:schemeClr val="tx1"/>
                  </a:solidFill>
                  <a:latin typeface="Times New Roman" panose="02020603050405020304" pitchFamily="18" charset="0"/>
                  <a:ea typeface="標楷體" panose="03000509000000000000" pitchFamily="65" charset="-120"/>
                </a:defRPr>
              </a:lvl4pPr>
              <a:lvl5pPr marL="2057400" indent="-228600">
                <a:defRPr kumimoji="1" sz="1600">
                  <a:solidFill>
                    <a:schemeClr val="tx1"/>
                  </a:solidFill>
                  <a:latin typeface="Times New Roman" panose="02020603050405020304" pitchFamily="18" charset="0"/>
                  <a:ea typeface="標楷體" panose="03000509000000000000" pitchFamily="65" charset="-120"/>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標楷體" panose="03000509000000000000" pitchFamily="65" charset="-120"/>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標楷體" panose="03000509000000000000" pitchFamily="65" charset="-120"/>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標楷體" panose="03000509000000000000" pitchFamily="65" charset="-120"/>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標楷體" panose="03000509000000000000" pitchFamily="65" charset="-120"/>
                </a:defRPr>
              </a:lvl9pPr>
            </a:lstStyle>
            <a:p>
              <a:pPr eaLnBrk="1" hangingPunct="1">
                <a:defRPr/>
              </a:pPr>
              <a:endParaRPr lang="zh-TW" altLang="en-US" smtClean="0"/>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1600">
                  <a:solidFill>
                    <a:schemeClr val="tx1"/>
                  </a:solidFill>
                  <a:latin typeface="Times New Roman" panose="02020603050405020304" pitchFamily="18" charset="0"/>
                  <a:ea typeface="標楷體" panose="03000509000000000000" pitchFamily="65" charset="-120"/>
                </a:defRPr>
              </a:lvl1pPr>
              <a:lvl2pPr marL="742950" indent="-285750">
                <a:defRPr kumimoji="1" sz="1600">
                  <a:solidFill>
                    <a:schemeClr val="tx1"/>
                  </a:solidFill>
                  <a:latin typeface="Times New Roman" panose="02020603050405020304" pitchFamily="18" charset="0"/>
                  <a:ea typeface="標楷體" panose="03000509000000000000" pitchFamily="65" charset="-120"/>
                </a:defRPr>
              </a:lvl2pPr>
              <a:lvl3pPr marL="1143000" indent="-228600">
                <a:defRPr kumimoji="1" sz="1600">
                  <a:solidFill>
                    <a:schemeClr val="tx1"/>
                  </a:solidFill>
                  <a:latin typeface="Times New Roman" panose="02020603050405020304" pitchFamily="18" charset="0"/>
                  <a:ea typeface="標楷體" panose="03000509000000000000" pitchFamily="65" charset="-120"/>
                </a:defRPr>
              </a:lvl3pPr>
              <a:lvl4pPr marL="1600200" indent="-228600">
                <a:defRPr kumimoji="1" sz="1600">
                  <a:solidFill>
                    <a:schemeClr val="tx1"/>
                  </a:solidFill>
                  <a:latin typeface="Times New Roman" panose="02020603050405020304" pitchFamily="18" charset="0"/>
                  <a:ea typeface="標楷體" panose="03000509000000000000" pitchFamily="65" charset="-120"/>
                </a:defRPr>
              </a:lvl4pPr>
              <a:lvl5pPr marL="2057400" indent="-228600">
                <a:defRPr kumimoji="1" sz="1600">
                  <a:solidFill>
                    <a:schemeClr val="tx1"/>
                  </a:solidFill>
                  <a:latin typeface="Times New Roman" panose="02020603050405020304" pitchFamily="18" charset="0"/>
                  <a:ea typeface="標楷體" panose="03000509000000000000" pitchFamily="65" charset="-120"/>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標楷體" panose="03000509000000000000" pitchFamily="65" charset="-120"/>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標楷體" panose="03000509000000000000" pitchFamily="65" charset="-120"/>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標楷體" panose="03000509000000000000" pitchFamily="65" charset="-120"/>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標楷體" panose="03000509000000000000" pitchFamily="65" charset="-120"/>
                </a:defRPr>
              </a:lvl9pPr>
            </a:lstStyle>
            <a:p>
              <a:pPr eaLnBrk="1" hangingPunct="1">
                <a:defRPr/>
              </a:pPr>
              <a:endParaRPr lang="zh-TW" altLang="en-US" smtClean="0"/>
            </a:p>
          </p:txBody>
        </p:sp>
      </p:grpSp>
      <p:sp>
        <p:nvSpPr>
          <p:cNvPr id="7180" name="Rectangle 12"/>
          <p:cNvSpPr>
            <a:spLocks noGrp="1" noChangeArrowheads="1"/>
          </p:cNvSpPr>
          <p:nvPr>
            <p:ph type="ctrTitle"/>
          </p:nvPr>
        </p:nvSpPr>
        <p:spPr>
          <a:xfrm>
            <a:off x="990600" y="1676400"/>
            <a:ext cx="7772400" cy="1462088"/>
          </a:xfrm>
        </p:spPr>
        <p:txBody>
          <a:bodyPr/>
          <a:lstStyle>
            <a:lvl1pPr>
              <a:defRPr/>
            </a:lvl1pPr>
          </a:lstStyle>
          <a:p>
            <a:r>
              <a:rPr lang="zh-TW" altLang="en-US"/>
              <a:t>按一下以編輯母片標題樣式</a:t>
            </a:r>
          </a:p>
        </p:txBody>
      </p:sp>
      <p:sp>
        <p:nvSpPr>
          <p:cNvPr id="7181" name="Rectangle 1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r>
              <a:rPr lang="zh-TW" altLang="en-US"/>
              <a:t>按一下以編輯母片副標題樣式</a:t>
            </a:r>
          </a:p>
        </p:txBody>
      </p:sp>
      <p:sp>
        <p:nvSpPr>
          <p:cNvPr id="14" name="Rectangle 14"/>
          <p:cNvSpPr>
            <a:spLocks noGrp="1" noChangeArrowheads="1"/>
          </p:cNvSpPr>
          <p:nvPr>
            <p:ph type="dt" sz="half" idx="10"/>
          </p:nvPr>
        </p:nvSpPr>
        <p:spPr>
          <a:xfrm>
            <a:off x="990600" y="6248400"/>
            <a:ext cx="1905000" cy="457200"/>
          </a:xfrm>
        </p:spPr>
        <p:txBody>
          <a:bodyPr/>
          <a:lstStyle>
            <a:lvl1pPr>
              <a:defRPr>
                <a:solidFill>
                  <a:schemeClr val="bg2"/>
                </a:solidFill>
              </a:defRPr>
            </a:lvl1pPr>
          </a:lstStyle>
          <a:p>
            <a:pPr>
              <a:defRPr/>
            </a:pPr>
            <a:endParaRPr lang="en-US" altLang="zh-TW"/>
          </a:p>
        </p:txBody>
      </p:sp>
      <p:sp>
        <p:nvSpPr>
          <p:cNvPr id="15" name="Rectangle 15"/>
          <p:cNvSpPr>
            <a:spLocks noGrp="1" noChangeArrowheads="1"/>
          </p:cNvSpPr>
          <p:nvPr>
            <p:ph type="ftr" sz="quarter" idx="11"/>
          </p:nvPr>
        </p:nvSpPr>
        <p:spPr>
          <a:xfrm>
            <a:off x="3429000" y="6248400"/>
            <a:ext cx="2895600" cy="457200"/>
          </a:xfrm>
        </p:spPr>
        <p:txBody>
          <a:bodyPr/>
          <a:lstStyle>
            <a:lvl1pPr>
              <a:defRPr>
                <a:solidFill>
                  <a:schemeClr val="bg2"/>
                </a:solidFill>
              </a:defRPr>
            </a:lvl1pPr>
          </a:lstStyle>
          <a:p>
            <a:pPr>
              <a:defRPr/>
            </a:pPr>
            <a:endParaRPr lang="en-US" altLang="zh-TW"/>
          </a:p>
        </p:txBody>
      </p:sp>
      <p:sp>
        <p:nvSpPr>
          <p:cNvPr id="16" name="Rectangle 16"/>
          <p:cNvSpPr>
            <a:spLocks noGrp="1" noChangeArrowheads="1"/>
          </p:cNvSpPr>
          <p:nvPr>
            <p:ph type="sldNum" sz="quarter" idx="12"/>
          </p:nvPr>
        </p:nvSpPr>
        <p:spPr>
          <a:xfrm>
            <a:off x="6858000" y="6248400"/>
            <a:ext cx="1905000" cy="457200"/>
          </a:xfrm>
        </p:spPr>
        <p:txBody>
          <a:bodyPr/>
          <a:lstStyle>
            <a:lvl1pPr>
              <a:defRPr>
                <a:solidFill>
                  <a:schemeClr val="bg2"/>
                </a:solidFill>
              </a:defRPr>
            </a:lvl1pPr>
          </a:lstStyle>
          <a:p>
            <a:pPr>
              <a:defRPr/>
            </a:pPr>
            <a:fld id="{8F421290-0069-449C-B2ED-71C8E1EEB8BC}" type="slidenum">
              <a:rPr lang="zh-TW" altLang="en-US"/>
              <a:pPr>
                <a:defRPr/>
              </a:pPr>
              <a:t>‹#›</a:t>
            </a:fld>
            <a:endParaRPr lang="en-US" altLang="zh-TW"/>
          </a:p>
        </p:txBody>
      </p:sp>
    </p:spTree>
    <p:extLst>
      <p:ext uri="{BB962C8B-B14F-4D97-AF65-F5344CB8AC3E}">
        <p14:creationId xmlns:p14="http://schemas.microsoft.com/office/powerpoint/2010/main" val="30399605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zh-TW"/>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zh-TW"/>
          </a:p>
        </p:txBody>
      </p:sp>
      <p:sp>
        <p:nvSpPr>
          <p:cNvPr id="6" name="Rectangle 13"/>
          <p:cNvSpPr>
            <a:spLocks noGrp="1" noChangeArrowheads="1"/>
          </p:cNvSpPr>
          <p:nvPr>
            <p:ph type="sldNum" sz="quarter" idx="12"/>
          </p:nvPr>
        </p:nvSpPr>
        <p:spPr>
          <a:ln/>
        </p:spPr>
        <p:txBody>
          <a:bodyPr/>
          <a:lstStyle>
            <a:lvl1pPr>
              <a:defRPr/>
            </a:lvl1pPr>
          </a:lstStyle>
          <a:p>
            <a:pPr>
              <a:defRPr/>
            </a:pPr>
            <a:fld id="{656C4BDF-6693-439C-8D23-350DDF21BC78}" type="slidenum">
              <a:rPr lang="zh-TW" altLang="en-US"/>
              <a:pPr>
                <a:defRPr/>
              </a:pPr>
              <a:t>‹#›</a:t>
            </a:fld>
            <a:endParaRPr lang="en-US" altLang="zh-TW"/>
          </a:p>
        </p:txBody>
      </p:sp>
    </p:spTree>
    <p:extLst>
      <p:ext uri="{BB962C8B-B14F-4D97-AF65-F5344CB8AC3E}">
        <p14:creationId xmlns:p14="http://schemas.microsoft.com/office/powerpoint/2010/main" val="1497575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7004050" y="214313"/>
            <a:ext cx="1951038" cy="5918200"/>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1150938" y="214313"/>
            <a:ext cx="5700712" cy="5918200"/>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zh-TW"/>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zh-TW"/>
          </a:p>
        </p:txBody>
      </p:sp>
      <p:sp>
        <p:nvSpPr>
          <p:cNvPr id="6" name="Rectangle 13"/>
          <p:cNvSpPr>
            <a:spLocks noGrp="1" noChangeArrowheads="1"/>
          </p:cNvSpPr>
          <p:nvPr>
            <p:ph type="sldNum" sz="quarter" idx="12"/>
          </p:nvPr>
        </p:nvSpPr>
        <p:spPr>
          <a:ln/>
        </p:spPr>
        <p:txBody>
          <a:bodyPr/>
          <a:lstStyle>
            <a:lvl1pPr>
              <a:defRPr/>
            </a:lvl1pPr>
          </a:lstStyle>
          <a:p>
            <a:pPr>
              <a:defRPr/>
            </a:pPr>
            <a:fld id="{95EDCB22-0759-4275-A90E-BE8F0BD6EFCC}" type="slidenum">
              <a:rPr lang="zh-TW" altLang="en-US"/>
              <a:pPr>
                <a:defRPr/>
              </a:pPr>
              <a:t>‹#›</a:t>
            </a:fld>
            <a:endParaRPr lang="en-US" altLang="zh-TW"/>
          </a:p>
        </p:txBody>
      </p:sp>
    </p:spTree>
    <p:extLst>
      <p:ext uri="{BB962C8B-B14F-4D97-AF65-F5344CB8AC3E}">
        <p14:creationId xmlns:p14="http://schemas.microsoft.com/office/powerpoint/2010/main" val="34551937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zh-TW"/>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zh-TW"/>
          </a:p>
        </p:txBody>
      </p:sp>
      <p:sp>
        <p:nvSpPr>
          <p:cNvPr id="6" name="Rectangle 13"/>
          <p:cNvSpPr>
            <a:spLocks noGrp="1" noChangeArrowheads="1"/>
          </p:cNvSpPr>
          <p:nvPr>
            <p:ph type="sldNum" sz="quarter" idx="12"/>
          </p:nvPr>
        </p:nvSpPr>
        <p:spPr>
          <a:ln/>
        </p:spPr>
        <p:txBody>
          <a:bodyPr/>
          <a:lstStyle>
            <a:lvl1pPr>
              <a:defRPr/>
            </a:lvl1pPr>
          </a:lstStyle>
          <a:p>
            <a:pPr>
              <a:defRPr/>
            </a:pPr>
            <a:fld id="{9EA84B9A-5B0A-43B9-B953-B5357DC9B2D4}" type="slidenum">
              <a:rPr lang="zh-TW" altLang="en-US"/>
              <a:pPr>
                <a:defRPr/>
              </a:pPr>
              <a:t>‹#›</a:t>
            </a:fld>
            <a:endParaRPr lang="en-US" altLang="zh-TW"/>
          </a:p>
        </p:txBody>
      </p:sp>
    </p:spTree>
    <p:extLst>
      <p:ext uri="{BB962C8B-B14F-4D97-AF65-F5344CB8AC3E}">
        <p14:creationId xmlns:p14="http://schemas.microsoft.com/office/powerpoint/2010/main" val="34486219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TW" altLang="en-US" smtClean="0"/>
              <a:t>按一下以編輯母片文字樣式</a:t>
            </a:r>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zh-TW"/>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zh-TW"/>
          </a:p>
        </p:txBody>
      </p:sp>
      <p:sp>
        <p:nvSpPr>
          <p:cNvPr id="6" name="Rectangle 13"/>
          <p:cNvSpPr>
            <a:spLocks noGrp="1" noChangeArrowheads="1"/>
          </p:cNvSpPr>
          <p:nvPr>
            <p:ph type="sldNum" sz="quarter" idx="12"/>
          </p:nvPr>
        </p:nvSpPr>
        <p:spPr>
          <a:ln/>
        </p:spPr>
        <p:txBody>
          <a:bodyPr/>
          <a:lstStyle>
            <a:lvl1pPr>
              <a:defRPr/>
            </a:lvl1pPr>
          </a:lstStyle>
          <a:p>
            <a:pPr>
              <a:defRPr/>
            </a:pPr>
            <a:fld id="{6FDCFF79-A061-44EE-9AB6-4BD14DF7122E}" type="slidenum">
              <a:rPr lang="zh-TW" altLang="en-US"/>
              <a:pPr>
                <a:defRPr/>
              </a:pPr>
              <a:t>‹#›</a:t>
            </a:fld>
            <a:endParaRPr lang="en-US" altLang="zh-TW"/>
          </a:p>
        </p:txBody>
      </p:sp>
    </p:spTree>
    <p:extLst>
      <p:ext uri="{BB962C8B-B14F-4D97-AF65-F5344CB8AC3E}">
        <p14:creationId xmlns:p14="http://schemas.microsoft.com/office/powerpoint/2010/main" val="4583357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11826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51450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Rectangle 11"/>
          <p:cNvSpPr>
            <a:spLocks noGrp="1" noChangeArrowheads="1"/>
          </p:cNvSpPr>
          <p:nvPr>
            <p:ph type="dt" sz="half" idx="10"/>
          </p:nvPr>
        </p:nvSpPr>
        <p:spPr>
          <a:ln/>
        </p:spPr>
        <p:txBody>
          <a:bodyPr/>
          <a:lstStyle>
            <a:lvl1pPr>
              <a:defRPr/>
            </a:lvl1pPr>
          </a:lstStyle>
          <a:p>
            <a:pPr>
              <a:defRPr/>
            </a:pPr>
            <a:endParaRPr lang="en-US" altLang="zh-TW"/>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zh-TW"/>
          </a:p>
        </p:txBody>
      </p:sp>
      <p:sp>
        <p:nvSpPr>
          <p:cNvPr id="7" name="Rectangle 13"/>
          <p:cNvSpPr>
            <a:spLocks noGrp="1" noChangeArrowheads="1"/>
          </p:cNvSpPr>
          <p:nvPr>
            <p:ph type="sldNum" sz="quarter" idx="12"/>
          </p:nvPr>
        </p:nvSpPr>
        <p:spPr>
          <a:ln/>
        </p:spPr>
        <p:txBody>
          <a:bodyPr/>
          <a:lstStyle>
            <a:lvl1pPr>
              <a:defRPr/>
            </a:lvl1pPr>
          </a:lstStyle>
          <a:p>
            <a:pPr>
              <a:defRPr/>
            </a:pPr>
            <a:fld id="{AA5AADB6-6FB4-4330-9801-3DA902FBF05B}" type="slidenum">
              <a:rPr lang="zh-TW" altLang="en-US"/>
              <a:pPr>
                <a:defRPr/>
              </a:pPr>
              <a:t>‹#›</a:t>
            </a:fld>
            <a:endParaRPr lang="en-US" altLang="zh-TW"/>
          </a:p>
        </p:txBody>
      </p:sp>
    </p:spTree>
    <p:extLst>
      <p:ext uri="{BB962C8B-B14F-4D97-AF65-F5344CB8AC3E}">
        <p14:creationId xmlns:p14="http://schemas.microsoft.com/office/powerpoint/2010/main" val="3762205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638"/>
            <a:ext cx="8229600" cy="1143000"/>
          </a:xfrm>
        </p:spPr>
        <p:txBody>
          <a:bodyPr/>
          <a:lstStyle>
            <a:lvl1pPr>
              <a:defRPr/>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Rectangle 11"/>
          <p:cNvSpPr>
            <a:spLocks noGrp="1" noChangeArrowheads="1"/>
          </p:cNvSpPr>
          <p:nvPr>
            <p:ph type="dt" sz="half" idx="10"/>
          </p:nvPr>
        </p:nvSpPr>
        <p:spPr>
          <a:ln/>
        </p:spPr>
        <p:txBody>
          <a:bodyPr/>
          <a:lstStyle>
            <a:lvl1pPr>
              <a:defRPr/>
            </a:lvl1pPr>
          </a:lstStyle>
          <a:p>
            <a:pPr>
              <a:defRPr/>
            </a:pPr>
            <a:endParaRPr lang="en-US" altLang="zh-TW"/>
          </a:p>
        </p:txBody>
      </p:sp>
      <p:sp>
        <p:nvSpPr>
          <p:cNvPr id="8" name="Rectangle 12"/>
          <p:cNvSpPr>
            <a:spLocks noGrp="1" noChangeArrowheads="1"/>
          </p:cNvSpPr>
          <p:nvPr>
            <p:ph type="ftr" sz="quarter" idx="11"/>
          </p:nvPr>
        </p:nvSpPr>
        <p:spPr>
          <a:ln/>
        </p:spPr>
        <p:txBody>
          <a:bodyPr/>
          <a:lstStyle>
            <a:lvl1pPr>
              <a:defRPr/>
            </a:lvl1pPr>
          </a:lstStyle>
          <a:p>
            <a:pPr>
              <a:defRPr/>
            </a:pPr>
            <a:endParaRPr lang="en-US" altLang="zh-TW"/>
          </a:p>
        </p:txBody>
      </p:sp>
      <p:sp>
        <p:nvSpPr>
          <p:cNvPr id="9" name="Rectangle 13"/>
          <p:cNvSpPr>
            <a:spLocks noGrp="1" noChangeArrowheads="1"/>
          </p:cNvSpPr>
          <p:nvPr>
            <p:ph type="sldNum" sz="quarter" idx="12"/>
          </p:nvPr>
        </p:nvSpPr>
        <p:spPr>
          <a:ln/>
        </p:spPr>
        <p:txBody>
          <a:bodyPr/>
          <a:lstStyle>
            <a:lvl1pPr>
              <a:defRPr/>
            </a:lvl1pPr>
          </a:lstStyle>
          <a:p>
            <a:pPr>
              <a:defRPr/>
            </a:pPr>
            <a:fld id="{C98B0B9E-C965-4AFC-ACED-1C1EB69640C7}" type="slidenum">
              <a:rPr lang="zh-TW" altLang="en-US"/>
              <a:pPr>
                <a:defRPr/>
              </a:pPr>
              <a:t>‹#›</a:t>
            </a:fld>
            <a:endParaRPr lang="en-US" altLang="zh-TW"/>
          </a:p>
        </p:txBody>
      </p:sp>
    </p:spTree>
    <p:extLst>
      <p:ext uri="{BB962C8B-B14F-4D97-AF65-F5344CB8AC3E}">
        <p14:creationId xmlns:p14="http://schemas.microsoft.com/office/powerpoint/2010/main" val="7197019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Rectangle 11"/>
          <p:cNvSpPr>
            <a:spLocks noGrp="1" noChangeArrowheads="1"/>
          </p:cNvSpPr>
          <p:nvPr>
            <p:ph type="dt" sz="half" idx="10"/>
          </p:nvPr>
        </p:nvSpPr>
        <p:spPr>
          <a:ln/>
        </p:spPr>
        <p:txBody>
          <a:bodyPr/>
          <a:lstStyle>
            <a:lvl1pPr>
              <a:defRPr/>
            </a:lvl1pPr>
          </a:lstStyle>
          <a:p>
            <a:pPr>
              <a:defRPr/>
            </a:pPr>
            <a:endParaRPr lang="en-US" altLang="zh-TW"/>
          </a:p>
        </p:txBody>
      </p:sp>
      <p:sp>
        <p:nvSpPr>
          <p:cNvPr id="4" name="Rectangle 12"/>
          <p:cNvSpPr>
            <a:spLocks noGrp="1" noChangeArrowheads="1"/>
          </p:cNvSpPr>
          <p:nvPr>
            <p:ph type="ftr" sz="quarter" idx="11"/>
          </p:nvPr>
        </p:nvSpPr>
        <p:spPr>
          <a:ln/>
        </p:spPr>
        <p:txBody>
          <a:bodyPr/>
          <a:lstStyle>
            <a:lvl1pPr>
              <a:defRPr/>
            </a:lvl1pPr>
          </a:lstStyle>
          <a:p>
            <a:pPr>
              <a:defRPr/>
            </a:pPr>
            <a:endParaRPr lang="en-US" altLang="zh-TW"/>
          </a:p>
        </p:txBody>
      </p:sp>
      <p:sp>
        <p:nvSpPr>
          <p:cNvPr id="5" name="Rectangle 13"/>
          <p:cNvSpPr>
            <a:spLocks noGrp="1" noChangeArrowheads="1"/>
          </p:cNvSpPr>
          <p:nvPr>
            <p:ph type="sldNum" sz="quarter" idx="12"/>
          </p:nvPr>
        </p:nvSpPr>
        <p:spPr>
          <a:ln/>
        </p:spPr>
        <p:txBody>
          <a:bodyPr/>
          <a:lstStyle>
            <a:lvl1pPr>
              <a:defRPr/>
            </a:lvl1pPr>
          </a:lstStyle>
          <a:p>
            <a:pPr>
              <a:defRPr/>
            </a:pPr>
            <a:fld id="{4CF7FA37-6854-4FB9-83BD-7A51D45C9D64}" type="slidenum">
              <a:rPr lang="zh-TW" altLang="en-US"/>
              <a:pPr>
                <a:defRPr/>
              </a:pPr>
              <a:t>‹#›</a:t>
            </a:fld>
            <a:endParaRPr lang="en-US" altLang="zh-TW"/>
          </a:p>
        </p:txBody>
      </p:sp>
    </p:spTree>
    <p:extLst>
      <p:ext uri="{BB962C8B-B14F-4D97-AF65-F5344CB8AC3E}">
        <p14:creationId xmlns:p14="http://schemas.microsoft.com/office/powerpoint/2010/main" val="19520136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a:ln/>
        </p:spPr>
        <p:txBody>
          <a:bodyPr/>
          <a:lstStyle>
            <a:lvl1pPr>
              <a:defRPr/>
            </a:lvl1pPr>
          </a:lstStyle>
          <a:p>
            <a:pPr>
              <a:defRPr/>
            </a:pPr>
            <a:endParaRPr lang="en-US" altLang="zh-TW"/>
          </a:p>
        </p:txBody>
      </p:sp>
      <p:sp>
        <p:nvSpPr>
          <p:cNvPr id="3" name="Rectangle 12"/>
          <p:cNvSpPr>
            <a:spLocks noGrp="1" noChangeArrowheads="1"/>
          </p:cNvSpPr>
          <p:nvPr>
            <p:ph type="ftr" sz="quarter" idx="11"/>
          </p:nvPr>
        </p:nvSpPr>
        <p:spPr>
          <a:ln/>
        </p:spPr>
        <p:txBody>
          <a:bodyPr/>
          <a:lstStyle>
            <a:lvl1pPr>
              <a:defRPr/>
            </a:lvl1pPr>
          </a:lstStyle>
          <a:p>
            <a:pPr>
              <a:defRPr/>
            </a:pPr>
            <a:endParaRPr lang="en-US" altLang="zh-TW"/>
          </a:p>
        </p:txBody>
      </p:sp>
      <p:sp>
        <p:nvSpPr>
          <p:cNvPr id="4" name="Rectangle 13"/>
          <p:cNvSpPr>
            <a:spLocks noGrp="1" noChangeArrowheads="1"/>
          </p:cNvSpPr>
          <p:nvPr>
            <p:ph type="sldNum" sz="quarter" idx="12"/>
          </p:nvPr>
        </p:nvSpPr>
        <p:spPr>
          <a:ln/>
        </p:spPr>
        <p:txBody>
          <a:bodyPr/>
          <a:lstStyle>
            <a:lvl1pPr>
              <a:defRPr/>
            </a:lvl1pPr>
          </a:lstStyle>
          <a:p>
            <a:pPr>
              <a:defRPr/>
            </a:pPr>
            <a:fld id="{3047988D-3988-41E4-BBB9-86E51096701F}" type="slidenum">
              <a:rPr lang="zh-TW" altLang="en-US"/>
              <a:pPr>
                <a:defRPr/>
              </a:pPr>
              <a:t>‹#›</a:t>
            </a:fld>
            <a:endParaRPr lang="en-US" altLang="zh-TW"/>
          </a:p>
        </p:txBody>
      </p:sp>
    </p:spTree>
    <p:extLst>
      <p:ext uri="{BB962C8B-B14F-4D97-AF65-F5344CB8AC3E}">
        <p14:creationId xmlns:p14="http://schemas.microsoft.com/office/powerpoint/2010/main" val="36313871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lstStyle>
            <a:lvl1pPr algn="l">
              <a:defRPr sz="2000" b="1"/>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ltLang="zh-TW"/>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zh-TW"/>
          </a:p>
        </p:txBody>
      </p:sp>
      <p:sp>
        <p:nvSpPr>
          <p:cNvPr id="7" name="Rectangle 13"/>
          <p:cNvSpPr>
            <a:spLocks noGrp="1" noChangeArrowheads="1"/>
          </p:cNvSpPr>
          <p:nvPr>
            <p:ph type="sldNum" sz="quarter" idx="12"/>
          </p:nvPr>
        </p:nvSpPr>
        <p:spPr>
          <a:ln/>
        </p:spPr>
        <p:txBody>
          <a:bodyPr/>
          <a:lstStyle>
            <a:lvl1pPr>
              <a:defRPr/>
            </a:lvl1pPr>
          </a:lstStyle>
          <a:p>
            <a:pPr>
              <a:defRPr/>
            </a:pPr>
            <a:fld id="{385EC80B-F428-4EC1-A76E-2AD184BE67AD}" type="slidenum">
              <a:rPr lang="zh-TW" altLang="en-US"/>
              <a:pPr>
                <a:defRPr/>
              </a:pPr>
              <a:t>‹#›</a:t>
            </a:fld>
            <a:endParaRPr lang="en-US" altLang="zh-TW"/>
          </a:p>
        </p:txBody>
      </p:sp>
    </p:spTree>
    <p:extLst>
      <p:ext uri="{BB962C8B-B14F-4D97-AF65-F5344CB8AC3E}">
        <p14:creationId xmlns:p14="http://schemas.microsoft.com/office/powerpoint/2010/main" val="5994780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lstStyle>
            <a:lvl1pPr algn="l">
              <a:defRPr sz="2000" b="1"/>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TW" altLang="en-US" noProof="0" smtClean="0"/>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ltLang="zh-TW"/>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zh-TW"/>
          </a:p>
        </p:txBody>
      </p:sp>
      <p:sp>
        <p:nvSpPr>
          <p:cNvPr id="7" name="Rectangle 13"/>
          <p:cNvSpPr>
            <a:spLocks noGrp="1" noChangeArrowheads="1"/>
          </p:cNvSpPr>
          <p:nvPr>
            <p:ph type="sldNum" sz="quarter" idx="12"/>
          </p:nvPr>
        </p:nvSpPr>
        <p:spPr>
          <a:ln/>
        </p:spPr>
        <p:txBody>
          <a:bodyPr/>
          <a:lstStyle>
            <a:lvl1pPr>
              <a:defRPr/>
            </a:lvl1pPr>
          </a:lstStyle>
          <a:p>
            <a:pPr>
              <a:defRPr/>
            </a:pPr>
            <a:fld id="{DBE43D67-BAE6-447F-831D-E6C940C12DF5}" type="slidenum">
              <a:rPr lang="zh-TW" altLang="en-US"/>
              <a:pPr>
                <a:defRPr/>
              </a:pPr>
              <a:t>‹#›</a:t>
            </a:fld>
            <a:endParaRPr lang="en-US" altLang="zh-TW"/>
          </a:p>
        </p:txBody>
      </p:sp>
    </p:spTree>
    <p:extLst>
      <p:ext uri="{BB962C8B-B14F-4D97-AF65-F5344CB8AC3E}">
        <p14:creationId xmlns:p14="http://schemas.microsoft.com/office/powerpoint/2010/main" val="34389002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ltGray">
          <a:xfrm>
            <a:off x="417513" y="1098550"/>
            <a:ext cx="438150" cy="47466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1600">
                <a:solidFill>
                  <a:schemeClr val="tx1"/>
                </a:solidFill>
                <a:latin typeface="Times New Roman" panose="02020603050405020304" pitchFamily="18" charset="0"/>
                <a:ea typeface="標楷體" panose="03000509000000000000" pitchFamily="65" charset="-120"/>
              </a:defRPr>
            </a:lvl1pPr>
            <a:lvl2pPr marL="742950" indent="-285750">
              <a:defRPr kumimoji="1" sz="1600">
                <a:solidFill>
                  <a:schemeClr val="tx1"/>
                </a:solidFill>
                <a:latin typeface="Times New Roman" panose="02020603050405020304" pitchFamily="18" charset="0"/>
                <a:ea typeface="標楷體" panose="03000509000000000000" pitchFamily="65" charset="-120"/>
              </a:defRPr>
            </a:lvl2pPr>
            <a:lvl3pPr marL="1143000" indent="-228600">
              <a:defRPr kumimoji="1" sz="1600">
                <a:solidFill>
                  <a:schemeClr val="tx1"/>
                </a:solidFill>
                <a:latin typeface="Times New Roman" panose="02020603050405020304" pitchFamily="18" charset="0"/>
                <a:ea typeface="標楷體" panose="03000509000000000000" pitchFamily="65" charset="-120"/>
              </a:defRPr>
            </a:lvl3pPr>
            <a:lvl4pPr marL="1600200" indent="-228600">
              <a:defRPr kumimoji="1" sz="1600">
                <a:solidFill>
                  <a:schemeClr val="tx1"/>
                </a:solidFill>
                <a:latin typeface="Times New Roman" panose="02020603050405020304" pitchFamily="18" charset="0"/>
                <a:ea typeface="標楷體" panose="03000509000000000000" pitchFamily="65" charset="-120"/>
              </a:defRPr>
            </a:lvl4pPr>
            <a:lvl5pPr marL="2057400" indent="-228600">
              <a:defRPr kumimoji="1" sz="1600">
                <a:solidFill>
                  <a:schemeClr val="tx1"/>
                </a:solidFill>
                <a:latin typeface="Times New Roman" panose="02020603050405020304" pitchFamily="18" charset="0"/>
                <a:ea typeface="標楷體" panose="03000509000000000000" pitchFamily="65" charset="-120"/>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標楷體" panose="03000509000000000000" pitchFamily="65" charset="-120"/>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標楷體" panose="03000509000000000000" pitchFamily="65" charset="-120"/>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標楷體" panose="03000509000000000000" pitchFamily="65" charset="-120"/>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標楷體" panose="03000509000000000000" pitchFamily="65" charset="-120"/>
              </a:defRPr>
            </a:lvl9pPr>
          </a:lstStyle>
          <a:p>
            <a:pPr algn="ctr" eaLnBrk="1" hangingPunct="1">
              <a:defRPr/>
            </a:pPr>
            <a:endParaRPr lang="zh-TW" altLang="en-US" sz="2400" smtClean="0"/>
          </a:p>
        </p:txBody>
      </p:sp>
      <p:sp>
        <p:nvSpPr>
          <p:cNvPr id="1027" name="Rectangle 3"/>
          <p:cNvSpPr>
            <a:spLocks noChangeArrowheads="1"/>
          </p:cNvSpPr>
          <p:nvPr/>
        </p:nvSpPr>
        <p:spPr bwMode="ltGray">
          <a:xfrm>
            <a:off x="800100" y="1098550"/>
            <a:ext cx="328613" cy="474663"/>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1600">
                <a:solidFill>
                  <a:schemeClr val="tx1"/>
                </a:solidFill>
                <a:latin typeface="Times New Roman" panose="02020603050405020304" pitchFamily="18" charset="0"/>
                <a:ea typeface="標楷體" panose="03000509000000000000" pitchFamily="65" charset="-120"/>
              </a:defRPr>
            </a:lvl1pPr>
            <a:lvl2pPr marL="742950" indent="-285750">
              <a:defRPr kumimoji="1" sz="1600">
                <a:solidFill>
                  <a:schemeClr val="tx1"/>
                </a:solidFill>
                <a:latin typeface="Times New Roman" panose="02020603050405020304" pitchFamily="18" charset="0"/>
                <a:ea typeface="標楷體" panose="03000509000000000000" pitchFamily="65" charset="-120"/>
              </a:defRPr>
            </a:lvl2pPr>
            <a:lvl3pPr marL="1143000" indent="-228600">
              <a:defRPr kumimoji="1" sz="1600">
                <a:solidFill>
                  <a:schemeClr val="tx1"/>
                </a:solidFill>
                <a:latin typeface="Times New Roman" panose="02020603050405020304" pitchFamily="18" charset="0"/>
                <a:ea typeface="標楷體" panose="03000509000000000000" pitchFamily="65" charset="-120"/>
              </a:defRPr>
            </a:lvl3pPr>
            <a:lvl4pPr marL="1600200" indent="-228600">
              <a:defRPr kumimoji="1" sz="1600">
                <a:solidFill>
                  <a:schemeClr val="tx1"/>
                </a:solidFill>
                <a:latin typeface="Times New Roman" panose="02020603050405020304" pitchFamily="18" charset="0"/>
                <a:ea typeface="標楷體" panose="03000509000000000000" pitchFamily="65" charset="-120"/>
              </a:defRPr>
            </a:lvl4pPr>
            <a:lvl5pPr marL="2057400" indent="-228600">
              <a:defRPr kumimoji="1" sz="1600">
                <a:solidFill>
                  <a:schemeClr val="tx1"/>
                </a:solidFill>
                <a:latin typeface="Times New Roman" panose="02020603050405020304" pitchFamily="18" charset="0"/>
                <a:ea typeface="標楷體" panose="03000509000000000000" pitchFamily="65" charset="-120"/>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標楷體" panose="03000509000000000000" pitchFamily="65" charset="-120"/>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標楷體" panose="03000509000000000000" pitchFamily="65" charset="-120"/>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標楷體" panose="03000509000000000000" pitchFamily="65" charset="-120"/>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標楷體" panose="03000509000000000000" pitchFamily="65" charset="-120"/>
              </a:defRPr>
            </a:lvl9pPr>
          </a:lstStyle>
          <a:p>
            <a:pPr algn="ctr" eaLnBrk="1" hangingPunct="1">
              <a:defRPr/>
            </a:pPr>
            <a:endParaRPr lang="zh-TW" altLang="en-US" sz="2400" smtClean="0"/>
          </a:p>
        </p:txBody>
      </p:sp>
      <p:sp>
        <p:nvSpPr>
          <p:cNvPr id="1028" name="Rectangle 4"/>
          <p:cNvSpPr>
            <a:spLocks noChangeArrowheads="1"/>
          </p:cNvSpPr>
          <p:nvPr/>
        </p:nvSpPr>
        <p:spPr bwMode="ltGray">
          <a:xfrm>
            <a:off x="541338" y="1520825"/>
            <a:ext cx="422275" cy="47466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1600">
                <a:solidFill>
                  <a:schemeClr val="tx1"/>
                </a:solidFill>
                <a:latin typeface="Times New Roman" panose="02020603050405020304" pitchFamily="18" charset="0"/>
                <a:ea typeface="標楷體" panose="03000509000000000000" pitchFamily="65" charset="-120"/>
              </a:defRPr>
            </a:lvl1pPr>
            <a:lvl2pPr marL="742950" indent="-285750">
              <a:defRPr kumimoji="1" sz="1600">
                <a:solidFill>
                  <a:schemeClr val="tx1"/>
                </a:solidFill>
                <a:latin typeface="Times New Roman" panose="02020603050405020304" pitchFamily="18" charset="0"/>
                <a:ea typeface="標楷體" panose="03000509000000000000" pitchFamily="65" charset="-120"/>
              </a:defRPr>
            </a:lvl2pPr>
            <a:lvl3pPr marL="1143000" indent="-228600">
              <a:defRPr kumimoji="1" sz="1600">
                <a:solidFill>
                  <a:schemeClr val="tx1"/>
                </a:solidFill>
                <a:latin typeface="Times New Roman" panose="02020603050405020304" pitchFamily="18" charset="0"/>
                <a:ea typeface="標楷體" panose="03000509000000000000" pitchFamily="65" charset="-120"/>
              </a:defRPr>
            </a:lvl3pPr>
            <a:lvl4pPr marL="1600200" indent="-228600">
              <a:defRPr kumimoji="1" sz="1600">
                <a:solidFill>
                  <a:schemeClr val="tx1"/>
                </a:solidFill>
                <a:latin typeface="Times New Roman" panose="02020603050405020304" pitchFamily="18" charset="0"/>
                <a:ea typeface="標楷體" panose="03000509000000000000" pitchFamily="65" charset="-120"/>
              </a:defRPr>
            </a:lvl4pPr>
            <a:lvl5pPr marL="2057400" indent="-228600">
              <a:defRPr kumimoji="1" sz="1600">
                <a:solidFill>
                  <a:schemeClr val="tx1"/>
                </a:solidFill>
                <a:latin typeface="Times New Roman" panose="02020603050405020304" pitchFamily="18" charset="0"/>
                <a:ea typeface="標楷體" panose="03000509000000000000" pitchFamily="65" charset="-120"/>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標楷體" panose="03000509000000000000" pitchFamily="65" charset="-120"/>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標楷體" panose="03000509000000000000" pitchFamily="65" charset="-120"/>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標楷體" panose="03000509000000000000" pitchFamily="65" charset="-120"/>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標楷體" panose="03000509000000000000" pitchFamily="65" charset="-120"/>
              </a:defRPr>
            </a:lvl9pPr>
          </a:lstStyle>
          <a:p>
            <a:pPr algn="ctr" eaLnBrk="1" hangingPunct="1">
              <a:defRPr/>
            </a:pPr>
            <a:endParaRPr lang="zh-TW" altLang="en-US" sz="2400" smtClean="0"/>
          </a:p>
        </p:txBody>
      </p:sp>
      <p:sp>
        <p:nvSpPr>
          <p:cNvPr id="1029" name="Rectangle 5"/>
          <p:cNvSpPr>
            <a:spLocks noChangeArrowheads="1"/>
          </p:cNvSpPr>
          <p:nvPr/>
        </p:nvSpPr>
        <p:spPr bwMode="ltGray">
          <a:xfrm>
            <a:off x="911225" y="1520825"/>
            <a:ext cx="368300" cy="474663"/>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1600">
                <a:solidFill>
                  <a:schemeClr val="tx1"/>
                </a:solidFill>
                <a:latin typeface="Times New Roman" panose="02020603050405020304" pitchFamily="18" charset="0"/>
                <a:ea typeface="標楷體" panose="03000509000000000000" pitchFamily="65" charset="-120"/>
              </a:defRPr>
            </a:lvl1pPr>
            <a:lvl2pPr marL="742950" indent="-285750">
              <a:defRPr kumimoji="1" sz="1600">
                <a:solidFill>
                  <a:schemeClr val="tx1"/>
                </a:solidFill>
                <a:latin typeface="Times New Roman" panose="02020603050405020304" pitchFamily="18" charset="0"/>
                <a:ea typeface="標楷體" panose="03000509000000000000" pitchFamily="65" charset="-120"/>
              </a:defRPr>
            </a:lvl2pPr>
            <a:lvl3pPr marL="1143000" indent="-228600">
              <a:defRPr kumimoji="1" sz="1600">
                <a:solidFill>
                  <a:schemeClr val="tx1"/>
                </a:solidFill>
                <a:latin typeface="Times New Roman" panose="02020603050405020304" pitchFamily="18" charset="0"/>
                <a:ea typeface="標楷體" panose="03000509000000000000" pitchFamily="65" charset="-120"/>
              </a:defRPr>
            </a:lvl3pPr>
            <a:lvl4pPr marL="1600200" indent="-228600">
              <a:defRPr kumimoji="1" sz="1600">
                <a:solidFill>
                  <a:schemeClr val="tx1"/>
                </a:solidFill>
                <a:latin typeface="Times New Roman" panose="02020603050405020304" pitchFamily="18" charset="0"/>
                <a:ea typeface="標楷體" panose="03000509000000000000" pitchFamily="65" charset="-120"/>
              </a:defRPr>
            </a:lvl4pPr>
            <a:lvl5pPr marL="2057400" indent="-228600">
              <a:defRPr kumimoji="1" sz="1600">
                <a:solidFill>
                  <a:schemeClr val="tx1"/>
                </a:solidFill>
                <a:latin typeface="Times New Roman" panose="02020603050405020304" pitchFamily="18" charset="0"/>
                <a:ea typeface="標楷體" panose="03000509000000000000" pitchFamily="65" charset="-120"/>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標楷體" panose="03000509000000000000" pitchFamily="65" charset="-120"/>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標楷體" panose="03000509000000000000" pitchFamily="65" charset="-120"/>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標楷體" panose="03000509000000000000" pitchFamily="65" charset="-120"/>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標楷體" panose="03000509000000000000" pitchFamily="65" charset="-120"/>
              </a:defRPr>
            </a:lvl9pPr>
          </a:lstStyle>
          <a:p>
            <a:pPr algn="ctr" eaLnBrk="1" hangingPunct="1">
              <a:defRPr/>
            </a:pPr>
            <a:endParaRPr lang="zh-TW" altLang="en-US" sz="2400" smtClean="0"/>
          </a:p>
        </p:txBody>
      </p:sp>
      <p:sp>
        <p:nvSpPr>
          <p:cNvPr id="1030" name="Rectangle 6"/>
          <p:cNvSpPr>
            <a:spLocks noChangeArrowheads="1"/>
          </p:cNvSpPr>
          <p:nvPr/>
        </p:nvSpPr>
        <p:spPr bwMode="ltGray">
          <a:xfrm>
            <a:off x="127000" y="1447800"/>
            <a:ext cx="560388" cy="422275"/>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1600">
                <a:solidFill>
                  <a:schemeClr val="tx1"/>
                </a:solidFill>
                <a:latin typeface="Times New Roman" panose="02020603050405020304" pitchFamily="18" charset="0"/>
                <a:ea typeface="標楷體" panose="03000509000000000000" pitchFamily="65" charset="-120"/>
              </a:defRPr>
            </a:lvl1pPr>
            <a:lvl2pPr marL="742950" indent="-285750">
              <a:defRPr kumimoji="1" sz="1600">
                <a:solidFill>
                  <a:schemeClr val="tx1"/>
                </a:solidFill>
                <a:latin typeface="Times New Roman" panose="02020603050405020304" pitchFamily="18" charset="0"/>
                <a:ea typeface="標楷體" panose="03000509000000000000" pitchFamily="65" charset="-120"/>
              </a:defRPr>
            </a:lvl2pPr>
            <a:lvl3pPr marL="1143000" indent="-228600">
              <a:defRPr kumimoji="1" sz="1600">
                <a:solidFill>
                  <a:schemeClr val="tx1"/>
                </a:solidFill>
                <a:latin typeface="Times New Roman" panose="02020603050405020304" pitchFamily="18" charset="0"/>
                <a:ea typeface="標楷體" panose="03000509000000000000" pitchFamily="65" charset="-120"/>
              </a:defRPr>
            </a:lvl3pPr>
            <a:lvl4pPr marL="1600200" indent="-228600">
              <a:defRPr kumimoji="1" sz="1600">
                <a:solidFill>
                  <a:schemeClr val="tx1"/>
                </a:solidFill>
                <a:latin typeface="Times New Roman" panose="02020603050405020304" pitchFamily="18" charset="0"/>
                <a:ea typeface="標楷體" panose="03000509000000000000" pitchFamily="65" charset="-120"/>
              </a:defRPr>
            </a:lvl4pPr>
            <a:lvl5pPr marL="2057400" indent="-228600">
              <a:defRPr kumimoji="1" sz="1600">
                <a:solidFill>
                  <a:schemeClr val="tx1"/>
                </a:solidFill>
                <a:latin typeface="Times New Roman" panose="02020603050405020304" pitchFamily="18" charset="0"/>
                <a:ea typeface="標楷體" panose="03000509000000000000" pitchFamily="65" charset="-120"/>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標楷體" panose="03000509000000000000" pitchFamily="65" charset="-120"/>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標楷體" panose="03000509000000000000" pitchFamily="65" charset="-120"/>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標楷體" panose="03000509000000000000" pitchFamily="65" charset="-120"/>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標楷體" panose="03000509000000000000" pitchFamily="65" charset="-120"/>
              </a:defRPr>
            </a:lvl9pPr>
          </a:lstStyle>
          <a:p>
            <a:pPr algn="ctr" eaLnBrk="1" hangingPunct="1">
              <a:defRPr/>
            </a:pPr>
            <a:endParaRPr lang="zh-TW" altLang="en-US" sz="2400" smtClean="0"/>
          </a:p>
        </p:txBody>
      </p:sp>
      <p:sp>
        <p:nvSpPr>
          <p:cNvPr id="1031" name="Rectangle 7"/>
          <p:cNvSpPr>
            <a:spLocks noChangeArrowheads="1"/>
          </p:cNvSpPr>
          <p:nvPr/>
        </p:nvSpPr>
        <p:spPr bwMode="gray">
          <a:xfrm>
            <a:off x="762000" y="990600"/>
            <a:ext cx="31750" cy="105251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1600">
                <a:solidFill>
                  <a:schemeClr val="tx1"/>
                </a:solidFill>
                <a:latin typeface="Times New Roman" panose="02020603050405020304" pitchFamily="18" charset="0"/>
                <a:ea typeface="標楷體" panose="03000509000000000000" pitchFamily="65" charset="-120"/>
              </a:defRPr>
            </a:lvl1pPr>
            <a:lvl2pPr marL="742950" indent="-285750">
              <a:defRPr kumimoji="1" sz="1600">
                <a:solidFill>
                  <a:schemeClr val="tx1"/>
                </a:solidFill>
                <a:latin typeface="Times New Roman" panose="02020603050405020304" pitchFamily="18" charset="0"/>
                <a:ea typeface="標楷體" panose="03000509000000000000" pitchFamily="65" charset="-120"/>
              </a:defRPr>
            </a:lvl2pPr>
            <a:lvl3pPr marL="1143000" indent="-228600">
              <a:defRPr kumimoji="1" sz="1600">
                <a:solidFill>
                  <a:schemeClr val="tx1"/>
                </a:solidFill>
                <a:latin typeface="Times New Roman" panose="02020603050405020304" pitchFamily="18" charset="0"/>
                <a:ea typeface="標楷體" panose="03000509000000000000" pitchFamily="65" charset="-120"/>
              </a:defRPr>
            </a:lvl3pPr>
            <a:lvl4pPr marL="1600200" indent="-228600">
              <a:defRPr kumimoji="1" sz="1600">
                <a:solidFill>
                  <a:schemeClr val="tx1"/>
                </a:solidFill>
                <a:latin typeface="Times New Roman" panose="02020603050405020304" pitchFamily="18" charset="0"/>
                <a:ea typeface="標楷體" panose="03000509000000000000" pitchFamily="65" charset="-120"/>
              </a:defRPr>
            </a:lvl4pPr>
            <a:lvl5pPr marL="2057400" indent="-228600">
              <a:defRPr kumimoji="1" sz="1600">
                <a:solidFill>
                  <a:schemeClr val="tx1"/>
                </a:solidFill>
                <a:latin typeface="Times New Roman" panose="02020603050405020304" pitchFamily="18" charset="0"/>
                <a:ea typeface="標楷體" panose="03000509000000000000" pitchFamily="65" charset="-120"/>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標楷體" panose="03000509000000000000" pitchFamily="65" charset="-120"/>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標楷體" panose="03000509000000000000" pitchFamily="65" charset="-120"/>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標楷體" panose="03000509000000000000" pitchFamily="65" charset="-120"/>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標楷體" panose="03000509000000000000" pitchFamily="65" charset="-120"/>
              </a:defRPr>
            </a:lvl9pPr>
          </a:lstStyle>
          <a:p>
            <a:pPr algn="ctr" eaLnBrk="1" hangingPunct="1">
              <a:defRPr/>
            </a:pPr>
            <a:endParaRPr lang="zh-TW" altLang="en-US" sz="2400" smtClean="0"/>
          </a:p>
        </p:txBody>
      </p:sp>
      <p:sp>
        <p:nvSpPr>
          <p:cNvPr id="1032" name="Rectangle 8"/>
          <p:cNvSpPr>
            <a:spLocks noChangeArrowheads="1"/>
          </p:cNvSpPr>
          <p:nvPr/>
        </p:nvSpPr>
        <p:spPr bwMode="gray">
          <a:xfrm>
            <a:off x="442913" y="1781175"/>
            <a:ext cx="8226425" cy="31750"/>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1600">
                <a:solidFill>
                  <a:schemeClr val="tx1"/>
                </a:solidFill>
                <a:latin typeface="Times New Roman" panose="02020603050405020304" pitchFamily="18" charset="0"/>
                <a:ea typeface="標楷體" panose="03000509000000000000" pitchFamily="65" charset="-120"/>
              </a:defRPr>
            </a:lvl1pPr>
            <a:lvl2pPr marL="742950" indent="-285750">
              <a:defRPr kumimoji="1" sz="1600">
                <a:solidFill>
                  <a:schemeClr val="tx1"/>
                </a:solidFill>
                <a:latin typeface="Times New Roman" panose="02020603050405020304" pitchFamily="18" charset="0"/>
                <a:ea typeface="標楷體" panose="03000509000000000000" pitchFamily="65" charset="-120"/>
              </a:defRPr>
            </a:lvl2pPr>
            <a:lvl3pPr marL="1143000" indent="-228600">
              <a:defRPr kumimoji="1" sz="1600">
                <a:solidFill>
                  <a:schemeClr val="tx1"/>
                </a:solidFill>
                <a:latin typeface="Times New Roman" panose="02020603050405020304" pitchFamily="18" charset="0"/>
                <a:ea typeface="標楷體" panose="03000509000000000000" pitchFamily="65" charset="-120"/>
              </a:defRPr>
            </a:lvl3pPr>
            <a:lvl4pPr marL="1600200" indent="-228600">
              <a:defRPr kumimoji="1" sz="1600">
                <a:solidFill>
                  <a:schemeClr val="tx1"/>
                </a:solidFill>
                <a:latin typeface="Times New Roman" panose="02020603050405020304" pitchFamily="18" charset="0"/>
                <a:ea typeface="標楷體" panose="03000509000000000000" pitchFamily="65" charset="-120"/>
              </a:defRPr>
            </a:lvl4pPr>
            <a:lvl5pPr marL="2057400" indent="-228600">
              <a:defRPr kumimoji="1" sz="1600">
                <a:solidFill>
                  <a:schemeClr val="tx1"/>
                </a:solidFill>
                <a:latin typeface="Times New Roman" panose="02020603050405020304" pitchFamily="18" charset="0"/>
                <a:ea typeface="標楷體" panose="03000509000000000000" pitchFamily="65" charset="-120"/>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標楷體" panose="03000509000000000000" pitchFamily="65" charset="-120"/>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標楷體" panose="03000509000000000000" pitchFamily="65" charset="-120"/>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標楷體" panose="03000509000000000000" pitchFamily="65" charset="-120"/>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標楷體" panose="03000509000000000000" pitchFamily="65" charset="-120"/>
              </a:defRPr>
            </a:lvl9pPr>
          </a:lstStyle>
          <a:p>
            <a:pPr algn="ctr" eaLnBrk="1" hangingPunct="1">
              <a:defRPr/>
            </a:pPr>
            <a:endParaRPr lang="zh-TW" altLang="en-US" sz="2400" smtClean="0"/>
          </a:p>
        </p:txBody>
      </p:sp>
      <p:sp>
        <p:nvSpPr>
          <p:cNvPr id="1033" name="Rectangle 9"/>
          <p:cNvSpPr>
            <a:spLocks noGrp="1" noChangeArrowheads="1"/>
          </p:cNvSpPr>
          <p:nvPr>
            <p:ph type="title"/>
          </p:nvPr>
        </p:nvSpPr>
        <p:spPr bwMode="auto">
          <a:xfrm>
            <a:off x="1150938" y="214313"/>
            <a:ext cx="7793037" cy="1462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TW" altLang="en-US" smtClean="0"/>
              <a:t>按一下以編輯母片標題樣式</a:t>
            </a:r>
          </a:p>
        </p:txBody>
      </p:sp>
      <p:sp>
        <p:nvSpPr>
          <p:cNvPr id="1034" name="Rectangle 10"/>
          <p:cNvSpPr>
            <a:spLocks noGrp="1" noChangeArrowheads="1"/>
          </p:cNvSpPr>
          <p:nvPr>
            <p:ph type="body" idx="1"/>
          </p:nvPr>
        </p:nvSpPr>
        <p:spPr bwMode="auto">
          <a:xfrm>
            <a:off x="1182688" y="2017713"/>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TW" altLang="en-US" smtClean="0"/>
              <a:t>按一下以編輯母片</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p>
        </p:txBody>
      </p:sp>
      <p:sp>
        <p:nvSpPr>
          <p:cNvPr id="6155" name="Rectangle 11"/>
          <p:cNvSpPr>
            <a:spLocks noGrp="1" noChangeArrowheads="1"/>
          </p:cNvSpPr>
          <p:nvPr>
            <p:ph type="dt" sz="half" idx="2"/>
          </p:nvPr>
        </p:nvSpPr>
        <p:spPr bwMode="auto">
          <a:xfrm>
            <a:off x="1162050" y="6243638"/>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kumimoji="0" sz="1400"/>
            </a:lvl1pPr>
          </a:lstStyle>
          <a:p>
            <a:pPr>
              <a:defRPr/>
            </a:pPr>
            <a:endParaRPr lang="en-US" altLang="zh-TW"/>
          </a:p>
        </p:txBody>
      </p:sp>
      <p:sp>
        <p:nvSpPr>
          <p:cNvPr id="6156" name="Rectangle 12"/>
          <p:cNvSpPr>
            <a:spLocks noGrp="1" noChangeArrowheads="1"/>
          </p:cNvSpPr>
          <p:nvPr>
            <p:ph type="ftr" sz="quarter" idx="3"/>
          </p:nvPr>
        </p:nvSpPr>
        <p:spPr bwMode="auto">
          <a:xfrm>
            <a:off x="3657600" y="6243638"/>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kumimoji="0" sz="1400"/>
            </a:lvl1pPr>
          </a:lstStyle>
          <a:p>
            <a:pPr>
              <a:defRPr/>
            </a:pPr>
            <a:endParaRPr lang="en-US" altLang="zh-TW"/>
          </a:p>
        </p:txBody>
      </p:sp>
      <p:sp>
        <p:nvSpPr>
          <p:cNvPr id="6157" name="Rectangle 13"/>
          <p:cNvSpPr>
            <a:spLocks noGrp="1" noChangeArrowheads="1"/>
          </p:cNvSpPr>
          <p:nvPr>
            <p:ph type="sldNum" sz="quarter" idx="4"/>
          </p:nvPr>
        </p:nvSpPr>
        <p:spPr bwMode="auto">
          <a:xfrm>
            <a:off x="7042150" y="6243638"/>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kumimoji="0" sz="1400"/>
            </a:lvl1pPr>
          </a:lstStyle>
          <a:p>
            <a:pPr>
              <a:defRPr/>
            </a:pPr>
            <a:fld id="{46B4BFEA-C9AB-4BD7-A4AD-A4BA5E91AF0E}" type="slidenum">
              <a:rPr lang="zh-TW" altLang="en-US"/>
              <a:pPr>
                <a:defRPr/>
              </a:pPr>
              <a:t>‹#›</a:t>
            </a:fld>
            <a:endParaRPr lang="en-US" altLang="zh-TW"/>
          </a:p>
        </p:txBody>
      </p:sp>
    </p:spTree>
  </p:cSld>
  <p:clrMap bg1="lt1" tx1="dk1" bg2="lt2" tx2="dk2" accent1="accent1" accent2="accent2" accent3="accent3" accent4="accent4" accent5="accent5" accent6="accent6" hlink="hlink" folHlink="folHlink"/>
  <p:sldLayoutIdLst>
    <p:sldLayoutId id="2147483732"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0" fontAlgn="base" hangingPunct="0">
        <a:spcBef>
          <a:spcPct val="0"/>
        </a:spcBef>
        <a:spcAft>
          <a:spcPct val="0"/>
        </a:spcAft>
        <a:defRPr kumimoji="1" sz="4400">
          <a:solidFill>
            <a:schemeClr val="tx2"/>
          </a:solidFill>
          <a:latin typeface="+mj-lt"/>
          <a:ea typeface="+mj-ea"/>
          <a:cs typeface="+mj-cs"/>
        </a:defRPr>
      </a:lvl1pPr>
      <a:lvl2pPr algn="l" rtl="0" eaLnBrk="0" fontAlgn="base" hangingPunct="0">
        <a:spcBef>
          <a:spcPct val="0"/>
        </a:spcBef>
        <a:spcAft>
          <a:spcPct val="0"/>
        </a:spcAft>
        <a:defRPr kumimoji="1" sz="4400">
          <a:solidFill>
            <a:schemeClr val="tx2"/>
          </a:solidFill>
          <a:latin typeface="Times New Roman" pitchFamily="18" charset="0"/>
          <a:ea typeface="標楷體" pitchFamily="65" charset="-120"/>
        </a:defRPr>
      </a:lvl2pPr>
      <a:lvl3pPr algn="l" rtl="0" eaLnBrk="0" fontAlgn="base" hangingPunct="0">
        <a:spcBef>
          <a:spcPct val="0"/>
        </a:spcBef>
        <a:spcAft>
          <a:spcPct val="0"/>
        </a:spcAft>
        <a:defRPr kumimoji="1" sz="4400">
          <a:solidFill>
            <a:schemeClr val="tx2"/>
          </a:solidFill>
          <a:latin typeface="Times New Roman" pitchFamily="18" charset="0"/>
          <a:ea typeface="標楷體" pitchFamily="65" charset="-120"/>
        </a:defRPr>
      </a:lvl3pPr>
      <a:lvl4pPr algn="l" rtl="0" eaLnBrk="0" fontAlgn="base" hangingPunct="0">
        <a:spcBef>
          <a:spcPct val="0"/>
        </a:spcBef>
        <a:spcAft>
          <a:spcPct val="0"/>
        </a:spcAft>
        <a:defRPr kumimoji="1" sz="4400">
          <a:solidFill>
            <a:schemeClr val="tx2"/>
          </a:solidFill>
          <a:latin typeface="Times New Roman" pitchFamily="18" charset="0"/>
          <a:ea typeface="標楷體" pitchFamily="65" charset="-120"/>
        </a:defRPr>
      </a:lvl4pPr>
      <a:lvl5pPr algn="l" rtl="0" eaLnBrk="0" fontAlgn="base" hangingPunct="0">
        <a:spcBef>
          <a:spcPct val="0"/>
        </a:spcBef>
        <a:spcAft>
          <a:spcPct val="0"/>
        </a:spcAft>
        <a:defRPr kumimoji="1" sz="4400">
          <a:solidFill>
            <a:schemeClr val="tx2"/>
          </a:solidFill>
          <a:latin typeface="Times New Roman" pitchFamily="18" charset="0"/>
          <a:ea typeface="標楷體" pitchFamily="65" charset="-120"/>
        </a:defRPr>
      </a:lvl5pPr>
      <a:lvl6pPr marL="457200" algn="l" rtl="0" fontAlgn="base">
        <a:spcBef>
          <a:spcPct val="0"/>
        </a:spcBef>
        <a:spcAft>
          <a:spcPct val="0"/>
        </a:spcAft>
        <a:defRPr kumimoji="1" sz="4400">
          <a:solidFill>
            <a:schemeClr val="tx2"/>
          </a:solidFill>
          <a:latin typeface="Times New Roman" pitchFamily="18" charset="0"/>
          <a:ea typeface="標楷體" pitchFamily="65" charset="-120"/>
        </a:defRPr>
      </a:lvl6pPr>
      <a:lvl7pPr marL="914400" algn="l" rtl="0" fontAlgn="base">
        <a:spcBef>
          <a:spcPct val="0"/>
        </a:spcBef>
        <a:spcAft>
          <a:spcPct val="0"/>
        </a:spcAft>
        <a:defRPr kumimoji="1" sz="4400">
          <a:solidFill>
            <a:schemeClr val="tx2"/>
          </a:solidFill>
          <a:latin typeface="Times New Roman" pitchFamily="18" charset="0"/>
          <a:ea typeface="標楷體" pitchFamily="65" charset="-120"/>
        </a:defRPr>
      </a:lvl7pPr>
      <a:lvl8pPr marL="1371600" algn="l" rtl="0" fontAlgn="base">
        <a:spcBef>
          <a:spcPct val="0"/>
        </a:spcBef>
        <a:spcAft>
          <a:spcPct val="0"/>
        </a:spcAft>
        <a:defRPr kumimoji="1" sz="4400">
          <a:solidFill>
            <a:schemeClr val="tx2"/>
          </a:solidFill>
          <a:latin typeface="Times New Roman" pitchFamily="18" charset="0"/>
          <a:ea typeface="標楷體" pitchFamily="65" charset="-120"/>
        </a:defRPr>
      </a:lvl8pPr>
      <a:lvl9pPr marL="1828800" algn="l" rtl="0" fontAlgn="base">
        <a:spcBef>
          <a:spcPct val="0"/>
        </a:spcBef>
        <a:spcAft>
          <a:spcPct val="0"/>
        </a:spcAft>
        <a:defRPr kumimoji="1" sz="4400">
          <a:solidFill>
            <a:schemeClr val="tx2"/>
          </a:solidFill>
          <a:latin typeface="Times New Roman" pitchFamily="18" charset="0"/>
          <a:ea typeface="標楷體" pitchFamily="65" charset="-120"/>
        </a:defRPr>
      </a:lvl9pPr>
    </p:titleStyle>
    <p:body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www.anandtech.com/show/11101/amd-files-patent-complaint-against-mediatek-lg-vizio"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hyperlink" Target="http://www.uspto.gov/"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p:txBody>
          <a:bodyPr/>
          <a:lstStyle/>
          <a:p>
            <a:pPr eaLnBrk="1" hangingPunct="1"/>
            <a:r>
              <a:rPr lang="zh-TW" altLang="en-US" smtClean="0"/>
              <a:t>專利基本概念</a:t>
            </a:r>
          </a:p>
        </p:txBody>
      </p:sp>
      <p:sp>
        <p:nvSpPr>
          <p:cNvPr id="3075" name="Rectangle 3"/>
          <p:cNvSpPr>
            <a:spLocks noGrp="1" noChangeArrowheads="1"/>
          </p:cNvSpPr>
          <p:nvPr>
            <p:ph type="subTitle" idx="1"/>
          </p:nvPr>
        </p:nvSpPr>
        <p:spPr/>
        <p:txBody>
          <a:bodyPr/>
          <a:lstStyle/>
          <a:p>
            <a:pPr eaLnBrk="1" hangingPunct="1"/>
            <a:endParaRPr lang="zh-TW" altLang="en-US" smtClean="0"/>
          </a:p>
        </p:txBody>
      </p:sp>
      <p:sp>
        <p:nvSpPr>
          <p:cNvPr id="3076" name="Text Box 4"/>
          <p:cNvSpPr txBox="1">
            <a:spLocks noChangeArrowheads="1"/>
          </p:cNvSpPr>
          <p:nvPr/>
        </p:nvSpPr>
        <p:spPr bwMode="auto">
          <a:xfrm>
            <a:off x="950913" y="1119188"/>
            <a:ext cx="1933575"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9pPr>
          </a:lstStyle>
          <a:p>
            <a:pPr eaLnBrk="1" hangingPunct="1">
              <a:spcBef>
                <a:spcPct val="0"/>
              </a:spcBef>
              <a:buClrTx/>
              <a:buSzTx/>
              <a:buFontTx/>
              <a:buNone/>
            </a:pPr>
            <a:r>
              <a:rPr lang="en-US" altLang="zh-TW" u="sng"/>
              <a:t>Lecture 01</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zh-TW" altLang="en-US" smtClean="0"/>
              <a:t>靠專利賺錢的方法 </a:t>
            </a:r>
            <a:r>
              <a:rPr lang="en-US" altLang="zh-TW" smtClean="0"/>
              <a:t>(</a:t>
            </a:r>
            <a:r>
              <a:rPr lang="zh-TW" altLang="en-US" smtClean="0"/>
              <a:t>光明面</a:t>
            </a:r>
            <a:r>
              <a:rPr lang="en-US" altLang="zh-TW" smtClean="0"/>
              <a:t>)</a:t>
            </a:r>
          </a:p>
        </p:txBody>
      </p:sp>
      <p:sp>
        <p:nvSpPr>
          <p:cNvPr id="12291" name="Rectangle 3"/>
          <p:cNvSpPr>
            <a:spLocks noGrp="1" noChangeArrowheads="1"/>
          </p:cNvSpPr>
          <p:nvPr>
            <p:ph type="body" idx="1"/>
          </p:nvPr>
        </p:nvSpPr>
        <p:spPr/>
        <p:txBody>
          <a:bodyPr/>
          <a:lstStyle/>
          <a:p>
            <a:pPr marL="609600" indent="-609600" eaLnBrk="1" hangingPunct="1">
              <a:buFont typeface="Wingdings" panose="05000000000000000000" pitchFamily="2" charset="2"/>
              <a:buAutoNum type="arabicPeriod"/>
            </a:pPr>
            <a:r>
              <a:rPr lang="zh-TW" altLang="en-US" smtClean="0"/>
              <a:t>提出創新的技術</a:t>
            </a:r>
            <a:r>
              <a:rPr lang="en-US" altLang="zh-TW" smtClean="0"/>
              <a:t>/</a:t>
            </a:r>
            <a:r>
              <a:rPr lang="zh-TW" altLang="en-US" smtClean="0"/>
              <a:t>設計</a:t>
            </a:r>
            <a:r>
              <a:rPr lang="en-US" altLang="zh-TW" smtClean="0"/>
              <a:t>, </a:t>
            </a:r>
            <a:r>
              <a:rPr lang="zh-TW" altLang="en-US" smtClean="0"/>
              <a:t>並提供他人從事生產與商業活動</a:t>
            </a:r>
            <a:r>
              <a:rPr lang="en-US" altLang="zh-TW" smtClean="0"/>
              <a:t>, </a:t>
            </a:r>
            <a:r>
              <a:rPr lang="zh-TW" altLang="en-US" smtClean="0"/>
              <a:t>收取權利金</a:t>
            </a:r>
          </a:p>
          <a:p>
            <a:pPr marL="609600" indent="-609600" eaLnBrk="1" hangingPunct="1">
              <a:buFont typeface="Wingdings" panose="05000000000000000000" pitchFamily="2" charset="2"/>
              <a:buAutoNum type="arabicPeriod"/>
            </a:pPr>
            <a:endParaRPr lang="zh-TW" altLang="en-US" smtClean="0"/>
          </a:p>
          <a:p>
            <a:pPr marL="609600" indent="-609600" eaLnBrk="1" hangingPunct="1">
              <a:buFont typeface="Wingdings" panose="05000000000000000000" pitchFamily="2" charset="2"/>
              <a:buAutoNum type="arabicPeriod"/>
            </a:pPr>
            <a:r>
              <a:rPr lang="zh-TW" altLang="en-US" smtClean="0"/>
              <a:t>提出創新的技術</a:t>
            </a:r>
            <a:r>
              <a:rPr lang="en-US" altLang="zh-TW" smtClean="0"/>
              <a:t>/</a:t>
            </a:r>
            <a:r>
              <a:rPr lang="zh-TW" altLang="en-US" smtClean="0"/>
              <a:t>設計</a:t>
            </a:r>
            <a:r>
              <a:rPr lang="en-US" altLang="zh-TW" smtClean="0"/>
              <a:t>, </a:t>
            </a:r>
            <a:r>
              <a:rPr lang="zh-TW" altLang="en-US" smtClean="0"/>
              <a:t>並自行從事生產</a:t>
            </a:r>
            <a:r>
              <a:rPr lang="en-US" altLang="zh-TW" smtClean="0"/>
              <a:t>, </a:t>
            </a:r>
            <a:r>
              <a:rPr lang="zh-TW" altLang="en-US" smtClean="0"/>
              <a:t>且不允許他人抄襲</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zh-TW" altLang="en-US" smtClean="0"/>
              <a:t>靠專利賺錢的方法</a:t>
            </a:r>
            <a:r>
              <a:rPr lang="en-US" altLang="zh-TW" smtClean="0"/>
              <a:t>(</a:t>
            </a:r>
            <a:r>
              <a:rPr lang="zh-TW" altLang="en-US" smtClean="0"/>
              <a:t>正面範例</a:t>
            </a:r>
            <a:r>
              <a:rPr lang="en-US" altLang="zh-TW" smtClean="0"/>
              <a:t>)</a:t>
            </a:r>
          </a:p>
        </p:txBody>
      </p:sp>
      <p:sp>
        <p:nvSpPr>
          <p:cNvPr id="13315" name="Rectangle 3"/>
          <p:cNvSpPr>
            <a:spLocks noGrp="1" noChangeArrowheads="1"/>
          </p:cNvSpPr>
          <p:nvPr>
            <p:ph type="body" idx="1"/>
          </p:nvPr>
        </p:nvSpPr>
        <p:spPr/>
        <p:txBody>
          <a:bodyPr/>
          <a:lstStyle/>
          <a:p>
            <a:pPr eaLnBrk="1" hangingPunct="1">
              <a:lnSpc>
                <a:spcPct val="80000"/>
              </a:lnSpc>
            </a:pPr>
            <a:r>
              <a:rPr lang="zh-TW" altLang="en-US" sz="2800" smtClean="0"/>
              <a:t>美國 </a:t>
            </a:r>
            <a:r>
              <a:rPr lang="en-US" altLang="zh-TW" sz="2800" smtClean="0"/>
              <a:t>Polariod </a:t>
            </a:r>
            <a:r>
              <a:rPr lang="zh-TW" altLang="en-US" sz="2800" smtClean="0"/>
              <a:t>公司於 </a:t>
            </a:r>
            <a:r>
              <a:rPr lang="en-US" altLang="zh-TW" sz="2800" smtClean="0"/>
              <a:t>1970 </a:t>
            </a:r>
            <a:r>
              <a:rPr lang="zh-TW" altLang="en-US" sz="2800" smtClean="0"/>
              <a:t>年代發展出拍立得相機</a:t>
            </a:r>
          </a:p>
          <a:p>
            <a:pPr eaLnBrk="1" hangingPunct="1">
              <a:lnSpc>
                <a:spcPct val="80000"/>
              </a:lnSpc>
            </a:pPr>
            <a:endParaRPr lang="zh-TW" altLang="en-US" sz="2800" smtClean="0"/>
          </a:p>
          <a:p>
            <a:pPr eaLnBrk="1" hangingPunct="1">
              <a:lnSpc>
                <a:spcPct val="80000"/>
              </a:lnSpc>
            </a:pPr>
            <a:r>
              <a:rPr lang="zh-TW" altLang="en-US" sz="2800" smtClean="0"/>
              <a:t>柯達公司原先坐立不安</a:t>
            </a:r>
            <a:r>
              <a:rPr lang="en-US" altLang="zh-TW" sz="2800" smtClean="0"/>
              <a:t>, </a:t>
            </a:r>
            <a:r>
              <a:rPr lang="zh-TW" altLang="en-US" sz="2800" smtClean="0"/>
              <a:t>後來決定跟進拍利得相機市場</a:t>
            </a:r>
          </a:p>
          <a:p>
            <a:pPr eaLnBrk="1" hangingPunct="1">
              <a:lnSpc>
                <a:spcPct val="80000"/>
              </a:lnSpc>
            </a:pPr>
            <a:endParaRPr lang="en-US" altLang="zh-TW" sz="2800" smtClean="0"/>
          </a:p>
          <a:p>
            <a:pPr eaLnBrk="1" hangingPunct="1">
              <a:lnSpc>
                <a:spcPct val="80000"/>
              </a:lnSpc>
            </a:pPr>
            <a:r>
              <a:rPr lang="en-US" altLang="zh-TW" sz="2800" smtClean="0"/>
              <a:t>Polariod </a:t>
            </a:r>
            <a:r>
              <a:rPr lang="zh-TW" altLang="en-US" sz="2800" smtClean="0"/>
              <a:t>如何面對大他</a:t>
            </a:r>
            <a:r>
              <a:rPr lang="en-US" altLang="zh-TW" sz="2800" smtClean="0"/>
              <a:t>10</a:t>
            </a:r>
            <a:r>
              <a:rPr lang="zh-TW" altLang="en-US" sz="2800" smtClean="0"/>
              <a:t>倍的對手</a:t>
            </a:r>
            <a:r>
              <a:rPr lang="en-US" altLang="zh-TW" sz="2800" smtClean="0"/>
              <a:t>?</a:t>
            </a:r>
          </a:p>
          <a:p>
            <a:pPr eaLnBrk="1" hangingPunct="1">
              <a:lnSpc>
                <a:spcPct val="80000"/>
              </a:lnSpc>
            </a:pPr>
            <a:endParaRPr lang="en-US" altLang="zh-TW" sz="2800" smtClean="0"/>
          </a:p>
          <a:p>
            <a:pPr eaLnBrk="1" hangingPunct="1">
              <a:lnSpc>
                <a:spcPct val="80000"/>
              </a:lnSpc>
            </a:pPr>
            <a:r>
              <a:rPr lang="en-US" altLang="zh-TW" sz="2800" smtClean="0">
                <a:solidFill>
                  <a:schemeClr val="hlink"/>
                </a:solidFill>
              </a:rPr>
              <a:t>Polariod</a:t>
            </a:r>
            <a:r>
              <a:rPr lang="zh-TW" altLang="en-US" sz="2800" smtClean="0">
                <a:solidFill>
                  <a:schemeClr val="hlink"/>
                </a:solidFill>
              </a:rPr>
              <a:t>控告柯達違反七項專利權</a:t>
            </a:r>
            <a:r>
              <a:rPr lang="en-US" altLang="zh-TW" sz="2800" smtClean="0">
                <a:solidFill>
                  <a:schemeClr val="hlink"/>
                </a:solidFill>
              </a:rPr>
              <a:t>, </a:t>
            </a:r>
            <a:r>
              <a:rPr lang="zh-TW" altLang="en-US" sz="2800" smtClean="0">
                <a:solidFill>
                  <a:schemeClr val="hlink"/>
                </a:solidFill>
              </a:rPr>
              <a:t>得手</a:t>
            </a:r>
            <a:r>
              <a:rPr lang="en-US" altLang="zh-TW" sz="2800" smtClean="0">
                <a:solidFill>
                  <a:schemeClr val="hlink"/>
                </a:solidFill>
              </a:rPr>
              <a:t>30</a:t>
            </a:r>
            <a:r>
              <a:rPr lang="zh-TW" altLang="en-US" sz="2800" smtClean="0">
                <a:solidFill>
                  <a:schemeClr val="hlink"/>
                </a:solidFill>
              </a:rPr>
              <a:t>億美金</a:t>
            </a:r>
            <a:r>
              <a:rPr lang="en-US" altLang="zh-TW" sz="2800" smtClean="0">
                <a:solidFill>
                  <a:schemeClr val="hlink"/>
                </a:solidFill>
              </a:rPr>
              <a: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zh-TW" altLang="en-US" smtClean="0"/>
              <a:t>靠專利賺錢的方法</a:t>
            </a:r>
            <a:r>
              <a:rPr lang="en-US" altLang="zh-TW" smtClean="0"/>
              <a:t>(</a:t>
            </a:r>
            <a:r>
              <a:rPr lang="zh-TW" altLang="en-US" smtClean="0"/>
              <a:t>暗黑面</a:t>
            </a:r>
            <a:r>
              <a:rPr lang="en-US" altLang="zh-TW" smtClean="0"/>
              <a:t>)</a:t>
            </a:r>
          </a:p>
        </p:txBody>
      </p:sp>
      <p:sp>
        <p:nvSpPr>
          <p:cNvPr id="14339" name="Rectangle 3"/>
          <p:cNvSpPr>
            <a:spLocks noGrp="1" noChangeArrowheads="1"/>
          </p:cNvSpPr>
          <p:nvPr>
            <p:ph type="body" idx="1"/>
          </p:nvPr>
        </p:nvSpPr>
        <p:spPr/>
        <p:txBody>
          <a:bodyPr/>
          <a:lstStyle/>
          <a:p>
            <a:pPr marL="609600" indent="-609600" eaLnBrk="1" hangingPunct="1">
              <a:buFont typeface="Wingdings" panose="05000000000000000000" pitchFamily="2" charset="2"/>
              <a:buAutoNum type="arabicPeriod"/>
            </a:pPr>
            <a:r>
              <a:rPr lang="zh-TW" altLang="en-US" sz="2800" dirty="0" smtClean="0"/>
              <a:t>控告恰好做得一樣的倒楣鬼 </a:t>
            </a:r>
            <a:r>
              <a:rPr lang="en-US" altLang="zh-TW" sz="2800" dirty="0" smtClean="0"/>
              <a:t>(eBay</a:t>
            </a:r>
            <a:r>
              <a:rPr lang="en-US" altLang="zh-TW" sz="2800" dirty="0" smtClean="0"/>
              <a:t>)</a:t>
            </a:r>
            <a:endParaRPr lang="zh-TW" altLang="en-US" sz="2800" dirty="0" smtClean="0"/>
          </a:p>
          <a:p>
            <a:pPr marL="609600" indent="-609600" eaLnBrk="1" hangingPunct="1">
              <a:buFont typeface="Wingdings" panose="05000000000000000000" pitchFamily="2" charset="2"/>
              <a:buAutoNum type="arabicPeriod"/>
            </a:pPr>
            <a:r>
              <a:rPr lang="zh-TW" altLang="en-US" sz="2800" dirty="0" smtClean="0"/>
              <a:t>關鍵時刻阻饒競爭對手 </a:t>
            </a:r>
            <a:r>
              <a:rPr lang="en-US" altLang="zh-TW" sz="2800" dirty="0" smtClean="0"/>
              <a:t>(Amazon vs. B&amp;N</a:t>
            </a:r>
            <a:r>
              <a:rPr lang="en-US" altLang="zh-TW" sz="2800" dirty="0" smtClean="0"/>
              <a:t>)</a:t>
            </a:r>
            <a:endParaRPr lang="zh-TW" altLang="en-US" sz="2800" dirty="0" smtClean="0"/>
          </a:p>
          <a:p>
            <a:pPr marL="609600" indent="-609600" eaLnBrk="1" hangingPunct="1">
              <a:buFont typeface="Wingdings" panose="05000000000000000000" pitchFamily="2" charset="2"/>
              <a:buAutoNum type="arabicPeriod" startAt="3"/>
            </a:pPr>
            <a:r>
              <a:rPr lang="zh-TW" altLang="en-US" sz="2800" dirty="0" smtClean="0"/>
              <a:t>大公司勒索小公司 </a:t>
            </a:r>
            <a:r>
              <a:rPr lang="en-US" altLang="zh-TW" sz="2800" dirty="0" smtClean="0"/>
              <a:t>(IBM vs. SUN</a:t>
            </a:r>
            <a:r>
              <a:rPr lang="en-US" altLang="zh-TW" sz="2800" dirty="0" smtClean="0"/>
              <a:t>)</a:t>
            </a:r>
            <a:endParaRPr lang="en-US" altLang="zh-TW" sz="2800" dirty="0"/>
          </a:p>
          <a:p>
            <a:pPr marL="609600" indent="-609600" eaLnBrk="1" hangingPunct="1">
              <a:buFont typeface="Wingdings" panose="05000000000000000000" pitchFamily="2" charset="2"/>
              <a:buAutoNum type="arabicPeriod" startAt="3"/>
            </a:pPr>
            <a:r>
              <a:rPr lang="zh-TW" altLang="en-US" sz="2800" dirty="0" smtClean="0"/>
              <a:t>控告競爭對手的無辜客戶 </a:t>
            </a:r>
            <a:r>
              <a:rPr lang="en-US" altLang="zh-TW" sz="2800" dirty="0" smtClean="0"/>
              <a:t>(AMD vs. </a:t>
            </a:r>
            <a:r>
              <a:rPr lang="zh-TW" altLang="en-US" sz="2800" dirty="0" smtClean="0"/>
              <a:t>聯發科</a:t>
            </a:r>
            <a:r>
              <a:rPr lang="en-US" altLang="zh-TW" sz="2800" dirty="0" smtClean="0"/>
              <a:t>)</a:t>
            </a:r>
          </a:p>
          <a:p>
            <a:pPr marL="609600" indent="-609600" eaLnBrk="1" hangingPunct="1">
              <a:buFont typeface="Wingdings" panose="05000000000000000000" pitchFamily="2" charset="2"/>
              <a:buAutoNum type="arabicPeriod" startAt="3"/>
            </a:pPr>
            <a:endParaRPr lang="zh-TW" altLang="en-US" sz="2800" dirty="0" smtClean="0"/>
          </a:p>
          <a:p>
            <a:pPr marL="609600" indent="-609600" eaLnBrk="1" hangingPunct="1"/>
            <a:r>
              <a:rPr kumimoji="0" lang="zh-TW" altLang="en-US" sz="2800" dirty="0" smtClean="0">
                <a:solidFill>
                  <a:schemeClr val="hlink"/>
                </a:solidFill>
              </a:rPr>
              <a:t>申請專利是要保護自己不被其他人勒索</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altLang="zh-TW" smtClean="0"/>
              <a:t>e-Bay </a:t>
            </a:r>
            <a:r>
              <a:rPr lang="zh-TW" altLang="en-US" smtClean="0"/>
              <a:t>案例</a:t>
            </a:r>
          </a:p>
        </p:txBody>
      </p:sp>
      <p:sp>
        <p:nvSpPr>
          <p:cNvPr id="15363" name="Rectangle 3"/>
          <p:cNvSpPr>
            <a:spLocks noGrp="1" noChangeArrowheads="1"/>
          </p:cNvSpPr>
          <p:nvPr>
            <p:ph type="body" idx="1"/>
          </p:nvPr>
        </p:nvSpPr>
        <p:spPr/>
        <p:txBody>
          <a:bodyPr/>
          <a:lstStyle/>
          <a:p>
            <a:pPr eaLnBrk="1" hangingPunct="1"/>
            <a:r>
              <a:rPr lang="en-US" altLang="zh-TW" smtClean="0"/>
              <a:t>e-Bay</a:t>
            </a:r>
            <a:r>
              <a:rPr lang="zh-TW" altLang="en-US" smtClean="0"/>
              <a:t>最早成功實現網路拍賣的商業模式</a:t>
            </a:r>
          </a:p>
          <a:p>
            <a:pPr eaLnBrk="1" hangingPunct="1"/>
            <a:endParaRPr lang="zh-TW" altLang="en-US" smtClean="0"/>
          </a:p>
          <a:p>
            <a:pPr eaLnBrk="1" hangingPunct="1"/>
            <a:r>
              <a:rPr lang="zh-TW" altLang="en-US" smtClean="0"/>
              <a:t>專利律師 </a:t>
            </a:r>
            <a:r>
              <a:rPr lang="en-US" altLang="zh-TW" smtClean="0"/>
              <a:t>Thomas Woolston </a:t>
            </a:r>
            <a:r>
              <a:rPr lang="zh-TW" altLang="en-US" smtClean="0"/>
              <a:t>控告 </a:t>
            </a:r>
            <a:r>
              <a:rPr lang="en-US" altLang="zh-TW" smtClean="0"/>
              <a:t>e-Bay</a:t>
            </a:r>
          </a:p>
          <a:p>
            <a:pPr lvl="1" eaLnBrk="1" hangingPunct="1"/>
            <a:r>
              <a:rPr kumimoji="0" lang="en-US" altLang="zh-TW" smtClean="0"/>
              <a:t>Woolston</a:t>
            </a:r>
            <a:r>
              <a:rPr kumimoji="0" lang="zh-TW" altLang="en-US" smtClean="0"/>
              <a:t>先一歨將網路拍賣模式申請專利</a:t>
            </a:r>
          </a:p>
          <a:p>
            <a:pPr lvl="1" eaLnBrk="1" hangingPunct="1"/>
            <a:endParaRPr kumimoji="0" lang="zh-TW" altLang="en-US" smtClean="0"/>
          </a:p>
          <a:p>
            <a:pPr eaLnBrk="1" hangingPunct="1"/>
            <a:r>
              <a:rPr kumimoji="0" lang="en-US" altLang="zh-TW" smtClean="0"/>
              <a:t>2003</a:t>
            </a:r>
            <a:r>
              <a:rPr kumimoji="0" lang="zh-TW" altLang="en-US" smtClean="0"/>
              <a:t>年</a:t>
            </a:r>
            <a:r>
              <a:rPr kumimoji="0" lang="en-US" altLang="zh-TW" smtClean="0"/>
              <a:t>5</a:t>
            </a:r>
            <a:r>
              <a:rPr kumimoji="0" lang="zh-TW" altLang="en-US" smtClean="0"/>
              <a:t>月</a:t>
            </a:r>
            <a:r>
              <a:rPr kumimoji="0" lang="en-US" altLang="zh-TW" smtClean="0"/>
              <a:t>, </a:t>
            </a:r>
            <a:r>
              <a:rPr kumimoji="0" lang="zh-TW" altLang="en-US" smtClean="0"/>
              <a:t>法院裁定 </a:t>
            </a:r>
            <a:r>
              <a:rPr kumimoji="0" lang="en-US" altLang="zh-TW" smtClean="0"/>
              <a:t>eBay </a:t>
            </a:r>
            <a:r>
              <a:rPr kumimoji="0" lang="zh-TW" altLang="en-US" smtClean="0"/>
              <a:t>需賠償 </a:t>
            </a:r>
            <a:r>
              <a:rPr kumimoji="0" lang="en-US" altLang="zh-TW" smtClean="0"/>
              <a:t>3500</a:t>
            </a:r>
            <a:r>
              <a:rPr kumimoji="0" lang="zh-TW" altLang="en-US" smtClean="0"/>
              <a:t>萬美金</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altLang="zh-TW" smtClean="0"/>
              <a:t>Amazon vs. Barnes&amp;Nobel</a:t>
            </a:r>
          </a:p>
        </p:txBody>
      </p:sp>
      <p:sp>
        <p:nvSpPr>
          <p:cNvPr id="16387" name="Rectangle 3"/>
          <p:cNvSpPr>
            <a:spLocks noGrp="1" noChangeArrowheads="1"/>
          </p:cNvSpPr>
          <p:nvPr>
            <p:ph type="body" idx="1"/>
          </p:nvPr>
        </p:nvSpPr>
        <p:spPr/>
        <p:txBody>
          <a:bodyPr/>
          <a:lstStyle/>
          <a:p>
            <a:pPr eaLnBrk="1" hangingPunct="1">
              <a:lnSpc>
                <a:spcPct val="80000"/>
              </a:lnSpc>
            </a:pPr>
            <a:r>
              <a:rPr lang="en-US" altLang="zh-TW" sz="2800" smtClean="0"/>
              <a:t>Amazon</a:t>
            </a:r>
            <a:r>
              <a:rPr lang="zh-TW" altLang="en-US" sz="2800" smtClean="0"/>
              <a:t>提出 </a:t>
            </a:r>
            <a:r>
              <a:rPr lang="en-US" altLang="zh-TW" sz="2800" smtClean="0"/>
              <a:t>1-click button</a:t>
            </a:r>
            <a:r>
              <a:rPr lang="zh-TW" altLang="en-US" sz="2800" smtClean="0"/>
              <a:t>的做法並申請專利</a:t>
            </a:r>
          </a:p>
          <a:p>
            <a:pPr eaLnBrk="1" hangingPunct="1">
              <a:lnSpc>
                <a:spcPct val="80000"/>
              </a:lnSpc>
            </a:pPr>
            <a:endParaRPr lang="zh-TW" altLang="en-US" sz="2800" smtClean="0"/>
          </a:p>
          <a:p>
            <a:pPr eaLnBrk="1" hangingPunct="1">
              <a:lnSpc>
                <a:spcPct val="80000"/>
              </a:lnSpc>
            </a:pPr>
            <a:r>
              <a:rPr lang="en-US" altLang="zh-TW" sz="2800" smtClean="0"/>
              <a:t>Barnes &amp; Nobel </a:t>
            </a:r>
            <a:r>
              <a:rPr lang="zh-TW" altLang="en-US" sz="2800" smtClean="0"/>
              <a:t>隨後跟進相同做法</a:t>
            </a:r>
          </a:p>
          <a:p>
            <a:pPr eaLnBrk="1" hangingPunct="1">
              <a:lnSpc>
                <a:spcPct val="80000"/>
              </a:lnSpc>
            </a:pPr>
            <a:endParaRPr lang="zh-TW" altLang="en-US" sz="2800" smtClean="0"/>
          </a:p>
          <a:p>
            <a:pPr eaLnBrk="1" hangingPunct="1">
              <a:lnSpc>
                <a:spcPct val="80000"/>
              </a:lnSpc>
            </a:pPr>
            <a:r>
              <a:rPr lang="en-US" altLang="zh-TW" sz="2800" smtClean="0"/>
              <a:t>Amazon</a:t>
            </a:r>
            <a:r>
              <a:rPr lang="zh-TW" altLang="en-US" sz="2800" smtClean="0"/>
              <a:t>選擇在耶誕節前夕控告</a:t>
            </a:r>
            <a:r>
              <a:rPr lang="en-US" altLang="zh-TW" sz="2800" smtClean="0"/>
              <a:t>Barnes&amp;Nobel, </a:t>
            </a:r>
            <a:r>
              <a:rPr lang="zh-TW" altLang="en-US" sz="2800" smtClean="0"/>
              <a:t>造成 </a:t>
            </a:r>
            <a:r>
              <a:rPr lang="en-US" altLang="zh-TW" sz="2800" smtClean="0"/>
              <a:t>Barnes&amp;Nobel</a:t>
            </a:r>
            <a:r>
              <a:rPr lang="zh-TW" altLang="en-US" sz="2800" smtClean="0"/>
              <a:t>網站需在耶誕節關閉</a:t>
            </a:r>
            <a:r>
              <a:rPr lang="en-US" altLang="zh-TW" sz="2800" smtClean="0"/>
              <a:t>, </a:t>
            </a:r>
            <a:r>
              <a:rPr lang="zh-TW" altLang="en-US" sz="2800" smtClean="0"/>
              <a:t>損失數億商機</a:t>
            </a:r>
          </a:p>
          <a:p>
            <a:pPr eaLnBrk="1" hangingPunct="1">
              <a:lnSpc>
                <a:spcPct val="80000"/>
              </a:lnSpc>
            </a:pPr>
            <a:endParaRPr lang="zh-TW" altLang="en-US" sz="2800" smtClean="0"/>
          </a:p>
          <a:p>
            <a:pPr eaLnBrk="1" hangingPunct="1">
              <a:lnSpc>
                <a:spcPct val="80000"/>
              </a:lnSpc>
            </a:pPr>
            <a:r>
              <a:rPr lang="zh-TW" altLang="en-US" sz="2800" smtClean="0">
                <a:solidFill>
                  <a:srgbClr val="FF0000"/>
                </a:solidFill>
              </a:rPr>
              <a:t>官司結果</a:t>
            </a:r>
            <a:r>
              <a:rPr lang="en-US" altLang="zh-TW" sz="2800" smtClean="0">
                <a:solidFill>
                  <a:srgbClr val="FF0000"/>
                </a:solidFill>
              </a:rPr>
              <a:t>: Barnes &amp; Nobel</a:t>
            </a:r>
            <a:r>
              <a:rPr lang="zh-TW" altLang="en-US" sz="2800" smtClean="0">
                <a:solidFill>
                  <a:srgbClr val="FF0000"/>
                </a:solidFill>
              </a:rPr>
              <a:t>勝訴</a:t>
            </a:r>
            <a:r>
              <a:rPr lang="en-US" altLang="zh-TW" sz="2800" smtClean="0">
                <a:solidFill>
                  <a:srgbClr val="FF0000"/>
                </a:solidFill>
              </a:rPr>
              <a:t>, </a:t>
            </a:r>
            <a:r>
              <a:rPr lang="zh-TW" altLang="en-US" sz="2800" smtClean="0">
                <a:solidFill>
                  <a:srgbClr val="FF0000"/>
                </a:solidFill>
              </a:rPr>
              <a:t>但損失已不可挽回</a:t>
            </a:r>
          </a:p>
          <a:p>
            <a:pPr eaLnBrk="1" hangingPunct="1">
              <a:lnSpc>
                <a:spcPct val="80000"/>
              </a:lnSpc>
            </a:pPr>
            <a:endParaRPr lang="zh-TW" altLang="en-US" sz="2800" smtClean="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altLang="zh-TW" smtClean="0"/>
              <a:t>IBM vs. SUN (1980</a:t>
            </a:r>
            <a:r>
              <a:rPr lang="zh-TW" altLang="en-US" smtClean="0"/>
              <a:t>年代末</a:t>
            </a:r>
            <a:r>
              <a:rPr lang="en-US" altLang="zh-TW" smtClean="0"/>
              <a:t>)</a:t>
            </a:r>
          </a:p>
        </p:txBody>
      </p:sp>
      <p:sp>
        <p:nvSpPr>
          <p:cNvPr id="17411" name="Rectangle 3"/>
          <p:cNvSpPr>
            <a:spLocks noGrp="1" noChangeArrowheads="1"/>
          </p:cNvSpPr>
          <p:nvPr>
            <p:ph type="body" idx="1"/>
          </p:nvPr>
        </p:nvSpPr>
        <p:spPr/>
        <p:txBody>
          <a:bodyPr/>
          <a:lstStyle/>
          <a:p>
            <a:pPr eaLnBrk="1" hangingPunct="1"/>
            <a:r>
              <a:rPr lang="en-US" altLang="zh-TW" sz="2800" smtClean="0"/>
              <a:t>IBM </a:t>
            </a:r>
            <a:r>
              <a:rPr lang="zh-TW" altLang="en-US" sz="2800" smtClean="0"/>
              <a:t>控告 </a:t>
            </a:r>
            <a:r>
              <a:rPr lang="en-US" altLang="zh-TW" sz="2800" smtClean="0"/>
              <a:t>SUN </a:t>
            </a:r>
            <a:r>
              <a:rPr lang="zh-TW" altLang="en-US" sz="2800" smtClean="0"/>
              <a:t>違反七項專利</a:t>
            </a:r>
          </a:p>
          <a:p>
            <a:pPr eaLnBrk="1" hangingPunct="1"/>
            <a:endParaRPr lang="zh-TW" altLang="en-US" sz="2800" smtClean="0"/>
          </a:p>
          <a:p>
            <a:pPr eaLnBrk="1" hangingPunct="1"/>
            <a:r>
              <a:rPr lang="zh-TW" altLang="en-US" sz="2800" smtClean="0"/>
              <a:t>官司結果</a:t>
            </a:r>
            <a:r>
              <a:rPr lang="en-US" altLang="zh-TW" sz="2800" smtClean="0"/>
              <a:t>: SUN</a:t>
            </a:r>
            <a:r>
              <a:rPr lang="zh-TW" altLang="en-US" sz="2800" smtClean="0"/>
              <a:t>勝訴</a:t>
            </a:r>
            <a:r>
              <a:rPr lang="en-US" altLang="zh-TW" sz="2800" smtClean="0"/>
              <a:t>, </a:t>
            </a:r>
            <a:r>
              <a:rPr lang="zh-TW" altLang="en-US" sz="2800" smtClean="0"/>
              <a:t>但</a:t>
            </a:r>
            <a:r>
              <a:rPr lang="en-US" altLang="zh-TW" sz="2800" smtClean="0"/>
              <a:t>SUN</a:t>
            </a:r>
            <a:r>
              <a:rPr lang="zh-TW" altLang="en-US" sz="2800" smtClean="0"/>
              <a:t>還是賠償</a:t>
            </a:r>
            <a:r>
              <a:rPr lang="en-US" altLang="zh-TW" sz="2800" smtClean="0"/>
              <a:t>IBM</a:t>
            </a:r>
          </a:p>
          <a:p>
            <a:pPr eaLnBrk="1" hangingPunct="1"/>
            <a:endParaRPr lang="en-US" altLang="zh-TW" sz="2800" smtClean="0"/>
          </a:p>
          <a:p>
            <a:pPr eaLnBrk="1" hangingPunct="1"/>
            <a:r>
              <a:rPr lang="en-US" altLang="zh-TW" sz="2800" smtClean="0"/>
              <a:t>IBM</a:t>
            </a:r>
            <a:r>
              <a:rPr lang="zh-TW" altLang="en-US" sz="2800" smtClean="0"/>
              <a:t>律師團</a:t>
            </a:r>
            <a:r>
              <a:rPr lang="en-US" altLang="zh-TW" sz="2800" smtClean="0"/>
              <a:t>:</a:t>
            </a:r>
            <a:r>
              <a:rPr lang="zh-TW" altLang="en-US" sz="2800" smtClean="0"/>
              <a:t>我們有上萬個專利</a:t>
            </a:r>
            <a:r>
              <a:rPr lang="en-US" altLang="zh-TW" sz="2800" smtClean="0"/>
              <a:t>, </a:t>
            </a:r>
            <a:r>
              <a:rPr lang="zh-TW" altLang="en-US" sz="2800" smtClean="0"/>
              <a:t>要不要再找</a:t>
            </a:r>
            <a:r>
              <a:rPr lang="en-US" altLang="zh-TW" sz="2800" smtClean="0"/>
              <a:t>7</a:t>
            </a:r>
            <a:r>
              <a:rPr lang="zh-TW" altLang="en-US" sz="2800" smtClean="0"/>
              <a:t>個來告你</a:t>
            </a:r>
            <a:r>
              <a:rPr lang="en-US" altLang="zh-TW" sz="2800" smtClean="0"/>
              <a:t>?</a:t>
            </a:r>
          </a:p>
          <a:p>
            <a:pPr eaLnBrk="1" hangingPunct="1"/>
            <a:endParaRPr lang="en-US" altLang="zh-TW" sz="2800" smtClean="0"/>
          </a:p>
          <a:p>
            <a:pPr eaLnBrk="1" hangingPunct="1">
              <a:buFont typeface="Wingdings" panose="05000000000000000000" pitchFamily="2" charset="2"/>
              <a:buNone/>
            </a:pPr>
            <a:r>
              <a:rPr lang="en-US" altLang="zh-TW" sz="2800" smtClean="0"/>
              <a:t>(</a:t>
            </a:r>
            <a:r>
              <a:rPr lang="zh-TW" altLang="en-US" sz="2800" smtClean="0"/>
              <a:t>摘自 </a:t>
            </a:r>
            <a:r>
              <a:rPr lang="en-US" altLang="zh-TW" sz="2800" smtClean="0"/>
              <a:t>2002 </a:t>
            </a:r>
            <a:r>
              <a:rPr lang="zh-TW" altLang="en-US" sz="2800" smtClean="0"/>
              <a:t>年</a:t>
            </a:r>
            <a:r>
              <a:rPr lang="en-US" altLang="zh-TW" sz="2800" smtClean="0"/>
              <a:t>Forbes </a:t>
            </a:r>
            <a:r>
              <a:rPr lang="zh-TW" altLang="en-US" sz="2800" smtClean="0"/>
              <a:t>雜誌</a:t>
            </a:r>
            <a:r>
              <a:rPr lang="en-US" altLang="zh-TW" sz="2800" smtClean="0"/>
              <a: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AMD </a:t>
            </a:r>
            <a:r>
              <a:rPr lang="zh-TW" altLang="en-US" dirty="0" smtClean="0"/>
              <a:t>控告聯發科案例</a:t>
            </a:r>
            <a:endParaRPr lang="zh-TW" altLang="en-US" dirty="0"/>
          </a:p>
        </p:txBody>
      </p:sp>
      <p:sp>
        <p:nvSpPr>
          <p:cNvPr id="3" name="內容版面配置區 2"/>
          <p:cNvSpPr>
            <a:spLocks noGrp="1"/>
          </p:cNvSpPr>
          <p:nvPr>
            <p:ph idx="1"/>
          </p:nvPr>
        </p:nvSpPr>
        <p:spPr/>
        <p:txBody>
          <a:bodyPr/>
          <a:lstStyle/>
          <a:p>
            <a:r>
              <a:rPr lang="en-US" altLang="zh-TW" dirty="0" smtClean="0"/>
              <a:t>2017/02</a:t>
            </a:r>
            <a:r>
              <a:rPr lang="zh-TW" altLang="en-US" dirty="0" smtClean="0"/>
              <a:t>，</a:t>
            </a:r>
            <a:r>
              <a:rPr lang="en-US" altLang="zh-TW" dirty="0" smtClean="0"/>
              <a:t>AMD </a:t>
            </a:r>
            <a:r>
              <a:rPr lang="zh-TW" altLang="en-US" dirty="0" smtClean="0"/>
              <a:t>控告聯發科等四家手機晶片商侵犯其 </a:t>
            </a:r>
            <a:r>
              <a:rPr lang="en-US" altLang="zh-TW" dirty="0" smtClean="0"/>
              <a:t>GPU (Graphics Processing Unit) </a:t>
            </a:r>
            <a:r>
              <a:rPr lang="zh-TW" altLang="en-US" dirty="0" smtClean="0"/>
              <a:t>相關專利。</a:t>
            </a:r>
            <a:endParaRPr lang="en-US" altLang="zh-TW" dirty="0" smtClean="0"/>
          </a:p>
          <a:p>
            <a:r>
              <a:rPr lang="zh-TW" altLang="en-US" dirty="0" smtClean="0"/>
              <a:t>聯發科等晶片廠商並非自行開發 </a:t>
            </a:r>
            <a:r>
              <a:rPr lang="en-US" altLang="zh-TW" dirty="0" smtClean="0"/>
              <a:t>GPU</a:t>
            </a:r>
            <a:r>
              <a:rPr lang="zh-TW" altLang="en-US" dirty="0" smtClean="0"/>
              <a:t>，而是向 </a:t>
            </a:r>
            <a:r>
              <a:rPr lang="en-US" altLang="zh-TW" dirty="0" smtClean="0"/>
              <a:t>ARM </a:t>
            </a:r>
            <a:r>
              <a:rPr lang="zh-TW" altLang="en-US" dirty="0" smtClean="0"/>
              <a:t>購買 </a:t>
            </a:r>
            <a:r>
              <a:rPr lang="en-US" altLang="zh-TW" dirty="0" smtClean="0"/>
              <a:t>GPU </a:t>
            </a:r>
            <a:r>
              <a:rPr lang="zh-TW" altLang="en-US" dirty="0" smtClean="0"/>
              <a:t>核心。</a:t>
            </a:r>
            <a:endParaRPr lang="en-US" altLang="zh-TW" dirty="0"/>
          </a:p>
          <a:p>
            <a:r>
              <a:rPr lang="en-US" altLang="zh-TW" dirty="0">
                <a:hlinkClick r:id="rId2"/>
              </a:rPr>
              <a:t>https://</a:t>
            </a:r>
            <a:r>
              <a:rPr lang="en-US" altLang="zh-TW" dirty="0" smtClean="0">
                <a:hlinkClick r:id="rId2"/>
              </a:rPr>
              <a:t>www.anandtech.com/show/11101/amd-files-patent-complaint-against-mediatek-lg-vizio</a:t>
            </a:r>
            <a:r>
              <a:rPr lang="en-US" altLang="zh-TW" dirty="0" smtClean="0"/>
              <a:t> </a:t>
            </a:r>
            <a:endParaRPr lang="en-US" altLang="zh-TW" dirty="0"/>
          </a:p>
          <a:p>
            <a:endParaRPr lang="zh-TW" altLang="en-US" dirty="0"/>
          </a:p>
        </p:txBody>
      </p:sp>
    </p:spTree>
    <p:extLst>
      <p:ext uri="{BB962C8B-B14F-4D97-AF65-F5344CB8AC3E}">
        <p14:creationId xmlns:p14="http://schemas.microsoft.com/office/powerpoint/2010/main" val="16475947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zh-TW" altLang="en-US" smtClean="0"/>
              <a:t>為什麼要申請專利</a:t>
            </a:r>
            <a:r>
              <a:rPr lang="en-US" altLang="zh-TW" smtClean="0"/>
              <a:t>?</a:t>
            </a:r>
          </a:p>
        </p:txBody>
      </p:sp>
      <p:sp>
        <p:nvSpPr>
          <p:cNvPr id="18435" name="Rectangle 3"/>
          <p:cNvSpPr>
            <a:spLocks noGrp="1" noChangeArrowheads="1"/>
          </p:cNvSpPr>
          <p:nvPr>
            <p:ph type="body" idx="1"/>
          </p:nvPr>
        </p:nvSpPr>
        <p:spPr/>
        <p:txBody>
          <a:bodyPr/>
          <a:lstStyle/>
          <a:p>
            <a:pPr eaLnBrk="1" hangingPunct="1"/>
            <a:r>
              <a:rPr lang="zh-TW" altLang="en-US" smtClean="0"/>
              <a:t>美蘇冷戰時期何以能維持世界和平</a:t>
            </a:r>
            <a:r>
              <a:rPr lang="en-US" altLang="zh-TW" smtClean="0"/>
              <a:t>?</a:t>
            </a:r>
          </a:p>
          <a:p>
            <a:pPr eaLnBrk="1" hangingPunct="1"/>
            <a:endParaRPr lang="en-US" altLang="zh-TW" smtClean="0"/>
          </a:p>
          <a:p>
            <a:pPr eaLnBrk="1" hangingPunct="1"/>
            <a:r>
              <a:rPr kumimoji="0" lang="zh-TW" altLang="en-US" smtClean="0">
                <a:solidFill>
                  <a:schemeClr val="hlink"/>
                </a:solidFill>
              </a:rPr>
              <a:t>申請專利是要保護自己不被其他人勒索</a:t>
            </a:r>
          </a:p>
          <a:p>
            <a:pPr lvl="1" eaLnBrk="1" hangingPunct="1"/>
            <a:r>
              <a:rPr kumimoji="0" lang="zh-TW" altLang="en-US" smtClean="0"/>
              <a:t>工業產品中有部分設計與他人雷同是不可避免的事</a:t>
            </a:r>
          </a:p>
          <a:p>
            <a:pPr lvl="1" eaLnBrk="1" hangingPunct="1"/>
            <a:r>
              <a:rPr kumimoji="0" lang="zh-TW" altLang="en-US" smtClean="0"/>
              <a:t>建構專利網以預防別人來告你</a:t>
            </a:r>
          </a:p>
          <a:p>
            <a:pPr eaLnBrk="1" hangingPunct="1"/>
            <a:endParaRPr lang="en-US" altLang="zh-TW" smtClean="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4"/>
          <p:cNvSpPr>
            <a:spLocks noGrp="1" noChangeArrowheads="1"/>
          </p:cNvSpPr>
          <p:nvPr>
            <p:ph type="ctrTitle"/>
          </p:nvPr>
        </p:nvSpPr>
        <p:spPr/>
        <p:txBody>
          <a:bodyPr/>
          <a:lstStyle/>
          <a:p>
            <a:pPr eaLnBrk="1" hangingPunct="1"/>
            <a:r>
              <a:rPr lang="zh-TW" altLang="en-US" smtClean="0"/>
              <a:t>什麼東西可以申請專利</a:t>
            </a:r>
          </a:p>
        </p:txBody>
      </p:sp>
      <p:sp>
        <p:nvSpPr>
          <p:cNvPr id="19459" name="Rectangle 5"/>
          <p:cNvSpPr>
            <a:spLocks noGrp="1" noChangeArrowheads="1"/>
          </p:cNvSpPr>
          <p:nvPr>
            <p:ph type="subTitle" idx="1"/>
          </p:nvPr>
        </p:nvSpPr>
        <p:spPr/>
        <p:txBody>
          <a:bodyPr/>
          <a:lstStyle/>
          <a:p>
            <a:pPr eaLnBrk="1" hangingPunct="1"/>
            <a:endParaRPr lang="zh-TW" altLang="en-US" smtClean="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zh-TW" altLang="en-US" smtClean="0"/>
              <a:t>美國專利網站</a:t>
            </a:r>
          </a:p>
        </p:txBody>
      </p:sp>
      <p:sp>
        <p:nvSpPr>
          <p:cNvPr id="20483" name="Rectangle 3"/>
          <p:cNvSpPr>
            <a:spLocks noGrp="1" noChangeArrowheads="1"/>
          </p:cNvSpPr>
          <p:nvPr>
            <p:ph type="body" idx="1"/>
          </p:nvPr>
        </p:nvSpPr>
        <p:spPr/>
        <p:txBody>
          <a:bodyPr/>
          <a:lstStyle/>
          <a:p>
            <a:pPr eaLnBrk="1" hangingPunct="1"/>
            <a:r>
              <a:rPr lang="en-US" altLang="zh-TW" smtClean="0">
                <a:hlinkClick r:id="rId2"/>
              </a:rPr>
              <a:t>http://www.uspto.gov/</a:t>
            </a:r>
            <a:endParaRPr lang="en-US" altLang="zh-TW" smtClean="0"/>
          </a:p>
          <a:p>
            <a:pPr eaLnBrk="1" hangingPunct="1"/>
            <a:endParaRPr lang="zh-TW" altLang="en-US" smtClean="0"/>
          </a:p>
          <a:p>
            <a:pPr eaLnBrk="1" hangingPunct="1"/>
            <a:r>
              <a:rPr lang="zh-TW" altLang="en-US" smtClean="0"/>
              <a:t>點選 </a:t>
            </a:r>
            <a:r>
              <a:rPr lang="en-US" altLang="zh-TW" smtClean="0"/>
              <a:t>Patents &gt;&gt; 3. search patents</a:t>
            </a:r>
          </a:p>
          <a:p>
            <a:pPr lvl="1" eaLnBrk="1" hangingPunct="1"/>
            <a:r>
              <a:rPr lang="en-US" altLang="zh-TW" smtClean="0"/>
              <a:t>Quick search</a:t>
            </a:r>
          </a:p>
          <a:p>
            <a:pPr lvl="1" eaLnBrk="1" hangingPunct="1"/>
            <a:r>
              <a:rPr lang="en-US" altLang="zh-TW" smtClean="0"/>
              <a:t>Advanced search</a:t>
            </a:r>
          </a:p>
          <a:p>
            <a:pPr lvl="1" eaLnBrk="1" hangingPunct="1"/>
            <a:r>
              <a:rPr lang="en-US" altLang="zh-TW" smtClean="0"/>
              <a:t>Patent number search</a:t>
            </a:r>
          </a:p>
          <a:p>
            <a:pPr eaLnBrk="1" hangingPunct="1"/>
            <a:endParaRPr lang="en-US" altLang="zh-TW" smtClean="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zh-TW" altLang="en-US" smtClean="0"/>
              <a:t>專利檢索課程大綱</a:t>
            </a:r>
          </a:p>
        </p:txBody>
      </p:sp>
      <p:sp>
        <p:nvSpPr>
          <p:cNvPr id="4099" name="Rectangle 3"/>
          <p:cNvSpPr>
            <a:spLocks noGrp="1" noChangeArrowheads="1"/>
          </p:cNvSpPr>
          <p:nvPr>
            <p:ph type="body" idx="1"/>
          </p:nvPr>
        </p:nvSpPr>
        <p:spPr/>
        <p:txBody>
          <a:bodyPr/>
          <a:lstStyle/>
          <a:p>
            <a:pPr eaLnBrk="1" hangingPunct="1"/>
            <a:r>
              <a:rPr lang="en-US" altLang="zh-TW" dirty="0" smtClean="0"/>
              <a:t>9/26: </a:t>
            </a:r>
            <a:r>
              <a:rPr lang="zh-TW" altLang="en-US" dirty="0" smtClean="0"/>
              <a:t>專利基本概念</a:t>
            </a:r>
          </a:p>
          <a:p>
            <a:pPr eaLnBrk="1" hangingPunct="1"/>
            <a:r>
              <a:rPr lang="en-US" altLang="zh-TW" dirty="0" smtClean="0"/>
              <a:t>10/03: </a:t>
            </a:r>
            <a:r>
              <a:rPr lang="zh-TW" altLang="en-US" dirty="0" smtClean="0"/>
              <a:t>專利地圖製作與專利</a:t>
            </a:r>
            <a:r>
              <a:rPr lang="zh-TW" altLang="en-US" dirty="0" smtClean="0"/>
              <a:t>寫作</a:t>
            </a:r>
            <a:endParaRPr lang="en-US" altLang="zh-TW" dirty="0" smtClean="0"/>
          </a:p>
          <a:p>
            <a:pPr eaLnBrk="1" hangingPunct="1"/>
            <a:r>
              <a:rPr lang="en-US" altLang="zh-TW" dirty="0" smtClean="0"/>
              <a:t>10/10: (</a:t>
            </a:r>
            <a:r>
              <a:rPr lang="zh-TW" altLang="en-US" dirty="0" smtClean="0"/>
              <a:t>停課</a:t>
            </a:r>
            <a:r>
              <a:rPr lang="en-US" altLang="zh-TW" dirty="0" smtClean="0"/>
              <a:t>)</a:t>
            </a:r>
            <a:endParaRPr lang="zh-TW" altLang="en-US" dirty="0" smtClean="0"/>
          </a:p>
          <a:p>
            <a:pPr eaLnBrk="1" hangingPunct="1"/>
            <a:r>
              <a:rPr lang="en-US" altLang="zh-TW" dirty="0" smtClean="0"/>
              <a:t>10/17: </a:t>
            </a:r>
            <a:r>
              <a:rPr lang="zh-TW" altLang="en-US" dirty="0" smtClean="0"/>
              <a:t>專利</a:t>
            </a:r>
            <a:r>
              <a:rPr lang="zh-TW" altLang="en-US" dirty="0" smtClean="0"/>
              <a:t>地圖報告</a:t>
            </a:r>
            <a:endParaRPr lang="en-US" altLang="zh-TW" dirty="0" smtClean="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zh-TW" altLang="en-US" smtClean="0"/>
              <a:t>隨堂練習</a:t>
            </a:r>
          </a:p>
        </p:txBody>
      </p:sp>
      <p:sp>
        <p:nvSpPr>
          <p:cNvPr id="21507" name="Rectangle 3"/>
          <p:cNvSpPr>
            <a:spLocks noGrp="1" noChangeArrowheads="1"/>
          </p:cNvSpPr>
          <p:nvPr>
            <p:ph type="body" idx="1"/>
          </p:nvPr>
        </p:nvSpPr>
        <p:spPr/>
        <p:txBody>
          <a:bodyPr/>
          <a:lstStyle/>
          <a:p>
            <a:pPr eaLnBrk="1" hangingPunct="1"/>
            <a:endParaRPr lang="zh-TW" altLang="en-US" smtClean="0"/>
          </a:p>
          <a:p>
            <a:pPr eaLnBrk="1" hangingPunct="1"/>
            <a:r>
              <a:rPr lang="zh-TW" altLang="en-US" smtClean="0"/>
              <a:t>請搜尋美國專利 </a:t>
            </a:r>
            <a:r>
              <a:rPr lang="en-US" altLang="zh-TW" smtClean="0"/>
              <a:t>6, 368, 227</a:t>
            </a:r>
            <a:r>
              <a:rPr lang="zh-TW" altLang="en-US" smtClean="0"/>
              <a:t>號專利</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zh-TW" altLang="en-US" smtClean="0"/>
              <a:t>盪鞦韆的新方法</a:t>
            </a:r>
          </a:p>
        </p:txBody>
      </p:sp>
      <p:sp>
        <p:nvSpPr>
          <p:cNvPr id="22531" name="Rectangle 3"/>
          <p:cNvSpPr>
            <a:spLocks noGrp="1" noChangeArrowheads="1"/>
          </p:cNvSpPr>
          <p:nvPr>
            <p:ph type="body" idx="1"/>
          </p:nvPr>
        </p:nvSpPr>
        <p:spPr/>
        <p:txBody>
          <a:bodyPr/>
          <a:lstStyle/>
          <a:p>
            <a:pPr marL="609600" indent="-609600" eaLnBrk="1" hangingPunct="1"/>
            <a:r>
              <a:rPr lang="en-US" altLang="zh-TW" smtClean="0"/>
              <a:t>US. Patent 6,368,227</a:t>
            </a:r>
          </a:p>
          <a:p>
            <a:pPr marL="609600" indent="-609600" eaLnBrk="1" hangingPunct="1"/>
            <a:r>
              <a:rPr lang="zh-TW" altLang="en-US" smtClean="0"/>
              <a:t>發明人</a:t>
            </a:r>
            <a:r>
              <a:rPr lang="en-US" altLang="zh-TW" smtClean="0"/>
              <a:t>: Steven Olson</a:t>
            </a:r>
            <a:r>
              <a:rPr lang="zh-TW" altLang="en-US" smtClean="0"/>
              <a:t>於</a:t>
            </a:r>
            <a:r>
              <a:rPr lang="en-US" altLang="zh-TW" smtClean="0"/>
              <a:t>2002</a:t>
            </a:r>
            <a:r>
              <a:rPr lang="zh-TW" altLang="en-US" smtClean="0"/>
              <a:t>年</a:t>
            </a:r>
            <a:r>
              <a:rPr lang="en-US" altLang="zh-TW" smtClean="0"/>
              <a:t>4</a:t>
            </a:r>
            <a:r>
              <a:rPr lang="zh-TW" altLang="en-US" smtClean="0"/>
              <a:t>月</a:t>
            </a:r>
            <a:r>
              <a:rPr lang="en-US" altLang="zh-TW" smtClean="0"/>
              <a:t>9</a:t>
            </a:r>
            <a:r>
              <a:rPr lang="zh-TW" altLang="en-US" smtClean="0"/>
              <a:t>日取得 </a:t>
            </a:r>
            <a:r>
              <a:rPr lang="en-US" altLang="zh-TW" smtClean="0"/>
              <a:t>(</a:t>
            </a:r>
            <a:r>
              <a:rPr lang="zh-TW" altLang="en-US" smtClean="0"/>
              <a:t>當時他剛滿七歲</a:t>
            </a:r>
            <a:r>
              <a:rPr lang="en-US" altLang="zh-TW" smtClean="0"/>
              <a:t>, </a:t>
            </a:r>
            <a:r>
              <a:rPr lang="zh-TW" altLang="en-US" smtClean="0"/>
              <a:t>申請時五歲</a:t>
            </a:r>
            <a:r>
              <a:rPr lang="en-US" altLang="zh-TW" smtClean="0"/>
              <a:t>)</a:t>
            </a:r>
          </a:p>
          <a:p>
            <a:pPr marL="609600" indent="-609600" eaLnBrk="1" hangingPunct="1"/>
            <a:endParaRPr lang="en-US" altLang="zh-TW" smtClean="0"/>
          </a:p>
          <a:p>
            <a:pPr marL="609600" indent="-609600" eaLnBrk="1" hangingPunct="1">
              <a:buFont typeface="Wingdings" panose="05000000000000000000" pitchFamily="2" charset="2"/>
              <a:buAutoNum type="arabicPeriod"/>
            </a:pPr>
            <a:r>
              <a:rPr lang="zh-TW" altLang="en-US" smtClean="0"/>
              <a:t>手拉秋千一邊的鐵鍊</a:t>
            </a:r>
          </a:p>
          <a:p>
            <a:pPr marL="609600" indent="-609600" eaLnBrk="1" hangingPunct="1">
              <a:buFont typeface="Wingdings" panose="05000000000000000000" pitchFamily="2" charset="2"/>
              <a:buAutoNum type="arabicPeriod"/>
            </a:pPr>
            <a:r>
              <a:rPr lang="zh-TW" altLang="en-US" smtClean="0"/>
              <a:t>下次再拉另一邊的鐵鍊</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zh-TW" altLang="en-US" smtClean="0"/>
              <a:t>簡單的懶人概念通常就可以申請專利</a:t>
            </a:r>
          </a:p>
        </p:txBody>
      </p:sp>
      <p:sp>
        <p:nvSpPr>
          <p:cNvPr id="23555" name="Rectangle 3"/>
          <p:cNvSpPr>
            <a:spLocks noGrp="1" noChangeArrowheads="1"/>
          </p:cNvSpPr>
          <p:nvPr>
            <p:ph type="body" idx="1"/>
          </p:nvPr>
        </p:nvSpPr>
        <p:spPr/>
        <p:txBody>
          <a:bodyPr/>
          <a:lstStyle/>
          <a:p>
            <a:pPr eaLnBrk="1" hangingPunct="1">
              <a:lnSpc>
                <a:spcPct val="80000"/>
              </a:lnSpc>
            </a:pPr>
            <a:r>
              <a:rPr lang="zh-TW" altLang="en-US" sz="2800" smtClean="0"/>
              <a:t>給經常忘記帶筆的懶人專用專利</a:t>
            </a:r>
          </a:p>
          <a:p>
            <a:pPr eaLnBrk="1" hangingPunct="1">
              <a:lnSpc>
                <a:spcPct val="80000"/>
              </a:lnSpc>
            </a:pPr>
            <a:endParaRPr lang="en-US" altLang="zh-TW" sz="2800" smtClean="0"/>
          </a:p>
          <a:p>
            <a:pPr eaLnBrk="1" hangingPunct="1">
              <a:lnSpc>
                <a:spcPct val="80000"/>
              </a:lnSpc>
            </a:pPr>
            <a:r>
              <a:rPr lang="en-US" altLang="zh-TW" sz="2800" smtClean="0"/>
              <a:t>US Patent 4,317,638</a:t>
            </a:r>
          </a:p>
          <a:p>
            <a:pPr eaLnBrk="1" hangingPunct="1">
              <a:lnSpc>
                <a:spcPct val="80000"/>
              </a:lnSpc>
            </a:pPr>
            <a:endParaRPr lang="en-US" altLang="zh-TW" sz="2800" smtClean="0"/>
          </a:p>
          <a:p>
            <a:pPr eaLnBrk="1" hangingPunct="1">
              <a:lnSpc>
                <a:spcPct val="80000"/>
              </a:lnSpc>
            </a:pPr>
            <a:r>
              <a:rPr lang="en-US" altLang="zh-TW" sz="2800" smtClean="0"/>
              <a:t>US Patent 1,795,555</a:t>
            </a:r>
          </a:p>
          <a:p>
            <a:pPr eaLnBrk="1" hangingPunct="1">
              <a:lnSpc>
                <a:spcPct val="80000"/>
              </a:lnSpc>
            </a:pPr>
            <a:endParaRPr lang="en-US" altLang="zh-TW" sz="2800" smtClean="0"/>
          </a:p>
          <a:p>
            <a:pPr eaLnBrk="1" hangingPunct="1">
              <a:lnSpc>
                <a:spcPct val="80000"/>
              </a:lnSpc>
            </a:pPr>
            <a:r>
              <a:rPr lang="en-US" altLang="zh-TW" sz="2800" smtClean="0"/>
              <a:t>US Patent 4,162,754</a:t>
            </a:r>
          </a:p>
          <a:p>
            <a:pPr eaLnBrk="1" hangingPunct="1">
              <a:lnSpc>
                <a:spcPct val="80000"/>
              </a:lnSpc>
            </a:pPr>
            <a:endParaRPr lang="en-US" altLang="zh-TW" sz="2800" smtClean="0"/>
          </a:p>
          <a:p>
            <a:pPr eaLnBrk="1" hangingPunct="1">
              <a:lnSpc>
                <a:spcPct val="80000"/>
              </a:lnSpc>
            </a:pPr>
            <a:r>
              <a:rPr lang="en-US" altLang="zh-TW" sz="2800" smtClean="0"/>
              <a:t>US Patent 4,674,298</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altLang="zh-TW" smtClean="0"/>
              <a:t>US Patent 4,317,638</a:t>
            </a:r>
          </a:p>
        </p:txBody>
      </p:sp>
      <p:pic>
        <p:nvPicPr>
          <p:cNvPr id="24579"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4438" y="2205038"/>
            <a:ext cx="3340100" cy="426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en-US" altLang="zh-TW" smtClean="0"/>
              <a:t>US Patent 1,795,555</a:t>
            </a:r>
          </a:p>
        </p:txBody>
      </p:sp>
      <p:pic>
        <p:nvPicPr>
          <p:cNvPr id="25603"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32138" y="2060575"/>
            <a:ext cx="2643187" cy="4465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en-US" altLang="zh-TW" smtClean="0"/>
              <a:t>US Patent 4,162,754</a:t>
            </a:r>
          </a:p>
        </p:txBody>
      </p:sp>
      <p:pic>
        <p:nvPicPr>
          <p:cNvPr id="26627"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1050" y="2060575"/>
            <a:ext cx="5143500" cy="4262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en-US" altLang="zh-TW" smtClean="0"/>
              <a:t>US Patent 4,674,298</a:t>
            </a:r>
          </a:p>
        </p:txBody>
      </p:sp>
      <p:pic>
        <p:nvPicPr>
          <p:cNvPr id="27651"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79838" y="2205038"/>
            <a:ext cx="2051050" cy="408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zh-TW" altLang="en-US" smtClean="0"/>
              <a:t>專利通常是很簡單的概念</a:t>
            </a:r>
          </a:p>
        </p:txBody>
      </p:sp>
      <p:sp>
        <p:nvSpPr>
          <p:cNvPr id="28675" name="Rectangle 3"/>
          <p:cNvSpPr>
            <a:spLocks noGrp="1" noChangeArrowheads="1"/>
          </p:cNvSpPr>
          <p:nvPr>
            <p:ph type="body" idx="1"/>
          </p:nvPr>
        </p:nvSpPr>
        <p:spPr/>
        <p:txBody>
          <a:bodyPr/>
          <a:lstStyle/>
          <a:p>
            <a:pPr eaLnBrk="1" hangingPunct="1"/>
            <a:r>
              <a:rPr lang="zh-TW" altLang="en-US" smtClean="0"/>
              <a:t>有人敢戴這種帽子出門嗎</a:t>
            </a:r>
            <a:r>
              <a:rPr lang="en-US" altLang="zh-TW" smtClean="0"/>
              <a:t>???</a:t>
            </a:r>
          </a:p>
          <a:p>
            <a:pPr eaLnBrk="1" hangingPunct="1"/>
            <a:r>
              <a:rPr lang="en-US" altLang="zh-TW" smtClean="0"/>
              <a:t>(US Patent 5,425,620)</a:t>
            </a:r>
          </a:p>
        </p:txBody>
      </p:sp>
      <p:pic>
        <p:nvPicPr>
          <p:cNvPr id="2867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43213" y="3409950"/>
            <a:ext cx="3960812" cy="3222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zh-TW" altLang="en-US" smtClean="0"/>
              <a:t>下列何者可申請專利</a:t>
            </a:r>
          </a:p>
        </p:txBody>
      </p:sp>
      <p:sp>
        <p:nvSpPr>
          <p:cNvPr id="29699" name="Rectangle 3"/>
          <p:cNvSpPr>
            <a:spLocks noGrp="1" noChangeArrowheads="1"/>
          </p:cNvSpPr>
          <p:nvPr>
            <p:ph type="body" idx="1"/>
          </p:nvPr>
        </p:nvSpPr>
        <p:spPr/>
        <p:txBody>
          <a:bodyPr/>
          <a:lstStyle/>
          <a:p>
            <a:pPr marL="609600" indent="-609600" eaLnBrk="1" hangingPunct="1">
              <a:buFont typeface="Wingdings" panose="05000000000000000000" pitchFamily="2" charset="2"/>
              <a:buAutoNum type="arabicPeriod"/>
            </a:pPr>
            <a:r>
              <a:rPr lang="zh-TW" altLang="en-US" smtClean="0"/>
              <a:t>將衣服洗得更乾淨的洗衣機</a:t>
            </a:r>
          </a:p>
          <a:p>
            <a:pPr marL="609600" indent="-609600" eaLnBrk="1" hangingPunct="1">
              <a:buFont typeface="Wingdings" panose="05000000000000000000" pitchFamily="2" charset="2"/>
              <a:buAutoNum type="arabicPeriod"/>
            </a:pPr>
            <a:r>
              <a:rPr lang="zh-TW" altLang="en-US" smtClean="0"/>
              <a:t>有震動提醒來電的手機</a:t>
            </a:r>
          </a:p>
          <a:p>
            <a:pPr marL="609600" indent="-609600" eaLnBrk="1" hangingPunct="1">
              <a:buFont typeface="Wingdings" panose="05000000000000000000" pitchFamily="2" charset="2"/>
              <a:buAutoNum type="arabicPeriod"/>
            </a:pPr>
            <a:r>
              <a:rPr lang="zh-TW" altLang="en-US" smtClean="0"/>
              <a:t>去除頭皮屑的洗髮精</a:t>
            </a:r>
          </a:p>
          <a:p>
            <a:pPr marL="609600" indent="-609600" eaLnBrk="1" hangingPunct="1">
              <a:buFont typeface="Wingdings" panose="05000000000000000000" pitchFamily="2" charset="2"/>
              <a:buAutoNum type="arabicPeriod"/>
            </a:pPr>
            <a:r>
              <a:rPr lang="zh-TW" altLang="en-US" smtClean="0"/>
              <a:t>防滑輪胎</a:t>
            </a:r>
          </a:p>
          <a:p>
            <a:pPr marL="609600" indent="-609600" eaLnBrk="1" hangingPunct="1">
              <a:buFont typeface="Wingdings" panose="05000000000000000000" pitchFamily="2" charset="2"/>
              <a:buAutoNum type="arabicPeriod"/>
            </a:pPr>
            <a:r>
              <a:rPr lang="zh-TW" altLang="en-US" smtClean="0"/>
              <a:t>太陽能電池</a:t>
            </a:r>
          </a:p>
          <a:p>
            <a:pPr marL="609600" indent="-609600" eaLnBrk="1" hangingPunct="1">
              <a:buFont typeface="Wingdings" panose="05000000000000000000" pitchFamily="2" charset="2"/>
              <a:buAutoNum type="arabicPeriod"/>
            </a:pPr>
            <a:r>
              <a:rPr lang="en-US" altLang="zh-TW" smtClean="0"/>
              <a:t>DVD</a:t>
            </a:r>
            <a:r>
              <a:rPr lang="zh-TW" altLang="en-US" smtClean="0"/>
              <a:t>使用的</a:t>
            </a:r>
            <a:r>
              <a:rPr lang="en-US" altLang="zh-TW" smtClean="0"/>
              <a:t>MP3</a:t>
            </a:r>
            <a:r>
              <a:rPr lang="zh-TW" altLang="en-US" smtClean="0"/>
              <a:t>壓縮程式</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zh-TW" altLang="en-US" smtClean="0"/>
              <a:t>下列何者可申請專利</a:t>
            </a:r>
          </a:p>
        </p:txBody>
      </p:sp>
      <p:sp>
        <p:nvSpPr>
          <p:cNvPr id="30723" name="Rectangle 3"/>
          <p:cNvSpPr>
            <a:spLocks noGrp="1" noChangeArrowheads="1"/>
          </p:cNvSpPr>
          <p:nvPr>
            <p:ph type="body" idx="1"/>
          </p:nvPr>
        </p:nvSpPr>
        <p:spPr/>
        <p:txBody>
          <a:bodyPr/>
          <a:lstStyle/>
          <a:p>
            <a:pPr marL="609600" indent="-609600" eaLnBrk="1" hangingPunct="1">
              <a:buFont typeface="Wingdings" panose="05000000000000000000" pitchFamily="2" charset="2"/>
              <a:buAutoNum type="arabicPeriod"/>
            </a:pPr>
            <a:r>
              <a:rPr lang="zh-TW" altLang="en-US" smtClean="0"/>
              <a:t>把電腦檔案丟到垃圾桶</a:t>
            </a:r>
            <a:r>
              <a:rPr lang="en-US" altLang="zh-TW" smtClean="0"/>
              <a:t>, </a:t>
            </a:r>
            <a:r>
              <a:rPr lang="zh-TW" altLang="en-US" smtClean="0"/>
              <a:t>以刪除檔案</a:t>
            </a:r>
          </a:p>
          <a:p>
            <a:pPr marL="609600" indent="-609600" eaLnBrk="1" hangingPunct="1">
              <a:buFont typeface="Wingdings" panose="05000000000000000000" pitchFamily="2" charset="2"/>
              <a:buAutoNum type="arabicPeriod"/>
            </a:pPr>
            <a:r>
              <a:rPr lang="zh-TW" altLang="en-US" smtClean="0"/>
              <a:t>解決都市交通堵塞的方法</a:t>
            </a:r>
          </a:p>
          <a:p>
            <a:pPr marL="609600" indent="-609600" eaLnBrk="1" hangingPunct="1">
              <a:buFont typeface="Wingdings" panose="05000000000000000000" pitchFamily="2" charset="2"/>
              <a:buAutoNum type="arabicPeriod"/>
            </a:pPr>
            <a:r>
              <a:rPr lang="zh-TW" altLang="en-US" smtClean="0"/>
              <a:t>捕捉蚊子的方法</a:t>
            </a:r>
          </a:p>
          <a:p>
            <a:pPr marL="609600" indent="-609600" eaLnBrk="1" hangingPunct="1">
              <a:buFont typeface="Wingdings" panose="05000000000000000000" pitchFamily="2" charset="2"/>
              <a:buAutoNum type="arabicPeriod"/>
            </a:pPr>
            <a:r>
              <a:rPr lang="zh-TW" altLang="en-US" smtClean="0"/>
              <a:t>把保齡球丟出去就會自動旋轉的方法</a:t>
            </a:r>
          </a:p>
          <a:p>
            <a:pPr marL="609600" indent="-609600" eaLnBrk="1" hangingPunct="1">
              <a:buFont typeface="Wingdings" panose="05000000000000000000" pitchFamily="2" charset="2"/>
              <a:buAutoNum type="arabicPeriod"/>
            </a:pPr>
            <a:r>
              <a:rPr kumimoji="0" lang="zh-TW" altLang="en-US" smtClean="0"/>
              <a:t>讓差勁的政客不能上電視的方法</a:t>
            </a:r>
          </a:p>
          <a:p>
            <a:pPr marL="609600" indent="-609600" eaLnBrk="1" hangingPunct="1">
              <a:buFont typeface="Wingdings" panose="05000000000000000000" pitchFamily="2" charset="2"/>
              <a:buAutoNum type="arabicPeriod"/>
            </a:pPr>
            <a:r>
              <a:rPr kumimoji="0" lang="zh-TW" altLang="en-US" smtClean="0"/>
              <a:t>防止核彈大戰的方法</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zh-TW" altLang="en-US" smtClean="0"/>
              <a:t>評分</a:t>
            </a:r>
            <a:endParaRPr lang="en-US" altLang="zh-TW" smtClean="0"/>
          </a:p>
        </p:txBody>
      </p:sp>
      <p:sp>
        <p:nvSpPr>
          <p:cNvPr id="5123" name="Rectangle 3"/>
          <p:cNvSpPr>
            <a:spLocks noGrp="1" noChangeArrowheads="1"/>
          </p:cNvSpPr>
          <p:nvPr>
            <p:ph type="body" idx="1"/>
          </p:nvPr>
        </p:nvSpPr>
        <p:spPr/>
        <p:txBody>
          <a:bodyPr/>
          <a:lstStyle/>
          <a:p>
            <a:pPr eaLnBrk="1" hangingPunct="1"/>
            <a:r>
              <a:rPr lang="zh-TW" altLang="en-US" dirty="0" smtClean="0"/>
              <a:t>報告</a:t>
            </a:r>
            <a:r>
              <a:rPr lang="zh-TW" altLang="en-US" dirty="0" smtClean="0"/>
              <a:t>時間</a:t>
            </a:r>
            <a:r>
              <a:rPr lang="zh-TW" altLang="en-US" dirty="0" smtClean="0"/>
              <a:t>：</a:t>
            </a:r>
            <a:r>
              <a:rPr lang="en-US" altLang="zh-TW" dirty="0" smtClean="0"/>
              <a:t>20 </a:t>
            </a:r>
            <a:r>
              <a:rPr lang="zh-TW" altLang="en-US" dirty="0" smtClean="0"/>
              <a:t>分鐘</a:t>
            </a:r>
          </a:p>
          <a:p>
            <a:pPr eaLnBrk="1" hangingPunct="1"/>
            <a:r>
              <a:rPr lang="zh-TW" altLang="en-US" dirty="0" smtClean="0"/>
              <a:t>選定一項產品</a:t>
            </a:r>
            <a:r>
              <a:rPr lang="en-US" altLang="zh-TW" dirty="0" smtClean="0"/>
              <a:t>/</a:t>
            </a:r>
            <a:r>
              <a:rPr lang="zh-TW" altLang="en-US" dirty="0" smtClean="0"/>
              <a:t>技術作為主題</a:t>
            </a:r>
            <a:endParaRPr lang="en-US" altLang="zh-TW" dirty="0" smtClean="0"/>
          </a:p>
          <a:p>
            <a:pPr lvl="1" eaLnBrk="1" hangingPunct="1"/>
            <a:r>
              <a:rPr lang="zh-TW" altLang="en-US" dirty="0" smtClean="0"/>
              <a:t>例如</a:t>
            </a:r>
            <a:r>
              <a:rPr lang="en-US" altLang="zh-TW" dirty="0" smtClean="0"/>
              <a:t>: Microsoft </a:t>
            </a:r>
            <a:r>
              <a:rPr lang="en-US" altLang="zh-TW" dirty="0" err="1" smtClean="0"/>
              <a:t>Kinnect</a:t>
            </a:r>
            <a:r>
              <a:rPr lang="zh-TW" altLang="en-US" dirty="0" smtClean="0"/>
              <a:t>與</a:t>
            </a:r>
            <a:r>
              <a:rPr lang="en-US" altLang="zh-TW" dirty="0" smtClean="0"/>
              <a:t>3D</a:t>
            </a:r>
            <a:r>
              <a:rPr lang="zh-TW" altLang="en-US" dirty="0" smtClean="0"/>
              <a:t>影像辨識</a:t>
            </a:r>
            <a:endParaRPr lang="en-US" altLang="zh-TW" dirty="0" smtClean="0"/>
          </a:p>
          <a:p>
            <a:pPr eaLnBrk="1" hangingPunct="1"/>
            <a:r>
              <a:rPr lang="zh-TW" altLang="en-US" dirty="0" smtClean="0"/>
              <a:t>製作一</a:t>
            </a:r>
            <a:r>
              <a:rPr lang="zh-TW" altLang="en-US" dirty="0" smtClean="0"/>
              <a:t>份專利分析</a:t>
            </a:r>
            <a:r>
              <a:rPr lang="zh-TW" altLang="en-US" dirty="0" smtClean="0"/>
              <a:t>報告 </a:t>
            </a:r>
            <a:r>
              <a:rPr lang="en-US" altLang="zh-TW" dirty="0" smtClean="0"/>
              <a:t>(</a:t>
            </a:r>
            <a:r>
              <a:rPr lang="zh-TW" altLang="en-US" dirty="0" smtClean="0"/>
              <a:t>投影片</a:t>
            </a:r>
            <a:r>
              <a:rPr lang="en-US" altLang="zh-TW" dirty="0" smtClean="0"/>
              <a:t>), </a:t>
            </a:r>
            <a:r>
              <a:rPr lang="zh-TW" altLang="en-US" dirty="0" smtClean="0"/>
              <a:t>包含</a:t>
            </a:r>
            <a:r>
              <a:rPr lang="en-US" altLang="zh-TW" dirty="0" smtClean="0"/>
              <a:t>:</a:t>
            </a:r>
            <a:endParaRPr lang="zh-TW" altLang="en-US" dirty="0" smtClean="0"/>
          </a:p>
          <a:p>
            <a:pPr lvl="1" eaLnBrk="1" hangingPunct="1"/>
            <a:r>
              <a:rPr lang="zh-TW" altLang="en-US" dirty="0" smtClean="0"/>
              <a:t>法定的專利涵蓋範圍</a:t>
            </a:r>
            <a:r>
              <a:rPr lang="en-US" altLang="zh-TW" dirty="0" smtClean="0"/>
              <a:t>(claims)</a:t>
            </a:r>
          </a:p>
          <a:p>
            <a:pPr lvl="1" eaLnBrk="1" hangingPunct="1"/>
            <a:r>
              <a:rPr lang="zh-TW" altLang="en-US" dirty="0" smtClean="0"/>
              <a:t>國內外相關專利檢索</a:t>
            </a:r>
          </a:p>
          <a:p>
            <a:pPr lvl="1" eaLnBrk="1" hangingPunct="1"/>
            <a:r>
              <a:rPr lang="zh-TW" altLang="en-US" dirty="0" smtClean="0"/>
              <a:t>相關技術專利地圖</a:t>
            </a:r>
          </a:p>
          <a:p>
            <a:pPr lvl="1" eaLnBrk="1" hangingPunct="1"/>
            <a:endParaRPr lang="zh-TW" altLang="en-US" dirty="0" smtClean="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lang="zh-TW" altLang="en-US" smtClean="0"/>
              <a:t>不可申請專利的項目</a:t>
            </a:r>
          </a:p>
        </p:txBody>
      </p:sp>
      <p:sp>
        <p:nvSpPr>
          <p:cNvPr id="31747" name="Rectangle 3"/>
          <p:cNvSpPr>
            <a:spLocks noGrp="1" noChangeArrowheads="1"/>
          </p:cNvSpPr>
          <p:nvPr>
            <p:ph type="body" idx="1"/>
          </p:nvPr>
        </p:nvSpPr>
        <p:spPr/>
        <p:txBody>
          <a:bodyPr/>
          <a:lstStyle/>
          <a:p>
            <a:pPr marL="609600" indent="-609600" eaLnBrk="1" hangingPunct="1">
              <a:buFont typeface="Wingdings" panose="05000000000000000000" pitchFamily="2" charset="2"/>
              <a:buAutoNum type="arabicPeriod"/>
            </a:pPr>
            <a:r>
              <a:rPr lang="zh-TW" altLang="en-US" smtClean="0"/>
              <a:t>動植物新品種</a:t>
            </a:r>
            <a:r>
              <a:rPr lang="en-US" altLang="zh-TW" smtClean="0"/>
              <a:t>(</a:t>
            </a:r>
            <a:r>
              <a:rPr lang="zh-TW" altLang="en-US" smtClean="0"/>
              <a:t>例</a:t>
            </a:r>
            <a:r>
              <a:rPr lang="en-US" altLang="zh-TW" smtClean="0"/>
              <a:t>:</a:t>
            </a:r>
            <a:r>
              <a:rPr lang="zh-TW" altLang="en-US" smtClean="0"/>
              <a:t>基因改造的玉米</a:t>
            </a:r>
            <a:r>
              <a:rPr lang="en-US" altLang="zh-TW" smtClean="0"/>
              <a:t>)</a:t>
            </a:r>
          </a:p>
          <a:p>
            <a:pPr marL="609600" indent="-609600" eaLnBrk="1" hangingPunct="1">
              <a:buFont typeface="Wingdings" panose="05000000000000000000" pitchFamily="2" charset="2"/>
              <a:buAutoNum type="arabicPeriod"/>
            </a:pPr>
            <a:r>
              <a:rPr lang="zh-TW" altLang="en-US" smtClean="0"/>
              <a:t>人體或動物疾病診斷</a:t>
            </a:r>
            <a:r>
              <a:rPr lang="en-US" altLang="zh-TW" smtClean="0"/>
              <a:t>, </a:t>
            </a:r>
            <a:r>
              <a:rPr lang="zh-TW" altLang="en-US" smtClean="0"/>
              <a:t>治療或手術的方法</a:t>
            </a:r>
          </a:p>
          <a:p>
            <a:pPr marL="609600" indent="-609600" eaLnBrk="1" hangingPunct="1">
              <a:buFont typeface="Wingdings" panose="05000000000000000000" pitchFamily="2" charset="2"/>
              <a:buAutoNum type="arabicPeriod"/>
            </a:pPr>
            <a:r>
              <a:rPr lang="zh-TW" altLang="en-US" smtClean="0"/>
              <a:t>科學原理或數學方法本身</a:t>
            </a:r>
          </a:p>
          <a:p>
            <a:pPr marL="609600" indent="-609600" eaLnBrk="1" hangingPunct="1">
              <a:buFont typeface="Wingdings" panose="05000000000000000000" pitchFamily="2" charset="2"/>
              <a:buAutoNum type="arabicPeriod"/>
            </a:pPr>
            <a:r>
              <a:rPr lang="zh-TW" altLang="en-US" smtClean="0"/>
              <a:t>純為人類智力的規則或方法</a:t>
            </a:r>
          </a:p>
          <a:p>
            <a:pPr marL="609600" indent="-609600" eaLnBrk="1" hangingPunct="1">
              <a:buFont typeface="Wingdings" panose="05000000000000000000" pitchFamily="2" charset="2"/>
              <a:buAutoNum type="arabicPeriod"/>
            </a:pPr>
            <a:r>
              <a:rPr lang="zh-TW" altLang="en-US" smtClean="0"/>
              <a:t>文學藝術創作</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zh-TW" altLang="en-US" smtClean="0"/>
              <a:t>專利構成要件</a:t>
            </a:r>
          </a:p>
        </p:txBody>
      </p:sp>
      <p:sp>
        <p:nvSpPr>
          <p:cNvPr id="32771" name="Rectangle 3"/>
          <p:cNvSpPr>
            <a:spLocks noGrp="1" noChangeArrowheads="1"/>
          </p:cNvSpPr>
          <p:nvPr>
            <p:ph type="body" idx="1"/>
          </p:nvPr>
        </p:nvSpPr>
        <p:spPr/>
        <p:txBody>
          <a:bodyPr/>
          <a:lstStyle/>
          <a:p>
            <a:pPr eaLnBrk="1" hangingPunct="1"/>
            <a:r>
              <a:rPr lang="zh-TW" altLang="en-US" smtClean="0"/>
              <a:t>新穎性</a:t>
            </a:r>
          </a:p>
          <a:p>
            <a:pPr eaLnBrk="1" hangingPunct="1"/>
            <a:r>
              <a:rPr lang="zh-TW" altLang="en-US" smtClean="0"/>
              <a:t>非顯而易見性</a:t>
            </a:r>
          </a:p>
          <a:p>
            <a:pPr eaLnBrk="1" hangingPunct="1"/>
            <a:r>
              <a:rPr lang="zh-TW" altLang="en-US" smtClean="0"/>
              <a:t>可實現性</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r>
              <a:rPr lang="zh-TW" altLang="en-US" smtClean="0"/>
              <a:t>隨堂練習</a:t>
            </a:r>
          </a:p>
        </p:txBody>
      </p:sp>
      <p:sp>
        <p:nvSpPr>
          <p:cNvPr id="33795" name="Rectangle 3"/>
          <p:cNvSpPr>
            <a:spLocks noGrp="1" noChangeArrowheads="1"/>
          </p:cNvSpPr>
          <p:nvPr>
            <p:ph type="body" idx="1"/>
          </p:nvPr>
        </p:nvSpPr>
        <p:spPr/>
        <p:txBody>
          <a:bodyPr/>
          <a:lstStyle/>
          <a:p>
            <a:pPr eaLnBrk="1" hangingPunct="1"/>
            <a:endParaRPr lang="zh-TW" altLang="en-US" smtClean="0"/>
          </a:p>
          <a:p>
            <a:pPr eaLnBrk="1" hangingPunct="1"/>
            <a:r>
              <a:rPr lang="zh-TW" altLang="en-US" smtClean="0"/>
              <a:t>請找出捕捉聖誕老公公的方法 </a:t>
            </a:r>
            <a:r>
              <a:rPr lang="en-US" altLang="zh-TW" smtClean="0"/>
              <a:t>(</a:t>
            </a:r>
            <a:r>
              <a:rPr lang="zh-TW" altLang="en-US" smtClean="0"/>
              <a:t>美國專利</a:t>
            </a:r>
            <a:r>
              <a:rPr lang="en-US" altLang="zh-TW" smtClean="0"/>
              <a:t>)</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zh-TW" altLang="en-US" smtClean="0"/>
              <a:t>隨堂練習</a:t>
            </a:r>
          </a:p>
        </p:txBody>
      </p:sp>
      <p:sp>
        <p:nvSpPr>
          <p:cNvPr id="34819" name="Rectangle 3"/>
          <p:cNvSpPr>
            <a:spLocks noGrp="1" noChangeArrowheads="1"/>
          </p:cNvSpPr>
          <p:nvPr>
            <p:ph type="body" idx="1"/>
          </p:nvPr>
        </p:nvSpPr>
        <p:spPr/>
        <p:txBody>
          <a:bodyPr/>
          <a:lstStyle/>
          <a:p>
            <a:pPr eaLnBrk="1" hangingPunct="1"/>
            <a:endParaRPr lang="zh-TW" altLang="en-US" smtClean="0"/>
          </a:p>
          <a:p>
            <a:pPr eaLnBrk="1" hangingPunct="1"/>
            <a:r>
              <a:rPr lang="zh-TW" altLang="en-US" smtClean="0"/>
              <a:t>請找出一種可以踢自己的屁股的機器 </a:t>
            </a:r>
            <a:r>
              <a:rPr lang="en-US" altLang="zh-TW" smtClean="0"/>
              <a:t>(</a:t>
            </a:r>
            <a:r>
              <a:rPr lang="zh-TW" altLang="en-US" smtClean="0"/>
              <a:t>美國專利</a:t>
            </a:r>
            <a:r>
              <a:rPr lang="en-US" altLang="zh-TW" smtClean="0"/>
              <a: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zh-TW" altLang="en-US" smtClean="0"/>
              <a:t>課程內容來源</a:t>
            </a:r>
          </a:p>
        </p:txBody>
      </p:sp>
      <p:sp>
        <p:nvSpPr>
          <p:cNvPr id="6147" name="Rectangle 3"/>
          <p:cNvSpPr>
            <a:spLocks noGrp="1" noChangeArrowheads="1"/>
          </p:cNvSpPr>
          <p:nvPr>
            <p:ph type="body" idx="1"/>
          </p:nvPr>
        </p:nvSpPr>
        <p:spPr/>
        <p:txBody>
          <a:bodyPr/>
          <a:lstStyle/>
          <a:p>
            <a:pPr eaLnBrk="1" hangingPunct="1"/>
            <a:endParaRPr lang="zh-TW" altLang="en-US" smtClean="0"/>
          </a:p>
          <a:p>
            <a:pPr eaLnBrk="1" hangingPunct="1"/>
            <a:r>
              <a:rPr lang="zh-TW" altLang="en-US" smtClean="0"/>
              <a:t>廖和信</a:t>
            </a:r>
            <a:r>
              <a:rPr lang="en-US" altLang="zh-TW" smtClean="0"/>
              <a:t>, </a:t>
            </a:r>
            <a:r>
              <a:rPr lang="zh-TW" altLang="en-US" smtClean="0"/>
              <a:t>專利就是科技競爭力</a:t>
            </a:r>
            <a:r>
              <a:rPr lang="en-US" altLang="zh-TW" smtClean="0"/>
              <a:t>, </a:t>
            </a:r>
            <a:r>
              <a:rPr lang="zh-TW" altLang="en-US" smtClean="0"/>
              <a:t>天下文化出版</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zh-TW" altLang="en-US" smtClean="0"/>
              <a:t>內容大綱</a:t>
            </a:r>
          </a:p>
        </p:txBody>
      </p:sp>
      <p:sp>
        <p:nvSpPr>
          <p:cNvPr id="7171" name="Rectangle 3"/>
          <p:cNvSpPr>
            <a:spLocks noGrp="1" noChangeArrowheads="1"/>
          </p:cNvSpPr>
          <p:nvPr>
            <p:ph type="body" idx="1"/>
          </p:nvPr>
        </p:nvSpPr>
        <p:spPr/>
        <p:txBody>
          <a:bodyPr/>
          <a:lstStyle/>
          <a:p>
            <a:pPr eaLnBrk="1" hangingPunct="1"/>
            <a:r>
              <a:rPr lang="zh-TW" altLang="en-US" smtClean="0"/>
              <a:t>專利是什麼東東</a:t>
            </a:r>
            <a:r>
              <a:rPr lang="en-US" altLang="zh-TW" smtClean="0"/>
              <a:t>?</a:t>
            </a:r>
          </a:p>
          <a:p>
            <a:pPr eaLnBrk="1" hangingPunct="1"/>
            <a:r>
              <a:rPr lang="zh-TW" altLang="en-US" smtClean="0"/>
              <a:t>為什麼要學習專利相關知識</a:t>
            </a:r>
          </a:p>
          <a:p>
            <a:pPr eaLnBrk="1" hangingPunct="1"/>
            <a:r>
              <a:rPr lang="zh-TW" altLang="en-US" smtClean="0"/>
              <a:t>什麼東西可以申請專利</a:t>
            </a:r>
          </a:p>
          <a:p>
            <a:pPr eaLnBrk="1" hangingPunct="1"/>
            <a:r>
              <a:rPr lang="zh-TW" altLang="en-US" smtClean="0"/>
              <a:t>基本專利搜尋</a:t>
            </a:r>
          </a:p>
          <a:p>
            <a:pPr eaLnBrk="1" hangingPunct="1"/>
            <a:r>
              <a:rPr lang="zh-TW" altLang="en-US" smtClean="0"/>
              <a:t>專利說明書長什麼樣子</a:t>
            </a:r>
          </a:p>
          <a:p>
            <a:pPr eaLnBrk="1" hangingPunct="1"/>
            <a:r>
              <a:rPr lang="zh-TW" altLang="en-US" smtClean="0"/>
              <a:t>爆笑專利集錦</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4"/>
          <p:cNvSpPr>
            <a:spLocks noGrp="1" noChangeArrowheads="1"/>
          </p:cNvSpPr>
          <p:nvPr>
            <p:ph type="ctrTitle"/>
          </p:nvPr>
        </p:nvSpPr>
        <p:spPr/>
        <p:txBody>
          <a:bodyPr/>
          <a:lstStyle/>
          <a:p>
            <a:pPr eaLnBrk="1" hangingPunct="1"/>
            <a:r>
              <a:rPr lang="zh-TW" altLang="en-US" smtClean="0"/>
              <a:t>什麼是專利</a:t>
            </a:r>
          </a:p>
        </p:txBody>
      </p:sp>
      <p:sp>
        <p:nvSpPr>
          <p:cNvPr id="8195" name="Rectangle 5"/>
          <p:cNvSpPr>
            <a:spLocks noGrp="1" noChangeArrowheads="1"/>
          </p:cNvSpPr>
          <p:nvPr>
            <p:ph type="subTitle" idx="1"/>
          </p:nvPr>
        </p:nvSpPr>
        <p:spPr/>
        <p:txBody>
          <a:bodyPr/>
          <a:lstStyle/>
          <a:p>
            <a:pPr eaLnBrk="1" hangingPunct="1"/>
            <a:endParaRPr lang="zh-TW" altLang="en-US" smtClean="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zh-TW" altLang="en-US" smtClean="0"/>
              <a:t>專利證書上的說明</a:t>
            </a:r>
          </a:p>
        </p:txBody>
      </p:sp>
      <p:sp>
        <p:nvSpPr>
          <p:cNvPr id="9219" name="Rectangle 3"/>
          <p:cNvSpPr>
            <a:spLocks noGrp="1" noChangeArrowheads="1"/>
          </p:cNvSpPr>
          <p:nvPr>
            <p:ph type="body" idx="1"/>
          </p:nvPr>
        </p:nvSpPr>
        <p:spPr/>
        <p:txBody>
          <a:bodyPr/>
          <a:lstStyle/>
          <a:p>
            <a:pPr marL="85725" indent="14288" eaLnBrk="1" hangingPunct="1">
              <a:buFont typeface="Wingdings" panose="05000000000000000000" pitchFamily="2" charset="2"/>
              <a:buNone/>
            </a:pPr>
            <a:r>
              <a:rPr lang="en-US" altLang="zh-TW" sz="2800" smtClean="0"/>
              <a:t>Therefore, this</a:t>
            </a:r>
          </a:p>
          <a:p>
            <a:pPr marL="85725" indent="14288" algn="ctr" eaLnBrk="1" hangingPunct="1">
              <a:buFont typeface="Wingdings" panose="05000000000000000000" pitchFamily="2" charset="2"/>
              <a:buNone/>
            </a:pPr>
            <a:r>
              <a:rPr lang="en-US" altLang="zh-TW" b="1" smtClean="0"/>
              <a:t>United States Patent</a:t>
            </a:r>
          </a:p>
          <a:p>
            <a:pPr marL="85725" indent="14288" eaLnBrk="1" hangingPunct="1">
              <a:buFont typeface="Wingdings" panose="05000000000000000000" pitchFamily="2" charset="2"/>
              <a:buNone/>
            </a:pPr>
            <a:r>
              <a:rPr lang="en-US" altLang="zh-TW" sz="2800" smtClean="0"/>
              <a:t>Grants to the person(s) having title to this patent the right to exclude others from making, using, offering for sale, or selling the invention throughout the United States of America or importing the invention into the United States of America for the term set forth below, …</a:t>
            </a:r>
          </a:p>
          <a:p>
            <a:pPr marL="85725" indent="14288" eaLnBrk="1" hangingPunct="1">
              <a:buFont typeface="Wingdings" panose="05000000000000000000" pitchFamily="2" charset="2"/>
              <a:buNone/>
            </a:pPr>
            <a:endParaRPr lang="en-US" altLang="zh-TW" sz="2800" smtClean="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zh-TW" altLang="en-US" smtClean="0"/>
              <a:t>為什麼要學專利</a:t>
            </a:r>
          </a:p>
        </p:txBody>
      </p:sp>
      <p:sp>
        <p:nvSpPr>
          <p:cNvPr id="10243" name="Rectangle 3"/>
          <p:cNvSpPr>
            <a:spLocks noGrp="1" noChangeArrowheads="1"/>
          </p:cNvSpPr>
          <p:nvPr>
            <p:ph type="body" idx="1"/>
          </p:nvPr>
        </p:nvSpPr>
        <p:spPr/>
        <p:txBody>
          <a:bodyPr/>
          <a:lstStyle/>
          <a:p>
            <a:pPr marL="609600" indent="-609600" eaLnBrk="1" hangingPunct="1">
              <a:buFont typeface="Wingdings" panose="05000000000000000000" pitchFamily="2" charset="2"/>
              <a:buAutoNum type="arabicPeriod"/>
            </a:pPr>
            <a:r>
              <a:rPr lang="zh-TW" altLang="en-US" smtClean="0"/>
              <a:t>賺錢</a:t>
            </a:r>
            <a:r>
              <a:rPr lang="en-US" altLang="zh-TW" smtClean="0"/>
              <a:t>$$$</a:t>
            </a:r>
          </a:p>
          <a:p>
            <a:pPr marL="609600" indent="-609600" eaLnBrk="1" hangingPunct="1">
              <a:buFont typeface="Wingdings" panose="05000000000000000000" pitchFamily="2" charset="2"/>
              <a:buAutoNum type="arabicPeriod"/>
            </a:pPr>
            <a:r>
              <a:rPr lang="zh-TW" altLang="en-US" smtClean="0"/>
              <a:t>賺錢</a:t>
            </a:r>
            <a:r>
              <a:rPr lang="en-US" altLang="zh-TW" smtClean="0"/>
              <a:t>$$$</a:t>
            </a:r>
          </a:p>
          <a:p>
            <a:pPr marL="609600" indent="-609600" eaLnBrk="1" hangingPunct="1">
              <a:buFont typeface="Wingdings" panose="05000000000000000000" pitchFamily="2" charset="2"/>
              <a:buAutoNum type="arabicPeriod"/>
            </a:pPr>
            <a:r>
              <a:rPr lang="zh-TW" altLang="en-US" smtClean="0"/>
              <a:t>賺錢</a:t>
            </a:r>
            <a:r>
              <a:rPr lang="en-US" altLang="zh-TW" smtClean="0"/>
              <a:t>$$$</a:t>
            </a:r>
          </a:p>
          <a:p>
            <a:pPr marL="609600" indent="-609600" eaLnBrk="1" hangingPunct="1">
              <a:buFont typeface="Wingdings" panose="05000000000000000000" pitchFamily="2" charset="2"/>
              <a:buNone/>
            </a:pPr>
            <a:endParaRPr lang="en-US" altLang="zh-TW" smtClean="0"/>
          </a:p>
          <a:p>
            <a:pPr marL="609600" indent="-609600" eaLnBrk="1" hangingPunct="1">
              <a:buFont typeface="Wingdings" panose="05000000000000000000" pitchFamily="2" charset="2"/>
              <a:buNone/>
            </a:pPr>
            <a:r>
              <a:rPr lang="en-US" altLang="zh-TW" smtClean="0"/>
              <a:t>while (1) printf (“</a:t>
            </a:r>
            <a:r>
              <a:rPr lang="zh-TW" altLang="en-US" smtClean="0"/>
              <a:t>賺錢</a:t>
            </a:r>
            <a:r>
              <a:rPr lang="en-US" altLang="zh-TW" smtClean="0"/>
              <a:t>$$$”);</a:t>
            </a:r>
          </a:p>
          <a:p>
            <a:pPr marL="609600" indent="-609600" eaLnBrk="1" hangingPunct="1">
              <a:buFont typeface="Wingdings" panose="05000000000000000000" pitchFamily="2" charset="2"/>
              <a:buNone/>
            </a:pPr>
            <a:endParaRPr lang="en-US" altLang="zh-TW" smtClean="0"/>
          </a:p>
          <a:p>
            <a:pPr marL="609600" indent="-609600" eaLnBrk="1" hangingPunct="1"/>
            <a:r>
              <a:rPr lang="en-US" altLang="zh-TW" smtClean="0">
                <a:solidFill>
                  <a:schemeClr val="hlink"/>
                </a:solidFill>
              </a:rPr>
              <a:t>Q: </a:t>
            </a:r>
            <a:r>
              <a:rPr lang="zh-TW" altLang="en-US" smtClean="0">
                <a:solidFill>
                  <a:schemeClr val="hlink"/>
                </a:solidFill>
              </a:rPr>
              <a:t>如何靠專利賺錢</a:t>
            </a:r>
            <a:r>
              <a:rPr lang="en-US" altLang="zh-TW" smtClean="0">
                <a:solidFill>
                  <a:schemeClr val="hlink"/>
                </a:solidFill>
              </a:rPr>
              <a: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4"/>
          <p:cNvSpPr>
            <a:spLocks noGrp="1" noChangeArrowheads="1"/>
          </p:cNvSpPr>
          <p:nvPr>
            <p:ph type="ctrTitle"/>
          </p:nvPr>
        </p:nvSpPr>
        <p:spPr/>
        <p:txBody>
          <a:bodyPr/>
          <a:lstStyle/>
          <a:p>
            <a:pPr eaLnBrk="1" hangingPunct="1"/>
            <a:r>
              <a:rPr lang="zh-TW" altLang="en-US" smtClean="0"/>
              <a:t>如何靠專利賺錢</a:t>
            </a:r>
          </a:p>
        </p:txBody>
      </p:sp>
      <p:sp>
        <p:nvSpPr>
          <p:cNvPr id="11267" name="Rectangle 5"/>
          <p:cNvSpPr>
            <a:spLocks noGrp="1" noChangeArrowheads="1"/>
          </p:cNvSpPr>
          <p:nvPr>
            <p:ph type="subTitle" idx="1"/>
          </p:nvPr>
        </p:nvSpPr>
        <p:spPr/>
        <p:txBody>
          <a:bodyPr/>
          <a:lstStyle/>
          <a:p>
            <a:pPr eaLnBrk="1" hangingPunct="1"/>
            <a:r>
              <a:rPr lang="zh-TW" altLang="en-US" smtClean="0"/>
              <a:t>光明面與暗黑面</a:t>
            </a:r>
          </a:p>
        </p:txBody>
      </p:sp>
    </p:spTree>
  </p:cSld>
  <p:clrMapOvr>
    <a:masterClrMapping/>
  </p:clrMapOvr>
</p:sld>
</file>

<file path=ppt/theme/theme1.xml><?xml version="1.0" encoding="utf-8"?>
<a:theme xmlns:a="http://schemas.openxmlformats.org/drawingml/2006/main" name="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imes New Roman"/>
        <a:ea typeface="標楷體"/>
        <a:cs typeface=""/>
      </a:majorFont>
      <a:minorFont>
        <a:latin typeface="Times New Roman"/>
        <a:ea typeface="標楷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sz="1600" b="0" i="0" u="none" strike="noStrike" cap="none" normalizeH="0" baseline="0" smtClean="0">
            <a:ln>
              <a:noFill/>
            </a:ln>
            <a:solidFill>
              <a:schemeClr val="tx1"/>
            </a:solidFill>
            <a:effectLst/>
            <a:latin typeface="Times New Roman" pitchFamily="18" charset="0"/>
            <a:ea typeface="標楷體" pitchFamily="65" charset="-12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sz="1600" b="0" i="0" u="none" strike="noStrike" cap="none" normalizeH="0" baseline="0" smtClean="0">
            <a:ln>
              <a:noFill/>
            </a:ln>
            <a:solidFill>
              <a:schemeClr val="tx1"/>
            </a:solidFill>
            <a:effectLst/>
            <a:latin typeface="Times New Roman" pitchFamily="18" charset="0"/>
            <a:ea typeface="標楷體" pitchFamily="65" charset="-12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mylec</Template>
  <TotalTime>323</TotalTime>
  <Words>960</Words>
  <Application>Microsoft Office PowerPoint</Application>
  <PresentationFormat>如螢幕大小 (4:3)</PresentationFormat>
  <Paragraphs>156</Paragraphs>
  <Slides>33</Slides>
  <Notes>0</Notes>
  <HiddenSlides>0</HiddenSlides>
  <MMClips>0</MMClips>
  <ScaleCrop>false</ScaleCrop>
  <HeadingPairs>
    <vt:vector size="6" baseType="variant">
      <vt:variant>
        <vt:lpstr>使用字型</vt:lpstr>
      </vt:variant>
      <vt:variant>
        <vt:i4>3</vt:i4>
      </vt:variant>
      <vt:variant>
        <vt:lpstr>佈景主題</vt:lpstr>
      </vt:variant>
      <vt:variant>
        <vt:i4>1</vt:i4>
      </vt:variant>
      <vt:variant>
        <vt:lpstr>投影片標題</vt:lpstr>
      </vt:variant>
      <vt:variant>
        <vt:i4>33</vt:i4>
      </vt:variant>
    </vt:vector>
  </HeadingPairs>
  <TitlesOfParts>
    <vt:vector size="37" baseType="lpstr">
      <vt:lpstr>標楷體</vt:lpstr>
      <vt:lpstr>Times New Roman</vt:lpstr>
      <vt:lpstr>Wingdings</vt:lpstr>
      <vt:lpstr>Blends</vt:lpstr>
      <vt:lpstr>專利基本概念</vt:lpstr>
      <vt:lpstr>專利檢索課程大綱</vt:lpstr>
      <vt:lpstr>評分</vt:lpstr>
      <vt:lpstr>課程內容來源</vt:lpstr>
      <vt:lpstr>內容大綱</vt:lpstr>
      <vt:lpstr>什麼是專利</vt:lpstr>
      <vt:lpstr>專利證書上的說明</vt:lpstr>
      <vt:lpstr>為什麼要學專利</vt:lpstr>
      <vt:lpstr>如何靠專利賺錢</vt:lpstr>
      <vt:lpstr>靠專利賺錢的方法 (光明面)</vt:lpstr>
      <vt:lpstr>靠專利賺錢的方法(正面範例)</vt:lpstr>
      <vt:lpstr>靠專利賺錢的方法(暗黑面)</vt:lpstr>
      <vt:lpstr>e-Bay 案例</vt:lpstr>
      <vt:lpstr>Amazon vs. Barnes&amp;Nobel</vt:lpstr>
      <vt:lpstr>IBM vs. SUN (1980年代末)</vt:lpstr>
      <vt:lpstr>AMD 控告聯發科案例</vt:lpstr>
      <vt:lpstr>為什麼要申請專利?</vt:lpstr>
      <vt:lpstr>什麼東西可以申請專利</vt:lpstr>
      <vt:lpstr>美國專利網站</vt:lpstr>
      <vt:lpstr>隨堂練習</vt:lpstr>
      <vt:lpstr>盪鞦韆的新方法</vt:lpstr>
      <vt:lpstr>簡單的懶人概念通常就可以申請專利</vt:lpstr>
      <vt:lpstr>US Patent 4,317,638</vt:lpstr>
      <vt:lpstr>US Patent 1,795,555</vt:lpstr>
      <vt:lpstr>US Patent 4,162,754</vt:lpstr>
      <vt:lpstr>US Patent 4,674,298</vt:lpstr>
      <vt:lpstr>專利通常是很簡單的概念</vt:lpstr>
      <vt:lpstr>下列何者可申請專利</vt:lpstr>
      <vt:lpstr>下列何者可申請專利</vt:lpstr>
      <vt:lpstr>不可申請專利的項目</vt:lpstr>
      <vt:lpstr>專利構成要件</vt:lpstr>
      <vt:lpstr>隨堂練習</vt:lpstr>
      <vt:lpstr>隨堂練習</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odie</dc:creator>
  <cp:lastModifiedBy>odie</cp:lastModifiedBy>
  <cp:revision>43</cp:revision>
  <dcterms:created xsi:type="dcterms:W3CDTF">1601-01-01T00:00:00Z</dcterms:created>
  <dcterms:modified xsi:type="dcterms:W3CDTF">2017-09-25T15:45:43Z</dcterms:modified>
</cp:coreProperties>
</file>