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302" r:id="rId4"/>
    <p:sldId id="303" r:id="rId5"/>
    <p:sldId id="304" r:id="rId6"/>
    <p:sldId id="273" r:id="rId7"/>
    <p:sldId id="281" r:id="rId8"/>
    <p:sldId id="288" r:id="rId9"/>
    <p:sldId id="289" r:id="rId10"/>
    <p:sldId id="298" r:id="rId11"/>
    <p:sldId id="300" r:id="rId12"/>
    <p:sldId id="30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E8110-8C7B-4F1C-9E67-E80B5F7F4FF3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803B-5EB0-4DA0-9F02-BEA920CC78F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438E56-479F-4FB0-8A95-DBED0B81DE6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8239-27D6-4277-BA52-92D2321FAB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FE94B-78C2-4F02-BFA0-56EFCF5D4B4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191FE-41C4-49A3-9AE9-A8BF4DCEBD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675CC-84C8-4F16-AF9D-BDB627452BF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D3E7-8F99-49CF-BA0B-1428441E149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F7390-FE9F-429E-AAB9-011F647E70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98DEB-E33B-480E-8651-91DB865CC4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3CF4D-9B76-48FB-86AF-D108185CDA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D4A62-46F6-410D-8351-233F9DB7C7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618D7-8C07-4456-AD79-FD025B2C05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2012/7/17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CEA7941-ECAB-4CB3-A1AF-021BFC9352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Summary: All Exercises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http://163.25.101.87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6</a:t>
            </a:r>
            <a:endParaRPr lang="en-US" altLang="zh-TW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/>
              <a:t>Modify the MIPS pipeline for the following changes on load/store instructions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/>
              <a:t>a load/store instruction has no displacement now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LD R2, R3  //R2=mem[R3]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/>
              <a:t>additional LDI/STI instruction for load/store with address increment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zh-TW"/>
              <a:t>LDI R2, R3  //R2=mem[R3]; </a:t>
            </a:r>
            <a:r>
              <a:rPr lang="en-US" altLang="zh-TW">
                <a:solidFill>
                  <a:schemeClr val="hlink"/>
                </a:solidFill>
              </a:rPr>
              <a:t>R3=R3+1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6 (cont’d)</a:t>
            </a:r>
            <a:endParaRPr lang="en-US" altLang="zh-TW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zh-TW" sz="2800"/>
              <a:t>Your answer should include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the pipeline data path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control scheme for data forwarding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400"/>
              <a:t>control scheme to stall the pipeline due to data hazard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arenBoth"/>
            </a:pPr>
            <a:endParaRPr lang="en-US" altLang="zh-TW" sz="2400"/>
          </a:p>
          <a:p>
            <a:pPr marL="609600" indent="-609600">
              <a:lnSpc>
                <a:spcPct val="80000"/>
              </a:lnSpc>
            </a:pPr>
            <a:r>
              <a:rPr lang="en-US" altLang="zh-TW" sz="2800"/>
              <a:t>Format to express the control scheme: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TW" sz="2400"/>
              <a:t>rules to check for hazard from pipeline registers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33600" y="4876800"/>
            <a:ext cx="53752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if (EX/MEM.Regwrite</a:t>
            </a:r>
          </a:p>
          <a:p>
            <a:r>
              <a:rPr lang="en-US" altLang="zh-TW"/>
              <a:t>   and EX/MEM.RegisterRd=ID/EX.RegisterRS) ForwardA=10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Textbook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96973"/>
          </a:xfrm>
        </p:spPr>
        <p:txBody>
          <a:bodyPr/>
          <a:lstStyle/>
          <a:p>
            <a:pPr algn="just"/>
            <a:r>
              <a:rPr lang="en-US" sz="2000" i="1" dirty="0" smtClean="0"/>
              <a:t>Computer Organization and Design: The Hardware/Software Interface</a:t>
            </a:r>
            <a:r>
              <a:rPr lang="en-US" sz="2000" dirty="0" smtClean="0"/>
              <a:t>. David A. Patterson and John L. Hennessy, Morgan Kaufmann Ed., Fourth Edition, 2004. </a:t>
            </a:r>
          </a:p>
          <a:p>
            <a:pPr algn="just"/>
            <a:endParaRPr lang="zh-TW" altLang="en-US" sz="2000" dirty="0"/>
          </a:p>
        </p:txBody>
      </p:sp>
      <p:pic>
        <p:nvPicPr>
          <p:cNvPr id="59394" name="Picture 2" descr="C:\Users\odie\Downloads\patterson-hennessy-4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500438"/>
            <a:ext cx="2433257" cy="2989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80 pts of problems in the exam will be </a:t>
            </a:r>
            <a:r>
              <a:rPr lang="en-US" altLang="zh-TW" dirty="0" smtClean="0">
                <a:solidFill>
                  <a:srgbClr val="FF0000"/>
                </a:solidFill>
              </a:rPr>
              <a:t>similar (but not the same) </a:t>
            </a:r>
            <a:r>
              <a:rPr lang="en-US" altLang="zh-TW" dirty="0" smtClean="0"/>
              <a:t>problems in the exercise!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turn in the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Hand-written paper works!</a:t>
            </a:r>
          </a:p>
          <a:p>
            <a:r>
              <a:rPr lang="en-US" altLang="zh-TW" dirty="0" smtClean="0"/>
              <a:t>Turn in the exercises by the next Tuesday </a:t>
            </a:r>
            <a:r>
              <a:rPr lang="en-US" altLang="zh-TW" dirty="0" smtClean="0">
                <a:solidFill>
                  <a:srgbClr val="FF0000"/>
                </a:solidFill>
              </a:rPr>
              <a:t>(2012/07/24)</a:t>
            </a:r>
          </a:p>
          <a:p>
            <a:r>
              <a:rPr lang="en-US" altLang="zh-TW" dirty="0" smtClean="0"/>
              <a:t>Send to my mail box in the department office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No Meeting at the next Tuesday!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982659"/>
          </a:xfrm>
        </p:spPr>
        <p:txBody>
          <a:bodyPr/>
          <a:lstStyle/>
          <a:p>
            <a:r>
              <a:rPr lang="en-US" altLang="zh-TW" dirty="0" smtClean="0"/>
              <a:t>Translate the following C program to MIPS/ARM assembly code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14612" y="3357562"/>
            <a:ext cx="23968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A[100], B[100], S;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 = 0;</a:t>
            </a:r>
          </a:p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=0;i&lt;100;i++)</a:t>
            </a:r>
          </a:p>
          <a:p>
            <a:r>
              <a:rPr lang="en-US" altLang="zh-TW" dirty="0" smtClean="0"/>
              <a:t>    S = S +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]*B[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2017713"/>
            <a:ext cx="8383616" cy="4114800"/>
          </a:xfrm>
        </p:spPr>
        <p:txBody>
          <a:bodyPr/>
          <a:lstStyle/>
          <a:p>
            <a:r>
              <a:rPr lang="en-US" altLang="zh-TW" dirty="0" smtClean="0"/>
              <a:t>You are writing a program on an embedded processor </a:t>
            </a:r>
            <a:r>
              <a:rPr lang="en-US" altLang="zh-TW" dirty="0" smtClean="0">
                <a:solidFill>
                  <a:srgbClr val="FF0000"/>
                </a:solidFill>
              </a:rPr>
              <a:t>without</a:t>
            </a:r>
            <a:r>
              <a:rPr lang="en-US" altLang="zh-TW" dirty="0" smtClean="0"/>
              <a:t> hardware multiplier/</a:t>
            </a:r>
            <a:r>
              <a:rPr lang="en-US" altLang="zh-TW" dirty="0" err="1" smtClean="0"/>
              <a:t>dividor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Write a C program to do multiplication over two 8-bit unsigned integers</a:t>
            </a:r>
          </a:p>
          <a:p>
            <a:pPr lvl="1"/>
            <a:r>
              <a:rPr lang="en-US" altLang="zh-TW" dirty="0" smtClean="0"/>
              <a:t>Assume: the register is of 16-bit width</a:t>
            </a:r>
          </a:p>
          <a:p>
            <a:pPr lvl="1"/>
            <a:r>
              <a:rPr lang="en-US" altLang="zh-TW" dirty="0" smtClean="0"/>
              <a:t>You can only use the following operators: +, -, ~, &amp;, |, ^, &lt;&lt;, &gt;&gt;, &lt;, &gt;, ==, &gt;=, &lt;=, !=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 each of the following hazards</a:t>
            </a:r>
          </a:p>
          <a:p>
            <a:pPr lvl="1"/>
            <a:r>
              <a:rPr lang="en-US" altLang="zh-TW" dirty="0" smtClean="0"/>
              <a:t>Data hazard</a:t>
            </a:r>
          </a:p>
          <a:p>
            <a:pPr lvl="1"/>
            <a:r>
              <a:rPr lang="en-US" altLang="zh-TW" dirty="0" smtClean="0"/>
              <a:t>Control hazard</a:t>
            </a:r>
          </a:p>
          <a:p>
            <a:pPr lvl="1"/>
            <a:r>
              <a:rPr lang="en-US" altLang="zh-TW" dirty="0" smtClean="0"/>
              <a:t>Structural hazard</a:t>
            </a:r>
          </a:p>
          <a:p>
            <a:r>
              <a:rPr lang="en-US" altLang="zh-TW" dirty="0" smtClean="0"/>
              <a:t>For each type of these hazards, give an example code to explain where the pipeline stall (bubble) occurs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11353"/>
          </a:xfrm>
        </p:spPr>
        <p:txBody>
          <a:bodyPr/>
          <a:lstStyle/>
          <a:p>
            <a:r>
              <a:rPr lang="en-US" altLang="zh-TW" sz="2400" dirty="0" smtClean="0"/>
              <a:t>Consider the MIPS pipeline</a:t>
            </a:r>
          </a:p>
          <a:p>
            <a:r>
              <a:rPr lang="en-US" altLang="zh-TW" sz="2400" dirty="0" smtClean="0"/>
              <a:t>Design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digital circuit</a:t>
            </a:r>
            <a:r>
              <a:rPr lang="en-US" altLang="zh-TW" sz="2400" dirty="0" smtClean="0"/>
              <a:t> to detect the data hazard between two consecutive instructions</a:t>
            </a:r>
          </a:p>
          <a:p>
            <a:pPr lvl="1"/>
            <a:r>
              <a:rPr lang="en-US" altLang="zh-TW" sz="2000" dirty="0" smtClean="0"/>
              <a:t>Generate a signal STALL=1 if data hazard occurs</a:t>
            </a:r>
            <a:endParaRPr lang="zh-TW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222241"/>
            <a:ext cx="3236911" cy="234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5</a:t>
            </a:r>
            <a:endParaRPr lang="en-US" altLang="zh-TW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06687"/>
          </a:xfrm>
        </p:spPr>
        <p:txBody>
          <a:bodyPr/>
          <a:lstStyle/>
          <a:p>
            <a:r>
              <a:rPr lang="en-US" altLang="zh-TW" sz="2800"/>
              <a:t>Consider a 32KByte 2-way set associative cache</a:t>
            </a:r>
          </a:p>
          <a:p>
            <a:r>
              <a:rPr lang="en-US" altLang="zh-TW" sz="2800"/>
              <a:t>Write down the 32-bit address format to access the cache</a:t>
            </a:r>
          </a:p>
          <a:p>
            <a:endParaRPr lang="en-US" altLang="zh-TW" sz="2800"/>
          </a:p>
          <a:p>
            <a:r>
              <a:rPr lang="en-US" altLang="zh-TW" sz="2800"/>
              <a:t>Format of your answer: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800600"/>
            <a:ext cx="4724400" cy="869950"/>
            <a:chOff x="1008" y="2976"/>
            <a:chExt cx="2976" cy="548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008" y="2976"/>
              <a:ext cx="134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tag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352" y="297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index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168" y="2976"/>
              <a:ext cx="81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offset</a:t>
              </a: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334" y="3303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96" y="3312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360" y="3312"/>
              <a:ext cx="5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??? bits</a:t>
              </a:r>
            </a:p>
          </p:txBody>
        </p:sp>
      </p:grp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00200" y="5943600"/>
            <a:ext cx="549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Note: the cache parameters will be changed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118</TotalTime>
  <Words>387</Words>
  <PresentationFormat>如螢幕大小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Staff training presentation</vt:lpstr>
      <vt:lpstr>Blends</vt:lpstr>
      <vt:lpstr>Summary: All Exercises</vt:lpstr>
      <vt:lpstr>The Textbook</vt:lpstr>
      <vt:lpstr>Reminds</vt:lpstr>
      <vt:lpstr>How to turn in the exercises</vt:lpstr>
      <vt:lpstr>Exercise 1</vt:lpstr>
      <vt:lpstr>Exercise 2</vt:lpstr>
      <vt:lpstr>Exercise 3</vt:lpstr>
      <vt:lpstr>Exercise 4</vt:lpstr>
      <vt:lpstr>Exercise 5</vt:lpstr>
      <vt:lpstr>Exercise 6</vt:lpstr>
      <vt:lpstr>Exercise 6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Computer Architecture</dc:title>
  <dc:creator>odie</dc:creator>
  <cp:lastModifiedBy>odie</cp:lastModifiedBy>
  <cp:revision>34</cp:revision>
  <dcterms:created xsi:type="dcterms:W3CDTF">2012-07-16T15:42:59Z</dcterms:created>
  <dcterms:modified xsi:type="dcterms:W3CDTF">2012-07-17T14:55:33Z</dcterms:modified>
</cp:coreProperties>
</file>