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42" r:id="rId2"/>
    <p:sldId id="343" r:id="rId3"/>
    <p:sldId id="344" r:id="rId4"/>
    <p:sldId id="345" r:id="rId5"/>
    <p:sldId id="346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4C9A6E-3EC7-44F9-81F9-5150A4D068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5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32742-847F-4475-A7B8-6768326E00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57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1C7F8-A658-40E5-9214-DAEDF4746A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7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3B731-B1EC-408C-8284-AE9525DEF7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245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0B829-23A0-4970-A477-9D80A71080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8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80557-B6D7-49D0-803D-82EF3577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0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F5528-1D52-4753-BB37-70423F5F55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89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41140-1044-4D9E-A177-4F9C3FFB15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417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55831-5C45-478D-8614-99B1B0245F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5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8B60A-2A40-4F37-A08E-B3EE6F1052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539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A91D6-B26E-4357-A990-930F82B1B2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009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F26B2C4-89DE-4D4A-BF9E-A6B93CB4B7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Mid-Term Project (Lab)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multi-function stop-watch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Task: Design a stopwatch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timer counting when “start”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timer counting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time to zero when “reset” button pressed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79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/>
              <a:t>(Figure 7-23, Section 7-10)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Purpose of the lab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learn the RTL design methodology (Section 7-2)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477000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5715000" y="4953000"/>
            <a:ext cx="2971800" cy="685800"/>
          </a:xfrm>
          <a:prstGeom prst="wedgeRoundRectCallout">
            <a:avLst>
              <a:gd name="adj1" fmla="val -40222"/>
              <a:gd name="adj2" fmla="val -1921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the digital clock in Lab 05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057400" y="4876800"/>
            <a:ext cx="1981200" cy="762000"/>
          </a:xfrm>
          <a:prstGeom prst="wedgeRoundRectCallout">
            <a:avLst>
              <a:gd name="adj1" fmla="val 4109"/>
              <a:gd name="adj2" fmla="val -14282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chemeClr val="hlink"/>
                </a:solidFill>
              </a:rPr>
              <a:t>Learn how to control the counting</a:t>
            </a:r>
            <a:endParaRPr lang="en-US" altLang="zh-TW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Basic: 60%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time refresh every 0.01 second (needs modification to digital clock)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carry: 00.99 -&gt; 01.00, 59.99 -&gt; 00.00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Option 1: control the counting by buttons (+10%)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dirty="0" smtClean="0"/>
              <a:t>Implement start/stop/reset buttons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Option 2: CSS (compare-and-store) (+10%)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additional button CSS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compare and store the maximum value in an internal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press another button B to recall the maximum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Option 3: make the time display blink (+10%)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dirty="0" smtClean="0"/>
              <a:t>After pressing another button 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Report: 10%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marL="185738" indent="-1857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/>
              <a:t>(1) your paper design (power-point/word/latex/</a:t>
            </a:r>
            <a:r>
              <a:rPr lang="en-US" altLang="zh-TW" sz="2000" dirty="0" err="1" smtClean="0"/>
              <a:t>Quartus</a:t>
            </a:r>
            <a:r>
              <a:rPr lang="en-US" altLang="zh-TW" sz="2000" dirty="0" smtClean="0"/>
              <a:t> II) of this lab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/>
              <a:t>data path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/>
              <a:t>control unit:</a:t>
            </a:r>
          </a:p>
          <a:p>
            <a:pPr marL="1071563" lvl="2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600" dirty="0" smtClean="0"/>
              <a:t>finite state machine</a:t>
            </a:r>
          </a:p>
          <a:p>
            <a:pPr marL="1071563" lvl="2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600" dirty="0" smtClean="0"/>
              <a:t>the circuit</a:t>
            </a:r>
          </a:p>
          <a:p>
            <a:pPr marL="185738" indent="-1857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/>
              <a:t>(2)</a:t>
            </a:r>
            <a:r>
              <a:rPr lang="en-US" altLang="zh-TW" sz="2000" dirty="0" smtClean="0">
                <a:solidFill>
                  <a:schemeClr val="hlink"/>
                </a:solidFill>
              </a:rPr>
              <a:t> expected</a:t>
            </a:r>
            <a:r>
              <a:rPr lang="en-US" altLang="zh-TW" sz="2000" dirty="0" smtClean="0"/>
              <a:t> timing waveform </a:t>
            </a:r>
            <a:r>
              <a:rPr lang="en-US" altLang="zh-TW" sz="2000" dirty="0" smtClean="0">
                <a:solidFill>
                  <a:schemeClr val="hlink"/>
                </a:solidFill>
              </a:rPr>
              <a:t>for each sub-module</a:t>
            </a:r>
            <a:r>
              <a:rPr lang="en-US" altLang="zh-TW" sz="2000" dirty="0" smtClean="0"/>
              <a:t> of your design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/>
              <a:t>list typical working cases for each sub-module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/>
              <a:t>in </a:t>
            </a:r>
            <a:r>
              <a:rPr lang="en-US" altLang="zh-TW" sz="1800" dirty="0" smtClean="0">
                <a:solidFill>
                  <a:schemeClr val="hlink"/>
                </a:solidFill>
              </a:rPr>
              <a:t>power point/word/latex</a:t>
            </a:r>
          </a:p>
          <a:p>
            <a:pPr marL="185738" indent="-1857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/>
              <a:t>(3) timing waveform </a:t>
            </a:r>
            <a:r>
              <a:rPr lang="en-US" altLang="zh-TW" sz="2000" dirty="0" smtClean="0">
                <a:solidFill>
                  <a:schemeClr val="hlink"/>
                </a:solidFill>
              </a:rPr>
              <a:t>for each sub-module</a:t>
            </a:r>
            <a:r>
              <a:rPr lang="en-US" altLang="zh-TW" sz="2000" dirty="0" smtClean="0"/>
              <a:t> of your design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err="1" smtClean="0">
                <a:solidFill>
                  <a:schemeClr val="hlink"/>
                </a:solidFill>
              </a:rPr>
              <a:t>Quartus</a:t>
            </a:r>
            <a:r>
              <a:rPr lang="en-US" altLang="zh-TW" sz="1800" dirty="0" smtClean="0">
                <a:solidFill>
                  <a:schemeClr val="hlink"/>
                </a:solidFill>
              </a:rPr>
              <a:t> II</a:t>
            </a:r>
            <a:r>
              <a:rPr lang="en-US" altLang="zh-TW" sz="1800" dirty="0" smtClean="0"/>
              <a:t> simulation</a:t>
            </a:r>
          </a:p>
          <a:p>
            <a:pPr marL="185738" indent="-185738" eaLnBrk="1" hangingPunct="1">
              <a:lnSpc>
                <a:spcPct val="80000"/>
              </a:lnSpc>
            </a:pPr>
            <a:r>
              <a:rPr lang="en-US" altLang="zh-TW" sz="2000" dirty="0" smtClean="0"/>
              <a:t>Remark: modular design required!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hlink"/>
                </a:solidFill>
              </a:rPr>
              <a:t>no more than (3/2)</a:t>
            </a:r>
            <a:r>
              <a:rPr lang="en-US" altLang="zh-TW" sz="1800" baseline="30000" dirty="0" smtClean="0">
                <a:solidFill>
                  <a:schemeClr val="hlink"/>
                </a:solidFill>
              </a:rPr>
              <a:t>2</a:t>
            </a:r>
            <a:r>
              <a:rPr lang="en-US" altLang="zh-TW" sz="1800" dirty="0" smtClean="0">
                <a:solidFill>
                  <a:schemeClr val="hlink"/>
                </a:solidFill>
              </a:rPr>
              <a:t> times the screen size</a:t>
            </a:r>
            <a:r>
              <a:rPr lang="en-US" altLang="zh-TW" sz="1800" dirty="0" smtClean="0"/>
              <a:t> when you can see every word clearly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974</TotalTime>
  <Words>250</Words>
  <Application>Microsoft Office PowerPoint</Application>
  <PresentationFormat>如螢幕大小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標楷體</vt:lpstr>
      <vt:lpstr>Times New Roman</vt:lpstr>
      <vt:lpstr>Wingdings</vt:lpstr>
      <vt:lpstr>Blends</vt:lpstr>
      <vt:lpstr>Mid-Term Project (Lab)</vt:lpstr>
      <vt:lpstr>Your Task: Design a stopwatch</vt:lpstr>
      <vt:lpstr>Purpose of the lab</vt:lpstr>
      <vt:lpstr>Grading Policy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49</cp:revision>
  <cp:lastPrinted>1601-01-01T00:00:00Z</cp:lastPrinted>
  <dcterms:created xsi:type="dcterms:W3CDTF">2009-10-29T02:23:14Z</dcterms:created>
  <dcterms:modified xsi:type="dcterms:W3CDTF">2015-11-22T15:18:10Z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