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2014/1/17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Problems for midterm 2013 fall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Realizing finite-state machine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2428860" y="2071678"/>
            <a:ext cx="2498493" cy="2481694"/>
            <a:chOff x="2428860" y="2071678"/>
            <a:chExt cx="2498493" cy="2481694"/>
          </a:xfrm>
        </p:grpSpPr>
        <p:sp>
          <p:nvSpPr>
            <p:cNvPr id="4" name="橢圓 3"/>
            <p:cNvSpPr/>
            <p:nvPr/>
          </p:nvSpPr>
          <p:spPr bwMode="auto">
            <a:xfrm>
              <a:off x="2428860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S0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橢圓 4"/>
            <p:cNvSpPr/>
            <p:nvPr/>
          </p:nvSpPr>
          <p:spPr bwMode="auto">
            <a:xfrm>
              <a:off x="4000496" y="2714620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S1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橢圓 5"/>
            <p:cNvSpPr/>
            <p:nvPr/>
          </p:nvSpPr>
          <p:spPr bwMode="auto">
            <a:xfrm>
              <a:off x="3143240" y="3571876"/>
              <a:ext cx="642942" cy="42862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S2</a:t>
              </a: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弧形接點 7"/>
            <p:cNvCxnSpPr>
              <a:stCxn id="4" idx="7"/>
              <a:endCxn id="4" idx="1"/>
            </p:cNvCxnSpPr>
            <p:nvPr/>
          </p:nvCxnSpPr>
          <p:spPr bwMode="auto">
            <a:xfrm rot="16200000" flipV="1">
              <a:off x="2750331" y="2550077"/>
              <a:ext cx="1588" cy="454628"/>
            </a:xfrm>
            <a:prstGeom prst="curvedConnector3">
              <a:avLst>
                <a:gd name="adj1" fmla="val 2199270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>
              <a:stCxn id="4" idx="6"/>
              <a:endCxn id="5" idx="2"/>
            </p:cNvCxnSpPr>
            <p:nvPr/>
          </p:nvCxnSpPr>
          <p:spPr bwMode="auto">
            <a:xfrm>
              <a:off x="3071802" y="2928934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線單箭頭接點 13"/>
            <p:cNvCxnSpPr>
              <a:stCxn id="5" idx="4"/>
              <a:endCxn id="6" idx="7"/>
            </p:cNvCxnSpPr>
            <p:nvPr/>
          </p:nvCxnSpPr>
          <p:spPr bwMode="auto">
            <a:xfrm rot="5400000">
              <a:off x="3761297" y="3073976"/>
              <a:ext cx="491399" cy="6299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線單箭頭接點 15"/>
            <p:cNvCxnSpPr>
              <a:stCxn id="6" idx="1"/>
              <a:endCxn id="4" idx="4"/>
            </p:cNvCxnSpPr>
            <p:nvPr/>
          </p:nvCxnSpPr>
          <p:spPr bwMode="auto">
            <a:xfrm rot="16200000" flipV="1">
              <a:off x="2748165" y="3145415"/>
              <a:ext cx="491399" cy="487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弧形接點 17"/>
            <p:cNvCxnSpPr>
              <a:stCxn id="6" idx="5"/>
              <a:endCxn id="6" idx="3"/>
            </p:cNvCxnSpPr>
            <p:nvPr/>
          </p:nvCxnSpPr>
          <p:spPr bwMode="auto">
            <a:xfrm rot="5400000">
              <a:off x="3464711" y="3710419"/>
              <a:ext cx="1588" cy="454628"/>
            </a:xfrm>
            <a:prstGeom prst="curvedConnector3">
              <a:avLst>
                <a:gd name="adj1" fmla="val 183483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文字方塊 18"/>
            <p:cNvSpPr txBox="1"/>
            <p:nvPr/>
          </p:nvSpPr>
          <p:spPr>
            <a:xfrm>
              <a:off x="2428860" y="207167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214678" y="2571744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000496" y="3357562"/>
              <a:ext cx="926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 or 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14678" y="4214818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X=0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428860" y="3357562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X=1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25469"/>
          </a:xfrm>
        </p:spPr>
        <p:txBody>
          <a:bodyPr/>
          <a:lstStyle/>
          <a:p>
            <a:r>
              <a:rPr lang="en-US" altLang="zh-TW" dirty="0" smtClean="0"/>
              <a:t>Find maximum</a:t>
            </a:r>
            <a:endParaRPr lang="zh-TW" altLang="en-US" dirty="0"/>
          </a:p>
        </p:txBody>
      </p:sp>
      <p:grpSp>
        <p:nvGrpSpPr>
          <p:cNvPr id="44" name="群組 43"/>
          <p:cNvGrpSpPr/>
          <p:nvPr/>
        </p:nvGrpSpPr>
        <p:grpSpPr>
          <a:xfrm>
            <a:off x="1142976" y="3000372"/>
            <a:ext cx="7070942" cy="3143272"/>
            <a:chOff x="928662" y="2786058"/>
            <a:chExt cx="7070942" cy="3143272"/>
          </a:xfrm>
        </p:grpSpPr>
        <p:grpSp>
          <p:nvGrpSpPr>
            <p:cNvPr id="6" name="群組 22"/>
            <p:cNvGrpSpPr/>
            <p:nvPr/>
          </p:nvGrpSpPr>
          <p:grpSpPr>
            <a:xfrm>
              <a:off x="928662" y="2928934"/>
              <a:ext cx="2071702" cy="642942"/>
              <a:chOff x="428596" y="2857496"/>
              <a:chExt cx="2071702" cy="642942"/>
            </a:xfrm>
          </p:grpSpPr>
          <p:sp>
            <p:nvSpPr>
              <p:cNvPr id="24" name="矩形 2"/>
              <p:cNvSpPr/>
              <p:nvPr/>
            </p:nvSpPr>
            <p:spPr bwMode="auto">
              <a:xfrm>
                <a:off x="1500166" y="285749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5" name="橢圓 3"/>
              <p:cNvSpPr/>
              <p:nvPr/>
            </p:nvSpPr>
            <p:spPr bwMode="auto">
              <a:xfrm>
                <a:off x="428596" y="300037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A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26" name="直線單箭頭接點 5"/>
              <p:cNvCxnSpPr/>
              <p:nvPr/>
            </p:nvCxnSpPr>
            <p:spPr bwMode="auto">
              <a:xfrm>
                <a:off x="1071538" y="317896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群組 23"/>
            <p:cNvGrpSpPr/>
            <p:nvPr/>
          </p:nvGrpSpPr>
          <p:grpSpPr>
            <a:xfrm>
              <a:off x="928662" y="3750471"/>
              <a:ext cx="2071702" cy="642942"/>
              <a:chOff x="428596" y="3929066"/>
              <a:chExt cx="2071702" cy="642942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2" name="橢圓 21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23" name="直線單箭頭接點 22"/>
              <p:cNvCxnSpPr>
                <a:stCxn id="22" idx="6"/>
                <a:endCxn id="21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" name="圓角矩形 7"/>
            <p:cNvSpPr/>
            <p:nvPr/>
          </p:nvSpPr>
          <p:spPr bwMode="auto">
            <a:xfrm>
              <a:off x="4857752" y="2786058"/>
              <a:ext cx="1714512" cy="3143272"/>
            </a:xfrm>
            <a:prstGeom prst="round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zh-TW" sz="2400" dirty="0" smtClean="0"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rPr>
                <a:t>Your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dirty="0" smtClean="0">
                  <a:latin typeface="Times New Roman" pitchFamily="18" charset="0"/>
                  <a:ea typeface="標楷體" pitchFamily="65" charset="-120"/>
                  <a:cs typeface="新細明體" charset="-120"/>
                </a:rPr>
                <a:t>Design</a:t>
              </a:r>
              <a:endParaRPr kumimoji="1" lang="zh-TW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標楷體" pitchFamily="65" charset="-120"/>
                <a:cs typeface="新細明體" charset="-120"/>
              </a:endParaRPr>
            </a:p>
          </p:txBody>
        </p:sp>
        <p:grpSp>
          <p:nvGrpSpPr>
            <p:cNvPr id="9" name="群組 21"/>
            <p:cNvGrpSpPr/>
            <p:nvPr/>
          </p:nvGrpSpPr>
          <p:grpSpPr>
            <a:xfrm>
              <a:off x="3571868" y="2786058"/>
              <a:ext cx="1000132" cy="287340"/>
              <a:chOff x="2571736" y="2143116"/>
              <a:chExt cx="1000132" cy="287340"/>
            </a:xfrm>
          </p:grpSpPr>
          <p:cxnSp>
            <p:nvCxnSpPr>
              <p:cNvPr id="16" name="直線接點 15"/>
              <p:cNvCxnSpPr/>
              <p:nvPr/>
            </p:nvCxnSpPr>
            <p:spPr bwMode="auto">
              <a:xfrm>
                <a:off x="2571736" y="2428868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線接點 16"/>
              <p:cNvCxnSpPr/>
              <p:nvPr/>
            </p:nvCxnSpPr>
            <p:spPr bwMode="auto">
              <a:xfrm rot="5400000" flipH="1" flipV="1">
                <a:off x="271461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線接點 17"/>
              <p:cNvCxnSpPr/>
              <p:nvPr/>
            </p:nvCxnSpPr>
            <p:spPr bwMode="auto">
              <a:xfrm>
                <a:off x="2857488" y="2143116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直線接點 18"/>
              <p:cNvCxnSpPr/>
              <p:nvPr/>
            </p:nvCxnSpPr>
            <p:spPr bwMode="auto">
              <a:xfrm rot="5400000">
                <a:off x="3071802" y="2285992"/>
                <a:ext cx="285752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線接點 19"/>
              <p:cNvCxnSpPr/>
              <p:nvPr/>
            </p:nvCxnSpPr>
            <p:spPr bwMode="auto">
              <a:xfrm>
                <a:off x="3214678" y="2428868"/>
                <a:ext cx="357190" cy="15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1" name="直線單箭頭接點 10"/>
            <p:cNvCxnSpPr>
              <a:stCxn id="8" idx="3"/>
            </p:cNvCxnSpPr>
            <p:nvPr/>
          </p:nvCxnSpPr>
          <p:spPr bwMode="auto">
            <a:xfrm>
              <a:off x="6572264" y="4357694"/>
              <a:ext cx="785818" cy="158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線單箭頭接點 11"/>
            <p:cNvCxnSpPr/>
            <p:nvPr/>
          </p:nvCxnSpPr>
          <p:spPr bwMode="auto">
            <a:xfrm>
              <a:off x="3000364" y="3250405"/>
              <a:ext cx="1860687" cy="33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線單箭頭接點 12"/>
            <p:cNvCxnSpPr/>
            <p:nvPr/>
          </p:nvCxnSpPr>
          <p:spPr bwMode="auto">
            <a:xfrm>
              <a:off x="3000364" y="407194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群組 23"/>
            <p:cNvGrpSpPr/>
            <p:nvPr/>
          </p:nvGrpSpPr>
          <p:grpSpPr>
            <a:xfrm>
              <a:off x="928662" y="4464851"/>
              <a:ext cx="2071702" cy="642942"/>
              <a:chOff x="428596" y="3929066"/>
              <a:chExt cx="2071702" cy="642942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29" name="橢圓 28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30" name="直線單箭頭接點 29"/>
              <p:cNvCxnSpPr>
                <a:stCxn id="29" idx="6"/>
                <a:endCxn id="28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1" name="直線單箭頭接點 30"/>
            <p:cNvCxnSpPr/>
            <p:nvPr/>
          </p:nvCxnSpPr>
          <p:spPr bwMode="auto">
            <a:xfrm>
              <a:off x="3000364" y="478632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2" name="群組 23"/>
            <p:cNvGrpSpPr/>
            <p:nvPr/>
          </p:nvGrpSpPr>
          <p:grpSpPr>
            <a:xfrm>
              <a:off x="928662" y="5179231"/>
              <a:ext cx="2071702" cy="642942"/>
              <a:chOff x="428596" y="3929066"/>
              <a:chExt cx="2071702" cy="642942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1500166" y="3929066"/>
                <a:ext cx="1000132" cy="64294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Button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dirty="0" smtClean="0"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control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sp>
            <p:nvSpPr>
              <p:cNvPr id="34" name="橢圓 33"/>
              <p:cNvSpPr/>
              <p:nvPr/>
            </p:nvSpPr>
            <p:spPr bwMode="auto">
              <a:xfrm>
                <a:off x="428596" y="4071942"/>
                <a:ext cx="642942" cy="35719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標楷體" pitchFamily="65" charset="-120"/>
                    <a:cs typeface="新細明體" charset="-120"/>
                  </a:rPr>
                  <a:t>D</a:t>
                </a:r>
                <a:endParaRPr kumimoji="1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標楷體" pitchFamily="65" charset="-120"/>
                  <a:cs typeface="新細明體" charset="-120"/>
                </a:endParaRPr>
              </a:p>
            </p:txBody>
          </p:sp>
          <p:cxnSp>
            <p:nvCxnSpPr>
              <p:cNvPr id="35" name="直線單箭頭接點 34"/>
              <p:cNvCxnSpPr>
                <a:stCxn id="34" idx="6"/>
                <a:endCxn id="33" idx="1"/>
              </p:cNvCxnSpPr>
              <p:nvPr/>
            </p:nvCxnSpPr>
            <p:spPr bwMode="auto">
              <a:xfrm>
                <a:off x="1071538" y="4250537"/>
                <a:ext cx="428628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36" name="直線單箭頭接點 35"/>
            <p:cNvCxnSpPr/>
            <p:nvPr/>
          </p:nvCxnSpPr>
          <p:spPr bwMode="auto">
            <a:xfrm>
              <a:off x="3000364" y="5500702"/>
              <a:ext cx="1888822" cy="11974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線接點 39"/>
            <p:cNvCxnSpPr/>
            <p:nvPr/>
          </p:nvCxnSpPr>
          <p:spPr bwMode="auto">
            <a:xfrm rot="16200000" flipH="1">
              <a:off x="6776884" y="4295951"/>
              <a:ext cx="232950" cy="706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文字方塊 40"/>
            <p:cNvSpPr txBox="1"/>
            <p:nvPr/>
          </p:nvSpPr>
          <p:spPr>
            <a:xfrm>
              <a:off x="6786578" y="400050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358082" y="4143380"/>
              <a:ext cx="641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count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554031"/>
          </a:xfrm>
        </p:spPr>
        <p:txBody>
          <a:bodyPr/>
          <a:lstStyle/>
          <a:p>
            <a:r>
              <a:rPr lang="en-US" altLang="zh-TW" sz="2400" dirty="0" smtClean="0"/>
              <a:t>Frequency divider with duty-cycle specification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1071538" y="3000372"/>
            <a:ext cx="7429552" cy="2124504"/>
            <a:chOff x="357158" y="3000372"/>
            <a:chExt cx="7429552" cy="2124504"/>
          </a:xfrm>
        </p:grpSpPr>
        <p:grpSp>
          <p:nvGrpSpPr>
            <p:cNvPr id="18" name="群組 17"/>
            <p:cNvGrpSpPr/>
            <p:nvPr/>
          </p:nvGrpSpPr>
          <p:grpSpPr>
            <a:xfrm>
              <a:off x="357158" y="3286124"/>
              <a:ext cx="3848984" cy="1357322"/>
              <a:chOff x="722871" y="3286124"/>
              <a:chExt cx="3848984" cy="1357322"/>
            </a:xfrm>
          </p:grpSpPr>
          <p:sp>
            <p:nvSpPr>
              <p:cNvPr id="4" name="矩形 3"/>
              <p:cNvSpPr/>
              <p:nvPr/>
            </p:nvSpPr>
            <p:spPr bwMode="auto">
              <a:xfrm>
                <a:off x="2071670" y="3286124"/>
                <a:ext cx="1000132" cy="135732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cs typeface="Times New Roman" pitchFamily="18" charset="0"/>
                  </a:rPr>
                  <a:t>Your Design</a:t>
                </a:r>
                <a:endParaRPr kumimoji="0" lang="zh-TW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直線單箭頭接點 5"/>
              <p:cNvCxnSpPr>
                <a:stCxn id="9" idx="3"/>
                <a:endCxn id="4" idx="1"/>
              </p:cNvCxnSpPr>
              <p:nvPr/>
            </p:nvCxnSpPr>
            <p:spPr bwMode="auto">
              <a:xfrm>
                <a:off x="1534312" y="3961563"/>
                <a:ext cx="537358" cy="322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" name="文字方塊 8"/>
              <p:cNvSpPr txBox="1"/>
              <p:nvPr/>
            </p:nvSpPr>
            <p:spPr>
              <a:xfrm>
                <a:off x="722871" y="3669175"/>
                <a:ext cx="811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ICLK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(1GHz)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直線單箭頭接點 12"/>
              <p:cNvCxnSpPr>
                <a:stCxn id="4" idx="3"/>
                <a:endCxn id="14" idx="1"/>
              </p:cNvCxnSpPr>
              <p:nvPr/>
            </p:nvCxnSpPr>
            <p:spPr bwMode="auto">
              <a:xfrm>
                <a:off x="3071802" y="3964785"/>
                <a:ext cx="448162" cy="835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4" name="文字方塊 13"/>
              <p:cNvSpPr txBox="1"/>
              <p:nvPr/>
            </p:nvSpPr>
            <p:spPr>
              <a:xfrm>
                <a:off x="3519964" y="3680749"/>
                <a:ext cx="10518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OCLK</a:t>
                </a:r>
              </a:p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(100MHz)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0" name="群組 59"/>
            <p:cNvGrpSpPr/>
            <p:nvPr/>
          </p:nvGrpSpPr>
          <p:grpSpPr>
            <a:xfrm>
              <a:off x="4500562" y="3000372"/>
              <a:ext cx="3286148" cy="1695876"/>
              <a:chOff x="4786314" y="3071810"/>
              <a:chExt cx="3286148" cy="1695876"/>
            </a:xfrm>
          </p:grpSpPr>
          <p:grpSp>
            <p:nvGrpSpPr>
              <p:cNvPr id="40" name="群組 39"/>
              <p:cNvGrpSpPr/>
              <p:nvPr/>
            </p:nvGrpSpPr>
            <p:grpSpPr>
              <a:xfrm>
                <a:off x="4786314" y="3714752"/>
                <a:ext cx="3286148" cy="501654"/>
                <a:chOff x="4786314" y="3714752"/>
                <a:chExt cx="3286148" cy="501654"/>
              </a:xfrm>
            </p:grpSpPr>
            <p:cxnSp>
              <p:nvCxnSpPr>
                <p:cNvPr id="20" name="直線接點 19"/>
                <p:cNvCxnSpPr/>
                <p:nvPr/>
              </p:nvCxnSpPr>
              <p:spPr bwMode="auto">
                <a:xfrm>
                  <a:off x="4786314" y="4214818"/>
                  <a:ext cx="428628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2" name="直線接點 21"/>
                <p:cNvCxnSpPr/>
                <p:nvPr/>
              </p:nvCxnSpPr>
              <p:spPr bwMode="auto">
                <a:xfrm rot="5400000" flipH="1" flipV="1">
                  <a:off x="4965703" y="3964785"/>
                  <a:ext cx="499272" cy="79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直線接點 23"/>
                <p:cNvCxnSpPr/>
                <p:nvPr/>
              </p:nvCxnSpPr>
              <p:spPr bwMode="auto">
                <a:xfrm>
                  <a:off x="5214942" y="3714752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直線接點 25"/>
                <p:cNvCxnSpPr/>
                <p:nvPr/>
              </p:nvCxnSpPr>
              <p:spPr bwMode="auto">
                <a:xfrm rot="5400000">
                  <a:off x="5464975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直線接點 27"/>
                <p:cNvCxnSpPr/>
                <p:nvPr/>
              </p:nvCxnSpPr>
              <p:spPr bwMode="auto">
                <a:xfrm>
                  <a:off x="5715008" y="4214818"/>
                  <a:ext cx="100013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直線接點 30"/>
                <p:cNvCxnSpPr/>
                <p:nvPr/>
              </p:nvCxnSpPr>
              <p:spPr bwMode="auto">
                <a:xfrm rot="5400000" flipH="1" flipV="1">
                  <a:off x="6465107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直線接點 32"/>
                <p:cNvCxnSpPr/>
                <p:nvPr/>
              </p:nvCxnSpPr>
              <p:spPr bwMode="auto">
                <a:xfrm>
                  <a:off x="6715140" y="3714752"/>
                  <a:ext cx="428628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直線接點 36"/>
                <p:cNvCxnSpPr/>
                <p:nvPr/>
              </p:nvCxnSpPr>
              <p:spPr bwMode="auto">
                <a:xfrm rot="5400000">
                  <a:off x="6893735" y="3964785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直線接點 38"/>
                <p:cNvCxnSpPr/>
                <p:nvPr/>
              </p:nvCxnSpPr>
              <p:spPr bwMode="auto">
                <a:xfrm>
                  <a:off x="7143768" y="4214818"/>
                  <a:ext cx="928694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8" name="群組 47"/>
              <p:cNvGrpSpPr/>
              <p:nvPr/>
            </p:nvGrpSpPr>
            <p:grpSpPr>
              <a:xfrm>
                <a:off x="5214942" y="3214686"/>
                <a:ext cx="541438" cy="428628"/>
                <a:chOff x="5214942" y="3214686"/>
                <a:chExt cx="541438" cy="428628"/>
              </a:xfrm>
            </p:grpSpPr>
            <p:cxnSp>
              <p:nvCxnSpPr>
                <p:cNvPr id="42" name="直線接點 41"/>
                <p:cNvCxnSpPr/>
                <p:nvPr/>
              </p:nvCxnSpPr>
              <p:spPr bwMode="auto">
                <a:xfrm rot="5400000">
                  <a:off x="5072860" y="3499644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直線接點 42"/>
                <p:cNvCxnSpPr/>
                <p:nvPr/>
              </p:nvCxnSpPr>
              <p:spPr bwMode="auto">
                <a:xfrm rot="5400000">
                  <a:off x="5572926" y="3499644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直線接點 43"/>
                <p:cNvCxnSpPr/>
                <p:nvPr/>
              </p:nvCxnSpPr>
              <p:spPr bwMode="auto">
                <a:xfrm>
                  <a:off x="5214942" y="3500438"/>
                  <a:ext cx="500066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5286380" y="3214686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3ns</a:t>
                  </a:r>
                  <a:endParaRPr lang="zh-TW" altLang="en-US" sz="1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56" name="群組 55"/>
              <p:cNvGrpSpPr/>
              <p:nvPr/>
            </p:nvGrpSpPr>
            <p:grpSpPr>
              <a:xfrm>
                <a:off x="5715008" y="4286256"/>
                <a:ext cx="1001720" cy="481430"/>
                <a:chOff x="5715008" y="4286256"/>
                <a:chExt cx="1001720" cy="481430"/>
              </a:xfrm>
            </p:grpSpPr>
            <p:cxnSp>
              <p:nvCxnSpPr>
                <p:cNvPr id="50" name="直線接點 49"/>
                <p:cNvCxnSpPr/>
                <p:nvPr/>
              </p:nvCxnSpPr>
              <p:spPr bwMode="auto">
                <a:xfrm rot="5400000">
                  <a:off x="5572926" y="4428338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直線接點 50"/>
                <p:cNvCxnSpPr/>
                <p:nvPr/>
              </p:nvCxnSpPr>
              <p:spPr bwMode="auto">
                <a:xfrm rot="5400000">
                  <a:off x="6573058" y="4428338"/>
                  <a:ext cx="28575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直線接點 51"/>
                <p:cNvCxnSpPr/>
                <p:nvPr/>
              </p:nvCxnSpPr>
              <p:spPr bwMode="auto">
                <a:xfrm>
                  <a:off x="5715008" y="4429132"/>
                  <a:ext cx="1000132" cy="158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triangle" w="med" len="med"/>
                  <a:tailEnd type="triangle" w="med" len="med"/>
                </a:ln>
                <a:effectLst/>
              </p:spPr>
            </p:cxnSp>
            <p:sp>
              <p:nvSpPr>
                <p:cNvPr id="53" name="文字方塊 52"/>
                <p:cNvSpPr txBox="1"/>
                <p:nvPr/>
              </p:nvSpPr>
              <p:spPr>
                <a:xfrm>
                  <a:off x="6000760" y="4429132"/>
                  <a:ext cx="4700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7ns</a:t>
                  </a:r>
                  <a:endParaRPr lang="zh-TW" altLang="en-US" sz="1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8" name="直線單箭頭接點 57"/>
              <p:cNvCxnSpPr/>
              <p:nvPr/>
            </p:nvCxnSpPr>
            <p:spPr bwMode="auto">
              <a:xfrm>
                <a:off x="6500826" y="3214686"/>
                <a:ext cx="35719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9" name="文字方塊 58"/>
              <p:cNvSpPr txBox="1"/>
              <p:nvPr/>
            </p:nvSpPr>
            <p:spPr>
              <a:xfrm>
                <a:off x="6858016" y="3071810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 smtClean="0">
                    <a:latin typeface="Times New Roman" pitchFamily="18" charset="0"/>
                    <a:cs typeface="Times New Roman" pitchFamily="18" charset="0"/>
                  </a:rPr>
                  <a:t>time</a:t>
                </a:r>
                <a:endParaRPr lang="zh-TW" alt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1" name="文字方塊 60"/>
            <p:cNvSpPr txBox="1"/>
            <p:nvPr/>
          </p:nvSpPr>
          <p:spPr>
            <a:xfrm>
              <a:off x="1142976" y="4786322"/>
              <a:ext cx="176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(a) Signal interface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4929190" y="4786322"/>
              <a:ext cx="1853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(b) In a cycle period</a:t>
              </a:r>
              <a:endParaRPr lang="zh-TW" altLang="en-US" sz="16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18</TotalTime>
  <Words>74</Words>
  <PresentationFormat>如螢幕大小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Staff training presentation</vt:lpstr>
      <vt:lpstr>Problems for midterm 2013 fall</vt:lpstr>
      <vt:lpstr>Problem 2</vt:lpstr>
      <vt:lpstr>Problem 2</vt:lpstr>
      <vt:lpstr>Problem 3</vt:lpstr>
      <vt:lpstr>Problem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for midterm 2013 fall</dc:title>
  <dc:creator>odie</dc:creator>
  <cp:lastModifiedBy>odie</cp:lastModifiedBy>
  <cp:revision>8</cp:revision>
  <dcterms:created xsi:type="dcterms:W3CDTF">2013-11-14T18:55:23Z</dcterms:created>
  <dcterms:modified xsi:type="dcterms:W3CDTF">2014-01-16T18:46:25Z</dcterms:modified>
</cp:coreProperties>
</file>