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Final Term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954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Design hardware to compute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with only one n-bit adder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A, B, C, and output X are all n-bit unsigned integers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2214546" y="1857364"/>
          <a:ext cx="1643074" cy="665054"/>
        </p:xfrm>
        <a:graphic>
          <a:graphicData uri="http://schemas.openxmlformats.org/presentationml/2006/ole">
            <p:oleObj spid="_x0000_s1026" name="Equation" r:id="rId3" imgW="1066680" imgH="431640" progId="Equation.3">
              <p:embed/>
            </p:oleObj>
          </a:graphicData>
        </a:graphic>
      </p:graphicFrame>
      <p:grpSp>
        <p:nvGrpSpPr>
          <p:cNvPr id="62" name="群組 61"/>
          <p:cNvGrpSpPr/>
          <p:nvPr/>
        </p:nvGrpSpPr>
        <p:grpSpPr>
          <a:xfrm>
            <a:off x="1571604" y="3643314"/>
            <a:ext cx="4786346" cy="2214578"/>
            <a:chOff x="1357290" y="3643314"/>
            <a:chExt cx="4786346" cy="2214578"/>
          </a:xfrm>
        </p:grpSpPr>
        <p:sp>
          <p:nvSpPr>
            <p:cNvPr id="5" name="矩形 4"/>
            <p:cNvSpPr/>
            <p:nvPr/>
          </p:nvSpPr>
          <p:spPr>
            <a:xfrm>
              <a:off x="3000364" y="3643314"/>
              <a:ext cx="1428760" cy="22145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Your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Design</a:t>
              </a:r>
              <a:endParaRPr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2143108" y="4000504"/>
              <a:ext cx="857256" cy="583646"/>
              <a:chOff x="2143108" y="4000504"/>
              <a:chExt cx="857256" cy="583646"/>
            </a:xfrm>
          </p:grpSpPr>
          <p:sp>
            <p:nvSpPr>
              <p:cNvPr id="11" name="文字方塊 10"/>
              <p:cNvSpPr txBox="1"/>
              <p:nvPr/>
            </p:nvSpPr>
            <p:spPr>
              <a:xfrm>
                <a:off x="2500298" y="4000504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" name="直線單箭頭接點 6"/>
              <p:cNvCxnSpPr/>
              <p:nvPr/>
            </p:nvCxnSpPr>
            <p:spPr>
              <a:xfrm>
                <a:off x="2428860" y="4429132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 rot="16200000" flipH="1">
                <a:off x="2607455" y="4393413"/>
                <a:ext cx="142876" cy="71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2143108" y="421481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" name="橢圓 32"/>
            <p:cNvSpPr/>
            <p:nvPr/>
          </p:nvSpPr>
          <p:spPr>
            <a:xfrm>
              <a:off x="1357290" y="3714752"/>
              <a:ext cx="857256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start</a:t>
              </a:r>
              <a:endParaRPr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直線單箭頭接點 34"/>
            <p:cNvCxnSpPr>
              <a:stCxn id="33" idx="6"/>
            </p:cNvCxnSpPr>
            <p:nvPr/>
          </p:nvCxnSpPr>
          <p:spPr>
            <a:xfrm>
              <a:off x="2214546" y="3929066"/>
              <a:ext cx="78581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群組 37"/>
            <p:cNvGrpSpPr/>
            <p:nvPr/>
          </p:nvGrpSpPr>
          <p:grpSpPr>
            <a:xfrm>
              <a:off x="2143108" y="4572008"/>
              <a:ext cx="857256" cy="583646"/>
              <a:chOff x="2143108" y="4000504"/>
              <a:chExt cx="857256" cy="583646"/>
            </a:xfrm>
          </p:grpSpPr>
          <p:sp>
            <p:nvSpPr>
              <p:cNvPr id="39" name="文字方塊 38"/>
              <p:cNvSpPr txBox="1"/>
              <p:nvPr/>
            </p:nvSpPr>
            <p:spPr>
              <a:xfrm>
                <a:off x="2500298" y="4000504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" name="直線單箭頭接點 39"/>
              <p:cNvCxnSpPr/>
              <p:nvPr/>
            </p:nvCxnSpPr>
            <p:spPr>
              <a:xfrm>
                <a:off x="2428860" y="4429132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rot="16200000" flipH="1">
                <a:off x="2607455" y="4393413"/>
                <a:ext cx="142876" cy="71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2143108" y="421481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2143108" y="5214950"/>
              <a:ext cx="857256" cy="583646"/>
              <a:chOff x="2143108" y="4000504"/>
              <a:chExt cx="857256" cy="583646"/>
            </a:xfrm>
          </p:grpSpPr>
          <p:sp>
            <p:nvSpPr>
              <p:cNvPr id="44" name="文字方塊 43"/>
              <p:cNvSpPr txBox="1"/>
              <p:nvPr/>
            </p:nvSpPr>
            <p:spPr>
              <a:xfrm>
                <a:off x="2500298" y="4000504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直線單箭頭接點 44"/>
              <p:cNvCxnSpPr/>
              <p:nvPr/>
            </p:nvCxnSpPr>
            <p:spPr>
              <a:xfrm>
                <a:off x="2428860" y="4429132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rot="16200000" flipH="1">
                <a:off x="2607455" y="4393413"/>
                <a:ext cx="142876" cy="71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字方塊 46"/>
              <p:cNvSpPr txBox="1"/>
              <p:nvPr/>
            </p:nvSpPr>
            <p:spPr>
              <a:xfrm>
                <a:off x="2143108" y="421481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TW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9" name="直線單箭頭接點 48"/>
            <p:cNvCxnSpPr/>
            <p:nvPr/>
          </p:nvCxnSpPr>
          <p:spPr>
            <a:xfrm>
              <a:off x="4429124" y="4500570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rot="16200000" flipH="1">
              <a:off x="4607719" y="4464851"/>
              <a:ext cx="214314" cy="142876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4643438" y="41433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TW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143504" y="42862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TW" alt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直線單箭頭接點 59"/>
            <p:cNvCxnSpPr/>
            <p:nvPr/>
          </p:nvCxnSpPr>
          <p:spPr>
            <a:xfrm>
              <a:off x="4429124" y="5214950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橢圓 60"/>
            <p:cNvSpPr/>
            <p:nvPr/>
          </p:nvSpPr>
          <p:spPr>
            <a:xfrm>
              <a:off x="5143504" y="5000636"/>
              <a:ext cx="1000132" cy="42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finish</a:t>
              </a:r>
              <a:endParaRPr lang="zh-TW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</TotalTime>
  <Words>39</Words>
  <PresentationFormat>如螢幕大小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原創</vt:lpstr>
      <vt:lpstr>Microsoft Equation 3.0</vt:lpstr>
      <vt:lpstr>Final Term</vt:lpstr>
      <vt:lpstr>Problem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Term</dc:title>
  <dc:creator>odie</dc:creator>
  <cp:lastModifiedBy>odie</cp:lastModifiedBy>
  <cp:revision>10</cp:revision>
  <dcterms:created xsi:type="dcterms:W3CDTF">2011-01-09T12:24:41Z</dcterms:created>
  <dcterms:modified xsi:type="dcterms:W3CDTF">2011-01-09T13:55:46Z</dcterms:modified>
</cp:coreProperties>
</file>