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2014/11/28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Problems for midterm 2014 fall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2123728" y="3212976"/>
            <a:ext cx="3672840" cy="1893361"/>
            <a:chOff x="2428860" y="2071678"/>
            <a:chExt cx="3672840" cy="1893361"/>
          </a:xfrm>
        </p:grpSpPr>
        <p:sp>
          <p:nvSpPr>
            <p:cNvPr id="4" name="橢圓 3"/>
            <p:cNvSpPr/>
            <p:nvPr/>
          </p:nvSpPr>
          <p:spPr bwMode="auto">
            <a:xfrm>
              <a:off x="2428860" y="2714620"/>
              <a:ext cx="642942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S0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4000496" y="2714620"/>
              <a:ext cx="642942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S1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5458758" y="2714620"/>
              <a:ext cx="642942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S2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弧形接點 7"/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2750331" y="2550077"/>
              <a:ext cx="1588" cy="454628"/>
            </a:xfrm>
            <a:prstGeom prst="curvedConnector3">
              <a:avLst>
                <a:gd name="adj1" fmla="val 2199270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單箭頭接點 11"/>
            <p:cNvCxnSpPr>
              <a:stCxn id="4" idx="6"/>
              <a:endCxn id="5" idx="2"/>
            </p:cNvCxnSpPr>
            <p:nvPr/>
          </p:nvCxnSpPr>
          <p:spPr bwMode="auto">
            <a:xfrm>
              <a:off x="3071802" y="2928934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弧形接點 17"/>
            <p:cNvCxnSpPr>
              <a:stCxn id="6" idx="7"/>
              <a:endCxn id="6" idx="1"/>
            </p:cNvCxnSpPr>
            <p:nvPr/>
          </p:nvCxnSpPr>
          <p:spPr bwMode="auto">
            <a:xfrm rot="16200000" flipV="1">
              <a:off x="5780229" y="2550077"/>
              <a:ext cx="12700" cy="454628"/>
            </a:xfrm>
            <a:prstGeom prst="curvedConnector3">
              <a:avLst>
                <a:gd name="adj1" fmla="val 22942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文字方塊 18"/>
            <p:cNvSpPr txBox="1"/>
            <p:nvPr/>
          </p:nvSpPr>
          <p:spPr>
            <a:xfrm>
              <a:off x="2428860" y="2071678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X=0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214678" y="2571744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X=1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87670" y="2566804"/>
              <a:ext cx="926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X=0 or 1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037519" y="3626485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X=0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514527" y="2146462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X=1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>
              <a:stCxn id="5" idx="6"/>
              <a:endCxn id="6" idx="2"/>
            </p:cNvCxnSpPr>
            <p:nvPr/>
          </p:nvCxnSpPr>
          <p:spPr bwMode="auto">
            <a:xfrm>
              <a:off x="4643438" y="2928934"/>
              <a:ext cx="8153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弧形接點 24"/>
            <p:cNvCxnSpPr>
              <a:stCxn id="6" idx="4"/>
              <a:endCxn id="4" idx="4"/>
            </p:cNvCxnSpPr>
            <p:nvPr/>
          </p:nvCxnSpPr>
          <p:spPr bwMode="auto">
            <a:xfrm rot="5400000">
              <a:off x="4265280" y="1628299"/>
              <a:ext cx="12700" cy="3029898"/>
            </a:xfrm>
            <a:prstGeom prst="curvedConnector3">
              <a:avLst>
                <a:gd name="adj1" fmla="val 390461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35223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27784" y="2435324"/>
            <a:ext cx="3859213" cy="4275137"/>
            <a:chOff x="3016" y="1117"/>
            <a:chExt cx="2431" cy="2693"/>
          </a:xfrm>
        </p:grpSpPr>
        <p:pic>
          <p:nvPicPr>
            <p:cNvPr id="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utoShape 14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rgbClr val="FFCF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rPr>
                <a:t>combinational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rPr>
                <a:t>circuit</a:t>
              </a:r>
            </a:p>
          </p:txBody>
        </p:sp>
        <p:graphicFrame>
          <p:nvGraphicFramePr>
            <p:cNvPr id="7" name="Object 15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7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8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9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0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1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2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730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19199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23728" y="3429000"/>
            <a:ext cx="4876800" cy="2514600"/>
            <a:chOff x="1200" y="2064"/>
            <a:chExt cx="3072" cy="158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12" y="2112"/>
              <a:ext cx="1056" cy="1536"/>
            </a:xfrm>
            <a:prstGeom prst="rect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rPr>
                <a:t>Accumulator</a:t>
              </a: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584" y="2064"/>
              <a:ext cx="528" cy="345"/>
              <a:chOff x="1584" y="2055"/>
              <a:chExt cx="528" cy="345"/>
            </a:xfrm>
          </p:grpSpPr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1584" y="2352"/>
              <a:ext cx="528" cy="345"/>
              <a:chOff x="1584" y="2055"/>
              <a:chExt cx="528" cy="345"/>
            </a:xfrm>
          </p:grpSpPr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</a:p>
            </p:txBody>
          </p: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B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1584" y="2640"/>
              <a:ext cx="528" cy="345"/>
              <a:chOff x="1584" y="2055"/>
              <a:chExt cx="528" cy="345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</a:t>
                </a: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584" y="2928"/>
              <a:ext cx="528" cy="345"/>
              <a:chOff x="1584" y="2055"/>
              <a:chExt cx="528" cy="345"/>
            </a:xfrm>
          </p:grpSpPr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</a:t>
                </a:r>
              </a:p>
            </p:txBody>
          </p:sp>
        </p:grp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776" y="3456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" name="Oval 27"/>
            <p:cNvSpPr>
              <a:spLocks noChangeArrowheads="1"/>
            </p:cNvSpPr>
            <p:nvPr/>
          </p:nvSpPr>
          <p:spPr bwMode="auto">
            <a:xfrm>
              <a:off x="1200" y="3360"/>
              <a:ext cx="576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rPr>
                <a:t>START</a:t>
              </a: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3168" y="278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3312" y="2736"/>
              <a:ext cx="4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3302" y="27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rPr>
                <a:t>n</a:t>
              </a: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3696" y="26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rPr>
                <a:t>Q</a:t>
              </a: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3168" y="331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3696" y="3168"/>
              <a:ext cx="576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</a:rPr>
                <a:t>FINISH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07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91207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80" name="群組 79"/>
          <p:cNvGrpSpPr/>
          <p:nvPr/>
        </p:nvGrpSpPr>
        <p:grpSpPr>
          <a:xfrm>
            <a:off x="964851" y="3412583"/>
            <a:ext cx="7321083" cy="1536576"/>
            <a:chOff x="964851" y="3412583"/>
            <a:chExt cx="7321083" cy="1536576"/>
          </a:xfrm>
        </p:grpSpPr>
        <p:grpSp>
          <p:nvGrpSpPr>
            <p:cNvPr id="22" name="群組 21"/>
            <p:cNvGrpSpPr/>
            <p:nvPr/>
          </p:nvGrpSpPr>
          <p:grpSpPr>
            <a:xfrm>
              <a:off x="964851" y="3412583"/>
              <a:ext cx="1368152" cy="432048"/>
              <a:chOff x="611560" y="3284984"/>
              <a:chExt cx="1368152" cy="432048"/>
            </a:xfrm>
          </p:grpSpPr>
          <p:sp>
            <p:nvSpPr>
              <p:cNvPr id="16" name="橢圓 15"/>
              <p:cNvSpPr/>
              <p:nvPr/>
            </p:nvSpPr>
            <p:spPr bwMode="auto">
              <a:xfrm>
                <a:off x="683568" y="3429000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 bwMode="auto">
              <a:xfrm>
                <a:off x="907976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 bwMode="auto">
              <a:xfrm>
                <a:off x="115409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橢圓 18"/>
              <p:cNvSpPr/>
              <p:nvPr/>
            </p:nvSpPr>
            <p:spPr bwMode="auto">
              <a:xfrm>
                <a:off x="142192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橢圓 19"/>
              <p:cNvSpPr/>
              <p:nvPr/>
            </p:nvSpPr>
            <p:spPr bwMode="auto">
              <a:xfrm>
                <a:off x="1697399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 bwMode="auto">
              <a:xfrm>
                <a:off x="611560" y="3284984"/>
                <a:ext cx="1368152" cy="4320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966427" y="4517111"/>
              <a:ext cx="1368152" cy="432048"/>
              <a:chOff x="611560" y="3284984"/>
              <a:chExt cx="1368152" cy="432048"/>
            </a:xfrm>
          </p:grpSpPr>
          <p:sp>
            <p:nvSpPr>
              <p:cNvPr id="24" name="橢圓 23"/>
              <p:cNvSpPr/>
              <p:nvPr/>
            </p:nvSpPr>
            <p:spPr bwMode="auto">
              <a:xfrm>
                <a:off x="683568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橢圓 24"/>
              <p:cNvSpPr/>
              <p:nvPr/>
            </p:nvSpPr>
            <p:spPr bwMode="auto">
              <a:xfrm>
                <a:off x="907976" y="3429000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橢圓 25"/>
              <p:cNvSpPr/>
              <p:nvPr/>
            </p:nvSpPr>
            <p:spPr bwMode="auto">
              <a:xfrm>
                <a:off x="115409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 bwMode="auto">
              <a:xfrm>
                <a:off x="142192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橢圓 27"/>
              <p:cNvSpPr/>
              <p:nvPr/>
            </p:nvSpPr>
            <p:spPr bwMode="auto">
              <a:xfrm>
                <a:off x="1697399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 bwMode="auto">
              <a:xfrm>
                <a:off x="611560" y="3284984"/>
                <a:ext cx="1368152" cy="4320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4983826" y="3429000"/>
              <a:ext cx="1368152" cy="432048"/>
              <a:chOff x="611560" y="3284984"/>
              <a:chExt cx="1368152" cy="432048"/>
            </a:xfrm>
          </p:grpSpPr>
          <p:sp>
            <p:nvSpPr>
              <p:cNvPr id="31" name="橢圓 30"/>
              <p:cNvSpPr/>
              <p:nvPr/>
            </p:nvSpPr>
            <p:spPr bwMode="auto">
              <a:xfrm>
                <a:off x="683568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橢圓 31"/>
              <p:cNvSpPr/>
              <p:nvPr/>
            </p:nvSpPr>
            <p:spPr bwMode="auto">
              <a:xfrm>
                <a:off x="907976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橢圓 32"/>
              <p:cNvSpPr/>
              <p:nvPr/>
            </p:nvSpPr>
            <p:spPr bwMode="auto">
              <a:xfrm>
                <a:off x="1154095" y="3429000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橢圓 33"/>
              <p:cNvSpPr/>
              <p:nvPr/>
            </p:nvSpPr>
            <p:spPr bwMode="auto">
              <a:xfrm>
                <a:off x="142192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橢圓 34"/>
              <p:cNvSpPr/>
              <p:nvPr/>
            </p:nvSpPr>
            <p:spPr bwMode="auto">
              <a:xfrm>
                <a:off x="1697399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 bwMode="auto">
              <a:xfrm>
                <a:off x="611560" y="3284984"/>
                <a:ext cx="1368152" cy="4320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6917782" y="4502577"/>
              <a:ext cx="1368152" cy="432048"/>
              <a:chOff x="611560" y="3284984"/>
              <a:chExt cx="1368152" cy="432048"/>
            </a:xfrm>
          </p:grpSpPr>
          <p:sp>
            <p:nvSpPr>
              <p:cNvPr id="38" name="橢圓 37"/>
              <p:cNvSpPr/>
              <p:nvPr/>
            </p:nvSpPr>
            <p:spPr bwMode="auto">
              <a:xfrm>
                <a:off x="683568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橢圓 38"/>
              <p:cNvSpPr/>
              <p:nvPr/>
            </p:nvSpPr>
            <p:spPr bwMode="auto">
              <a:xfrm>
                <a:off x="907976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橢圓 39"/>
              <p:cNvSpPr/>
              <p:nvPr/>
            </p:nvSpPr>
            <p:spPr bwMode="auto">
              <a:xfrm>
                <a:off x="115409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 bwMode="auto">
              <a:xfrm>
                <a:off x="142192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 bwMode="auto">
              <a:xfrm>
                <a:off x="1697399" y="3429000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圓角矩形 42"/>
              <p:cNvSpPr/>
              <p:nvPr/>
            </p:nvSpPr>
            <p:spPr bwMode="auto">
              <a:xfrm>
                <a:off x="611560" y="3284984"/>
                <a:ext cx="1368152" cy="4320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6917782" y="3472371"/>
              <a:ext cx="1368152" cy="432048"/>
              <a:chOff x="611560" y="3284984"/>
              <a:chExt cx="1368152" cy="432048"/>
            </a:xfrm>
          </p:grpSpPr>
          <p:sp>
            <p:nvSpPr>
              <p:cNvPr id="45" name="橢圓 44"/>
              <p:cNvSpPr/>
              <p:nvPr/>
            </p:nvSpPr>
            <p:spPr bwMode="auto">
              <a:xfrm>
                <a:off x="683568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橢圓 45"/>
              <p:cNvSpPr/>
              <p:nvPr/>
            </p:nvSpPr>
            <p:spPr bwMode="auto">
              <a:xfrm>
                <a:off x="907976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橢圓 46"/>
              <p:cNvSpPr/>
              <p:nvPr/>
            </p:nvSpPr>
            <p:spPr bwMode="auto">
              <a:xfrm>
                <a:off x="115409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橢圓 47"/>
              <p:cNvSpPr/>
              <p:nvPr/>
            </p:nvSpPr>
            <p:spPr bwMode="auto">
              <a:xfrm>
                <a:off x="1421925" y="3429000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橢圓 48"/>
              <p:cNvSpPr/>
              <p:nvPr/>
            </p:nvSpPr>
            <p:spPr bwMode="auto">
              <a:xfrm>
                <a:off x="1697399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圓角矩形 49"/>
              <p:cNvSpPr/>
              <p:nvPr/>
            </p:nvSpPr>
            <p:spPr bwMode="auto">
              <a:xfrm>
                <a:off x="611560" y="3284984"/>
                <a:ext cx="1368152" cy="4320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5035196" y="4517111"/>
              <a:ext cx="1368152" cy="432048"/>
              <a:chOff x="611560" y="3284984"/>
              <a:chExt cx="1368152" cy="432048"/>
            </a:xfrm>
          </p:grpSpPr>
          <p:sp>
            <p:nvSpPr>
              <p:cNvPr id="52" name="橢圓 51"/>
              <p:cNvSpPr/>
              <p:nvPr/>
            </p:nvSpPr>
            <p:spPr bwMode="auto">
              <a:xfrm>
                <a:off x="683568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橢圓 52"/>
              <p:cNvSpPr/>
              <p:nvPr/>
            </p:nvSpPr>
            <p:spPr bwMode="auto">
              <a:xfrm>
                <a:off x="907976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 bwMode="auto">
              <a:xfrm>
                <a:off x="115409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 bwMode="auto">
              <a:xfrm>
                <a:off x="1421925" y="3429000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橢圓 55"/>
              <p:cNvSpPr/>
              <p:nvPr/>
            </p:nvSpPr>
            <p:spPr bwMode="auto">
              <a:xfrm>
                <a:off x="1697399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 bwMode="auto">
              <a:xfrm>
                <a:off x="611560" y="3284984"/>
                <a:ext cx="1368152" cy="4320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群組 57"/>
            <p:cNvGrpSpPr/>
            <p:nvPr/>
          </p:nvGrpSpPr>
          <p:grpSpPr>
            <a:xfrm>
              <a:off x="3069706" y="4517111"/>
              <a:ext cx="1368152" cy="432048"/>
              <a:chOff x="611560" y="3284984"/>
              <a:chExt cx="1368152" cy="432048"/>
            </a:xfrm>
          </p:grpSpPr>
          <p:sp>
            <p:nvSpPr>
              <p:cNvPr id="59" name="橢圓 58"/>
              <p:cNvSpPr/>
              <p:nvPr/>
            </p:nvSpPr>
            <p:spPr bwMode="auto">
              <a:xfrm>
                <a:off x="683568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橢圓 59"/>
              <p:cNvSpPr/>
              <p:nvPr/>
            </p:nvSpPr>
            <p:spPr bwMode="auto">
              <a:xfrm>
                <a:off x="907976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橢圓 60"/>
              <p:cNvSpPr/>
              <p:nvPr/>
            </p:nvSpPr>
            <p:spPr bwMode="auto">
              <a:xfrm>
                <a:off x="1154095" y="3429000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橢圓 61"/>
              <p:cNvSpPr/>
              <p:nvPr/>
            </p:nvSpPr>
            <p:spPr bwMode="auto">
              <a:xfrm>
                <a:off x="142192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橢圓 62"/>
              <p:cNvSpPr/>
              <p:nvPr/>
            </p:nvSpPr>
            <p:spPr bwMode="auto">
              <a:xfrm>
                <a:off x="1697399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圓角矩形 63"/>
              <p:cNvSpPr/>
              <p:nvPr/>
            </p:nvSpPr>
            <p:spPr bwMode="auto">
              <a:xfrm>
                <a:off x="611560" y="3284984"/>
                <a:ext cx="1368152" cy="4320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5" name="群組 64"/>
            <p:cNvGrpSpPr/>
            <p:nvPr/>
          </p:nvGrpSpPr>
          <p:grpSpPr>
            <a:xfrm>
              <a:off x="3049871" y="3441220"/>
              <a:ext cx="1368152" cy="432048"/>
              <a:chOff x="611560" y="3284984"/>
              <a:chExt cx="1368152" cy="432048"/>
            </a:xfrm>
          </p:grpSpPr>
          <p:sp>
            <p:nvSpPr>
              <p:cNvPr id="66" name="橢圓 65"/>
              <p:cNvSpPr/>
              <p:nvPr/>
            </p:nvSpPr>
            <p:spPr bwMode="auto">
              <a:xfrm>
                <a:off x="683568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橢圓 66"/>
              <p:cNvSpPr/>
              <p:nvPr/>
            </p:nvSpPr>
            <p:spPr bwMode="auto">
              <a:xfrm>
                <a:off x="907976" y="3429000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橢圓 67"/>
              <p:cNvSpPr/>
              <p:nvPr/>
            </p:nvSpPr>
            <p:spPr bwMode="auto">
              <a:xfrm>
                <a:off x="115409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橢圓 68"/>
              <p:cNvSpPr/>
              <p:nvPr/>
            </p:nvSpPr>
            <p:spPr bwMode="auto">
              <a:xfrm>
                <a:off x="1421925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橢圓 69"/>
              <p:cNvSpPr/>
              <p:nvPr/>
            </p:nvSpPr>
            <p:spPr bwMode="auto">
              <a:xfrm>
                <a:off x="1697399" y="3429000"/>
                <a:ext cx="144016" cy="14401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圓角矩形 70"/>
              <p:cNvSpPr/>
              <p:nvPr/>
            </p:nvSpPr>
            <p:spPr bwMode="auto">
              <a:xfrm>
                <a:off x="611560" y="3284984"/>
                <a:ext cx="1368152" cy="43204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" name="向右箭號 71"/>
            <p:cNvSpPr/>
            <p:nvPr/>
          </p:nvSpPr>
          <p:spPr bwMode="auto">
            <a:xfrm>
              <a:off x="2556075" y="3513228"/>
              <a:ext cx="315092" cy="2880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向右箭號 72"/>
            <p:cNvSpPr/>
            <p:nvPr/>
          </p:nvSpPr>
          <p:spPr bwMode="auto">
            <a:xfrm>
              <a:off x="4566631" y="3538481"/>
              <a:ext cx="315092" cy="2880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向右箭號 73"/>
            <p:cNvSpPr/>
            <p:nvPr/>
          </p:nvSpPr>
          <p:spPr bwMode="auto">
            <a:xfrm>
              <a:off x="6522298" y="3538481"/>
              <a:ext cx="315092" cy="2880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向下箭號 74"/>
            <p:cNvSpPr/>
            <p:nvPr/>
          </p:nvSpPr>
          <p:spPr bwMode="auto">
            <a:xfrm>
              <a:off x="7409350" y="4048435"/>
              <a:ext cx="339838" cy="353497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向左箭號 75"/>
            <p:cNvSpPr/>
            <p:nvPr/>
          </p:nvSpPr>
          <p:spPr bwMode="auto">
            <a:xfrm>
              <a:off x="6509566" y="4581852"/>
              <a:ext cx="315092" cy="273498"/>
            </a:xfrm>
            <a:prstGeom prst="lef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向左箭號 76"/>
            <p:cNvSpPr/>
            <p:nvPr/>
          </p:nvSpPr>
          <p:spPr bwMode="auto">
            <a:xfrm>
              <a:off x="4496829" y="4596386"/>
              <a:ext cx="315092" cy="273498"/>
            </a:xfrm>
            <a:prstGeom prst="lef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向左箭號 77"/>
            <p:cNvSpPr/>
            <p:nvPr/>
          </p:nvSpPr>
          <p:spPr bwMode="auto">
            <a:xfrm>
              <a:off x="2518146" y="4581852"/>
              <a:ext cx="315092" cy="273498"/>
            </a:xfrm>
            <a:prstGeom prst="lef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向上箭號 78"/>
            <p:cNvSpPr/>
            <p:nvPr/>
          </p:nvSpPr>
          <p:spPr bwMode="auto">
            <a:xfrm>
              <a:off x="1405283" y="3990072"/>
              <a:ext cx="369933" cy="353497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82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7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267715" y="2618819"/>
            <a:ext cx="864096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Coin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ensor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6981" y="3861048"/>
            <a:ext cx="1080120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utton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nterface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51920" y="2492896"/>
            <a:ext cx="1555576" cy="266429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102315" y="3032956"/>
            <a:ext cx="1224136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Mechanics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ontrol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3157101" y="2780928"/>
            <a:ext cx="6948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內容版面配置區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879925"/>
              </p:ext>
            </p:extLst>
          </p:nvPr>
        </p:nvGraphicFramePr>
        <p:xfrm>
          <a:off x="3377573" y="2492896"/>
          <a:ext cx="27104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方程式" r:id="rId3" imgW="203040" imgH="215640" progId="Equation.3">
                  <p:embed/>
                </p:oleObj>
              </mc:Choice>
              <mc:Fallback>
                <p:oleObj name="方程式" r:id="rId3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7573" y="2492896"/>
                        <a:ext cx="271045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 bwMode="auto">
          <a:xfrm>
            <a:off x="3157101" y="3176971"/>
            <a:ext cx="6948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內容版面配置區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441302"/>
              </p:ext>
            </p:extLst>
          </p:nvPr>
        </p:nvGraphicFramePr>
        <p:xfrm>
          <a:off x="3369940" y="2880941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方程式" r:id="rId5" imgW="215640" imgH="228600" progId="Equation.3">
                  <p:embed/>
                </p:oleObj>
              </mc:Choice>
              <mc:Fallback>
                <p:oleObj name="方程式" r:id="rId5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9940" y="2880941"/>
                        <a:ext cx="28892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 bwMode="auto">
          <a:xfrm>
            <a:off x="3126575" y="3536829"/>
            <a:ext cx="6948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4" name="內容版面配置區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339506"/>
              </p:ext>
            </p:extLst>
          </p:nvPr>
        </p:nvGraphicFramePr>
        <p:xfrm>
          <a:off x="3314378" y="3241303"/>
          <a:ext cx="3365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方程式" r:id="rId7" imgW="253800" imgH="228600" progId="Equation.3">
                  <p:embed/>
                </p:oleObj>
              </mc:Choice>
              <mc:Fallback>
                <p:oleObj name="方程式" r:id="rId7" imgW="253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4378" y="3241303"/>
                        <a:ext cx="3365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線單箭頭接點 15"/>
          <p:cNvCxnSpPr/>
          <p:nvPr/>
        </p:nvCxnSpPr>
        <p:spPr bwMode="auto">
          <a:xfrm>
            <a:off x="3167348" y="4289899"/>
            <a:ext cx="6948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7" name="內容版面配置區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751844"/>
              </p:ext>
            </p:extLst>
          </p:nvPr>
        </p:nvGraphicFramePr>
        <p:xfrm>
          <a:off x="3404865" y="4001716"/>
          <a:ext cx="2365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4865" y="4001716"/>
                        <a:ext cx="236538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線單箭頭接點 17"/>
          <p:cNvCxnSpPr/>
          <p:nvPr/>
        </p:nvCxnSpPr>
        <p:spPr bwMode="auto">
          <a:xfrm>
            <a:off x="3184810" y="4752296"/>
            <a:ext cx="6948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9" name="內容版面配置區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787"/>
              </p:ext>
            </p:extLst>
          </p:nvPr>
        </p:nvGraphicFramePr>
        <p:xfrm>
          <a:off x="3422327" y="4464113"/>
          <a:ext cx="2365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方程式" r:id="rId11" imgW="177480" imgH="215640" progId="Equation.3">
                  <p:embed/>
                </p:oleObj>
              </mc:Choice>
              <mc:Fallback>
                <p:oleObj name="方程式" r:id="rId11" imgW="177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2327" y="4464113"/>
                        <a:ext cx="236538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線單箭頭接點 19"/>
          <p:cNvCxnSpPr/>
          <p:nvPr/>
        </p:nvCxnSpPr>
        <p:spPr bwMode="auto">
          <a:xfrm>
            <a:off x="5399119" y="3333619"/>
            <a:ext cx="6948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內容版面配置區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97524"/>
              </p:ext>
            </p:extLst>
          </p:nvPr>
        </p:nvGraphicFramePr>
        <p:xfrm>
          <a:off x="5621015" y="3046041"/>
          <a:ext cx="2698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方程式" r:id="rId13" imgW="203040" imgH="215640" progId="Equation.3">
                  <p:embed/>
                </p:oleObj>
              </mc:Choice>
              <mc:Fallback>
                <p:oleObj name="方程式" r:id="rId13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015" y="3046041"/>
                        <a:ext cx="26987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 bwMode="auto">
          <a:xfrm>
            <a:off x="5399119" y="3711054"/>
            <a:ext cx="6948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內容版面配置區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80344"/>
              </p:ext>
            </p:extLst>
          </p:nvPr>
        </p:nvGraphicFramePr>
        <p:xfrm>
          <a:off x="5621015" y="3423476"/>
          <a:ext cx="2698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方程式" r:id="rId15" imgW="203040" imgH="215640" progId="Equation.3">
                  <p:embed/>
                </p:oleObj>
              </mc:Choice>
              <mc:Fallback>
                <p:oleObj name="方程式" r:id="rId15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21015" y="3423476"/>
                        <a:ext cx="26987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 bwMode="auto">
          <a:xfrm>
            <a:off x="5399119" y="4001716"/>
            <a:ext cx="7031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線接點 26"/>
          <p:cNvCxnSpPr/>
          <p:nvPr/>
        </p:nvCxnSpPr>
        <p:spPr bwMode="auto">
          <a:xfrm>
            <a:off x="5633499" y="3932784"/>
            <a:ext cx="78145" cy="213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5602899" y="40280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047933" y="38446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TW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84683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600" dirty="0"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51</TotalTime>
  <Words>50</Words>
  <Application>Microsoft Office PowerPoint</Application>
  <PresentationFormat>如螢幕大小 (4:3)</PresentationFormat>
  <Paragraphs>38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Tahoma</vt:lpstr>
      <vt:lpstr>Times New Roman</vt:lpstr>
      <vt:lpstr>Wingdings</vt:lpstr>
      <vt:lpstr>Staff training presentation</vt:lpstr>
      <vt:lpstr>Microsoft 方程式編輯器 3.0</vt:lpstr>
      <vt:lpstr>Problems for midterm 2014 fall</vt:lpstr>
      <vt:lpstr>Problem 3</vt:lpstr>
      <vt:lpstr>Problem 4</vt:lpstr>
      <vt:lpstr>Problem 5</vt:lpstr>
      <vt:lpstr>Problem 6</vt:lpstr>
      <vt:lpstr>Problem 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for midterm 2013 fall</dc:title>
  <dc:creator>odie</dc:creator>
  <cp:lastModifiedBy>odie</cp:lastModifiedBy>
  <cp:revision>15</cp:revision>
  <dcterms:created xsi:type="dcterms:W3CDTF">2013-11-14T18:55:23Z</dcterms:created>
  <dcterms:modified xsi:type="dcterms:W3CDTF">2014-11-27T17:03:51Z</dcterms:modified>
</cp:coreProperties>
</file>