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5BBEAD13-0566-4C6C-97E7-55F17F24B09F}" type="datetimeFigureOut">
              <a:rPr lang="zh-TW" altLang="en-US" smtClean="0"/>
              <a:pPr/>
              <a:t>2011/9/19</a:t>
            </a:fld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Quiz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Review on digital circuits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Lighting control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Scenario of lighting control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643042" y="2357430"/>
            <a:ext cx="6000792" cy="2216166"/>
            <a:chOff x="1643042" y="2357430"/>
            <a:chExt cx="6000792" cy="2216166"/>
          </a:xfrm>
        </p:grpSpPr>
        <p:cxnSp>
          <p:nvCxnSpPr>
            <p:cNvPr id="6" name="直線接點 5"/>
            <p:cNvCxnSpPr/>
            <p:nvPr/>
          </p:nvCxnSpPr>
          <p:spPr bwMode="auto">
            <a:xfrm>
              <a:off x="1643042" y="3286124"/>
              <a:ext cx="6000792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線接點 6"/>
            <p:cNvCxnSpPr/>
            <p:nvPr/>
          </p:nvCxnSpPr>
          <p:spPr bwMode="auto">
            <a:xfrm>
              <a:off x="1643042" y="4572008"/>
              <a:ext cx="6000792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" name="群組 17"/>
            <p:cNvGrpSpPr/>
            <p:nvPr/>
          </p:nvGrpSpPr>
          <p:grpSpPr>
            <a:xfrm>
              <a:off x="4286248" y="3571876"/>
              <a:ext cx="1071570" cy="1000926"/>
              <a:chOff x="3357554" y="3571876"/>
              <a:chExt cx="1071570" cy="1000926"/>
            </a:xfrm>
          </p:grpSpPr>
          <p:sp>
            <p:nvSpPr>
              <p:cNvPr id="8" name="橢圓 7"/>
              <p:cNvSpPr/>
              <p:nvPr/>
            </p:nvSpPr>
            <p:spPr bwMode="auto">
              <a:xfrm>
                <a:off x="3500430" y="3571876"/>
                <a:ext cx="714380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10" name="直線接點 9"/>
              <p:cNvCxnSpPr/>
              <p:nvPr/>
            </p:nvCxnSpPr>
            <p:spPr bwMode="auto">
              <a:xfrm rot="5400000">
                <a:off x="3357554" y="3857628"/>
                <a:ext cx="357190" cy="35719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線接點 12"/>
              <p:cNvCxnSpPr>
                <a:stCxn id="8" idx="5"/>
              </p:cNvCxnSpPr>
              <p:nvPr/>
            </p:nvCxnSpPr>
            <p:spPr bwMode="auto">
              <a:xfrm rot="16200000" flipH="1">
                <a:off x="4100627" y="3886320"/>
                <a:ext cx="338061" cy="318933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線接點 14"/>
              <p:cNvCxnSpPr/>
              <p:nvPr/>
            </p:nvCxnSpPr>
            <p:spPr bwMode="auto">
              <a:xfrm rot="5400000">
                <a:off x="3321835" y="4321975"/>
                <a:ext cx="500066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線接點 16"/>
              <p:cNvCxnSpPr/>
              <p:nvPr/>
            </p:nvCxnSpPr>
            <p:spPr bwMode="auto">
              <a:xfrm rot="5400000">
                <a:off x="3964777" y="4321975"/>
                <a:ext cx="500066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圓角矩形 20"/>
            <p:cNvSpPr/>
            <p:nvPr/>
          </p:nvSpPr>
          <p:spPr bwMode="auto">
            <a:xfrm>
              <a:off x="1714480" y="3714752"/>
              <a:ext cx="428628" cy="428628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A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7072330" y="3714752"/>
              <a:ext cx="428628" cy="428628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B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23" name="橢圓 22"/>
            <p:cNvSpPr/>
            <p:nvPr/>
          </p:nvSpPr>
          <p:spPr bwMode="auto">
            <a:xfrm>
              <a:off x="3786182" y="2357430"/>
              <a:ext cx="1357322" cy="64294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Light L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Circuit framework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928662" y="2786058"/>
            <a:ext cx="7185324" cy="2643206"/>
            <a:chOff x="428596" y="2714620"/>
            <a:chExt cx="7185324" cy="2643206"/>
          </a:xfrm>
        </p:grpSpPr>
        <p:grpSp>
          <p:nvGrpSpPr>
            <p:cNvPr id="23" name="群組 22"/>
            <p:cNvGrpSpPr/>
            <p:nvPr/>
          </p:nvGrpSpPr>
          <p:grpSpPr>
            <a:xfrm>
              <a:off x="428596" y="2857496"/>
              <a:ext cx="2071702" cy="642942"/>
              <a:chOff x="428596" y="2857496"/>
              <a:chExt cx="2071702" cy="642942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1500166" y="285749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 bwMode="auto">
              <a:xfrm>
                <a:off x="428596" y="300037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A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6" name="直線單箭頭接點 5"/>
              <p:cNvCxnSpPr>
                <a:stCxn id="4" idx="6"/>
                <a:endCxn id="3" idx="1"/>
              </p:cNvCxnSpPr>
              <p:nvPr/>
            </p:nvCxnSpPr>
            <p:spPr bwMode="auto">
              <a:xfrm>
                <a:off x="1071538" y="317896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4" name="群組 23"/>
            <p:cNvGrpSpPr/>
            <p:nvPr/>
          </p:nvGrpSpPr>
          <p:grpSpPr>
            <a:xfrm>
              <a:off x="428596" y="3929066"/>
              <a:ext cx="2071702" cy="642942"/>
              <a:chOff x="428596" y="3929066"/>
              <a:chExt cx="2071702" cy="642942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1500166" y="392906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 bwMode="auto">
              <a:xfrm>
                <a:off x="428596" y="407194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10" name="直線單箭頭接點 9"/>
              <p:cNvCxnSpPr>
                <a:stCxn id="9" idx="6"/>
                <a:endCxn id="8" idx="1"/>
              </p:cNvCxnSpPr>
              <p:nvPr/>
            </p:nvCxnSpPr>
            <p:spPr bwMode="auto">
              <a:xfrm>
                <a:off x="1071538" y="425053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1" name="圓角矩形 10"/>
            <p:cNvSpPr/>
            <p:nvPr/>
          </p:nvSpPr>
          <p:spPr bwMode="auto">
            <a:xfrm>
              <a:off x="4357686" y="2714620"/>
              <a:ext cx="1714512" cy="2643206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dirty="0" smtClean="0"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Your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Design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3071802" y="2714620"/>
              <a:ext cx="1000132" cy="287340"/>
              <a:chOff x="2571736" y="2143116"/>
              <a:chExt cx="1000132" cy="287340"/>
            </a:xfrm>
          </p:grpSpPr>
          <p:cxnSp>
            <p:nvCxnSpPr>
              <p:cNvPr id="13" name="直線接點 12"/>
              <p:cNvCxnSpPr/>
              <p:nvPr/>
            </p:nvCxnSpPr>
            <p:spPr bwMode="auto">
              <a:xfrm>
                <a:off x="2571736" y="2428868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線接點 14"/>
              <p:cNvCxnSpPr/>
              <p:nvPr/>
            </p:nvCxnSpPr>
            <p:spPr bwMode="auto">
              <a:xfrm rot="5400000" flipH="1" flipV="1">
                <a:off x="2714612" y="228599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線接點 16"/>
              <p:cNvCxnSpPr/>
              <p:nvPr/>
            </p:nvCxnSpPr>
            <p:spPr bwMode="auto">
              <a:xfrm>
                <a:off x="2857488" y="2143116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線接點 18"/>
              <p:cNvCxnSpPr/>
              <p:nvPr/>
            </p:nvCxnSpPr>
            <p:spPr bwMode="auto">
              <a:xfrm rot="5400000">
                <a:off x="3071802" y="228599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線接點 20"/>
              <p:cNvCxnSpPr/>
              <p:nvPr/>
            </p:nvCxnSpPr>
            <p:spPr bwMode="auto">
              <a:xfrm>
                <a:off x="3214678" y="2428868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橢圓 24"/>
            <p:cNvSpPr/>
            <p:nvPr/>
          </p:nvSpPr>
          <p:spPr bwMode="auto">
            <a:xfrm>
              <a:off x="6828102" y="3826412"/>
              <a:ext cx="785818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L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27" name="直線單箭頭接點 26"/>
            <p:cNvCxnSpPr>
              <a:stCxn id="11" idx="3"/>
              <a:endCxn id="25" idx="2"/>
            </p:cNvCxnSpPr>
            <p:nvPr/>
          </p:nvCxnSpPr>
          <p:spPr bwMode="auto">
            <a:xfrm>
              <a:off x="6072198" y="4036223"/>
              <a:ext cx="755904" cy="45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線單箭頭接點 30"/>
            <p:cNvCxnSpPr>
              <a:stCxn id="3" idx="3"/>
            </p:cNvCxnSpPr>
            <p:nvPr/>
          </p:nvCxnSpPr>
          <p:spPr bwMode="auto">
            <a:xfrm>
              <a:off x="2500298" y="3178967"/>
              <a:ext cx="1860687" cy="3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8" idx="3"/>
            </p:cNvCxnSpPr>
            <p:nvPr/>
          </p:nvCxnSpPr>
          <p:spPr bwMode="auto">
            <a:xfrm>
              <a:off x="2500298" y="4250537"/>
              <a:ext cx="1888822" cy="1197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文字方塊 38"/>
            <p:cNvSpPr txBox="1"/>
            <p:nvPr/>
          </p:nvSpPr>
          <p:spPr>
            <a:xfrm>
              <a:off x="3929058" y="3286124"/>
              <a:ext cx="402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A’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929058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B’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Drawing the waveform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Circuit Diagram</a:t>
            </a:r>
            <a:endParaRPr lang="zh-TW" altLang="en-US" dirty="0"/>
          </a:p>
        </p:txBody>
      </p:sp>
      <p:pic>
        <p:nvPicPr>
          <p:cNvPr id="1026" name="Picture 2" descr="C:\Users\odie\cguwork\comp_org-10f\exams\quiz-2011\q01-digital_ckt\seq_ck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5643602" cy="2935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waveform</a:t>
            </a:r>
            <a:endParaRPr lang="zh-TW" altLang="en-US" dirty="0"/>
          </a:p>
        </p:txBody>
      </p:sp>
      <p:grpSp>
        <p:nvGrpSpPr>
          <p:cNvPr id="74" name="群組 73"/>
          <p:cNvGrpSpPr/>
          <p:nvPr/>
        </p:nvGrpSpPr>
        <p:grpSpPr>
          <a:xfrm>
            <a:off x="1857356" y="2214554"/>
            <a:ext cx="4715702" cy="4071966"/>
            <a:chOff x="428596" y="2143116"/>
            <a:chExt cx="4715702" cy="4071966"/>
          </a:xfrm>
        </p:grpSpPr>
        <p:sp>
          <p:nvSpPr>
            <p:cNvPr id="3" name="文字方塊 2"/>
            <p:cNvSpPr txBox="1"/>
            <p:nvPr/>
          </p:nvSpPr>
          <p:spPr>
            <a:xfrm>
              <a:off x="428596" y="27146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CLK</a:t>
              </a:r>
              <a:endParaRPr lang="zh-TW" altLang="en-US" dirty="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285852" y="2714620"/>
              <a:ext cx="643736" cy="287340"/>
              <a:chOff x="1285852" y="2714620"/>
              <a:chExt cx="643736" cy="287340"/>
            </a:xfrm>
          </p:grpSpPr>
          <p:cxnSp>
            <p:nvCxnSpPr>
              <p:cNvPr id="5" name="直線接點 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線接點 6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直線接點 8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直線接點 11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群組 13"/>
            <p:cNvGrpSpPr/>
            <p:nvPr/>
          </p:nvGrpSpPr>
          <p:grpSpPr>
            <a:xfrm>
              <a:off x="1928794" y="2714620"/>
              <a:ext cx="643736" cy="287340"/>
              <a:chOff x="1285852" y="2714620"/>
              <a:chExt cx="643736" cy="287340"/>
            </a:xfrm>
          </p:grpSpPr>
          <p:cxnSp>
            <p:nvCxnSpPr>
              <p:cNvPr id="15" name="直線接點 1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線接點 1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線接點 1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" name="群組 18"/>
            <p:cNvGrpSpPr/>
            <p:nvPr/>
          </p:nvGrpSpPr>
          <p:grpSpPr>
            <a:xfrm>
              <a:off x="2571736" y="2714620"/>
              <a:ext cx="643736" cy="287340"/>
              <a:chOff x="1285852" y="2714620"/>
              <a:chExt cx="643736" cy="287340"/>
            </a:xfrm>
          </p:grpSpPr>
          <p:cxnSp>
            <p:nvCxnSpPr>
              <p:cNvPr id="20" name="直線接點 19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線接點 20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線接點 21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線接點 22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" name="群組 23"/>
            <p:cNvGrpSpPr/>
            <p:nvPr/>
          </p:nvGrpSpPr>
          <p:grpSpPr>
            <a:xfrm>
              <a:off x="3214678" y="2714620"/>
              <a:ext cx="643736" cy="287340"/>
              <a:chOff x="1285852" y="2714620"/>
              <a:chExt cx="643736" cy="287340"/>
            </a:xfrm>
          </p:grpSpPr>
          <p:cxnSp>
            <p:nvCxnSpPr>
              <p:cNvPr id="25" name="直線接點 2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線接點 2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線接點 2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" name="群組 28"/>
            <p:cNvGrpSpPr/>
            <p:nvPr/>
          </p:nvGrpSpPr>
          <p:grpSpPr>
            <a:xfrm>
              <a:off x="3857620" y="2714620"/>
              <a:ext cx="643736" cy="287340"/>
              <a:chOff x="1285852" y="2714620"/>
              <a:chExt cx="643736" cy="287340"/>
            </a:xfrm>
          </p:grpSpPr>
          <p:cxnSp>
            <p:nvCxnSpPr>
              <p:cNvPr id="30" name="直線接點 29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線接點 30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線接點 31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線接點 32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" name="群組 33"/>
            <p:cNvGrpSpPr/>
            <p:nvPr/>
          </p:nvGrpSpPr>
          <p:grpSpPr>
            <a:xfrm>
              <a:off x="4500562" y="2714620"/>
              <a:ext cx="643736" cy="287340"/>
              <a:chOff x="1285852" y="2714620"/>
              <a:chExt cx="643736" cy="287340"/>
            </a:xfrm>
          </p:grpSpPr>
          <p:cxnSp>
            <p:nvCxnSpPr>
              <p:cNvPr id="35" name="直線接點 3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線接點 3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線接點 3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線接點 3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" name="文字方塊 38"/>
            <p:cNvSpPr txBox="1"/>
            <p:nvPr/>
          </p:nvSpPr>
          <p:spPr>
            <a:xfrm>
              <a:off x="642910" y="3429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42910" y="392906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42910" y="442913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42910" y="500063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42910" y="564357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45" name="直線接點 44"/>
            <p:cNvCxnSpPr/>
            <p:nvPr/>
          </p:nvCxnSpPr>
          <p:spPr bwMode="auto">
            <a:xfrm rot="5400000">
              <a:off x="762" y="4643446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線接點 46"/>
            <p:cNvCxnSpPr/>
            <p:nvPr/>
          </p:nvCxnSpPr>
          <p:spPr bwMode="auto">
            <a:xfrm rot="5400000">
              <a:off x="643704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線接點 47"/>
            <p:cNvCxnSpPr/>
            <p:nvPr/>
          </p:nvCxnSpPr>
          <p:spPr bwMode="auto">
            <a:xfrm rot="5400000">
              <a:off x="1286646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線接點 48"/>
            <p:cNvCxnSpPr/>
            <p:nvPr/>
          </p:nvCxnSpPr>
          <p:spPr bwMode="auto">
            <a:xfrm rot="5400000">
              <a:off x="1929588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線接點 49"/>
            <p:cNvCxnSpPr/>
            <p:nvPr/>
          </p:nvCxnSpPr>
          <p:spPr bwMode="auto">
            <a:xfrm rot="5400000">
              <a:off x="2572530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線接點 50"/>
            <p:cNvCxnSpPr/>
            <p:nvPr/>
          </p:nvCxnSpPr>
          <p:spPr bwMode="auto">
            <a:xfrm rot="5400000">
              <a:off x="3215472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圓角矩形 51"/>
            <p:cNvSpPr/>
            <p:nvPr/>
          </p:nvSpPr>
          <p:spPr bwMode="auto">
            <a:xfrm>
              <a:off x="1571604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3" name="圓角矩形 52"/>
            <p:cNvSpPr/>
            <p:nvPr/>
          </p:nvSpPr>
          <p:spPr bwMode="auto">
            <a:xfrm>
              <a:off x="2214546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4" name="圓角矩形 53"/>
            <p:cNvSpPr/>
            <p:nvPr/>
          </p:nvSpPr>
          <p:spPr bwMode="auto">
            <a:xfrm>
              <a:off x="2857488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5" name="圓角矩形 54"/>
            <p:cNvSpPr/>
            <p:nvPr/>
          </p:nvSpPr>
          <p:spPr bwMode="auto">
            <a:xfrm>
              <a:off x="3500430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6" name="圓角矩形 55"/>
            <p:cNvSpPr/>
            <p:nvPr/>
          </p:nvSpPr>
          <p:spPr bwMode="auto">
            <a:xfrm>
              <a:off x="4143372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7" name="圓角矩形 56"/>
            <p:cNvSpPr/>
            <p:nvPr/>
          </p:nvSpPr>
          <p:spPr bwMode="auto">
            <a:xfrm>
              <a:off x="1571604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8" name="圓角矩形 57"/>
            <p:cNvSpPr/>
            <p:nvPr/>
          </p:nvSpPr>
          <p:spPr bwMode="auto">
            <a:xfrm>
              <a:off x="2214546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9" name="圓角矩形 58"/>
            <p:cNvSpPr/>
            <p:nvPr/>
          </p:nvSpPr>
          <p:spPr bwMode="auto">
            <a:xfrm>
              <a:off x="2857488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0" name="圓角矩形 59"/>
            <p:cNvSpPr/>
            <p:nvPr/>
          </p:nvSpPr>
          <p:spPr bwMode="auto">
            <a:xfrm>
              <a:off x="3500430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1" name="圓角矩形 60"/>
            <p:cNvSpPr/>
            <p:nvPr/>
          </p:nvSpPr>
          <p:spPr bwMode="auto">
            <a:xfrm>
              <a:off x="4143372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2" name="圓角矩形 61"/>
            <p:cNvSpPr/>
            <p:nvPr/>
          </p:nvSpPr>
          <p:spPr bwMode="auto">
            <a:xfrm>
              <a:off x="2214546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3" name="圓角矩形 62"/>
            <p:cNvSpPr/>
            <p:nvPr/>
          </p:nvSpPr>
          <p:spPr bwMode="auto">
            <a:xfrm>
              <a:off x="1571604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5" name="圓角矩形 64"/>
            <p:cNvSpPr/>
            <p:nvPr/>
          </p:nvSpPr>
          <p:spPr bwMode="auto">
            <a:xfrm>
              <a:off x="2857488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6" name="圓角矩形 65"/>
            <p:cNvSpPr/>
            <p:nvPr/>
          </p:nvSpPr>
          <p:spPr bwMode="auto">
            <a:xfrm>
              <a:off x="3500430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7" name="圓角矩形 66"/>
            <p:cNvSpPr/>
            <p:nvPr/>
          </p:nvSpPr>
          <p:spPr bwMode="auto">
            <a:xfrm>
              <a:off x="4143372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8" name="圓角矩形 67"/>
            <p:cNvSpPr/>
            <p:nvPr/>
          </p:nvSpPr>
          <p:spPr bwMode="auto">
            <a:xfrm>
              <a:off x="1571604" y="5000636"/>
              <a:ext cx="3214710" cy="42862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?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9" name="圓角矩形 68"/>
            <p:cNvSpPr/>
            <p:nvPr/>
          </p:nvSpPr>
          <p:spPr bwMode="auto">
            <a:xfrm>
              <a:off x="1571604" y="5572140"/>
              <a:ext cx="3214710" cy="42862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?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2500298" y="2143116"/>
              <a:ext cx="1023663" cy="369332"/>
              <a:chOff x="2500298" y="2143116"/>
              <a:chExt cx="1023663" cy="369332"/>
            </a:xfrm>
          </p:grpSpPr>
          <p:cxnSp>
            <p:nvCxnSpPr>
              <p:cNvPr id="71" name="直線單箭頭接點 70"/>
              <p:cNvCxnSpPr/>
              <p:nvPr/>
            </p:nvCxnSpPr>
            <p:spPr bwMode="auto">
              <a:xfrm>
                <a:off x="2500298" y="2357430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2" name="文字方塊 71"/>
              <p:cNvSpPr txBox="1"/>
              <p:nvPr/>
            </p:nvSpPr>
            <p:spPr>
              <a:xfrm>
                <a:off x="2928926" y="214311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time</a:t>
                </a:r>
                <a:endParaRPr lang="zh-TW" altLang="en-US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42</TotalTime>
  <Words>67</Words>
  <PresentationFormat>如螢幕大小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course</vt:lpstr>
      <vt:lpstr>Quiz 01</vt:lpstr>
      <vt:lpstr>Problem 1</vt:lpstr>
      <vt:lpstr>Application Scenario of lighting control</vt:lpstr>
      <vt:lpstr>Circuit framework</vt:lpstr>
      <vt:lpstr>Problem 2</vt:lpstr>
      <vt:lpstr>Circuit Diagram</vt:lpstr>
      <vt:lpstr>Timing waveform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odie</dc:creator>
  <cp:lastModifiedBy>odie</cp:lastModifiedBy>
  <cp:revision>6</cp:revision>
  <dcterms:created xsi:type="dcterms:W3CDTF">2011-09-19T12:50:49Z</dcterms:created>
  <dcterms:modified xsi:type="dcterms:W3CDTF">2011-09-19T13:47:19Z</dcterms:modified>
</cp:coreProperties>
</file>