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5BBEAD13-0566-4C6C-97E7-55F17F24B09F}" type="datetimeFigureOut">
              <a:rPr lang="zh-TW" altLang="en-US" smtClean="0"/>
              <a:pPr/>
              <a:t>2015/9/17</a:t>
            </a:fld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 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Review on digital circuits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Circuit Diagram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5" y="2137410"/>
            <a:ext cx="3234690" cy="2583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waveform</a:t>
            </a:r>
            <a:endParaRPr lang="zh-TW" altLang="en-US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857356" y="2214554"/>
            <a:ext cx="4715702" cy="3662718"/>
            <a:chOff x="1857356" y="2214554"/>
            <a:chExt cx="4715702" cy="3662718"/>
          </a:xfrm>
        </p:grpSpPr>
        <p:sp>
          <p:nvSpPr>
            <p:cNvPr id="3" name="文字方塊 2"/>
            <p:cNvSpPr txBox="1"/>
            <p:nvPr/>
          </p:nvSpPr>
          <p:spPr>
            <a:xfrm>
              <a:off x="1857356" y="278605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clock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2714612" y="2786058"/>
              <a:ext cx="643736" cy="287340"/>
              <a:chOff x="1285852" y="2714620"/>
              <a:chExt cx="643736" cy="287340"/>
            </a:xfrm>
          </p:grpSpPr>
          <p:cxnSp>
            <p:nvCxnSpPr>
              <p:cNvPr id="5" name="直線接點 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線接點 6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直線接點 8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直線接點 11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" name="群組 13"/>
            <p:cNvGrpSpPr/>
            <p:nvPr/>
          </p:nvGrpSpPr>
          <p:grpSpPr>
            <a:xfrm>
              <a:off x="3357554" y="2786058"/>
              <a:ext cx="643736" cy="287340"/>
              <a:chOff x="1285852" y="2714620"/>
              <a:chExt cx="643736" cy="287340"/>
            </a:xfrm>
          </p:grpSpPr>
          <p:cxnSp>
            <p:nvCxnSpPr>
              <p:cNvPr id="15" name="直線接點 1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線接點 1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群組 18"/>
            <p:cNvGrpSpPr/>
            <p:nvPr/>
          </p:nvGrpSpPr>
          <p:grpSpPr>
            <a:xfrm>
              <a:off x="4000496" y="2786058"/>
              <a:ext cx="643736" cy="287340"/>
              <a:chOff x="1285852" y="2714620"/>
              <a:chExt cx="643736" cy="287340"/>
            </a:xfrm>
          </p:grpSpPr>
          <p:cxnSp>
            <p:nvCxnSpPr>
              <p:cNvPr id="20" name="直線接點 1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線接點 2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線接點 2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線接點 2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群組 23"/>
            <p:cNvGrpSpPr/>
            <p:nvPr/>
          </p:nvGrpSpPr>
          <p:grpSpPr>
            <a:xfrm>
              <a:off x="4643438" y="2786058"/>
              <a:ext cx="643736" cy="287340"/>
              <a:chOff x="1285852" y="2714620"/>
              <a:chExt cx="643736" cy="287340"/>
            </a:xfrm>
          </p:grpSpPr>
          <p:cxnSp>
            <p:nvCxnSpPr>
              <p:cNvPr id="25" name="直線接點 2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線接點 2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線接點 2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" name="群組 28"/>
            <p:cNvGrpSpPr/>
            <p:nvPr/>
          </p:nvGrpSpPr>
          <p:grpSpPr>
            <a:xfrm>
              <a:off x="5286380" y="2786058"/>
              <a:ext cx="643736" cy="287340"/>
              <a:chOff x="1285852" y="2714620"/>
              <a:chExt cx="643736" cy="287340"/>
            </a:xfrm>
          </p:grpSpPr>
          <p:cxnSp>
            <p:nvCxnSpPr>
              <p:cNvPr id="30" name="直線接點 29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線接點 30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線接點 31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直線接點 32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" name="群組 33"/>
            <p:cNvGrpSpPr/>
            <p:nvPr/>
          </p:nvGrpSpPr>
          <p:grpSpPr>
            <a:xfrm>
              <a:off x="5929322" y="2786058"/>
              <a:ext cx="643736" cy="287340"/>
              <a:chOff x="1285852" y="2714620"/>
              <a:chExt cx="643736" cy="287340"/>
            </a:xfrm>
          </p:grpSpPr>
          <p:cxnSp>
            <p:nvCxnSpPr>
              <p:cNvPr id="35" name="直線接點 34"/>
              <p:cNvCxnSpPr/>
              <p:nvPr/>
            </p:nvCxnSpPr>
            <p:spPr bwMode="auto">
              <a:xfrm>
                <a:off x="1285852" y="300037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線接點 35"/>
              <p:cNvCxnSpPr/>
              <p:nvPr/>
            </p:nvCxnSpPr>
            <p:spPr bwMode="auto">
              <a:xfrm rot="5400000" flipH="1" flipV="1">
                <a:off x="142872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線接點 36"/>
              <p:cNvCxnSpPr/>
              <p:nvPr/>
            </p:nvCxnSpPr>
            <p:spPr bwMode="auto">
              <a:xfrm>
                <a:off x="1571604" y="2714620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線接點 37"/>
              <p:cNvCxnSpPr/>
              <p:nvPr/>
            </p:nvCxnSpPr>
            <p:spPr bwMode="auto">
              <a:xfrm rot="5400000">
                <a:off x="1785918" y="2857496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文字方塊 39"/>
            <p:cNvSpPr txBox="1"/>
            <p:nvPr/>
          </p:nvSpPr>
          <p:spPr>
            <a:xfrm>
              <a:off x="2070876" y="33104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70876" y="381056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070876" y="43820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070876" y="50250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cxnSp>
          <p:nvCxnSpPr>
            <p:cNvPr id="45" name="直線接點 44"/>
            <p:cNvCxnSpPr/>
            <p:nvPr/>
          </p:nvCxnSpPr>
          <p:spPr bwMode="auto">
            <a:xfrm>
              <a:off x="3001158" y="3144042"/>
              <a:ext cx="24813" cy="273323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線接點 46"/>
            <p:cNvCxnSpPr/>
            <p:nvPr/>
          </p:nvCxnSpPr>
          <p:spPr bwMode="auto">
            <a:xfrm>
              <a:off x="3644100" y="3143248"/>
              <a:ext cx="10819" cy="273402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線接點 47"/>
            <p:cNvCxnSpPr/>
            <p:nvPr/>
          </p:nvCxnSpPr>
          <p:spPr bwMode="auto">
            <a:xfrm>
              <a:off x="4287042" y="3143248"/>
              <a:ext cx="2704" cy="273402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線接點 48"/>
            <p:cNvCxnSpPr/>
            <p:nvPr/>
          </p:nvCxnSpPr>
          <p:spPr bwMode="auto">
            <a:xfrm>
              <a:off x="4929984" y="3143248"/>
              <a:ext cx="7321" cy="273402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接點 49"/>
            <p:cNvCxnSpPr/>
            <p:nvPr/>
          </p:nvCxnSpPr>
          <p:spPr bwMode="auto">
            <a:xfrm>
              <a:off x="5572926" y="3143248"/>
              <a:ext cx="0" cy="273402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線接點 50"/>
            <p:cNvCxnSpPr/>
            <p:nvPr/>
          </p:nvCxnSpPr>
          <p:spPr bwMode="auto">
            <a:xfrm flipH="1">
              <a:off x="6205371" y="3143248"/>
              <a:ext cx="10497" cy="273402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圓角矩形 56"/>
            <p:cNvSpPr/>
            <p:nvPr/>
          </p:nvSpPr>
          <p:spPr bwMode="auto">
            <a:xfrm>
              <a:off x="2999570" y="3810561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8" name="圓角矩形 57"/>
            <p:cNvSpPr/>
            <p:nvPr/>
          </p:nvSpPr>
          <p:spPr bwMode="auto">
            <a:xfrm>
              <a:off x="3642512" y="3810561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59" name="圓角矩形 58"/>
            <p:cNvSpPr/>
            <p:nvPr/>
          </p:nvSpPr>
          <p:spPr bwMode="auto">
            <a:xfrm>
              <a:off x="4285454" y="3381933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0" name="圓角矩形 59"/>
            <p:cNvSpPr/>
            <p:nvPr/>
          </p:nvSpPr>
          <p:spPr bwMode="auto">
            <a:xfrm>
              <a:off x="4928396" y="3381933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1" name="圓角矩形 60"/>
            <p:cNvSpPr/>
            <p:nvPr/>
          </p:nvSpPr>
          <p:spPr bwMode="auto">
            <a:xfrm>
              <a:off x="5571338" y="3381933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2" name="圓角矩形 61"/>
            <p:cNvSpPr/>
            <p:nvPr/>
          </p:nvSpPr>
          <p:spPr bwMode="auto">
            <a:xfrm>
              <a:off x="3642512" y="3381933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3" name="圓角矩形 62"/>
            <p:cNvSpPr/>
            <p:nvPr/>
          </p:nvSpPr>
          <p:spPr bwMode="auto">
            <a:xfrm>
              <a:off x="2999570" y="3381933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5" name="圓角矩形 64"/>
            <p:cNvSpPr/>
            <p:nvPr/>
          </p:nvSpPr>
          <p:spPr bwMode="auto">
            <a:xfrm>
              <a:off x="4285454" y="3810561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 bwMode="auto">
            <a:xfrm>
              <a:off x="4928396" y="3810561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 bwMode="auto">
            <a:xfrm>
              <a:off x="5571338" y="3810561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8" name="圓角矩形 67"/>
            <p:cNvSpPr/>
            <p:nvPr/>
          </p:nvSpPr>
          <p:spPr bwMode="auto">
            <a:xfrm>
              <a:off x="3654919" y="4382065"/>
              <a:ext cx="2559360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sp>
          <p:nvSpPr>
            <p:cNvPr id="69" name="圓角矩形 68"/>
            <p:cNvSpPr/>
            <p:nvPr/>
          </p:nvSpPr>
          <p:spPr bwMode="auto">
            <a:xfrm>
              <a:off x="3642512" y="4953569"/>
              <a:ext cx="2571768" cy="42862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?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3929058" y="2214554"/>
              <a:ext cx="1023663" cy="369332"/>
              <a:chOff x="2500298" y="2143116"/>
              <a:chExt cx="1023663" cy="369332"/>
            </a:xfrm>
          </p:grpSpPr>
          <p:cxnSp>
            <p:nvCxnSpPr>
              <p:cNvPr id="71" name="直線單箭頭接點 70"/>
              <p:cNvCxnSpPr/>
              <p:nvPr/>
            </p:nvCxnSpPr>
            <p:spPr bwMode="auto">
              <a:xfrm>
                <a:off x="2500298" y="2357430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2" name="文字方塊 71"/>
              <p:cNvSpPr txBox="1"/>
              <p:nvPr/>
            </p:nvSpPr>
            <p:spPr>
              <a:xfrm>
                <a:off x="2928926" y="2143116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</p:grpSp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263" y="4415698"/>
              <a:ext cx="652329" cy="438950"/>
            </a:xfrm>
            <a:prstGeom prst="rect">
              <a:avLst/>
            </a:prstGeom>
          </p:spPr>
        </p:pic>
        <p:sp>
          <p:nvSpPr>
            <p:cNvPr id="75" name="圓角矩形 74"/>
            <p:cNvSpPr/>
            <p:nvPr/>
          </p:nvSpPr>
          <p:spPr bwMode="auto">
            <a:xfrm>
              <a:off x="3004819" y="4989288"/>
              <a:ext cx="642942" cy="35719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48</TotalTime>
  <Words>29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標楷體</vt:lpstr>
      <vt:lpstr>Times New Roman</vt:lpstr>
      <vt:lpstr>Wingdings</vt:lpstr>
      <vt:lpstr>course</vt:lpstr>
      <vt:lpstr>Quiz 01</vt:lpstr>
      <vt:lpstr>Circuit Diagram</vt:lpstr>
      <vt:lpstr>Timing waveform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odie</dc:creator>
  <cp:lastModifiedBy>odie</cp:lastModifiedBy>
  <cp:revision>9</cp:revision>
  <dcterms:created xsi:type="dcterms:W3CDTF">2011-09-19T12:50:49Z</dcterms:created>
  <dcterms:modified xsi:type="dcterms:W3CDTF">2015-09-16T16:54:11Z</dcterms:modified>
</cp:coreProperties>
</file>