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4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4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6AC4EDC-CE91-4196-97A4-F1C10B285F67}" type="slidenum">
              <a:rPr lang="en-US" altLang="zh-TW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1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AB3E-8550-4DA6-A98A-F3F929D5BB1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0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F7733-2E8F-467C-AA7D-C4D16A5671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4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CEE6-693B-4882-AAFB-82606099A52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4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E0EC1-25E7-4DC0-83B9-77959586F97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06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B5D19-F602-46DE-A5EB-94F24623EE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96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10291-A649-4E75-B49F-18EB429B93D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89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4F904-8624-4544-990F-8005444FE7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8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751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12F28-9A62-4BE7-A97A-5C439AD2A98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94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607F-F69D-40A2-800C-8352AE87823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16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D3AB9-CE23-4136-8F62-BE9FAFDD02C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4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6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7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2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BF52-ABDA-4946-91F3-7F313BD8EC70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EA67-8581-4BAD-B5B4-B46B6DD3D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7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7A96F-9AD4-43BD-9083-BCE54140AF5C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Counter Spec</a:t>
            </a:r>
            <a:endParaRPr lang="en-US" altLang="zh-TW" dirty="0" smtClean="0"/>
          </a:p>
        </p:txBody>
      </p:sp>
      <p:grpSp>
        <p:nvGrpSpPr>
          <p:cNvPr id="3" name="群組 2"/>
          <p:cNvGrpSpPr/>
          <p:nvPr/>
        </p:nvGrpSpPr>
        <p:grpSpPr>
          <a:xfrm>
            <a:off x="3328182" y="2620107"/>
            <a:ext cx="2111375" cy="1740877"/>
            <a:chOff x="3328182" y="2620107"/>
            <a:chExt cx="2111375" cy="1740877"/>
          </a:xfrm>
        </p:grpSpPr>
        <p:grpSp>
          <p:nvGrpSpPr>
            <p:cNvPr id="18504" name="Group 4"/>
            <p:cNvGrpSpPr>
              <a:grpSpLocks/>
            </p:cNvGrpSpPr>
            <p:nvPr/>
          </p:nvGrpSpPr>
          <p:grpSpPr bwMode="auto">
            <a:xfrm>
              <a:off x="4623582" y="2772508"/>
              <a:ext cx="504825" cy="719138"/>
              <a:chOff x="1519" y="1480"/>
              <a:chExt cx="318" cy="453"/>
            </a:xfrm>
          </p:grpSpPr>
          <p:sp>
            <p:nvSpPr>
              <p:cNvPr id="18507" name="Line 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8" name="Line 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9" name="Line 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0" name="Line 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1" name="Line 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2" name="Line 1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3" name="Line 1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505" name="AutoShape 12"/>
            <p:cNvSpPr>
              <a:spLocks noChangeArrowheads="1"/>
            </p:cNvSpPr>
            <p:nvPr/>
          </p:nvSpPr>
          <p:spPr bwMode="auto">
            <a:xfrm>
              <a:off x="3328182" y="2620107"/>
              <a:ext cx="2111375" cy="17408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18506" name="Oval 13"/>
            <p:cNvSpPr>
              <a:spLocks noChangeArrowheads="1"/>
            </p:cNvSpPr>
            <p:nvPr/>
          </p:nvSpPr>
          <p:spPr bwMode="auto">
            <a:xfrm>
              <a:off x="3556782" y="2848708"/>
              <a:ext cx="8382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START</a:t>
              </a:r>
            </a:p>
          </p:txBody>
        </p:sp>
        <p:sp>
          <p:nvSpPr>
            <p:cNvPr id="83" name="Oval 13"/>
            <p:cNvSpPr>
              <a:spLocks noChangeArrowheads="1"/>
            </p:cNvSpPr>
            <p:nvPr/>
          </p:nvSpPr>
          <p:spPr bwMode="auto">
            <a:xfrm>
              <a:off x="3399619" y="3686909"/>
              <a:ext cx="1152525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 dirty="0" smtClean="0">
                  <a:solidFill>
                    <a:srgbClr val="000000"/>
                  </a:solidFill>
                </a:rPr>
                <a:t>REVERSE</a:t>
              </a:r>
              <a:endParaRPr lang="en-US" altLang="zh-TW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0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Blends</vt:lpstr>
      <vt:lpstr>Counter Spec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 Spec</dc:title>
  <dc:creator>odie</dc:creator>
  <cp:lastModifiedBy>odie</cp:lastModifiedBy>
  <cp:revision>1</cp:revision>
  <dcterms:created xsi:type="dcterms:W3CDTF">2015-11-11T18:10:11Z</dcterms:created>
  <dcterms:modified xsi:type="dcterms:W3CDTF">2015-11-11T18:11:50Z</dcterms:modified>
</cp:coreProperties>
</file>