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6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717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17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7175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176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717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17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17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7182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2015/10/5</a:t>
            </a:fld>
            <a:endParaRPr lang="zh-TW" altLang="en-US"/>
          </a:p>
        </p:txBody>
      </p:sp>
      <p:sp>
        <p:nvSpPr>
          <p:cNvPr id="7183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184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pPr/>
              <a:t>2015/10/5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pPr/>
              <a:t>2015/10/5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pPr/>
              <a:t>2015/10/5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pPr/>
              <a:t>2015/10/5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pPr/>
              <a:t>2015/10/5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pPr/>
              <a:t>2015/10/5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pPr/>
              <a:t>2015/10/5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pPr/>
              <a:t>2015/10/5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pPr/>
              <a:t>2015/10/5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pPr/>
              <a:t>2015/10/5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615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fld id="{5BBEAD13-0566-4C6C-97E7-55F17F24B09F}" type="datetimeFigureOut">
              <a:rPr lang="zh-TW" altLang="en-US" smtClean="0"/>
              <a:pPr/>
              <a:t>2015/10/5</a:t>
            </a:fld>
            <a:endParaRPr lang="zh-TW" altLang="en-US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endParaRPr lang="zh-TW" altLang="en-US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Quiz </a:t>
            </a:r>
            <a:r>
              <a:rPr lang="en-US" altLang="zh-TW" dirty="0" smtClean="0"/>
              <a:t>02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Sequential circuit design</a:t>
            </a:r>
            <a:endParaRPr lang="en-US" altLang="zh-TW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Quiz 02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2017713"/>
            <a:ext cx="8559552" cy="763215"/>
          </a:xfrm>
        </p:spPr>
        <p:txBody>
          <a:bodyPr/>
          <a:lstStyle/>
          <a:p>
            <a:r>
              <a:rPr lang="en-US" altLang="zh-TW" sz="2400" dirty="0" smtClean="0"/>
              <a:t>Design a sequential circuit with the behavior specified as the state-transition diagram</a:t>
            </a:r>
            <a:endParaRPr lang="zh-TW" altLang="en-US" sz="2400" dirty="0"/>
          </a:p>
        </p:txBody>
      </p:sp>
      <p:grpSp>
        <p:nvGrpSpPr>
          <p:cNvPr id="30" name="群組 29"/>
          <p:cNvGrpSpPr/>
          <p:nvPr/>
        </p:nvGrpSpPr>
        <p:grpSpPr>
          <a:xfrm>
            <a:off x="1835696" y="3122241"/>
            <a:ext cx="3617201" cy="2902944"/>
            <a:chOff x="1667842" y="2956302"/>
            <a:chExt cx="3617201" cy="2902944"/>
          </a:xfrm>
        </p:grpSpPr>
        <p:sp>
          <p:nvSpPr>
            <p:cNvPr id="4" name="橢圓 3"/>
            <p:cNvSpPr/>
            <p:nvPr/>
          </p:nvSpPr>
          <p:spPr bwMode="auto">
            <a:xfrm>
              <a:off x="2526251" y="3501008"/>
              <a:ext cx="792088" cy="43204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標楷體" pitchFamily="65" charset="-120"/>
                  <a:cs typeface="新細明體" charset="-120"/>
                </a:rPr>
                <a:t>S0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sp>
          <p:nvSpPr>
            <p:cNvPr id="5" name="橢圓 4"/>
            <p:cNvSpPr/>
            <p:nvPr/>
          </p:nvSpPr>
          <p:spPr bwMode="auto">
            <a:xfrm>
              <a:off x="4139952" y="3501008"/>
              <a:ext cx="792088" cy="43204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標楷體" pitchFamily="65" charset="-120"/>
                  <a:cs typeface="新細明體" charset="-120"/>
                </a:rPr>
                <a:t>S1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sp>
          <p:nvSpPr>
            <p:cNvPr id="6" name="橢圓 5"/>
            <p:cNvSpPr/>
            <p:nvPr/>
          </p:nvSpPr>
          <p:spPr bwMode="auto">
            <a:xfrm>
              <a:off x="3318339" y="4383831"/>
              <a:ext cx="792088" cy="43204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標楷體" pitchFamily="65" charset="-120"/>
                  <a:cs typeface="新細明體" charset="-120"/>
                </a:rPr>
                <a:t>S2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sp>
          <p:nvSpPr>
            <p:cNvPr id="7" name="橢圓 6"/>
            <p:cNvSpPr/>
            <p:nvPr/>
          </p:nvSpPr>
          <p:spPr bwMode="auto">
            <a:xfrm>
              <a:off x="3315422" y="5280847"/>
              <a:ext cx="792088" cy="43204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標楷體" pitchFamily="65" charset="-120"/>
                  <a:cs typeface="新細明體" charset="-120"/>
                </a:rPr>
                <a:t>S3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cxnSp>
          <p:nvCxnSpPr>
            <p:cNvPr id="9" name="直線單箭頭接點 8"/>
            <p:cNvCxnSpPr>
              <a:stCxn id="4" idx="4"/>
              <a:endCxn id="6" idx="1"/>
            </p:cNvCxnSpPr>
            <p:nvPr/>
          </p:nvCxnSpPr>
          <p:spPr bwMode="auto">
            <a:xfrm>
              <a:off x="2922295" y="3933056"/>
              <a:ext cx="512043" cy="514047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" name="直線單箭頭接點 10"/>
            <p:cNvCxnSpPr>
              <a:stCxn id="5" idx="4"/>
              <a:endCxn id="6" idx="7"/>
            </p:cNvCxnSpPr>
            <p:nvPr/>
          </p:nvCxnSpPr>
          <p:spPr bwMode="auto">
            <a:xfrm flipH="1">
              <a:off x="3994428" y="3933056"/>
              <a:ext cx="541568" cy="514047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直線單箭頭接點 12"/>
            <p:cNvCxnSpPr>
              <a:stCxn id="6" idx="4"/>
              <a:endCxn id="7" idx="0"/>
            </p:cNvCxnSpPr>
            <p:nvPr/>
          </p:nvCxnSpPr>
          <p:spPr bwMode="auto">
            <a:xfrm flipH="1">
              <a:off x="3711466" y="4815879"/>
              <a:ext cx="2917" cy="46496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弧形接點 15"/>
            <p:cNvCxnSpPr>
              <a:stCxn id="7" idx="2"/>
              <a:endCxn id="4" idx="2"/>
            </p:cNvCxnSpPr>
            <p:nvPr/>
          </p:nvCxnSpPr>
          <p:spPr bwMode="auto">
            <a:xfrm rot="10800000">
              <a:off x="2526252" y="3717033"/>
              <a:ext cx="789171" cy="1779839"/>
            </a:xfrm>
            <a:prstGeom prst="curvedConnector3">
              <a:avLst>
                <a:gd name="adj1" fmla="val 128967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弧形接點 19"/>
            <p:cNvCxnSpPr>
              <a:stCxn id="4" idx="7"/>
              <a:endCxn id="4" idx="1"/>
            </p:cNvCxnSpPr>
            <p:nvPr/>
          </p:nvCxnSpPr>
          <p:spPr bwMode="auto">
            <a:xfrm rot="16200000" flipV="1">
              <a:off x="2922295" y="3284235"/>
              <a:ext cx="12700" cy="560090"/>
            </a:xfrm>
            <a:prstGeom prst="curvedConnector3">
              <a:avLst>
                <a:gd name="adj1" fmla="val 2298205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弧形接點 21"/>
            <p:cNvCxnSpPr>
              <a:stCxn id="7" idx="5"/>
              <a:endCxn id="7" idx="7"/>
            </p:cNvCxnSpPr>
            <p:nvPr/>
          </p:nvCxnSpPr>
          <p:spPr bwMode="auto">
            <a:xfrm rot="5400000" flipH="1">
              <a:off x="3838759" y="5496871"/>
              <a:ext cx="305504" cy="12700"/>
            </a:xfrm>
            <a:prstGeom prst="curvedConnector5">
              <a:avLst>
                <a:gd name="adj1" fmla="val -74827"/>
                <a:gd name="adj2" fmla="val -5483543"/>
                <a:gd name="adj3" fmla="val 174827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4" name="文字方塊 23"/>
            <p:cNvSpPr txBox="1"/>
            <p:nvPr/>
          </p:nvSpPr>
          <p:spPr>
            <a:xfrm>
              <a:off x="2581678" y="2956302"/>
              <a:ext cx="596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X=0</a:t>
              </a:r>
              <a:endParaRPr lang="zh-TW" altLang="en-US" dirty="0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3162628" y="3894793"/>
              <a:ext cx="596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X=1</a:t>
              </a:r>
              <a:endParaRPr lang="zh-TW" altLang="en-US" dirty="0"/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4265212" y="4079459"/>
              <a:ext cx="10198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X=0 or 1</a:t>
              </a:r>
              <a:endParaRPr lang="zh-TW" altLang="en-US" dirty="0"/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2749727" y="4834861"/>
              <a:ext cx="10198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X=0 or 1</a:t>
              </a:r>
              <a:endParaRPr lang="zh-TW" altLang="en-US" dirty="0"/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4667599" y="5489914"/>
              <a:ext cx="596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X=1</a:t>
              </a:r>
              <a:endParaRPr lang="zh-TW" altLang="en-US" dirty="0"/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1667842" y="4383831"/>
              <a:ext cx="596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X=0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9316462"/>
      </p:ext>
    </p:extLst>
  </p:cSld>
  <p:clrMapOvr>
    <a:masterClrMapping/>
  </p:clrMapOvr>
</p:sld>
</file>

<file path=ppt/theme/theme1.xml><?xml version="1.0" encoding="utf-8"?>
<a:theme xmlns:a="http://schemas.openxmlformats.org/drawingml/2006/main" name="course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新細明體"/>
      </a:majorFont>
      <a:minorFont>
        <a:latin typeface="Times New Roman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  <a:cs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  <a:cs typeface="新細明體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</Template>
  <TotalTime>53</TotalTime>
  <Words>33</Words>
  <Application>Microsoft Office PowerPoint</Application>
  <PresentationFormat>如螢幕大小 (4:3)</PresentationFormat>
  <Paragraphs>14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標楷體</vt:lpstr>
      <vt:lpstr>Times New Roman</vt:lpstr>
      <vt:lpstr>Wingdings</vt:lpstr>
      <vt:lpstr>course</vt:lpstr>
      <vt:lpstr>Quiz 02</vt:lpstr>
      <vt:lpstr>Quiz 02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01</dc:title>
  <dc:creator>odie</dc:creator>
  <cp:lastModifiedBy>odie</cp:lastModifiedBy>
  <cp:revision>10</cp:revision>
  <dcterms:created xsi:type="dcterms:W3CDTF">2011-09-19T12:50:49Z</dcterms:created>
  <dcterms:modified xsi:type="dcterms:W3CDTF">2015-10-04T17:56:26Z</dcterms:modified>
</cp:coreProperties>
</file>