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5BBEAD13-0566-4C6C-97E7-55F17F24B09F}" type="datetimeFigureOut">
              <a:rPr lang="zh-TW" altLang="en-US" smtClean="0"/>
              <a:pPr/>
              <a:t>2015/11/19</a:t>
            </a:fld>
            <a:endParaRPr lang="zh-TW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017713"/>
            <a:ext cx="8559552" cy="763215"/>
          </a:xfrm>
        </p:spPr>
        <p:txBody>
          <a:bodyPr/>
          <a:lstStyle/>
          <a:p>
            <a:r>
              <a:rPr lang="en-US" altLang="zh-TW" sz="2400" dirty="0" smtClean="0"/>
              <a:t>Design a sequential circuit with the behavior specified as the state-transition diagram</a:t>
            </a:r>
            <a:endParaRPr lang="zh-TW" altLang="en-US" sz="24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1835696" y="3122241"/>
            <a:ext cx="3617201" cy="2902944"/>
            <a:chOff x="1667842" y="2956302"/>
            <a:chExt cx="3617201" cy="2902944"/>
          </a:xfrm>
        </p:grpSpPr>
        <p:sp>
          <p:nvSpPr>
            <p:cNvPr id="4" name="橢圓 3"/>
            <p:cNvSpPr/>
            <p:nvPr/>
          </p:nvSpPr>
          <p:spPr bwMode="auto">
            <a:xfrm>
              <a:off x="2526251" y="3501008"/>
              <a:ext cx="79208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S0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4139952" y="3501008"/>
              <a:ext cx="79208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S1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3318339" y="4383831"/>
              <a:ext cx="79208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S2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3315422" y="5280847"/>
              <a:ext cx="79208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S3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9" name="直線單箭頭接點 8"/>
            <p:cNvCxnSpPr>
              <a:stCxn id="4" idx="4"/>
              <a:endCxn id="6" idx="1"/>
            </p:cNvCxnSpPr>
            <p:nvPr/>
          </p:nvCxnSpPr>
          <p:spPr bwMode="auto">
            <a:xfrm>
              <a:off x="2922295" y="3933056"/>
              <a:ext cx="512043" cy="5140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線單箭頭接點 10"/>
            <p:cNvCxnSpPr>
              <a:stCxn id="5" idx="4"/>
              <a:endCxn id="6" idx="7"/>
            </p:cNvCxnSpPr>
            <p:nvPr/>
          </p:nvCxnSpPr>
          <p:spPr bwMode="auto">
            <a:xfrm flipH="1">
              <a:off x="3994428" y="3933056"/>
              <a:ext cx="541568" cy="5140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/>
            <p:cNvCxnSpPr>
              <a:stCxn id="6" idx="4"/>
              <a:endCxn id="7" idx="0"/>
            </p:cNvCxnSpPr>
            <p:nvPr/>
          </p:nvCxnSpPr>
          <p:spPr bwMode="auto">
            <a:xfrm flipH="1">
              <a:off x="3711466" y="4815879"/>
              <a:ext cx="2917" cy="46496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弧形接點 15"/>
            <p:cNvCxnSpPr>
              <a:stCxn id="7" idx="2"/>
              <a:endCxn id="4" idx="2"/>
            </p:cNvCxnSpPr>
            <p:nvPr/>
          </p:nvCxnSpPr>
          <p:spPr bwMode="auto">
            <a:xfrm rot="10800000">
              <a:off x="2526252" y="3717033"/>
              <a:ext cx="789171" cy="1779839"/>
            </a:xfrm>
            <a:prstGeom prst="curvedConnector3">
              <a:avLst>
                <a:gd name="adj1" fmla="val 1289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弧形接點 19"/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2922295" y="3284235"/>
              <a:ext cx="12700" cy="560090"/>
            </a:xfrm>
            <a:prstGeom prst="curvedConnector3">
              <a:avLst>
                <a:gd name="adj1" fmla="val 229820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弧形接點 21"/>
            <p:cNvCxnSpPr>
              <a:stCxn id="7" idx="5"/>
              <a:endCxn id="7" idx="7"/>
            </p:cNvCxnSpPr>
            <p:nvPr/>
          </p:nvCxnSpPr>
          <p:spPr bwMode="auto">
            <a:xfrm rot="5400000" flipH="1">
              <a:off x="3838759" y="5496871"/>
              <a:ext cx="305504" cy="12700"/>
            </a:xfrm>
            <a:prstGeom prst="curvedConnector5">
              <a:avLst>
                <a:gd name="adj1" fmla="val -74827"/>
                <a:gd name="adj2" fmla="val -5483543"/>
                <a:gd name="adj3" fmla="val 17482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文字方塊 23"/>
            <p:cNvSpPr txBox="1"/>
            <p:nvPr/>
          </p:nvSpPr>
          <p:spPr>
            <a:xfrm>
              <a:off x="2581678" y="2956302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162628" y="389479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X=1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265212" y="4079459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 or 1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749727" y="483486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 or 1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667599" y="548991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X=1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667842" y="4383831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1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3</a:t>
            </a:r>
            <a:endParaRPr lang="zh-TW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67744" y="2420888"/>
            <a:ext cx="4876800" cy="2514600"/>
            <a:chOff x="1200" y="2064"/>
            <a:chExt cx="3072" cy="158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12" y="2112"/>
              <a:ext cx="1056" cy="15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Your Design</a:t>
              </a:r>
              <a:endParaRPr lang="en-US" altLang="zh-TW" sz="1600" dirty="0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584" y="2064"/>
              <a:ext cx="528" cy="345"/>
              <a:chOff x="1584" y="2055"/>
              <a:chExt cx="528" cy="345"/>
            </a:xfrm>
          </p:grpSpPr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1584" y="2352"/>
              <a:ext cx="528" cy="345"/>
              <a:chOff x="1584" y="2055"/>
              <a:chExt cx="528" cy="345"/>
            </a:xfrm>
          </p:grpSpPr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1584" y="2640"/>
              <a:ext cx="528" cy="345"/>
              <a:chOff x="1584" y="2055"/>
              <a:chExt cx="528" cy="345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584" y="2928"/>
              <a:ext cx="528" cy="345"/>
              <a:chOff x="1584" y="2055"/>
              <a:chExt cx="528" cy="345"/>
            </a:xfrm>
          </p:grpSpPr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</p:grp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776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Oval 27"/>
            <p:cNvSpPr>
              <a:spLocks noChangeArrowheads="1"/>
            </p:cNvSpPr>
            <p:nvPr/>
          </p:nvSpPr>
          <p:spPr bwMode="auto">
            <a:xfrm>
              <a:off x="1200" y="3360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3168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3312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3302" y="27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3696" y="26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3168" y="33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3696" y="316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FINISH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29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4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2267744" y="2497088"/>
            <a:ext cx="4876800" cy="2438400"/>
            <a:chOff x="2267744" y="2497088"/>
            <a:chExt cx="4876800" cy="24384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715544" y="2497088"/>
              <a:ext cx="1676400" cy="2438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Your Design</a:t>
              </a:r>
              <a:endParaRPr lang="en-US" altLang="zh-TW" sz="1600" dirty="0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877344" y="3154349"/>
              <a:ext cx="838200" cy="547688"/>
              <a:chOff x="1584" y="2055"/>
              <a:chExt cx="528" cy="345"/>
            </a:xfrm>
          </p:grpSpPr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/>
                  <a:t>8</a:t>
                </a: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3182144" y="4630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Oval 27"/>
            <p:cNvSpPr>
              <a:spLocks noChangeArrowheads="1"/>
            </p:cNvSpPr>
            <p:nvPr/>
          </p:nvSpPr>
          <p:spPr bwMode="auto">
            <a:xfrm>
              <a:off x="2267744" y="4478288"/>
              <a:ext cx="9144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5391944" y="356388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5620544" y="3487688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5695633" y="354801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4</a:t>
              </a:r>
              <a:endParaRPr lang="en-US" altLang="zh-TW" sz="1600" dirty="0"/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6230144" y="3411488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5391944" y="440208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6230144" y="4173488"/>
              <a:ext cx="9144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FINISH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61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5373216"/>
            <a:ext cx="7772400" cy="75929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92746"/>
            <a:ext cx="50292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326530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99</TotalTime>
  <Words>56</Words>
  <Application>Microsoft Office PowerPoint</Application>
  <PresentationFormat>如螢幕大小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標楷體</vt:lpstr>
      <vt:lpstr>Times New Roman</vt:lpstr>
      <vt:lpstr>Wingdings</vt:lpstr>
      <vt:lpstr>course</vt:lpstr>
      <vt:lpstr>Problem 2</vt:lpstr>
      <vt:lpstr>Problem 3</vt:lpstr>
      <vt:lpstr>Problem 4</vt:lpstr>
      <vt:lpstr>Problem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01</dc:title>
  <dc:creator>odie</dc:creator>
  <cp:lastModifiedBy>odie</cp:lastModifiedBy>
  <cp:revision>18</cp:revision>
  <dcterms:created xsi:type="dcterms:W3CDTF">2011-09-19T12:50:49Z</dcterms:created>
  <dcterms:modified xsi:type="dcterms:W3CDTF">2015-11-18T16:16:33Z</dcterms:modified>
</cp:coreProperties>
</file>