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2011/9/23</a:t>
            </a:fld>
            <a:endParaRPr lang="zh-TW" altLang="en-US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5BBEAD13-0566-4C6C-97E7-55F17F24B09F}" type="datetimeFigureOut">
              <a:rPr lang="zh-TW" altLang="en-US" smtClean="0"/>
              <a:pPr/>
              <a:t>2011/9/23</a:t>
            </a:fld>
            <a:endParaRPr lang="zh-TW" alt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Solutions to Quiz 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Review on digital circuit design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to Problem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554031"/>
          </a:xfrm>
        </p:spPr>
        <p:txBody>
          <a:bodyPr/>
          <a:lstStyle/>
          <a:p>
            <a:r>
              <a:rPr lang="en-US" altLang="zh-TW" dirty="0" smtClean="0"/>
              <a:t>The lighting control</a:t>
            </a:r>
            <a:endParaRPr lang="zh-TW" altLang="en-US" dirty="0"/>
          </a:p>
        </p:txBody>
      </p:sp>
      <p:pic>
        <p:nvPicPr>
          <p:cNvPr id="1026" name="Picture 2" descr="C:\Users\odie\cguwork\comp_org-10f\exams\quiz-2011\q01-digital_ckt\light_ctr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071810"/>
            <a:ext cx="6016482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to Problem 2</a:t>
            </a:r>
            <a:endParaRPr lang="zh-TW" altLang="en-US" dirty="0"/>
          </a:p>
        </p:txBody>
      </p:sp>
      <p:grpSp>
        <p:nvGrpSpPr>
          <p:cNvPr id="78" name="群組 77"/>
          <p:cNvGrpSpPr/>
          <p:nvPr/>
        </p:nvGrpSpPr>
        <p:grpSpPr>
          <a:xfrm>
            <a:off x="1928794" y="2143116"/>
            <a:ext cx="4715702" cy="4071966"/>
            <a:chOff x="1928794" y="2143116"/>
            <a:chExt cx="4715702" cy="4071966"/>
          </a:xfrm>
        </p:grpSpPr>
        <p:sp>
          <p:nvSpPr>
            <p:cNvPr id="5" name="文字方塊 4"/>
            <p:cNvSpPr txBox="1"/>
            <p:nvPr/>
          </p:nvSpPr>
          <p:spPr>
            <a:xfrm>
              <a:off x="1928794" y="27146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CLK</a:t>
              </a:r>
              <a:endParaRPr lang="zh-TW" altLang="en-US" dirty="0"/>
            </a:p>
          </p:txBody>
        </p:sp>
        <p:grpSp>
          <p:nvGrpSpPr>
            <p:cNvPr id="6" name="群組 12"/>
            <p:cNvGrpSpPr/>
            <p:nvPr/>
          </p:nvGrpSpPr>
          <p:grpSpPr>
            <a:xfrm>
              <a:off x="2786050" y="2714620"/>
              <a:ext cx="643736" cy="287340"/>
              <a:chOff x="1285852" y="2714620"/>
              <a:chExt cx="643736" cy="287340"/>
            </a:xfrm>
          </p:grpSpPr>
          <p:cxnSp>
            <p:nvCxnSpPr>
              <p:cNvPr id="63" name="直線接點 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直線接點 6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直線接點 8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直線接點 11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" name="群組 13"/>
            <p:cNvGrpSpPr/>
            <p:nvPr/>
          </p:nvGrpSpPr>
          <p:grpSpPr>
            <a:xfrm>
              <a:off x="3428992" y="2714620"/>
              <a:ext cx="643736" cy="287340"/>
              <a:chOff x="1285852" y="2714620"/>
              <a:chExt cx="643736" cy="287340"/>
            </a:xfrm>
          </p:grpSpPr>
          <p:cxnSp>
            <p:nvCxnSpPr>
              <p:cNvPr id="59" name="直線接點 58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直線接點 59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直線接點 60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直線接點 61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" name="群組 18"/>
            <p:cNvGrpSpPr/>
            <p:nvPr/>
          </p:nvGrpSpPr>
          <p:grpSpPr>
            <a:xfrm>
              <a:off x="4071934" y="2714620"/>
              <a:ext cx="643736" cy="287340"/>
              <a:chOff x="1285852" y="2714620"/>
              <a:chExt cx="643736" cy="287340"/>
            </a:xfrm>
          </p:grpSpPr>
          <p:cxnSp>
            <p:nvCxnSpPr>
              <p:cNvPr id="55" name="直線接點 5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直線接點 55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直線接點 56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直線接點 57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23"/>
            <p:cNvGrpSpPr/>
            <p:nvPr/>
          </p:nvGrpSpPr>
          <p:grpSpPr>
            <a:xfrm>
              <a:off x="4714876" y="2714620"/>
              <a:ext cx="643736" cy="287340"/>
              <a:chOff x="1285852" y="2714620"/>
              <a:chExt cx="643736" cy="287340"/>
            </a:xfrm>
          </p:grpSpPr>
          <p:cxnSp>
            <p:nvCxnSpPr>
              <p:cNvPr id="51" name="直線接點 50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線接點 51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直線接點 52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直線接點 53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" name="群組 28"/>
            <p:cNvGrpSpPr/>
            <p:nvPr/>
          </p:nvGrpSpPr>
          <p:grpSpPr>
            <a:xfrm>
              <a:off x="5357818" y="2714620"/>
              <a:ext cx="643736" cy="287340"/>
              <a:chOff x="1285852" y="2714620"/>
              <a:chExt cx="643736" cy="287340"/>
            </a:xfrm>
          </p:grpSpPr>
          <p:cxnSp>
            <p:nvCxnSpPr>
              <p:cNvPr id="47" name="直線接點 46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直線接點 47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直線接點 48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直線接點 49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33"/>
            <p:cNvGrpSpPr/>
            <p:nvPr/>
          </p:nvGrpSpPr>
          <p:grpSpPr>
            <a:xfrm>
              <a:off x="6000760" y="2714620"/>
              <a:ext cx="643736" cy="287340"/>
              <a:chOff x="1285852" y="2714620"/>
              <a:chExt cx="643736" cy="287340"/>
            </a:xfrm>
          </p:grpSpPr>
          <p:cxnSp>
            <p:nvCxnSpPr>
              <p:cNvPr id="43" name="直線接點 42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線接點 43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直線接點 44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直線接點 37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文字方塊 11"/>
            <p:cNvSpPr txBox="1"/>
            <p:nvPr/>
          </p:nvSpPr>
          <p:spPr>
            <a:xfrm>
              <a:off x="2143108" y="3429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43108" y="392906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143108" y="442913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143108" y="500063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143108" y="564357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cxnSp>
          <p:nvCxnSpPr>
            <p:cNvPr id="17" name="直線接點 16"/>
            <p:cNvCxnSpPr/>
            <p:nvPr/>
          </p:nvCxnSpPr>
          <p:spPr bwMode="auto">
            <a:xfrm rot="5400000">
              <a:off x="1500960" y="4643446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線接點 17"/>
            <p:cNvCxnSpPr/>
            <p:nvPr/>
          </p:nvCxnSpPr>
          <p:spPr bwMode="auto">
            <a:xfrm rot="5400000">
              <a:off x="2143902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線接點 18"/>
            <p:cNvCxnSpPr/>
            <p:nvPr/>
          </p:nvCxnSpPr>
          <p:spPr bwMode="auto">
            <a:xfrm rot="5400000">
              <a:off x="2786844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 rot="5400000">
              <a:off x="3429786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線接點 20"/>
            <p:cNvCxnSpPr/>
            <p:nvPr/>
          </p:nvCxnSpPr>
          <p:spPr bwMode="auto">
            <a:xfrm rot="5400000">
              <a:off x="4072728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線接點 21"/>
            <p:cNvCxnSpPr/>
            <p:nvPr/>
          </p:nvCxnSpPr>
          <p:spPr bwMode="auto">
            <a:xfrm rot="5400000">
              <a:off x="4715670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圓角矩形 22"/>
            <p:cNvSpPr/>
            <p:nvPr/>
          </p:nvSpPr>
          <p:spPr bwMode="auto">
            <a:xfrm>
              <a:off x="3071802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24" name="圓角矩形 23"/>
            <p:cNvSpPr/>
            <p:nvPr/>
          </p:nvSpPr>
          <p:spPr bwMode="auto">
            <a:xfrm>
              <a:off x="3714744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25" name="圓角矩形 24"/>
            <p:cNvSpPr/>
            <p:nvPr/>
          </p:nvSpPr>
          <p:spPr bwMode="auto">
            <a:xfrm>
              <a:off x="4357686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26" name="圓角矩形 25"/>
            <p:cNvSpPr/>
            <p:nvPr/>
          </p:nvSpPr>
          <p:spPr bwMode="auto">
            <a:xfrm>
              <a:off x="5000628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27" name="圓角矩形 26"/>
            <p:cNvSpPr/>
            <p:nvPr/>
          </p:nvSpPr>
          <p:spPr bwMode="auto">
            <a:xfrm>
              <a:off x="5643570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28" name="圓角矩形 27"/>
            <p:cNvSpPr/>
            <p:nvPr/>
          </p:nvSpPr>
          <p:spPr bwMode="auto">
            <a:xfrm>
              <a:off x="3071802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29" name="圓角矩形 28"/>
            <p:cNvSpPr/>
            <p:nvPr/>
          </p:nvSpPr>
          <p:spPr bwMode="auto">
            <a:xfrm>
              <a:off x="3714744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30" name="圓角矩形 29"/>
            <p:cNvSpPr/>
            <p:nvPr/>
          </p:nvSpPr>
          <p:spPr bwMode="auto">
            <a:xfrm>
              <a:off x="4357686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31" name="圓角矩形 30"/>
            <p:cNvSpPr/>
            <p:nvPr/>
          </p:nvSpPr>
          <p:spPr bwMode="auto">
            <a:xfrm>
              <a:off x="5000628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32" name="圓角矩形 31"/>
            <p:cNvSpPr/>
            <p:nvPr/>
          </p:nvSpPr>
          <p:spPr bwMode="auto">
            <a:xfrm>
              <a:off x="5643570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33" name="圓角矩形 32"/>
            <p:cNvSpPr/>
            <p:nvPr/>
          </p:nvSpPr>
          <p:spPr bwMode="auto">
            <a:xfrm>
              <a:off x="3714744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34" name="圓角矩形 33"/>
            <p:cNvSpPr/>
            <p:nvPr/>
          </p:nvSpPr>
          <p:spPr bwMode="auto">
            <a:xfrm>
              <a:off x="3071802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35" name="圓角矩形 34"/>
            <p:cNvSpPr/>
            <p:nvPr/>
          </p:nvSpPr>
          <p:spPr bwMode="auto">
            <a:xfrm>
              <a:off x="4357686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5000628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37" name="圓角矩形 36"/>
            <p:cNvSpPr/>
            <p:nvPr/>
          </p:nvSpPr>
          <p:spPr bwMode="auto">
            <a:xfrm>
              <a:off x="5643570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grpSp>
          <p:nvGrpSpPr>
            <p:cNvPr id="40" name="群組 72"/>
            <p:cNvGrpSpPr/>
            <p:nvPr/>
          </p:nvGrpSpPr>
          <p:grpSpPr>
            <a:xfrm>
              <a:off x="4000496" y="2143116"/>
              <a:ext cx="1023663" cy="369332"/>
              <a:chOff x="2500298" y="2143116"/>
              <a:chExt cx="1023663" cy="369332"/>
            </a:xfrm>
          </p:grpSpPr>
          <p:cxnSp>
            <p:nvCxnSpPr>
              <p:cNvPr id="41" name="直線單箭頭接點 40"/>
              <p:cNvCxnSpPr/>
              <p:nvPr/>
            </p:nvCxnSpPr>
            <p:spPr bwMode="auto">
              <a:xfrm>
                <a:off x="2500298" y="2357430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2" name="文字方塊 41"/>
              <p:cNvSpPr txBox="1"/>
              <p:nvPr/>
            </p:nvSpPr>
            <p:spPr>
              <a:xfrm>
                <a:off x="2928926" y="2143116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time</a:t>
                </a:r>
                <a:endParaRPr lang="zh-TW" altLang="en-US" dirty="0"/>
              </a:p>
            </p:txBody>
          </p:sp>
        </p:grpSp>
        <p:sp>
          <p:nvSpPr>
            <p:cNvPr id="68" name="圓角矩形 67"/>
            <p:cNvSpPr/>
            <p:nvPr/>
          </p:nvSpPr>
          <p:spPr bwMode="auto">
            <a:xfrm>
              <a:off x="3071802" y="557214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X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9" name="圓角矩形 68"/>
            <p:cNvSpPr/>
            <p:nvPr/>
          </p:nvSpPr>
          <p:spPr bwMode="auto">
            <a:xfrm>
              <a:off x="3071802" y="5000636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0" name="圓角矩形 69"/>
            <p:cNvSpPr/>
            <p:nvPr/>
          </p:nvSpPr>
          <p:spPr bwMode="auto">
            <a:xfrm>
              <a:off x="3714744" y="5000636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1" name="圓角矩形 70"/>
            <p:cNvSpPr/>
            <p:nvPr/>
          </p:nvSpPr>
          <p:spPr bwMode="auto">
            <a:xfrm>
              <a:off x="3714744" y="557214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2" name="圓角矩形 71"/>
            <p:cNvSpPr/>
            <p:nvPr/>
          </p:nvSpPr>
          <p:spPr bwMode="auto">
            <a:xfrm>
              <a:off x="4357686" y="557214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3" name="圓角矩形 72"/>
            <p:cNvSpPr/>
            <p:nvPr/>
          </p:nvSpPr>
          <p:spPr bwMode="auto">
            <a:xfrm>
              <a:off x="5000628" y="557214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4" name="圓角矩形 73"/>
            <p:cNvSpPr/>
            <p:nvPr/>
          </p:nvSpPr>
          <p:spPr bwMode="auto">
            <a:xfrm>
              <a:off x="5643570" y="557214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5" name="圓角矩形 74"/>
            <p:cNvSpPr/>
            <p:nvPr/>
          </p:nvSpPr>
          <p:spPr bwMode="auto">
            <a:xfrm>
              <a:off x="4357686" y="5000636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6" name="圓角矩形 75"/>
            <p:cNvSpPr/>
            <p:nvPr/>
          </p:nvSpPr>
          <p:spPr bwMode="auto">
            <a:xfrm>
              <a:off x="5000628" y="5000636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7" name="圓角矩形 76"/>
            <p:cNvSpPr/>
            <p:nvPr/>
          </p:nvSpPr>
          <p:spPr bwMode="auto">
            <a:xfrm>
              <a:off x="5643570" y="5000636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4</TotalTime>
  <Words>52</Words>
  <PresentationFormat>如螢幕大小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course</vt:lpstr>
      <vt:lpstr>Solutions to Quiz 01</vt:lpstr>
      <vt:lpstr>Solution to Problem 1</vt:lpstr>
      <vt:lpstr>Solution to Problem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to Quiz 01</dc:title>
  <dc:creator>odie</dc:creator>
  <cp:lastModifiedBy>odie</cp:lastModifiedBy>
  <cp:revision>2</cp:revision>
  <dcterms:created xsi:type="dcterms:W3CDTF">2011-09-22T17:52:24Z</dcterms:created>
  <dcterms:modified xsi:type="dcterms:W3CDTF">2011-09-22T17:58:31Z</dcterms:modified>
</cp:coreProperties>
</file>