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2014/9/26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Review on digital circuits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r>
              <a:rPr lang="zh-TW" altLang="en-US" dirty="0" smtClean="0"/>
              <a:t> </a:t>
            </a:r>
            <a:r>
              <a:rPr lang="en-US" altLang="zh-TW" dirty="0" smtClean="0"/>
              <a:t>1 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Drawing the waveform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Diagram</a:t>
            </a:r>
            <a:endParaRPr lang="zh-TW" altLang="en-US" dirty="0"/>
          </a:p>
        </p:txBody>
      </p:sp>
      <p:pic>
        <p:nvPicPr>
          <p:cNvPr id="1026" name="Picture 2" descr="C:\Users\odie\cguwork\comp_org-10f\exams\quiz-2011\q01-digital_ckt\seq_ck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5643602" cy="2935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waveform</a:t>
            </a:r>
            <a:endParaRPr lang="zh-TW" altLang="en-US" dirty="0"/>
          </a:p>
        </p:txBody>
      </p:sp>
      <p:grpSp>
        <p:nvGrpSpPr>
          <p:cNvPr id="74" name="群組 73"/>
          <p:cNvGrpSpPr/>
          <p:nvPr/>
        </p:nvGrpSpPr>
        <p:grpSpPr>
          <a:xfrm>
            <a:off x="1857356" y="2214554"/>
            <a:ext cx="4715702" cy="4071966"/>
            <a:chOff x="428596" y="2143116"/>
            <a:chExt cx="4715702" cy="4071966"/>
          </a:xfrm>
        </p:grpSpPr>
        <p:sp>
          <p:nvSpPr>
            <p:cNvPr id="3" name="文字方塊 2"/>
            <p:cNvSpPr txBox="1"/>
            <p:nvPr/>
          </p:nvSpPr>
          <p:spPr>
            <a:xfrm>
              <a:off x="428596" y="27146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CLK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285852" y="2714620"/>
              <a:ext cx="643736" cy="287340"/>
              <a:chOff x="1285852" y="2714620"/>
              <a:chExt cx="643736" cy="287340"/>
            </a:xfrm>
          </p:grpSpPr>
          <p:cxnSp>
            <p:nvCxnSpPr>
              <p:cNvPr id="5" name="直線接點 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線接點 6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線接點 8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群組 13"/>
            <p:cNvGrpSpPr/>
            <p:nvPr/>
          </p:nvGrpSpPr>
          <p:grpSpPr>
            <a:xfrm>
              <a:off x="1928794" y="2714620"/>
              <a:ext cx="643736" cy="287340"/>
              <a:chOff x="1285852" y="2714620"/>
              <a:chExt cx="643736" cy="287340"/>
            </a:xfrm>
          </p:grpSpPr>
          <p:cxnSp>
            <p:nvCxnSpPr>
              <p:cNvPr id="15" name="直線接點 1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線接點 1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群組 18"/>
            <p:cNvGrpSpPr/>
            <p:nvPr/>
          </p:nvGrpSpPr>
          <p:grpSpPr>
            <a:xfrm>
              <a:off x="2571736" y="2714620"/>
              <a:ext cx="643736" cy="287340"/>
              <a:chOff x="1285852" y="2714620"/>
              <a:chExt cx="643736" cy="287340"/>
            </a:xfrm>
          </p:grpSpPr>
          <p:cxnSp>
            <p:nvCxnSpPr>
              <p:cNvPr id="20" name="直線接點 1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線接點 2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線接點 2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群組 23"/>
            <p:cNvGrpSpPr/>
            <p:nvPr/>
          </p:nvGrpSpPr>
          <p:grpSpPr>
            <a:xfrm>
              <a:off x="3214678" y="2714620"/>
              <a:ext cx="643736" cy="287340"/>
              <a:chOff x="1285852" y="2714620"/>
              <a:chExt cx="643736" cy="287340"/>
            </a:xfrm>
          </p:grpSpPr>
          <p:cxnSp>
            <p:nvCxnSpPr>
              <p:cNvPr id="25" name="直線接點 2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線接點 2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群組 28"/>
            <p:cNvGrpSpPr/>
            <p:nvPr/>
          </p:nvGrpSpPr>
          <p:grpSpPr>
            <a:xfrm>
              <a:off x="3857620" y="2714620"/>
              <a:ext cx="643736" cy="287340"/>
              <a:chOff x="1285852" y="2714620"/>
              <a:chExt cx="643736" cy="287340"/>
            </a:xfrm>
          </p:grpSpPr>
          <p:cxnSp>
            <p:nvCxnSpPr>
              <p:cNvPr id="30" name="直線接點 2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線接點 3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線接點 3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" name="群組 33"/>
            <p:cNvGrpSpPr/>
            <p:nvPr/>
          </p:nvGrpSpPr>
          <p:grpSpPr>
            <a:xfrm>
              <a:off x="4500562" y="2714620"/>
              <a:ext cx="643736" cy="287340"/>
              <a:chOff x="1285852" y="2714620"/>
              <a:chExt cx="643736" cy="287340"/>
            </a:xfrm>
          </p:grpSpPr>
          <p:cxnSp>
            <p:nvCxnSpPr>
              <p:cNvPr id="35" name="直線接點 3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線接點 3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線接點 3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線接點 3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文字方塊 38"/>
            <p:cNvSpPr txBox="1"/>
            <p:nvPr/>
          </p:nvSpPr>
          <p:spPr>
            <a:xfrm>
              <a:off x="642910" y="3429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42910" y="392906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42910" y="442913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42910" y="500063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2910" y="564357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45" name="直線接點 44"/>
            <p:cNvCxnSpPr/>
            <p:nvPr/>
          </p:nvCxnSpPr>
          <p:spPr bwMode="auto">
            <a:xfrm rot="5400000">
              <a:off x="762" y="4643446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線接點 46"/>
            <p:cNvCxnSpPr/>
            <p:nvPr/>
          </p:nvCxnSpPr>
          <p:spPr bwMode="auto">
            <a:xfrm rot="5400000">
              <a:off x="643704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線接點 47"/>
            <p:cNvCxnSpPr/>
            <p:nvPr/>
          </p:nvCxnSpPr>
          <p:spPr bwMode="auto">
            <a:xfrm rot="5400000">
              <a:off x="1286646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線接點 48"/>
            <p:cNvCxnSpPr/>
            <p:nvPr/>
          </p:nvCxnSpPr>
          <p:spPr bwMode="auto">
            <a:xfrm rot="5400000">
              <a:off x="1929588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接點 49"/>
            <p:cNvCxnSpPr/>
            <p:nvPr/>
          </p:nvCxnSpPr>
          <p:spPr bwMode="auto">
            <a:xfrm rot="5400000">
              <a:off x="2572530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線接點 50"/>
            <p:cNvCxnSpPr/>
            <p:nvPr/>
          </p:nvCxnSpPr>
          <p:spPr bwMode="auto">
            <a:xfrm rot="5400000">
              <a:off x="3215472" y="4642652"/>
              <a:ext cx="3142478" cy="7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圓角矩形 51"/>
            <p:cNvSpPr/>
            <p:nvPr/>
          </p:nvSpPr>
          <p:spPr bwMode="auto">
            <a:xfrm>
              <a:off x="1571604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3" name="圓角矩形 52"/>
            <p:cNvSpPr/>
            <p:nvPr/>
          </p:nvSpPr>
          <p:spPr bwMode="auto">
            <a:xfrm>
              <a:off x="2214546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4" name="圓角矩形 53"/>
            <p:cNvSpPr/>
            <p:nvPr/>
          </p:nvSpPr>
          <p:spPr bwMode="auto">
            <a:xfrm>
              <a:off x="2857488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5" name="圓角矩形 54"/>
            <p:cNvSpPr/>
            <p:nvPr/>
          </p:nvSpPr>
          <p:spPr bwMode="auto">
            <a:xfrm>
              <a:off x="3500430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6" name="圓角矩形 55"/>
            <p:cNvSpPr/>
            <p:nvPr/>
          </p:nvSpPr>
          <p:spPr bwMode="auto">
            <a:xfrm>
              <a:off x="4143372" y="3429000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7" name="圓角矩形 56"/>
            <p:cNvSpPr/>
            <p:nvPr/>
          </p:nvSpPr>
          <p:spPr bwMode="auto">
            <a:xfrm>
              <a:off x="1571604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8" name="圓角矩形 57"/>
            <p:cNvSpPr/>
            <p:nvPr/>
          </p:nvSpPr>
          <p:spPr bwMode="auto">
            <a:xfrm>
              <a:off x="2214546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9" name="圓角矩形 58"/>
            <p:cNvSpPr/>
            <p:nvPr/>
          </p:nvSpPr>
          <p:spPr bwMode="auto">
            <a:xfrm>
              <a:off x="2857488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0" name="圓角矩形 59"/>
            <p:cNvSpPr/>
            <p:nvPr/>
          </p:nvSpPr>
          <p:spPr bwMode="auto">
            <a:xfrm>
              <a:off x="3500430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1" name="圓角矩形 60"/>
            <p:cNvSpPr/>
            <p:nvPr/>
          </p:nvSpPr>
          <p:spPr bwMode="auto">
            <a:xfrm>
              <a:off x="4143372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2" name="圓角矩形 61"/>
            <p:cNvSpPr/>
            <p:nvPr/>
          </p:nvSpPr>
          <p:spPr bwMode="auto">
            <a:xfrm>
              <a:off x="2214546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3" name="圓角矩形 62"/>
            <p:cNvSpPr/>
            <p:nvPr/>
          </p:nvSpPr>
          <p:spPr bwMode="auto">
            <a:xfrm>
              <a:off x="1571604" y="4000504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5" name="圓角矩形 64"/>
            <p:cNvSpPr/>
            <p:nvPr/>
          </p:nvSpPr>
          <p:spPr bwMode="auto">
            <a:xfrm>
              <a:off x="2857488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 bwMode="auto">
            <a:xfrm>
              <a:off x="3500430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 bwMode="auto">
            <a:xfrm>
              <a:off x="4143372" y="4429132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8" name="圓角矩形 67"/>
            <p:cNvSpPr/>
            <p:nvPr/>
          </p:nvSpPr>
          <p:spPr bwMode="auto">
            <a:xfrm>
              <a:off x="1571604" y="5000636"/>
              <a:ext cx="3214710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9" name="圓角矩形 68"/>
            <p:cNvSpPr/>
            <p:nvPr/>
          </p:nvSpPr>
          <p:spPr bwMode="auto">
            <a:xfrm>
              <a:off x="1571604" y="5572140"/>
              <a:ext cx="3214710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2500298" y="2143116"/>
              <a:ext cx="1023663" cy="369332"/>
              <a:chOff x="2500298" y="2143116"/>
              <a:chExt cx="1023663" cy="369332"/>
            </a:xfrm>
          </p:grpSpPr>
          <p:cxnSp>
            <p:nvCxnSpPr>
              <p:cNvPr id="71" name="直線單箭頭接點 70"/>
              <p:cNvCxnSpPr/>
              <p:nvPr/>
            </p:nvCxnSpPr>
            <p:spPr bwMode="auto">
              <a:xfrm>
                <a:off x="2500298" y="2357430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2" name="文字方塊 71"/>
              <p:cNvSpPr txBox="1"/>
              <p:nvPr/>
            </p:nvSpPr>
            <p:spPr>
              <a:xfrm>
                <a:off x="2928926" y="214311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0910" y="3645024"/>
            <a:ext cx="3827728" cy="1868725"/>
            <a:chOff x="959503" y="3645025"/>
            <a:chExt cx="3827728" cy="1868725"/>
          </a:xfrm>
        </p:grpSpPr>
        <p:sp>
          <p:nvSpPr>
            <p:cNvPr id="3" name="矩形 2"/>
            <p:cNvSpPr/>
            <p:nvPr/>
          </p:nvSpPr>
          <p:spPr bwMode="auto">
            <a:xfrm>
              <a:off x="2267744" y="3717032"/>
              <a:ext cx="1080120" cy="136815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Your Design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 bwMode="auto">
            <a:xfrm>
              <a:off x="1691680" y="4797152"/>
              <a:ext cx="5760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文字方塊 5"/>
            <p:cNvSpPr txBox="1"/>
            <p:nvPr/>
          </p:nvSpPr>
          <p:spPr>
            <a:xfrm>
              <a:off x="959503" y="4590420"/>
              <a:ext cx="1140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ICLK</a:t>
              </a:r>
            </a:p>
            <a:p>
              <a:r>
                <a:rPr lang="en-US" altLang="zh-TW" dirty="0" smtClean="0"/>
                <a:t>(100 MHz</a:t>
              </a:r>
            </a:p>
            <a:p>
              <a:r>
                <a:rPr lang="en-US" altLang="zh-TW" dirty="0" smtClean="0"/>
                <a:t>clock)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>
              <a:off x="1685655" y="4077072"/>
              <a:ext cx="5760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線接點 9"/>
            <p:cNvCxnSpPr/>
            <p:nvPr/>
          </p:nvCxnSpPr>
          <p:spPr bwMode="auto">
            <a:xfrm>
              <a:off x="1835696" y="3933056"/>
              <a:ext cx="144016" cy="28803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字方塊 11"/>
            <p:cNvSpPr txBox="1"/>
            <p:nvPr/>
          </p:nvSpPr>
          <p:spPr>
            <a:xfrm>
              <a:off x="1823646" y="36450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377361" y="3933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>
              <a:stCxn id="3" idx="3"/>
            </p:cNvCxnSpPr>
            <p:nvPr/>
          </p:nvCxnSpPr>
          <p:spPr bwMode="auto">
            <a:xfrm>
              <a:off x="3347864" y="4401108"/>
              <a:ext cx="5760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文字方塊 15"/>
            <p:cNvSpPr txBox="1"/>
            <p:nvPr/>
          </p:nvSpPr>
          <p:spPr>
            <a:xfrm>
              <a:off x="3974188" y="422108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OCLK</a:t>
              </a:r>
              <a:endParaRPr lang="zh-TW" altLang="en-US" dirty="0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3824"/>
              </p:ext>
            </p:extLst>
          </p:nvPr>
        </p:nvGraphicFramePr>
        <p:xfrm>
          <a:off x="4716016" y="2982157"/>
          <a:ext cx="3672408" cy="2531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2304256"/>
              </a:tblGrid>
              <a:tr h="335307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S[1:0]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OCLK Frequency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58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100 MHz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58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50 MHz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58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25 MHz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458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12.5 MHz</a:t>
                      </a:r>
                      <a:endParaRPr lang="zh-TW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93</TotalTime>
  <Words>68</Words>
  <Application>Microsoft Office PowerPoint</Application>
  <PresentationFormat>如螢幕大小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Times New Roman</vt:lpstr>
      <vt:lpstr>Wingdings</vt:lpstr>
      <vt:lpstr>course</vt:lpstr>
      <vt:lpstr>Quiz 01</vt:lpstr>
      <vt:lpstr>Problem 1 </vt:lpstr>
      <vt:lpstr>Circuit Diagram</vt:lpstr>
      <vt:lpstr>Timing waveform</vt:lpstr>
      <vt:lpstr>Problem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8</cp:revision>
  <dcterms:created xsi:type="dcterms:W3CDTF">2011-09-19T12:50:49Z</dcterms:created>
  <dcterms:modified xsi:type="dcterms:W3CDTF">2014-09-26T10:34:48Z</dcterms:modified>
</cp:coreProperties>
</file>