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2016/11/11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Mid-Term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Bulls &amp; Cows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</a:t>
            </a:r>
            <a:r>
              <a:rPr lang="en-US" altLang="zh-TW" sz="3600" dirty="0"/>
              <a:t>Bulls &amp; </a:t>
            </a:r>
            <a:r>
              <a:rPr lang="en-US" altLang="zh-TW" sz="3600" dirty="0" smtClean="0"/>
              <a:t>Cows (70%)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dip switch to change Input Mode and Game Mode</a:t>
            </a:r>
          </a:p>
          <a:p>
            <a:r>
              <a:rPr lang="en-US" altLang="zh-TW" dirty="0"/>
              <a:t>Input Mode 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Use button to input </a:t>
            </a:r>
            <a:r>
              <a:rPr lang="en-US" altLang="zh-TW" dirty="0"/>
              <a:t>4-digit Secret numbe</a:t>
            </a:r>
            <a:r>
              <a:rPr lang="en-US" altLang="zh-TW" dirty="0" smtClean="0"/>
              <a:t>r</a:t>
            </a:r>
          </a:p>
          <a:p>
            <a:pPr lvl="1"/>
            <a:r>
              <a:rPr lang="en-US" altLang="zh-TW" dirty="0" smtClean="0"/>
              <a:t>LED light when you are input the </a:t>
            </a:r>
            <a:r>
              <a:rPr lang="en-US" altLang="zh-TW" dirty="0"/>
              <a:t>7-seg </a:t>
            </a:r>
            <a:r>
              <a:rPr lang="en-US" altLang="zh-TW" dirty="0" smtClean="0"/>
              <a:t>display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33" name="圓角矩形 132"/>
          <p:cNvSpPr/>
          <p:nvPr/>
        </p:nvSpPr>
        <p:spPr>
          <a:xfrm>
            <a:off x="8918463" y="2903872"/>
            <a:ext cx="2471021" cy="6112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3" name="群組 152"/>
          <p:cNvGrpSpPr/>
          <p:nvPr/>
        </p:nvGrpSpPr>
        <p:grpSpPr>
          <a:xfrm>
            <a:off x="9113214" y="3025344"/>
            <a:ext cx="2079647" cy="363531"/>
            <a:chOff x="6170611" y="4032259"/>
            <a:chExt cx="2079647" cy="363531"/>
          </a:xfrm>
        </p:grpSpPr>
        <p:sp>
          <p:nvSpPr>
            <p:cNvPr id="134" name="矩形 133"/>
            <p:cNvSpPr/>
            <p:nvPr/>
          </p:nvSpPr>
          <p:spPr>
            <a:xfrm>
              <a:off x="6170611" y="4035401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170611" y="4041235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436014" y="4033436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436014" y="4214613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706965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706965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6980594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980594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271347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7271347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7558836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7558836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833363" y="4032259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7833363" y="4213436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8104208" y="4033436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8104208" y="4214613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5" name="矩形 154"/>
          <p:cNvSpPr/>
          <p:nvPr/>
        </p:nvSpPr>
        <p:spPr>
          <a:xfrm>
            <a:off x="7684841" y="3025344"/>
            <a:ext cx="12727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Input Mode </a:t>
            </a:r>
            <a:endParaRPr lang="zh-TW" altLang="en-US" dirty="0"/>
          </a:p>
        </p:txBody>
      </p:sp>
      <p:sp>
        <p:nvSpPr>
          <p:cNvPr id="156" name="圓角矩形 155"/>
          <p:cNvSpPr/>
          <p:nvPr/>
        </p:nvSpPr>
        <p:spPr>
          <a:xfrm>
            <a:off x="8918463" y="3890534"/>
            <a:ext cx="2471021" cy="6112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7" name="群組 156"/>
          <p:cNvGrpSpPr/>
          <p:nvPr/>
        </p:nvGrpSpPr>
        <p:grpSpPr>
          <a:xfrm>
            <a:off x="9112699" y="4012006"/>
            <a:ext cx="2080162" cy="363531"/>
            <a:chOff x="6170096" y="4032259"/>
            <a:chExt cx="2080162" cy="363531"/>
          </a:xfrm>
        </p:grpSpPr>
        <p:sp>
          <p:nvSpPr>
            <p:cNvPr id="158" name="矩形 157"/>
            <p:cNvSpPr/>
            <p:nvPr/>
          </p:nvSpPr>
          <p:spPr>
            <a:xfrm>
              <a:off x="6170611" y="4035401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170096" y="4213436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436014" y="4033436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436014" y="4214613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6706965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706965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6980594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6980594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7271347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7271347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7558836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7558836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7833363" y="4032259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7833363" y="4213436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8104208" y="4033436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8104208" y="4214613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4" name="矩形 173"/>
          <p:cNvSpPr/>
          <p:nvPr/>
        </p:nvSpPr>
        <p:spPr>
          <a:xfrm>
            <a:off x="7647592" y="4012006"/>
            <a:ext cx="13099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Game Mode</a:t>
            </a:r>
          </a:p>
        </p:txBody>
      </p:sp>
      <p:sp>
        <p:nvSpPr>
          <p:cNvPr id="175" name="上-下雙向箭號 174"/>
          <p:cNvSpPr/>
          <p:nvPr/>
        </p:nvSpPr>
        <p:spPr>
          <a:xfrm>
            <a:off x="10110476" y="3576874"/>
            <a:ext cx="86422" cy="2492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圓角矩形 175"/>
          <p:cNvSpPr/>
          <p:nvPr/>
        </p:nvSpPr>
        <p:spPr>
          <a:xfrm>
            <a:off x="1763199" y="5042781"/>
            <a:ext cx="2471596" cy="9053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/>
          <p:cNvGrpSpPr/>
          <p:nvPr/>
        </p:nvGrpSpPr>
        <p:grpSpPr>
          <a:xfrm>
            <a:off x="2031549" y="5228494"/>
            <a:ext cx="1934896" cy="533920"/>
            <a:chOff x="6535215" y="3027068"/>
            <a:chExt cx="1934896" cy="533920"/>
          </a:xfrm>
        </p:grpSpPr>
        <p:grpSp>
          <p:nvGrpSpPr>
            <p:cNvPr id="178" name="群組 177"/>
            <p:cNvGrpSpPr/>
            <p:nvPr/>
          </p:nvGrpSpPr>
          <p:grpSpPr>
            <a:xfrm>
              <a:off x="65352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03" name="直線接點 202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/>
          </p:nvGrpSpPr>
          <p:grpSpPr>
            <a:xfrm>
              <a:off x="70686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196" name="直線接點 195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1" name="直線接點 200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群組 179"/>
            <p:cNvGrpSpPr/>
            <p:nvPr/>
          </p:nvGrpSpPr>
          <p:grpSpPr>
            <a:xfrm>
              <a:off x="76259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189" name="直線接點 188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群組 180"/>
            <p:cNvGrpSpPr/>
            <p:nvPr/>
          </p:nvGrpSpPr>
          <p:grpSpPr>
            <a:xfrm>
              <a:off x="81593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182" name="直線接點 181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圓角矩形 209"/>
          <p:cNvSpPr/>
          <p:nvPr/>
        </p:nvSpPr>
        <p:spPr>
          <a:xfrm>
            <a:off x="1763199" y="4657336"/>
            <a:ext cx="2471596" cy="2768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1" name="群組 210"/>
          <p:cNvGrpSpPr/>
          <p:nvPr/>
        </p:nvGrpSpPr>
        <p:grpSpPr>
          <a:xfrm>
            <a:off x="1958524" y="4725261"/>
            <a:ext cx="2080946" cy="146957"/>
            <a:chOff x="6170611" y="2624857"/>
            <a:chExt cx="2080946" cy="146957"/>
          </a:xfrm>
        </p:grpSpPr>
        <p:sp>
          <p:nvSpPr>
            <p:cNvPr id="212" name="橢圓 211"/>
            <p:cNvSpPr/>
            <p:nvPr/>
          </p:nvSpPr>
          <p:spPr>
            <a:xfrm>
              <a:off x="6170611" y="2625241"/>
              <a:ext cx="146050" cy="14605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3" name="橢圓 212"/>
            <p:cNvSpPr/>
            <p:nvPr/>
          </p:nvSpPr>
          <p:spPr>
            <a:xfrm>
              <a:off x="8105507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橢圓 213"/>
            <p:cNvSpPr/>
            <p:nvPr/>
          </p:nvSpPr>
          <p:spPr>
            <a:xfrm>
              <a:off x="7271347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橢圓 214"/>
            <p:cNvSpPr/>
            <p:nvPr/>
          </p:nvSpPr>
          <p:spPr>
            <a:xfrm>
              <a:off x="6986711" y="2624857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6" name="橢圓 215"/>
            <p:cNvSpPr/>
            <p:nvPr/>
          </p:nvSpPr>
          <p:spPr>
            <a:xfrm>
              <a:off x="7833363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/>
          </p:nvSpPr>
          <p:spPr>
            <a:xfrm>
              <a:off x="7561219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/>
          </p:nvSpPr>
          <p:spPr>
            <a:xfrm>
              <a:off x="6709962" y="2625764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/>
            <p:cNvSpPr/>
            <p:nvPr/>
          </p:nvSpPr>
          <p:spPr>
            <a:xfrm>
              <a:off x="6436014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0" name="圓角矩形 219"/>
          <p:cNvSpPr/>
          <p:nvPr/>
        </p:nvSpPr>
        <p:spPr>
          <a:xfrm>
            <a:off x="4777777" y="5042781"/>
            <a:ext cx="2471596" cy="9053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1" name="群組 220"/>
          <p:cNvGrpSpPr/>
          <p:nvPr/>
        </p:nvGrpSpPr>
        <p:grpSpPr>
          <a:xfrm>
            <a:off x="5046127" y="5228494"/>
            <a:ext cx="1934896" cy="533920"/>
            <a:chOff x="6535215" y="3027068"/>
            <a:chExt cx="1934896" cy="533920"/>
          </a:xfrm>
        </p:grpSpPr>
        <p:grpSp>
          <p:nvGrpSpPr>
            <p:cNvPr id="222" name="群組 221"/>
            <p:cNvGrpSpPr/>
            <p:nvPr/>
          </p:nvGrpSpPr>
          <p:grpSpPr>
            <a:xfrm>
              <a:off x="65352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47" name="直線接點 246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8" name="直線接點 247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9" name="直線接點 248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0" name="直線接點 249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1" name="直線接點 250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2" name="直線接點 251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70686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40" name="直線接點 239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1" name="直線接點 240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2" name="直線接點 241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3" name="直線接點 242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5" name="直線接點 244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6" name="直線接點 245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群組 223"/>
            <p:cNvGrpSpPr/>
            <p:nvPr/>
          </p:nvGrpSpPr>
          <p:grpSpPr>
            <a:xfrm>
              <a:off x="76259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33" name="直線接點 232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5" name="直線接點 234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7" name="直線接點 236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9" name="直線接點 238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群組 224"/>
            <p:cNvGrpSpPr/>
            <p:nvPr/>
          </p:nvGrpSpPr>
          <p:grpSpPr>
            <a:xfrm>
              <a:off x="81593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26" name="直線接點 225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7" name="直線接點 226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直線接點 228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0" name="直線接點 229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1" name="直線接點 230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2" name="直線接點 231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54" name="圓角矩形 253"/>
          <p:cNvSpPr/>
          <p:nvPr/>
        </p:nvSpPr>
        <p:spPr>
          <a:xfrm>
            <a:off x="4777777" y="4657336"/>
            <a:ext cx="2471596" cy="27680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5" name="群組 254"/>
          <p:cNvGrpSpPr/>
          <p:nvPr/>
        </p:nvGrpSpPr>
        <p:grpSpPr>
          <a:xfrm>
            <a:off x="4973102" y="4725261"/>
            <a:ext cx="2080946" cy="146957"/>
            <a:chOff x="6170611" y="2624857"/>
            <a:chExt cx="2080946" cy="146957"/>
          </a:xfrm>
        </p:grpSpPr>
        <p:sp>
          <p:nvSpPr>
            <p:cNvPr id="256" name="橢圓 255"/>
            <p:cNvSpPr/>
            <p:nvPr/>
          </p:nvSpPr>
          <p:spPr>
            <a:xfrm>
              <a:off x="6170611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/>
          </p:nvSpPr>
          <p:spPr>
            <a:xfrm>
              <a:off x="8105507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橢圓 257"/>
            <p:cNvSpPr/>
            <p:nvPr/>
          </p:nvSpPr>
          <p:spPr>
            <a:xfrm>
              <a:off x="7271347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9" name="橢圓 258"/>
            <p:cNvSpPr/>
            <p:nvPr/>
          </p:nvSpPr>
          <p:spPr>
            <a:xfrm>
              <a:off x="6986711" y="2624857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0" name="橢圓 259"/>
            <p:cNvSpPr/>
            <p:nvPr/>
          </p:nvSpPr>
          <p:spPr>
            <a:xfrm>
              <a:off x="7833363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橢圓 260"/>
            <p:cNvSpPr/>
            <p:nvPr/>
          </p:nvSpPr>
          <p:spPr>
            <a:xfrm>
              <a:off x="7561219" y="2625241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2" name="橢圓 261"/>
            <p:cNvSpPr/>
            <p:nvPr/>
          </p:nvSpPr>
          <p:spPr>
            <a:xfrm>
              <a:off x="6709962" y="2625764"/>
              <a:ext cx="146050" cy="14605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橢圓 262"/>
            <p:cNvSpPr/>
            <p:nvPr/>
          </p:nvSpPr>
          <p:spPr>
            <a:xfrm>
              <a:off x="6436014" y="2625241"/>
              <a:ext cx="146050" cy="14605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5" name="向右箭號 264"/>
          <p:cNvSpPr/>
          <p:nvPr/>
        </p:nvSpPr>
        <p:spPr>
          <a:xfrm>
            <a:off x="4338413" y="5438278"/>
            <a:ext cx="373380" cy="114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矩形 269"/>
          <p:cNvSpPr/>
          <p:nvPr/>
        </p:nvSpPr>
        <p:spPr>
          <a:xfrm>
            <a:off x="1042466" y="4619128"/>
            <a:ext cx="73129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LEDs</a:t>
            </a:r>
            <a:endParaRPr lang="zh-TW" altLang="en-US" dirty="0"/>
          </a:p>
        </p:txBody>
      </p:sp>
      <p:sp>
        <p:nvSpPr>
          <p:cNvPr id="272" name="矩形 271"/>
          <p:cNvSpPr/>
          <p:nvPr/>
        </p:nvSpPr>
        <p:spPr>
          <a:xfrm>
            <a:off x="520462" y="5310788"/>
            <a:ext cx="13181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7-seg display</a:t>
            </a:r>
            <a:endParaRPr lang="zh-TW" altLang="en-US" dirty="0"/>
          </a:p>
        </p:txBody>
      </p:sp>
      <p:grpSp>
        <p:nvGrpSpPr>
          <p:cNvPr id="281" name="群組 280"/>
          <p:cNvGrpSpPr/>
          <p:nvPr/>
        </p:nvGrpSpPr>
        <p:grpSpPr>
          <a:xfrm>
            <a:off x="8046264" y="4832971"/>
            <a:ext cx="2610275" cy="1121023"/>
            <a:chOff x="8046264" y="4775821"/>
            <a:chExt cx="2610275" cy="1121023"/>
          </a:xfrm>
        </p:grpSpPr>
        <p:sp>
          <p:nvSpPr>
            <p:cNvPr id="266" name="圓角矩形 265"/>
            <p:cNvSpPr/>
            <p:nvPr/>
          </p:nvSpPr>
          <p:spPr>
            <a:xfrm>
              <a:off x="8046264" y="4775821"/>
              <a:ext cx="1744397" cy="5339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7" name="橢圓 266"/>
            <p:cNvSpPr/>
            <p:nvPr/>
          </p:nvSpPr>
          <p:spPr>
            <a:xfrm>
              <a:off x="8215316" y="4886005"/>
              <a:ext cx="313552" cy="3135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8" name="橢圓 267"/>
            <p:cNvSpPr/>
            <p:nvPr/>
          </p:nvSpPr>
          <p:spPr>
            <a:xfrm>
              <a:off x="8761686" y="4886005"/>
              <a:ext cx="313552" cy="3135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9" name="橢圓 268"/>
            <p:cNvSpPr/>
            <p:nvPr/>
          </p:nvSpPr>
          <p:spPr>
            <a:xfrm>
              <a:off x="9308056" y="4886005"/>
              <a:ext cx="313552" cy="3135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9761742" y="4866603"/>
              <a:ext cx="894797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Buttons</a:t>
              </a:r>
              <a:endParaRPr lang="zh-TW" altLang="en-US" dirty="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8446217" y="5527512"/>
              <a:ext cx="94448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Number</a:t>
              </a:r>
              <a:endParaRPr lang="zh-TW" altLang="en-US" dirty="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9610465" y="5511641"/>
              <a:ext cx="86139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Change</a:t>
              </a:r>
              <a:endParaRPr lang="zh-TW" altLang="en-US" dirty="0"/>
            </a:p>
          </p:txBody>
        </p:sp>
        <p:cxnSp>
          <p:nvCxnSpPr>
            <p:cNvPr id="277" name="直線單箭頭接點 276"/>
            <p:cNvCxnSpPr>
              <a:stCxn id="274" idx="0"/>
              <a:endCxn id="268" idx="4"/>
            </p:cNvCxnSpPr>
            <p:nvPr/>
          </p:nvCxnSpPr>
          <p:spPr>
            <a:xfrm flipV="1">
              <a:off x="8918462" y="5199557"/>
              <a:ext cx="0" cy="32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>
              <a:stCxn id="275" idx="0"/>
              <a:endCxn id="269" idx="5"/>
            </p:cNvCxnSpPr>
            <p:nvPr/>
          </p:nvCxnSpPr>
          <p:spPr>
            <a:xfrm flipH="1" flipV="1">
              <a:off x="9575689" y="5153638"/>
              <a:ext cx="465471" cy="358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</a:t>
            </a:r>
            <a:r>
              <a:rPr lang="en-US" altLang="zh-TW" sz="3600" dirty="0"/>
              <a:t>Bulls &amp; </a:t>
            </a:r>
            <a:r>
              <a:rPr lang="en-US" altLang="zh-TW" sz="3600" dirty="0" smtClean="0"/>
              <a:t>Cows (70%)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Game</a:t>
            </a:r>
            <a:r>
              <a:rPr lang="en-US" altLang="zh-TW" dirty="0" smtClean="0"/>
              <a:t> </a:t>
            </a:r>
            <a:r>
              <a:rPr lang="en-US" altLang="zh-TW" dirty="0"/>
              <a:t>Mode 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Use button to input </a:t>
            </a:r>
            <a:r>
              <a:rPr lang="en-US" altLang="zh-TW" dirty="0"/>
              <a:t>4-digit </a:t>
            </a:r>
            <a:r>
              <a:rPr lang="en-US" altLang="zh-TW" dirty="0" smtClean="0"/>
              <a:t>Secret number</a:t>
            </a:r>
          </a:p>
          <a:p>
            <a:pPr lvl="1"/>
            <a:r>
              <a:rPr lang="en-US" altLang="zh-TW" dirty="0" smtClean="0"/>
              <a:t>LED light when you are input the </a:t>
            </a:r>
            <a:r>
              <a:rPr lang="en-US" altLang="zh-TW" dirty="0"/>
              <a:t>7-seg </a:t>
            </a:r>
            <a:r>
              <a:rPr lang="en-US" altLang="zh-TW" dirty="0" smtClean="0"/>
              <a:t>display</a:t>
            </a:r>
          </a:p>
          <a:p>
            <a:pPr lvl="1"/>
            <a:r>
              <a:rPr lang="en-US" altLang="zh-TW" dirty="0" smtClean="0"/>
              <a:t>Use dip </a:t>
            </a:r>
            <a:r>
              <a:rPr lang="en-US" altLang="zh-TW" dirty="0"/>
              <a:t>switch </a:t>
            </a:r>
            <a:r>
              <a:rPr lang="en-US" altLang="zh-TW" dirty="0" smtClean="0"/>
              <a:t>to send your answer</a:t>
            </a:r>
          </a:p>
          <a:p>
            <a:pPr lvl="1"/>
            <a:r>
              <a:rPr lang="en-US" altLang="zh-TW" dirty="0" smtClean="0"/>
              <a:t>After send answer </a:t>
            </a:r>
            <a:r>
              <a:rPr lang="en-US" altLang="zh-TW" dirty="0"/>
              <a:t>7-seg </a:t>
            </a:r>
            <a:r>
              <a:rPr lang="en-US" altLang="zh-TW" dirty="0" smtClean="0"/>
              <a:t>display will show Hint ?A?B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176" name="圓角矩形 175"/>
          <p:cNvSpPr/>
          <p:nvPr/>
        </p:nvSpPr>
        <p:spPr>
          <a:xfrm>
            <a:off x="5876900" y="5287782"/>
            <a:ext cx="2471596" cy="9053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/>
          <p:cNvGrpSpPr/>
          <p:nvPr/>
        </p:nvGrpSpPr>
        <p:grpSpPr>
          <a:xfrm>
            <a:off x="6145250" y="5473495"/>
            <a:ext cx="1934896" cy="533920"/>
            <a:chOff x="6535215" y="3027068"/>
            <a:chExt cx="1934896" cy="533920"/>
          </a:xfrm>
        </p:grpSpPr>
        <p:grpSp>
          <p:nvGrpSpPr>
            <p:cNvPr id="178" name="群組 177"/>
            <p:cNvGrpSpPr/>
            <p:nvPr/>
          </p:nvGrpSpPr>
          <p:grpSpPr>
            <a:xfrm>
              <a:off x="65352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03" name="直線接點 202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/>
          </p:nvGrpSpPr>
          <p:grpSpPr>
            <a:xfrm>
              <a:off x="70686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196" name="直線接點 195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1" name="直線接點 200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群組 179"/>
            <p:cNvGrpSpPr/>
            <p:nvPr/>
          </p:nvGrpSpPr>
          <p:grpSpPr>
            <a:xfrm>
              <a:off x="76259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189" name="直線接點 188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群組 180"/>
            <p:cNvGrpSpPr/>
            <p:nvPr/>
          </p:nvGrpSpPr>
          <p:grpSpPr>
            <a:xfrm>
              <a:off x="81593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182" name="直線接點 181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圓角矩形 219"/>
          <p:cNvSpPr/>
          <p:nvPr/>
        </p:nvSpPr>
        <p:spPr>
          <a:xfrm>
            <a:off x="8580933" y="5287782"/>
            <a:ext cx="2471596" cy="90534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1" name="群組 220"/>
          <p:cNvGrpSpPr/>
          <p:nvPr/>
        </p:nvGrpSpPr>
        <p:grpSpPr>
          <a:xfrm>
            <a:off x="8849283" y="5473495"/>
            <a:ext cx="1934896" cy="533920"/>
            <a:chOff x="6535215" y="3027068"/>
            <a:chExt cx="1934896" cy="533920"/>
          </a:xfrm>
        </p:grpSpPr>
        <p:grpSp>
          <p:nvGrpSpPr>
            <p:cNvPr id="222" name="群組 221"/>
            <p:cNvGrpSpPr/>
            <p:nvPr/>
          </p:nvGrpSpPr>
          <p:grpSpPr>
            <a:xfrm>
              <a:off x="65352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47" name="直線接點 246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8" name="直線接點 247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9" name="直線接點 248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0" name="直線接點 249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1" name="直線接點 250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2" name="直線接點 251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53" name="直線接點 252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群組 222"/>
            <p:cNvGrpSpPr/>
            <p:nvPr/>
          </p:nvGrpSpPr>
          <p:grpSpPr>
            <a:xfrm>
              <a:off x="7068615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40" name="直線接點 239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1" name="直線接點 240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2" name="直線接點 241"/>
              <p:cNvCxnSpPr/>
              <p:nvPr/>
            </p:nvCxnSpPr>
            <p:spPr>
              <a:xfrm>
                <a:off x="4513624" y="3984924"/>
                <a:ext cx="425512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3" name="直線接點 242"/>
              <p:cNvCxnSpPr/>
              <p:nvPr/>
            </p:nvCxnSpPr>
            <p:spPr>
              <a:xfrm>
                <a:off x="4475524" y="3603138"/>
                <a:ext cx="0" cy="35610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4" name="直線接點 243"/>
              <p:cNvCxnSpPr/>
              <p:nvPr/>
            </p:nvCxnSpPr>
            <p:spPr>
              <a:xfrm>
                <a:off x="4970822" y="4028588"/>
                <a:ext cx="0" cy="35610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5" name="直線接點 244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6" name="直線接點 245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  <a:ln w="381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群組 223"/>
            <p:cNvGrpSpPr/>
            <p:nvPr/>
          </p:nvGrpSpPr>
          <p:grpSpPr>
            <a:xfrm>
              <a:off x="76259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33" name="直線接點 232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4" name="直線接點 233"/>
              <p:cNvCxnSpPr/>
              <p:nvPr/>
            </p:nvCxnSpPr>
            <p:spPr>
              <a:xfrm>
                <a:off x="4970822" y="3603138"/>
                <a:ext cx="0" cy="35610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5" name="直線接點 234"/>
              <p:cNvCxnSpPr/>
              <p:nvPr/>
            </p:nvCxnSpPr>
            <p:spPr>
              <a:xfrm>
                <a:off x="4513624" y="3984924"/>
                <a:ext cx="425512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6" name="直線接點 235"/>
              <p:cNvCxnSpPr/>
              <p:nvPr/>
            </p:nvCxnSpPr>
            <p:spPr>
              <a:xfrm>
                <a:off x="4475524" y="360313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7" name="直線接點 236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/>
              <p:nvPr/>
            </p:nvCxnSpPr>
            <p:spPr>
              <a:xfrm>
                <a:off x="4513624" y="4410374"/>
                <a:ext cx="425512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9" name="直線接點 238"/>
              <p:cNvCxnSpPr/>
              <p:nvPr/>
            </p:nvCxnSpPr>
            <p:spPr>
              <a:xfrm>
                <a:off x="4475524" y="4028588"/>
                <a:ext cx="0" cy="35610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群組 224"/>
            <p:cNvGrpSpPr/>
            <p:nvPr/>
          </p:nvGrpSpPr>
          <p:grpSpPr>
            <a:xfrm>
              <a:off x="8159322" y="3027068"/>
              <a:ext cx="310789" cy="533920"/>
              <a:chOff x="4475524" y="3559474"/>
              <a:chExt cx="495300" cy="850900"/>
            </a:xfrm>
          </p:grpSpPr>
          <p:cxnSp>
            <p:nvCxnSpPr>
              <p:cNvPr id="226" name="直線接點 225"/>
              <p:cNvCxnSpPr/>
              <p:nvPr/>
            </p:nvCxnSpPr>
            <p:spPr>
              <a:xfrm>
                <a:off x="4513624" y="35594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7" name="直線接點 226"/>
              <p:cNvCxnSpPr/>
              <p:nvPr/>
            </p:nvCxnSpPr>
            <p:spPr>
              <a:xfrm>
                <a:off x="4970824" y="360313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>
                <a:off x="4513624" y="398492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9" name="直線接點 228"/>
              <p:cNvCxnSpPr/>
              <p:nvPr/>
            </p:nvCxnSpPr>
            <p:spPr>
              <a:xfrm>
                <a:off x="4475524" y="3603138"/>
                <a:ext cx="0" cy="35610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0" name="直線接點 229"/>
              <p:cNvCxnSpPr/>
              <p:nvPr/>
            </p:nvCxnSpPr>
            <p:spPr>
              <a:xfrm>
                <a:off x="4970824" y="402858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1" name="直線接點 230"/>
              <p:cNvCxnSpPr/>
              <p:nvPr/>
            </p:nvCxnSpPr>
            <p:spPr>
              <a:xfrm>
                <a:off x="4513624" y="4410374"/>
                <a:ext cx="425513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2" name="直線接點 231"/>
              <p:cNvCxnSpPr/>
              <p:nvPr/>
            </p:nvCxnSpPr>
            <p:spPr>
              <a:xfrm>
                <a:off x="4475524" y="4028588"/>
                <a:ext cx="0" cy="356103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/>
        </p:nvSpPr>
        <p:spPr>
          <a:xfrm>
            <a:off x="3746595" y="5539673"/>
            <a:ext cx="208441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Secret </a:t>
            </a:r>
            <a:r>
              <a:rPr lang="en-US" altLang="zh-TW" dirty="0" smtClean="0"/>
              <a:t>number : 0243</a:t>
            </a:r>
            <a:endParaRPr lang="zh-TW" altLang="en-US" dirty="0"/>
          </a:p>
        </p:txBody>
      </p:sp>
      <p:sp>
        <p:nvSpPr>
          <p:cNvPr id="286" name="圓角矩形 285"/>
          <p:cNvSpPr/>
          <p:nvPr/>
        </p:nvSpPr>
        <p:spPr>
          <a:xfrm>
            <a:off x="8686006" y="3051434"/>
            <a:ext cx="2471021" cy="6112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7" name="群組 286"/>
          <p:cNvGrpSpPr/>
          <p:nvPr/>
        </p:nvGrpSpPr>
        <p:grpSpPr>
          <a:xfrm>
            <a:off x="8880242" y="3172906"/>
            <a:ext cx="2080162" cy="363531"/>
            <a:chOff x="6170096" y="4032259"/>
            <a:chExt cx="2080162" cy="363531"/>
          </a:xfrm>
        </p:grpSpPr>
        <p:sp>
          <p:nvSpPr>
            <p:cNvPr id="288" name="矩形 287"/>
            <p:cNvSpPr/>
            <p:nvPr/>
          </p:nvSpPr>
          <p:spPr>
            <a:xfrm>
              <a:off x="6170611" y="4035401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6170096" y="4213436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6436014" y="4033436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6436014" y="4214613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6706965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6706965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6980594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6980594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7271347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7271347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7558836" y="4034613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7558836" y="4215790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7833363" y="4032259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7833363" y="4213436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8104208" y="4033436"/>
              <a:ext cx="14605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8104208" y="4214613"/>
              <a:ext cx="14605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4" name="矩形 303"/>
          <p:cNvSpPr/>
          <p:nvPr/>
        </p:nvSpPr>
        <p:spPr>
          <a:xfrm>
            <a:off x="7415135" y="3172906"/>
            <a:ext cx="130997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Game Mode</a:t>
            </a:r>
          </a:p>
        </p:txBody>
      </p:sp>
      <p:sp>
        <p:nvSpPr>
          <p:cNvPr id="9" name="矩形 8"/>
          <p:cNvSpPr/>
          <p:nvPr/>
        </p:nvSpPr>
        <p:spPr>
          <a:xfrm>
            <a:off x="8580933" y="2471712"/>
            <a:ext cx="127650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send </a:t>
            </a:r>
            <a:r>
              <a:rPr lang="en-US" altLang="zh-TW" dirty="0" smtClean="0"/>
              <a:t>answer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2"/>
            <a:endCxn id="290" idx="0"/>
          </p:cNvCxnSpPr>
          <p:nvPr/>
        </p:nvCxnSpPr>
        <p:spPr>
          <a:xfrm>
            <a:off x="9219185" y="2841044"/>
            <a:ext cx="0" cy="33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function at Game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the choose 7-seg display Blink </a:t>
            </a:r>
            <a:r>
              <a:rPr lang="en-US" altLang="zh-TW" dirty="0" smtClean="0"/>
              <a:t>(+10</a:t>
            </a:r>
            <a:r>
              <a:rPr lang="en-US" altLang="zh-TW" dirty="0" smtClean="0"/>
              <a:t>%)</a:t>
            </a:r>
          </a:p>
          <a:p>
            <a:r>
              <a:rPr lang="en-US" altLang="zh-TW" dirty="0"/>
              <a:t>Show the previous </a:t>
            </a:r>
            <a:r>
              <a:rPr lang="en-US" altLang="zh-TW" dirty="0" smtClean="0"/>
              <a:t>answer </a:t>
            </a:r>
            <a:r>
              <a:rPr lang="en-US" altLang="zh-TW" dirty="0" smtClean="0"/>
              <a:t>(+10%)</a:t>
            </a:r>
          </a:p>
          <a:p>
            <a:pPr lvl="1"/>
            <a:r>
              <a:rPr lang="en-US" altLang="zh-TW" dirty="0" smtClean="0"/>
              <a:t>Up to 4 previous answers</a:t>
            </a:r>
            <a:endParaRPr lang="en-US" altLang="zh-TW" dirty="0" smtClean="0"/>
          </a:p>
          <a:p>
            <a:r>
              <a:rPr lang="en-US" altLang="zh-TW" dirty="0" smtClean="0"/>
              <a:t>Use KEYBORD to input number </a:t>
            </a:r>
            <a:r>
              <a:rPr lang="en-US" altLang="zh-TW" dirty="0" smtClean="0"/>
              <a:t>(+20</a:t>
            </a:r>
            <a:r>
              <a:rPr lang="en-US" altLang="zh-TW" dirty="0" smtClean="0"/>
              <a:t>%)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7520977" y="2556932"/>
            <a:ext cx="2471596" cy="1768765"/>
            <a:chOff x="6616102" y="2628511"/>
            <a:chExt cx="2471596" cy="1768765"/>
          </a:xfrm>
        </p:grpSpPr>
        <p:sp>
          <p:nvSpPr>
            <p:cNvPr id="5" name="圓角矩形 4"/>
            <p:cNvSpPr/>
            <p:nvPr/>
          </p:nvSpPr>
          <p:spPr>
            <a:xfrm>
              <a:off x="6616102" y="3013956"/>
              <a:ext cx="2471596" cy="90534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6884452" y="3199669"/>
              <a:ext cx="1934896" cy="533920"/>
              <a:chOff x="6535215" y="3027068"/>
              <a:chExt cx="1934896" cy="533920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6535215" y="3027068"/>
                <a:ext cx="310789" cy="533920"/>
                <a:chOff x="4475524" y="3559474"/>
                <a:chExt cx="495300" cy="850900"/>
              </a:xfrm>
            </p:grpSpPr>
            <p:cxnSp>
              <p:nvCxnSpPr>
                <p:cNvPr id="32" name="直線接點 31"/>
                <p:cNvCxnSpPr/>
                <p:nvPr/>
              </p:nvCxnSpPr>
              <p:spPr>
                <a:xfrm>
                  <a:off x="4513624" y="355947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>
                  <a:off x="4970824" y="3603138"/>
                  <a:ext cx="0" cy="3561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/>
                <p:cNvCxnSpPr/>
                <p:nvPr/>
              </p:nvCxnSpPr>
              <p:spPr>
                <a:xfrm>
                  <a:off x="4513624" y="398492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4475524" y="360313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>
                  <a:off x="4970824" y="4028588"/>
                  <a:ext cx="0" cy="3561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4513624" y="441037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>
                  <a:off x="4475524" y="402858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群組 7"/>
              <p:cNvGrpSpPr/>
              <p:nvPr/>
            </p:nvGrpSpPr>
            <p:grpSpPr>
              <a:xfrm>
                <a:off x="7068615" y="3027068"/>
                <a:ext cx="310789" cy="533920"/>
                <a:chOff x="4475524" y="3559474"/>
                <a:chExt cx="495300" cy="850900"/>
              </a:xfrm>
            </p:grpSpPr>
            <p:cxnSp>
              <p:nvCxnSpPr>
                <p:cNvPr id="25" name="直線接點 24"/>
                <p:cNvCxnSpPr/>
                <p:nvPr/>
              </p:nvCxnSpPr>
              <p:spPr>
                <a:xfrm>
                  <a:off x="4513624" y="3559474"/>
                  <a:ext cx="425513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>
                  <a:off x="4970824" y="3603138"/>
                  <a:ext cx="0" cy="3561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>
                  <a:off x="4513624" y="3984924"/>
                  <a:ext cx="425513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>
                  <a:off x="4475524" y="360313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4970824" y="402858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/>
                <p:cNvCxnSpPr/>
                <p:nvPr/>
              </p:nvCxnSpPr>
              <p:spPr>
                <a:xfrm>
                  <a:off x="4513624" y="4410374"/>
                  <a:ext cx="425513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>
                  <a:off x="4475524" y="4028588"/>
                  <a:ext cx="0" cy="35610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群組 8"/>
              <p:cNvGrpSpPr/>
              <p:nvPr/>
            </p:nvGrpSpPr>
            <p:grpSpPr>
              <a:xfrm>
                <a:off x="7625922" y="3027068"/>
                <a:ext cx="310789" cy="533920"/>
                <a:chOff x="4475524" y="3559474"/>
                <a:chExt cx="495300" cy="850900"/>
              </a:xfrm>
            </p:grpSpPr>
            <p:cxnSp>
              <p:nvCxnSpPr>
                <p:cNvPr id="18" name="直線接點 17"/>
                <p:cNvCxnSpPr/>
                <p:nvPr/>
              </p:nvCxnSpPr>
              <p:spPr>
                <a:xfrm>
                  <a:off x="4513624" y="355947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/>
                <p:nvPr/>
              </p:nvCxnSpPr>
              <p:spPr>
                <a:xfrm>
                  <a:off x="4970824" y="360313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>
                  <a:off x="4513624" y="398492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>
                  <a:off x="4475524" y="360313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>
                  <a:off x="4970824" y="402858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>
                  <a:off x="4513624" y="441037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>
                  <a:off x="4475524" y="402858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群組 9"/>
              <p:cNvGrpSpPr/>
              <p:nvPr/>
            </p:nvGrpSpPr>
            <p:grpSpPr>
              <a:xfrm>
                <a:off x="8159322" y="3027068"/>
                <a:ext cx="310789" cy="533920"/>
                <a:chOff x="4475524" y="3559474"/>
                <a:chExt cx="495300" cy="850900"/>
              </a:xfrm>
            </p:grpSpPr>
            <p:cxnSp>
              <p:nvCxnSpPr>
                <p:cNvPr id="11" name="直線接點 10"/>
                <p:cNvCxnSpPr/>
                <p:nvPr/>
              </p:nvCxnSpPr>
              <p:spPr>
                <a:xfrm>
                  <a:off x="4513624" y="355947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>
                  <a:off x="4970824" y="360313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4513624" y="398492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>
                  <a:off x="4475524" y="360313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4970824" y="402858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>
                  <a:off x="4513624" y="4410374"/>
                  <a:ext cx="425513" cy="0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/>
                <p:nvPr/>
              </p:nvCxnSpPr>
              <p:spPr>
                <a:xfrm>
                  <a:off x="4475524" y="4028588"/>
                  <a:ext cx="0" cy="356103"/>
                </a:xfrm>
                <a:prstGeom prst="line">
                  <a:avLst/>
                </a:prstGeom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圓角矩形 38"/>
            <p:cNvSpPr/>
            <p:nvPr/>
          </p:nvSpPr>
          <p:spPr>
            <a:xfrm>
              <a:off x="6616102" y="2628511"/>
              <a:ext cx="2471596" cy="27680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6811427" y="2696436"/>
              <a:ext cx="2080946" cy="146957"/>
              <a:chOff x="6170611" y="2624857"/>
              <a:chExt cx="2080946" cy="146957"/>
            </a:xfrm>
          </p:grpSpPr>
          <p:sp>
            <p:nvSpPr>
              <p:cNvPr id="41" name="橢圓 40"/>
              <p:cNvSpPr/>
              <p:nvPr/>
            </p:nvSpPr>
            <p:spPr>
              <a:xfrm>
                <a:off x="6170611" y="2625241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8105507" y="2625241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7271347" y="2625241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6986711" y="2624857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7833363" y="2625241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7561219" y="2625241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6709962" y="2625764"/>
                <a:ext cx="146050" cy="146050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6436014" y="2625241"/>
                <a:ext cx="146050" cy="14605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297949" y="4027944"/>
              <a:ext cx="659155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Blink</a:t>
              </a:r>
              <a:endParaRPr lang="zh-TW" altLang="en-US" dirty="0"/>
            </a:p>
          </p:txBody>
        </p:sp>
        <p:cxnSp>
          <p:nvCxnSpPr>
            <p:cNvPr id="51" name="直線單箭頭接點 50"/>
            <p:cNvCxnSpPr>
              <a:stCxn id="49" idx="0"/>
            </p:cNvCxnSpPr>
            <p:nvPr/>
          </p:nvCxnSpPr>
          <p:spPr>
            <a:xfrm flipH="1" flipV="1">
              <a:off x="7596355" y="3717473"/>
              <a:ext cx="31172" cy="31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7574896" y="4596630"/>
            <a:ext cx="2610275" cy="1125794"/>
            <a:chOff x="8046264" y="4775821"/>
            <a:chExt cx="2610275" cy="1125794"/>
          </a:xfrm>
        </p:grpSpPr>
        <p:sp>
          <p:nvSpPr>
            <p:cNvPr id="57" name="圓角矩形 56"/>
            <p:cNvSpPr/>
            <p:nvPr/>
          </p:nvSpPr>
          <p:spPr>
            <a:xfrm>
              <a:off x="8046264" y="4775821"/>
              <a:ext cx="1744397" cy="5339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8215316" y="4886005"/>
              <a:ext cx="313552" cy="3135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8761686" y="4886005"/>
              <a:ext cx="313552" cy="3135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9308056" y="4886005"/>
              <a:ext cx="313552" cy="3135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761742" y="4866603"/>
              <a:ext cx="894797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Buttons</a:t>
              </a:r>
              <a:endParaRPr lang="zh-TW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446217" y="5527512"/>
              <a:ext cx="944489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Number</a:t>
              </a:r>
              <a:endParaRPr lang="zh-TW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9596869" y="5532283"/>
              <a:ext cx="86139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Change</a:t>
              </a:r>
              <a:endParaRPr lang="zh-TW" altLang="en-US" dirty="0"/>
            </a:p>
          </p:txBody>
        </p:sp>
        <p:cxnSp>
          <p:nvCxnSpPr>
            <p:cNvPr id="64" name="直線單箭頭接點 63"/>
            <p:cNvCxnSpPr>
              <a:stCxn id="62" idx="0"/>
              <a:endCxn id="59" idx="4"/>
            </p:cNvCxnSpPr>
            <p:nvPr/>
          </p:nvCxnSpPr>
          <p:spPr>
            <a:xfrm flipV="1">
              <a:off x="8918462" y="5199557"/>
              <a:ext cx="0" cy="32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63" idx="0"/>
              <a:endCxn id="60" idx="5"/>
            </p:cNvCxnSpPr>
            <p:nvPr/>
          </p:nvCxnSpPr>
          <p:spPr>
            <a:xfrm flipH="1" flipV="1">
              <a:off x="9575689" y="5153638"/>
              <a:ext cx="451875" cy="378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7065143" y="5346080"/>
            <a:ext cx="68018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Show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stCxn id="67" idx="0"/>
            <a:endCxn id="58" idx="3"/>
          </p:cNvCxnSpPr>
          <p:nvPr/>
        </p:nvCxnSpPr>
        <p:spPr>
          <a:xfrm flipV="1">
            <a:off x="7405236" y="4974447"/>
            <a:ext cx="384631" cy="37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143</Words>
  <Application>Microsoft Office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Mid-Term Project</vt:lpstr>
      <vt:lpstr>Project : Bulls &amp; Cows (70%)</vt:lpstr>
      <vt:lpstr>Project : Bulls &amp; Cows (70%)</vt:lpstr>
      <vt:lpstr>Additional function at Game Mode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41</cp:revision>
  <dcterms:created xsi:type="dcterms:W3CDTF">2016-11-08T09:15:57Z</dcterms:created>
  <dcterms:modified xsi:type="dcterms:W3CDTF">2016-11-10T18:44:22Z</dcterms:modified>
</cp:coreProperties>
</file>