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59" r:id="rId5"/>
    <p:sldId id="258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224893-DBDA-4BFA-9CE1-4BFE7CD0F8C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8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4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4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23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8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38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1585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7046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55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047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7857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45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Computer Organization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Reference Solutions to Midterm Exam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2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/>
          <p:cNvGrpSpPr/>
          <p:nvPr/>
        </p:nvGrpSpPr>
        <p:grpSpPr>
          <a:xfrm>
            <a:off x="1057203" y="909107"/>
            <a:ext cx="3644138" cy="3663516"/>
            <a:chOff x="1381120" y="990625"/>
            <a:chExt cx="3644138" cy="3663516"/>
          </a:xfrm>
        </p:grpSpPr>
        <p:sp>
          <p:nvSpPr>
            <p:cNvPr id="3" name="橢圓 2"/>
            <p:cNvSpPr/>
            <p:nvPr/>
          </p:nvSpPr>
          <p:spPr>
            <a:xfrm>
              <a:off x="2342808" y="1231369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Idle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sz="1200" baseline="-25000" dirty="0" smtClean="0">
                  <a:solidFill>
                    <a:schemeClr val="tx1"/>
                  </a:solidFill>
                </a:rPr>
                <a:t>0</a:t>
              </a:r>
              <a:endParaRPr lang="zh-TW" alt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2342808" y="2267689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1381120" y="3488255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091182" y="3483135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/>
            <p:cNvCxnSpPr>
              <a:stCxn id="3" idx="4"/>
              <a:endCxn id="4" idx="0"/>
            </p:cNvCxnSpPr>
            <p:nvPr/>
          </p:nvCxnSpPr>
          <p:spPr>
            <a:xfrm>
              <a:off x="2655228" y="1856209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3"/>
              <a:endCxn id="5" idx="0"/>
            </p:cNvCxnSpPr>
            <p:nvPr/>
          </p:nvCxnSpPr>
          <p:spPr>
            <a:xfrm flipH="1">
              <a:off x="1693540" y="2801023"/>
              <a:ext cx="740774" cy="68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  <a:endCxn id="6" idx="0"/>
            </p:cNvCxnSpPr>
            <p:nvPr/>
          </p:nvCxnSpPr>
          <p:spPr>
            <a:xfrm>
              <a:off x="2876142" y="2801023"/>
              <a:ext cx="527460" cy="682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弧形接點 9"/>
            <p:cNvCxnSpPr>
              <a:stCxn id="6" idx="4"/>
              <a:endCxn id="3" idx="0"/>
            </p:cNvCxnSpPr>
            <p:nvPr/>
          </p:nvCxnSpPr>
          <p:spPr>
            <a:xfrm rot="5400000" flipH="1">
              <a:off x="1591112" y="2295485"/>
              <a:ext cx="2876606" cy="748374"/>
            </a:xfrm>
            <a:prstGeom prst="curvedConnector5">
              <a:avLst>
                <a:gd name="adj1" fmla="val -32450"/>
                <a:gd name="adj2" fmla="val 330007"/>
                <a:gd name="adj3" fmla="val 111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弧形接點 10"/>
            <p:cNvCxnSpPr/>
            <p:nvPr/>
          </p:nvCxnSpPr>
          <p:spPr>
            <a:xfrm rot="5400000" flipH="1">
              <a:off x="2655228" y="1537439"/>
              <a:ext cx="441828" cy="12700"/>
            </a:xfrm>
            <a:prstGeom prst="curvedConnector5">
              <a:avLst>
                <a:gd name="adj1" fmla="val -5750"/>
                <a:gd name="adj2" fmla="val -3629480"/>
                <a:gd name="adj3" fmla="val 1158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3319587" y="1322875"/>
              <a:ext cx="606063" cy="369332"/>
              <a:chOff x="2333139" y="1386906"/>
              <a:chExt cx="606063" cy="369332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2333139" y="1386906"/>
                <a:ext cx="606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Start</a:t>
                </a:r>
                <a:endParaRPr lang="zh-TW" altLang="en-US" dirty="0"/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>
                <a:off x="2423905" y="1470025"/>
                <a:ext cx="424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/>
            <p:cNvSpPr txBox="1"/>
            <p:nvPr/>
          </p:nvSpPr>
          <p:spPr>
            <a:xfrm>
              <a:off x="2713524" y="1856209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319587" y="185620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A </a:t>
              </a:r>
              <a:r>
                <a:rPr lang="en-US" altLang="zh-TW" dirty="0" smtClean="0"/>
                <a:t>← R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967648" y="225766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B </a:t>
              </a:r>
              <a:r>
                <a:rPr lang="en-US" altLang="zh-TW" dirty="0" smtClean="0"/>
                <a:t>← R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05960" y="361600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 = R</a:t>
              </a:r>
              <a:r>
                <a:rPr lang="en-US" altLang="zh-TW" baseline="-25000" dirty="0" smtClean="0"/>
                <a:t>B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345320" y="404732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 = R</a:t>
              </a:r>
              <a:r>
                <a:rPr lang="en-US" altLang="zh-TW" baseline="-25000" dirty="0" smtClean="0"/>
                <a:t>A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225464" y="990625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064739" y="1839301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(1, 0,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31371" y="2239079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(0, 1,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14423" y="3853363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(0, 0, 0)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35949" y="428480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(0, 0, 1)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弧形接點 42"/>
            <p:cNvCxnSpPr>
              <a:stCxn id="5" idx="4"/>
              <a:endCxn id="3" idx="0"/>
            </p:cNvCxnSpPr>
            <p:nvPr/>
          </p:nvCxnSpPr>
          <p:spPr>
            <a:xfrm rot="5400000" flipH="1" flipV="1">
              <a:off x="733521" y="2191388"/>
              <a:ext cx="2881726" cy="961688"/>
            </a:xfrm>
            <a:prstGeom prst="curvedConnector5">
              <a:avLst>
                <a:gd name="adj1" fmla="val -2975"/>
                <a:gd name="adj2" fmla="val -54987"/>
                <a:gd name="adj3" fmla="val 1059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2967648" y="2518301"/>
              <a:ext cx="200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Y←(R</a:t>
              </a:r>
              <a:r>
                <a:rPr lang="en-US" altLang="zh-TW" baseline="-25000" dirty="0" smtClean="0"/>
                <a:t>A</a:t>
              </a:r>
              <a:r>
                <a:rPr lang="en-US" altLang="zh-TW" dirty="0"/>
                <a:t>&gt;</a:t>
              </a:r>
              <a:r>
                <a:rPr lang="en-US" altLang="zh-TW" baseline="-25000" dirty="0" smtClean="0"/>
                <a:t> </a:t>
              </a:r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B </a:t>
              </a:r>
              <a:r>
                <a:rPr lang="en-US" altLang="zh-TW" dirty="0" smtClean="0"/>
                <a:t>)? 1:0</a:t>
              </a:r>
              <a:endParaRPr lang="zh-TW" altLang="en-US" dirty="0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6832151" y="572513"/>
            <a:ext cx="4584745" cy="4220170"/>
            <a:chOff x="6365952" y="1043401"/>
            <a:chExt cx="4584745" cy="4220170"/>
          </a:xfrm>
        </p:grpSpPr>
        <p:grpSp>
          <p:nvGrpSpPr>
            <p:cNvPr id="51" name="群組 50"/>
            <p:cNvGrpSpPr/>
            <p:nvPr/>
          </p:nvGrpSpPr>
          <p:grpSpPr>
            <a:xfrm>
              <a:off x="6368627" y="1643735"/>
              <a:ext cx="2179417" cy="798518"/>
              <a:chOff x="6816302" y="1654990"/>
              <a:chExt cx="2179417" cy="79851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7652412" y="1688757"/>
                <a:ext cx="1343307" cy="7647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baseline="-250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6816302" y="1654990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/>
                  <a:t>A</a:t>
                </a:r>
                <a:endParaRPr lang="zh-TW" altLang="en-US" baseline="-25000" dirty="0"/>
              </a:p>
            </p:txBody>
          </p:sp>
          <p:cxnSp>
            <p:nvCxnSpPr>
              <p:cNvPr id="76" name="直線單箭頭接點 75"/>
              <p:cNvCxnSpPr/>
              <p:nvPr/>
            </p:nvCxnSpPr>
            <p:spPr>
              <a:xfrm>
                <a:off x="7212445" y="1839656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字方塊 76"/>
              <p:cNvSpPr txBox="1"/>
              <p:nvPr/>
            </p:nvSpPr>
            <p:spPr>
              <a:xfrm>
                <a:off x="7615350" y="1660782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Load</a:t>
                </a:r>
                <a:endParaRPr lang="zh-TW" altLang="en-US" dirty="0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8771280" y="1643735"/>
              <a:ext cx="2179417" cy="798518"/>
              <a:chOff x="6816302" y="1654990"/>
              <a:chExt cx="2179417" cy="798518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7652412" y="1688757"/>
                <a:ext cx="1343307" cy="7647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baseline="-25000" dirty="0">
                    <a:solidFill>
                      <a:schemeClr val="tx1"/>
                    </a:solidFill>
                  </a:rPr>
                  <a:t>B</a:t>
                </a:r>
                <a:endParaRPr lang="zh-TW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816302" y="16549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B</a:t>
                </a:r>
                <a:endParaRPr lang="zh-TW" altLang="en-US" baseline="-250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7212445" y="1839656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字方塊 72"/>
              <p:cNvSpPr txBox="1"/>
              <p:nvPr/>
            </p:nvSpPr>
            <p:spPr>
              <a:xfrm>
                <a:off x="7615350" y="1660782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Load</a:t>
                </a:r>
                <a:endParaRPr lang="zh-TW" altLang="en-US" dirty="0"/>
              </a:p>
            </p:txBody>
          </p:sp>
        </p:grpSp>
        <p:sp>
          <p:nvSpPr>
            <p:cNvPr id="53" name="梯形 52"/>
            <p:cNvSpPr/>
            <p:nvPr/>
          </p:nvSpPr>
          <p:spPr>
            <a:xfrm rot="10800000">
              <a:off x="9172314" y="3984539"/>
              <a:ext cx="1647567" cy="569886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8620535" y="4084815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r>
                <a:rPr lang="en-US" altLang="zh-TW" baseline="-25000" dirty="0"/>
                <a:t>Q</a:t>
              </a:r>
              <a:endParaRPr lang="zh-TW" altLang="en-US" baseline="-25000" dirty="0"/>
            </a:p>
          </p:txBody>
        </p:sp>
        <p:cxnSp>
          <p:nvCxnSpPr>
            <p:cNvPr id="55" name="直線單箭頭接點 54"/>
            <p:cNvCxnSpPr>
              <a:stCxn id="54" idx="3"/>
              <a:endCxn id="53" idx="3"/>
            </p:cNvCxnSpPr>
            <p:nvPr/>
          </p:nvCxnSpPr>
          <p:spPr>
            <a:xfrm>
              <a:off x="9034431" y="4269481"/>
              <a:ext cx="2091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53" idx="0"/>
            </p:cNvCxnSpPr>
            <p:nvPr/>
          </p:nvCxnSpPr>
          <p:spPr>
            <a:xfrm>
              <a:off x="9996097" y="45544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829345" y="4894239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Q</a:t>
              </a:r>
              <a:endParaRPr lang="zh-TW" altLang="en-US" baseline="-25000" dirty="0"/>
            </a:p>
          </p:txBody>
        </p:sp>
        <p:cxnSp>
          <p:nvCxnSpPr>
            <p:cNvPr id="58" name="直線單箭頭接點 57"/>
            <p:cNvCxnSpPr>
              <a:endCxn id="74" idx="0"/>
            </p:cNvCxnSpPr>
            <p:nvPr/>
          </p:nvCxnSpPr>
          <p:spPr>
            <a:xfrm>
              <a:off x="7876390" y="1226133"/>
              <a:ext cx="1" cy="4513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70" idx="0"/>
            </p:cNvCxnSpPr>
            <p:nvPr/>
          </p:nvCxnSpPr>
          <p:spPr>
            <a:xfrm flipH="1">
              <a:off x="10279044" y="1231369"/>
              <a:ext cx="1051" cy="446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9607390" y="2750381"/>
              <a:ext cx="0" cy="1234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>
              <a:off x="10398622" y="2438967"/>
              <a:ext cx="1" cy="1545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 flipV="1">
              <a:off x="6788935" y="1220341"/>
              <a:ext cx="3490108" cy="1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/>
            <p:cNvSpPr/>
            <p:nvPr/>
          </p:nvSpPr>
          <p:spPr>
            <a:xfrm>
              <a:off x="7853530" y="12080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肘形接點 63"/>
            <p:cNvCxnSpPr>
              <a:stCxn id="74" idx="2"/>
            </p:cNvCxnSpPr>
            <p:nvPr/>
          </p:nvCxnSpPr>
          <p:spPr>
            <a:xfrm rot="16200000" flipH="1">
              <a:off x="8585670" y="1732974"/>
              <a:ext cx="312443" cy="1731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9652824" y="408481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MUX</a:t>
              </a:r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9336804" y="3721087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0398623" y="3711266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365952" y="1043401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R</a:t>
              </a:r>
              <a:endParaRPr lang="zh-TW" altLang="en-US" baseline="-250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7564763" y="3030734"/>
              <a:ext cx="1294252" cy="640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comparator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線單箭頭接點 85"/>
            <p:cNvCxnSpPr/>
            <p:nvPr/>
          </p:nvCxnSpPr>
          <p:spPr>
            <a:xfrm>
              <a:off x="7876388" y="2692131"/>
              <a:ext cx="1" cy="346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橢圓 86"/>
            <p:cNvSpPr/>
            <p:nvPr/>
          </p:nvSpPr>
          <p:spPr>
            <a:xfrm>
              <a:off x="7853530" y="272752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/>
            <p:nvPr/>
          </p:nvCxnSpPr>
          <p:spPr>
            <a:xfrm flipH="1">
              <a:off x="8617060" y="1220340"/>
              <a:ext cx="3475" cy="1813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/>
            <p:cNvSpPr/>
            <p:nvPr/>
          </p:nvSpPr>
          <p:spPr>
            <a:xfrm>
              <a:off x="8594200" y="12080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單箭頭接點 97"/>
            <p:cNvCxnSpPr/>
            <p:nvPr/>
          </p:nvCxnSpPr>
          <p:spPr>
            <a:xfrm>
              <a:off x="8184572" y="3682319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8017820" y="402213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baseline="-25000" dirty="0"/>
            </a:p>
          </p:txBody>
        </p:sp>
      </p:grpSp>
      <p:grpSp>
        <p:nvGrpSpPr>
          <p:cNvPr id="153" name="群組 152"/>
          <p:cNvGrpSpPr/>
          <p:nvPr/>
        </p:nvGrpSpPr>
        <p:grpSpPr>
          <a:xfrm>
            <a:off x="3770095" y="3299209"/>
            <a:ext cx="4617781" cy="2902116"/>
            <a:chOff x="3112916" y="3168650"/>
            <a:chExt cx="4617781" cy="2902116"/>
          </a:xfrm>
        </p:grpSpPr>
        <p:cxnSp>
          <p:nvCxnSpPr>
            <p:cNvPr id="154" name="直線單箭頭接點 153"/>
            <p:cNvCxnSpPr/>
            <p:nvPr/>
          </p:nvCxnSpPr>
          <p:spPr>
            <a:xfrm>
              <a:off x="3726258" y="3488201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群組 154"/>
            <p:cNvGrpSpPr/>
            <p:nvPr/>
          </p:nvGrpSpPr>
          <p:grpSpPr>
            <a:xfrm>
              <a:off x="6247869" y="3443263"/>
              <a:ext cx="653114" cy="843787"/>
              <a:chOff x="5369657" y="1556951"/>
              <a:chExt cx="841673" cy="1087395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5428735" y="155695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9" name="等腰三角形 178"/>
              <p:cNvSpPr/>
              <p:nvPr/>
            </p:nvSpPr>
            <p:spPr>
              <a:xfrm rot="19938815">
                <a:off x="5369657" y="2269151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5428666" y="155695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sp>
          <p:nvSpPr>
            <p:cNvPr id="156" name="矩形 155"/>
            <p:cNvSpPr/>
            <p:nvPr/>
          </p:nvSpPr>
          <p:spPr>
            <a:xfrm>
              <a:off x="4163097" y="3168650"/>
              <a:ext cx="1732752" cy="2902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群組 156"/>
            <p:cNvGrpSpPr/>
            <p:nvPr/>
          </p:nvGrpSpPr>
          <p:grpSpPr>
            <a:xfrm>
              <a:off x="6247869" y="4681838"/>
              <a:ext cx="653114" cy="843787"/>
              <a:chOff x="5369657" y="1154331"/>
              <a:chExt cx="841673" cy="1087395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5428735" y="115433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6" name="等腰三角形 175"/>
              <p:cNvSpPr/>
              <p:nvPr/>
            </p:nvSpPr>
            <p:spPr>
              <a:xfrm rot="19938815">
                <a:off x="5369657" y="1866533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5428666" y="115433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cxnSp>
          <p:nvCxnSpPr>
            <p:cNvPr id="158" name="直線單箭頭接點 157"/>
            <p:cNvCxnSpPr/>
            <p:nvPr/>
          </p:nvCxnSpPr>
          <p:spPr>
            <a:xfrm>
              <a:off x="5895849" y="3586558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5895849" y="4825134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>
              <a:off x="6900983" y="3586558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/>
            <p:nvPr/>
          </p:nvCxnSpPr>
          <p:spPr>
            <a:xfrm>
              <a:off x="6900983" y="4825134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/>
            <p:nvPr/>
          </p:nvCxnSpPr>
          <p:spPr>
            <a:xfrm>
              <a:off x="3739803" y="3858922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/>
            <p:nvPr/>
          </p:nvCxnSpPr>
          <p:spPr>
            <a:xfrm>
              <a:off x="3718979" y="4594057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3112916" y="4409391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5884762" y="323127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D</a:t>
              </a:r>
              <a:r>
                <a:rPr lang="en-US" altLang="zh-TW" baseline="-25000" dirty="0"/>
                <a:t>0</a:t>
              </a:r>
              <a:endParaRPr lang="zh-TW" altLang="en-US" baseline="-25000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7290937" y="3401892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5878161" y="4423351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D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7290937" y="4640467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3336304" y="3302466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3336304" y="36804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171" name="直線單箭頭接點 170"/>
            <p:cNvCxnSpPr/>
            <p:nvPr/>
          </p:nvCxnSpPr>
          <p:spPr>
            <a:xfrm>
              <a:off x="5895074" y="5920413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6050595" y="5873064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5956275" y="5650833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3</a:t>
              </a:r>
              <a:endParaRPr lang="zh-TW" altLang="en-US" sz="1200" dirty="0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367823" y="5701434"/>
              <a:ext cx="13628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( L</a:t>
              </a:r>
              <a:r>
                <a:rPr lang="en-US" altLang="zh-TW" baseline="-25000" dirty="0" smtClean="0"/>
                <a:t>A </a:t>
              </a:r>
              <a:r>
                <a:rPr lang="en-US" altLang="zh-TW" dirty="0" smtClean="0"/>
                <a:t>, L</a:t>
              </a:r>
              <a:r>
                <a:rPr lang="en-US" altLang="zh-TW" baseline="-25000" dirty="0" smtClean="0"/>
                <a:t>B </a:t>
              </a:r>
              <a:r>
                <a:rPr lang="en-US" altLang="zh-TW" dirty="0" smtClean="0"/>
                <a:t>, S</a:t>
              </a:r>
              <a:r>
                <a:rPr lang="en-US" altLang="zh-TW" baseline="-25000" dirty="0" smtClean="0"/>
                <a:t>Q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38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Q6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群組 343"/>
          <p:cNvGrpSpPr/>
          <p:nvPr/>
        </p:nvGrpSpPr>
        <p:grpSpPr>
          <a:xfrm>
            <a:off x="1405787" y="815759"/>
            <a:ext cx="2081339" cy="5031144"/>
            <a:chOff x="1405787" y="815759"/>
            <a:chExt cx="2081339" cy="5031144"/>
          </a:xfrm>
        </p:grpSpPr>
        <p:sp>
          <p:nvSpPr>
            <p:cNvPr id="3" name="橢圓 2"/>
            <p:cNvSpPr/>
            <p:nvPr/>
          </p:nvSpPr>
          <p:spPr>
            <a:xfrm>
              <a:off x="1405787" y="1056503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Idle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sz="1200" baseline="-25000" dirty="0" smtClean="0">
                  <a:solidFill>
                    <a:schemeClr val="tx1"/>
                  </a:solidFill>
                </a:rPr>
                <a:t>0</a:t>
              </a:r>
              <a:endParaRPr lang="zh-TW" alt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1405787" y="2092823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1405787" y="3129143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1405787" y="4165463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單箭頭接點 6"/>
            <p:cNvCxnSpPr>
              <a:stCxn id="3" idx="4"/>
              <a:endCxn id="4" idx="0"/>
            </p:cNvCxnSpPr>
            <p:nvPr/>
          </p:nvCxnSpPr>
          <p:spPr>
            <a:xfrm>
              <a:off x="1718207" y="1681343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>
              <a:stCxn id="4" idx="4"/>
              <a:endCxn id="5" idx="0"/>
            </p:cNvCxnSpPr>
            <p:nvPr/>
          </p:nvCxnSpPr>
          <p:spPr>
            <a:xfrm>
              <a:off x="1718207" y="2717663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5" idx="4"/>
              <a:endCxn id="6" idx="0"/>
            </p:cNvCxnSpPr>
            <p:nvPr/>
          </p:nvCxnSpPr>
          <p:spPr>
            <a:xfrm>
              <a:off x="1718207" y="3753983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弧形接點 9"/>
            <p:cNvCxnSpPr>
              <a:stCxn id="27" idx="4"/>
              <a:endCxn id="3" idx="0"/>
            </p:cNvCxnSpPr>
            <p:nvPr/>
          </p:nvCxnSpPr>
          <p:spPr>
            <a:xfrm rot="5400000" flipH="1">
              <a:off x="-673818" y="3448528"/>
              <a:ext cx="4784050" cy="12700"/>
            </a:xfrm>
            <a:prstGeom prst="curvedConnector5">
              <a:avLst>
                <a:gd name="adj1" fmla="val -4778"/>
                <a:gd name="adj2" fmla="val 6420000"/>
                <a:gd name="adj3" fmla="val 1047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弧形接點 10"/>
            <p:cNvCxnSpPr/>
            <p:nvPr/>
          </p:nvCxnSpPr>
          <p:spPr>
            <a:xfrm rot="5400000" flipH="1">
              <a:off x="1718207" y="1362573"/>
              <a:ext cx="441828" cy="12700"/>
            </a:xfrm>
            <a:prstGeom prst="curvedConnector5">
              <a:avLst>
                <a:gd name="adj1" fmla="val -5750"/>
                <a:gd name="adj2" fmla="val -3629480"/>
                <a:gd name="adj3" fmla="val 1158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2382566" y="1148009"/>
              <a:ext cx="606063" cy="369332"/>
              <a:chOff x="2333139" y="1386906"/>
              <a:chExt cx="606063" cy="369332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2333139" y="1386906"/>
                <a:ext cx="606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Start</a:t>
                </a:r>
                <a:endParaRPr lang="zh-TW" altLang="en-US" dirty="0"/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>
                <a:off x="2423905" y="1470025"/>
                <a:ext cx="424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/>
            <p:cNvSpPr txBox="1"/>
            <p:nvPr/>
          </p:nvSpPr>
          <p:spPr>
            <a:xfrm>
              <a:off x="1776503" y="1681343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288443" y="815759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, 0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308598" y="1689528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(1, 1,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, 0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030627" y="2224149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(0, 0, 00, 1)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30627" y="3266726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(0, 0, 01, 1)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030627" y="4293217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(0, 0, 1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0, 1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1405787" y="5215713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6" idx="4"/>
              <a:endCxn id="27" idx="0"/>
            </p:cNvCxnSpPr>
            <p:nvPr/>
          </p:nvCxnSpPr>
          <p:spPr>
            <a:xfrm>
              <a:off x="1718207" y="4790303"/>
              <a:ext cx="0" cy="4254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2030627" y="5337740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(0, 0, 11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, 1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3581249" y="651330"/>
            <a:ext cx="4154123" cy="3771210"/>
            <a:chOff x="3779065" y="948921"/>
            <a:chExt cx="4154123" cy="3771210"/>
          </a:xfrm>
        </p:grpSpPr>
        <p:sp>
          <p:nvSpPr>
            <p:cNvPr id="35" name="矩形 34"/>
            <p:cNvSpPr/>
            <p:nvPr/>
          </p:nvSpPr>
          <p:spPr>
            <a:xfrm>
              <a:off x="6621780" y="948921"/>
              <a:ext cx="502920" cy="767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=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621780" y="1950155"/>
              <a:ext cx="502920" cy="767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=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21780" y="2951389"/>
              <a:ext cx="502920" cy="767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=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621780" y="3952623"/>
              <a:ext cx="502920" cy="767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=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線單箭頭接點 38"/>
            <p:cNvCxnSpPr/>
            <p:nvPr/>
          </p:nvCxnSpPr>
          <p:spPr>
            <a:xfrm>
              <a:off x="6188780" y="1185091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817299" y="1000425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cxnSp>
          <p:nvCxnSpPr>
            <p:cNvPr id="41" name="直線單箭頭接點 40"/>
            <p:cNvCxnSpPr/>
            <p:nvPr/>
          </p:nvCxnSpPr>
          <p:spPr>
            <a:xfrm>
              <a:off x="6188780" y="2158695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5817299" y="197402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43" name="直線單箭頭接點 42"/>
            <p:cNvCxnSpPr/>
            <p:nvPr/>
          </p:nvCxnSpPr>
          <p:spPr>
            <a:xfrm>
              <a:off x="6188780" y="3159928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5817299" y="2944477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6188780" y="4165463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5817299" y="3980797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47" name="直線單箭頭接點 46"/>
            <p:cNvCxnSpPr/>
            <p:nvPr/>
          </p:nvCxnSpPr>
          <p:spPr>
            <a:xfrm>
              <a:off x="7125331" y="1369757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515285" y="1185091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7133186" y="2366558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523140" y="2181892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53" name="直線單箭頭接點 52"/>
            <p:cNvCxnSpPr/>
            <p:nvPr/>
          </p:nvCxnSpPr>
          <p:spPr>
            <a:xfrm>
              <a:off x="7117476" y="3363359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7507430" y="3178693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55" name="直線單箭頭接點 54"/>
            <p:cNvCxnSpPr/>
            <p:nvPr/>
          </p:nvCxnSpPr>
          <p:spPr>
            <a:xfrm>
              <a:off x="7134148" y="4354276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524102" y="4169610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57" name="直線單箭頭接點 56"/>
            <p:cNvCxnSpPr/>
            <p:nvPr/>
          </p:nvCxnSpPr>
          <p:spPr>
            <a:xfrm>
              <a:off x="5578623" y="1548202"/>
              <a:ext cx="10320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5589767" y="2551224"/>
              <a:ext cx="10320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5578622" y="3548025"/>
              <a:ext cx="10320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>
              <a:off x="5589767" y="4538942"/>
              <a:ext cx="10320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梯形 61"/>
            <p:cNvSpPr/>
            <p:nvPr/>
          </p:nvSpPr>
          <p:spPr>
            <a:xfrm rot="5400000">
              <a:off x="4049909" y="2777999"/>
              <a:ext cx="1533525" cy="42582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/>
            <p:cNvCxnSpPr/>
            <p:nvPr/>
          </p:nvCxnSpPr>
          <p:spPr>
            <a:xfrm>
              <a:off x="4153643" y="2408150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4663591" y="16068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baseline="-25000" dirty="0"/>
            </a:p>
          </p:txBody>
        </p:sp>
        <p:cxnSp>
          <p:nvCxnSpPr>
            <p:cNvPr id="65" name="直線單箭頭接點 64"/>
            <p:cNvCxnSpPr/>
            <p:nvPr/>
          </p:nvCxnSpPr>
          <p:spPr>
            <a:xfrm>
              <a:off x="4150546" y="2789846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3779065" y="260518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67" name="直線單箭頭接點 66"/>
            <p:cNvCxnSpPr/>
            <p:nvPr/>
          </p:nvCxnSpPr>
          <p:spPr>
            <a:xfrm>
              <a:off x="4160653" y="3166716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3789172" y="298205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4160113" y="3534231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3788632" y="3349565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cxnSp>
          <p:nvCxnSpPr>
            <p:cNvPr id="72" name="直線接點 71"/>
            <p:cNvCxnSpPr/>
            <p:nvPr/>
          </p:nvCxnSpPr>
          <p:spPr>
            <a:xfrm>
              <a:off x="5578622" y="1548202"/>
              <a:ext cx="11145" cy="29907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stCxn id="62" idx="0"/>
            </p:cNvCxnSpPr>
            <p:nvPr/>
          </p:nvCxnSpPr>
          <p:spPr>
            <a:xfrm flipV="1">
              <a:off x="5029584" y="2982050"/>
              <a:ext cx="560183" cy="8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64" idx="2"/>
              <a:endCxn id="62" idx="1"/>
            </p:cNvCxnSpPr>
            <p:nvPr/>
          </p:nvCxnSpPr>
          <p:spPr>
            <a:xfrm>
              <a:off x="4811228" y="1976177"/>
              <a:ext cx="5443" cy="30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3788632" y="222057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4762269" y="2058860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559870" y="1975128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10039552" y="636411"/>
            <a:ext cx="1235676" cy="1498665"/>
            <a:chOff x="3719536" y="3757674"/>
            <a:chExt cx="1235676" cy="1498665"/>
          </a:xfrm>
        </p:grpSpPr>
        <p:sp>
          <p:nvSpPr>
            <p:cNvPr id="87" name="矩形 86"/>
            <p:cNvSpPr/>
            <p:nvPr/>
          </p:nvSpPr>
          <p:spPr>
            <a:xfrm>
              <a:off x="3719536" y="4302931"/>
              <a:ext cx="12356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decoder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189737" y="375767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baseline="-250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>
              <a:off x="4337982" y="4038600"/>
              <a:ext cx="1126" cy="262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4325640" y="4670446"/>
              <a:ext cx="1126" cy="262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4293743" y="4073250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/>
            <p:cNvSpPr txBox="1"/>
            <p:nvPr/>
          </p:nvSpPr>
          <p:spPr>
            <a:xfrm>
              <a:off x="4091344" y="3989518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4271237" y="4717764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/>
            <p:cNvSpPr txBox="1"/>
            <p:nvPr/>
          </p:nvSpPr>
          <p:spPr>
            <a:xfrm>
              <a:off x="4068838" y="4634032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166846" y="4887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baseline="-25000" dirty="0"/>
            </a:p>
          </p:txBody>
        </p:sp>
      </p:grpSp>
      <p:grpSp>
        <p:nvGrpSpPr>
          <p:cNvPr id="189" name="群組 188"/>
          <p:cNvGrpSpPr/>
          <p:nvPr/>
        </p:nvGrpSpPr>
        <p:grpSpPr>
          <a:xfrm>
            <a:off x="7309614" y="655269"/>
            <a:ext cx="2099516" cy="915298"/>
            <a:chOff x="7309614" y="655269"/>
            <a:chExt cx="2099516" cy="915298"/>
          </a:xfrm>
        </p:grpSpPr>
        <p:grpSp>
          <p:nvGrpSpPr>
            <p:cNvPr id="157" name="群組 156"/>
            <p:cNvGrpSpPr/>
            <p:nvPr/>
          </p:nvGrpSpPr>
          <p:grpSpPr>
            <a:xfrm>
              <a:off x="7309614" y="655269"/>
              <a:ext cx="2099516" cy="915298"/>
              <a:chOff x="7492881" y="578622"/>
              <a:chExt cx="2099516" cy="91529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7860506" y="745182"/>
                <a:ext cx="1159669" cy="748738"/>
                <a:chOff x="7860506" y="745182"/>
                <a:chExt cx="1159669" cy="748738"/>
              </a:xfrm>
            </p:grpSpPr>
            <p:grpSp>
              <p:nvGrpSpPr>
                <p:cNvPr id="118" name="群組 117"/>
                <p:cNvGrpSpPr/>
                <p:nvPr/>
              </p:nvGrpSpPr>
              <p:grpSpPr>
                <a:xfrm>
                  <a:off x="8400118" y="745182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104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105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06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07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08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17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grpSp>
              <p:nvGrpSpPr>
                <p:cNvPr id="119" name="群組 118"/>
                <p:cNvGrpSpPr/>
                <p:nvPr/>
              </p:nvGrpSpPr>
              <p:grpSpPr>
                <a:xfrm>
                  <a:off x="8400118" y="1164321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120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122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23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24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25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21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cxnSp>
              <p:nvCxnSpPr>
                <p:cNvPr id="128" name="直線接點 127"/>
                <p:cNvCxnSpPr>
                  <a:stCxn id="106" idx="1"/>
                </p:cNvCxnSpPr>
                <p:nvPr/>
              </p:nvCxnSpPr>
              <p:spPr>
                <a:xfrm>
                  <a:off x="8813771" y="908218"/>
                  <a:ext cx="2064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flipH="1" flipV="1">
                  <a:off x="7860506" y="832610"/>
                  <a:ext cx="539612" cy="53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/>
                <p:cNvCxnSpPr>
                  <a:stCxn id="158" idx="2"/>
                </p:cNvCxnSpPr>
                <p:nvPr/>
              </p:nvCxnSpPr>
              <p:spPr>
                <a:xfrm flipH="1" flipV="1">
                  <a:off x="8147934" y="1249910"/>
                  <a:ext cx="206766" cy="2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接點 134"/>
                <p:cNvCxnSpPr/>
                <p:nvPr/>
              </p:nvCxnSpPr>
              <p:spPr>
                <a:xfrm flipH="1" flipV="1">
                  <a:off x="7860506" y="973931"/>
                  <a:ext cx="539612" cy="4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接點 135"/>
                <p:cNvCxnSpPr/>
                <p:nvPr/>
              </p:nvCxnSpPr>
              <p:spPr>
                <a:xfrm flipH="1">
                  <a:off x="7977188" y="1399483"/>
                  <a:ext cx="416784" cy="6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>
                  <a:stCxn id="122" idx="1"/>
                </p:cNvCxnSpPr>
                <p:nvPr/>
              </p:nvCxnSpPr>
              <p:spPr>
                <a:xfrm flipV="1">
                  <a:off x="8813771" y="1323556"/>
                  <a:ext cx="206404" cy="38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>
                <a:xfrm flipV="1">
                  <a:off x="8147934" y="834299"/>
                  <a:ext cx="0" cy="417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接點 146"/>
                <p:cNvCxnSpPr/>
                <p:nvPr/>
              </p:nvCxnSpPr>
              <p:spPr>
                <a:xfrm flipV="1">
                  <a:off x="7977188" y="973931"/>
                  <a:ext cx="0" cy="427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橢圓 147"/>
                <p:cNvSpPr/>
                <p:nvPr/>
              </p:nvSpPr>
              <p:spPr>
                <a:xfrm>
                  <a:off x="8125074" y="8199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/>
                <p:cNvSpPr/>
                <p:nvPr/>
              </p:nvSpPr>
              <p:spPr>
                <a:xfrm>
                  <a:off x="7954328" y="955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54" name="文字方塊 153"/>
              <p:cNvSpPr txBox="1"/>
              <p:nvPr/>
            </p:nvSpPr>
            <p:spPr>
              <a:xfrm>
                <a:off x="8986141" y="701921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</a:t>
                </a:r>
                <a:r>
                  <a:rPr lang="en-US" altLang="zh-TW" baseline="-25000" dirty="0" smtClean="0"/>
                  <a:t>0</a:t>
                </a:r>
                <a:endParaRPr lang="zh-TW" altLang="en-US" baseline="-25000" dirty="0"/>
              </a:p>
            </p:txBody>
          </p:sp>
          <p:sp>
            <p:nvSpPr>
              <p:cNvPr id="155" name="文字方塊 154"/>
              <p:cNvSpPr txBox="1"/>
              <p:nvPr/>
            </p:nvSpPr>
            <p:spPr>
              <a:xfrm>
                <a:off x="9000568" y="112106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MB</a:t>
                </a:r>
                <a:r>
                  <a:rPr lang="en-US" altLang="zh-TW" baseline="-25000" dirty="0" smtClean="0"/>
                  <a:t>0</a:t>
                </a:r>
                <a:endParaRPr lang="zh-TW" altLang="en-US" baseline="-25000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7492881" y="57862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D</a:t>
                </a:r>
                <a:r>
                  <a:rPr lang="en-US" altLang="zh-TW" baseline="-25000" dirty="0" smtClean="0"/>
                  <a:t>0</a:t>
                </a:r>
                <a:endParaRPr lang="zh-TW" altLang="en-US" baseline="-25000" dirty="0"/>
              </a:p>
            </p:txBody>
          </p:sp>
        </p:grpSp>
        <p:sp>
          <p:nvSpPr>
            <p:cNvPr id="158" name="橢圓 157"/>
            <p:cNvSpPr/>
            <p:nvPr/>
          </p:nvSpPr>
          <p:spPr>
            <a:xfrm>
              <a:off x="8171433" y="1306489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1" name="群組 190"/>
          <p:cNvGrpSpPr/>
          <p:nvPr/>
        </p:nvGrpSpPr>
        <p:grpSpPr>
          <a:xfrm>
            <a:off x="7325324" y="1667200"/>
            <a:ext cx="2099516" cy="915298"/>
            <a:chOff x="7325324" y="1667200"/>
            <a:chExt cx="2099516" cy="915298"/>
          </a:xfrm>
        </p:grpSpPr>
        <p:grpSp>
          <p:nvGrpSpPr>
            <p:cNvPr id="160" name="群組 159"/>
            <p:cNvGrpSpPr/>
            <p:nvPr/>
          </p:nvGrpSpPr>
          <p:grpSpPr>
            <a:xfrm>
              <a:off x="7325324" y="1667200"/>
              <a:ext cx="2099516" cy="915298"/>
              <a:chOff x="7492881" y="578622"/>
              <a:chExt cx="2099516" cy="915298"/>
            </a:xfrm>
          </p:grpSpPr>
          <p:grpSp>
            <p:nvGrpSpPr>
              <p:cNvPr id="161" name="群組 160"/>
              <p:cNvGrpSpPr/>
              <p:nvPr/>
            </p:nvGrpSpPr>
            <p:grpSpPr>
              <a:xfrm>
                <a:off x="7860506" y="745182"/>
                <a:ext cx="1159669" cy="748738"/>
                <a:chOff x="7860506" y="745182"/>
                <a:chExt cx="1159669" cy="748738"/>
              </a:xfrm>
            </p:grpSpPr>
            <p:grpSp>
              <p:nvGrpSpPr>
                <p:cNvPr id="165" name="群組 164"/>
                <p:cNvGrpSpPr/>
                <p:nvPr/>
              </p:nvGrpSpPr>
              <p:grpSpPr>
                <a:xfrm>
                  <a:off x="8400118" y="745182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183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185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6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7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8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84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grpSp>
              <p:nvGrpSpPr>
                <p:cNvPr id="166" name="群組 165"/>
                <p:cNvGrpSpPr/>
                <p:nvPr/>
              </p:nvGrpSpPr>
              <p:grpSpPr>
                <a:xfrm>
                  <a:off x="8400118" y="1164321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177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179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0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1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182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78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cxnSp>
              <p:nvCxnSpPr>
                <p:cNvPr id="167" name="直線接點 166"/>
                <p:cNvCxnSpPr>
                  <a:stCxn id="186" idx="1"/>
                </p:cNvCxnSpPr>
                <p:nvPr/>
              </p:nvCxnSpPr>
              <p:spPr>
                <a:xfrm>
                  <a:off x="8813771" y="908218"/>
                  <a:ext cx="2064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接點 167"/>
                <p:cNvCxnSpPr/>
                <p:nvPr/>
              </p:nvCxnSpPr>
              <p:spPr>
                <a:xfrm flipH="1" flipV="1">
                  <a:off x="7860506" y="832610"/>
                  <a:ext cx="539612" cy="53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接點 168"/>
                <p:cNvCxnSpPr/>
                <p:nvPr/>
              </p:nvCxnSpPr>
              <p:spPr>
                <a:xfrm flipH="1" flipV="1">
                  <a:off x="8147934" y="1249910"/>
                  <a:ext cx="206766" cy="2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/>
                <p:cNvCxnSpPr/>
                <p:nvPr/>
              </p:nvCxnSpPr>
              <p:spPr>
                <a:xfrm flipH="1" flipV="1">
                  <a:off x="7860506" y="973931"/>
                  <a:ext cx="539612" cy="4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/>
                <p:nvPr/>
              </p:nvCxnSpPr>
              <p:spPr>
                <a:xfrm flipH="1">
                  <a:off x="7977188" y="1399483"/>
                  <a:ext cx="416784" cy="6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接點 171"/>
                <p:cNvCxnSpPr>
                  <a:stCxn id="179" idx="1"/>
                </p:cNvCxnSpPr>
                <p:nvPr/>
              </p:nvCxnSpPr>
              <p:spPr>
                <a:xfrm flipV="1">
                  <a:off x="8813771" y="1323556"/>
                  <a:ext cx="206404" cy="38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/>
                <p:nvPr/>
              </p:nvCxnSpPr>
              <p:spPr>
                <a:xfrm flipV="1">
                  <a:off x="8147934" y="834299"/>
                  <a:ext cx="0" cy="417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7977188" y="973931"/>
                  <a:ext cx="0" cy="427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橢圓 174"/>
                <p:cNvSpPr/>
                <p:nvPr/>
              </p:nvSpPr>
              <p:spPr>
                <a:xfrm>
                  <a:off x="8125074" y="8199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/>
                <p:cNvSpPr/>
                <p:nvPr/>
              </p:nvSpPr>
              <p:spPr>
                <a:xfrm>
                  <a:off x="7954328" y="955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2" name="文字方塊 161"/>
              <p:cNvSpPr txBox="1"/>
              <p:nvPr/>
            </p:nvSpPr>
            <p:spPr>
              <a:xfrm>
                <a:off x="8986141" y="701921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</a:t>
                </a:r>
                <a:r>
                  <a:rPr lang="en-US" altLang="zh-TW" baseline="-25000" dirty="0"/>
                  <a:t>1</a:t>
                </a:r>
                <a:endParaRPr lang="zh-TW" altLang="en-US" baseline="-25000" dirty="0"/>
              </a:p>
            </p:txBody>
          </p:sp>
          <p:sp>
            <p:nvSpPr>
              <p:cNvPr id="163" name="文字方塊 162"/>
              <p:cNvSpPr txBox="1"/>
              <p:nvPr/>
            </p:nvSpPr>
            <p:spPr>
              <a:xfrm>
                <a:off x="9000568" y="112106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MB</a:t>
                </a:r>
                <a:r>
                  <a:rPr lang="en-US" altLang="zh-TW" baseline="-25000" dirty="0"/>
                  <a:t>1</a:t>
                </a:r>
                <a:endParaRPr lang="zh-TW" altLang="en-US" baseline="-25000" dirty="0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7492881" y="57862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r>
                  <a:rPr lang="en-US" altLang="zh-TW" baseline="-25000" dirty="0"/>
                  <a:t>1</a:t>
                </a:r>
                <a:endParaRPr lang="zh-TW" altLang="en-US" baseline="-25000" dirty="0"/>
              </a:p>
            </p:txBody>
          </p:sp>
        </p:grpSp>
        <p:sp>
          <p:nvSpPr>
            <p:cNvPr id="190" name="橢圓 189"/>
            <p:cNvSpPr/>
            <p:nvPr/>
          </p:nvSpPr>
          <p:spPr>
            <a:xfrm>
              <a:off x="8177837" y="2318515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2" name="群組 191"/>
          <p:cNvGrpSpPr/>
          <p:nvPr/>
        </p:nvGrpSpPr>
        <p:grpSpPr>
          <a:xfrm>
            <a:off x="7290982" y="2692938"/>
            <a:ext cx="2099516" cy="915298"/>
            <a:chOff x="7309614" y="655269"/>
            <a:chExt cx="2099516" cy="915298"/>
          </a:xfrm>
        </p:grpSpPr>
        <p:grpSp>
          <p:nvGrpSpPr>
            <p:cNvPr id="193" name="群組 192"/>
            <p:cNvGrpSpPr/>
            <p:nvPr/>
          </p:nvGrpSpPr>
          <p:grpSpPr>
            <a:xfrm>
              <a:off x="7309614" y="655269"/>
              <a:ext cx="2099516" cy="915298"/>
              <a:chOff x="7492881" y="578622"/>
              <a:chExt cx="2099516" cy="915298"/>
            </a:xfrm>
          </p:grpSpPr>
          <p:grpSp>
            <p:nvGrpSpPr>
              <p:cNvPr id="195" name="群組 194"/>
              <p:cNvGrpSpPr/>
              <p:nvPr/>
            </p:nvGrpSpPr>
            <p:grpSpPr>
              <a:xfrm>
                <a:off x="7860506" y="745182"/>
                <a:ext cx="1159669" cy="748738"/>
                <a:chOff x="7860506" y="745182"/>
                <a:chExt cx="1159669" cy="748738"/>
              </a:xfrm>
            </p:grpSpPr>
            <p:grpSp>
              <p:nvGrpSpPr>
                <p:cNvPr id="199" name="群組 198"/>
                <p:cNvGrpSpPr/>
                <p:nvPr/>
              </p:nvGrpSpPr>
              <p:grpSpPr>
                <a:xfrm>
                  <a:off x="8400118" y="745182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217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219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20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21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22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18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grpSp>
              <p:nvGrpSpPr>
                <p:cNvPr id="200" name="群組 199"/>
                <p:cNvGrpSpPr/>
                <p:nvPr/>
              </p:nvGrpSpPr>
              <p:grpSpPr>
                <a:xfrm>
                  <a:off x="8400118" y="1164321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211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213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14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15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16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12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cxnSp>
              <p:nvCxnSpPr>
                <p:cNvPr id="201" name="直線接點 200"/>
                <p:cNvCxnSpPr>
                  <a:stCxn id="220" idx="1"/>
                </p:cNvCxnSpPr>
                <p:nvPr/>
              </p:nvCxnSpPr>
              <p:spPr>
                <a:xfrm>
                  <a:off x="8813771" y="908218"/>
                  <a:ext cx="2064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/>
                <p:nvPr/>
              </p:nvCxnSpPr>
              <p:spPr>
                <a:xfrm flipH="1" flipV="1">
                  <a:off x="7860506" y="832610"/>
                  <a:ext cx="539612" cy="53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接點 202"/>
                <p:cNvCxnSpPr>
                  <a:stCxn id="194" idx="2"/>
                </p:cNvCxnSpPr>
                <p:nvPr/>
              </p:nvCxnSpPr>
              <p:spPr>
                <a:xfrm flipH="1" flipV="1">
                  <a:off x="8147934" y="1249910"/>
                  <a:ext cx="206766" cy="2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接點 203"/>
                <p:cNvCxnSpPr/>
                <p:nvPr/>
              </p:nvCxnSpPr>
              <p:spPr>
                <a:xfrm flipH="1" flipV="1">
                  <a:off x="7860506" y="973931"/>
                  <a:ext cx="539612" cy="4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線接點 204"/>
                <p:cNvCxnSpPr/>
                <p:nvPr/>
              </p:nvCxnSpPr>
              <p:spPr>
                <a:xfrm flipH="1">
                  <a:off x="7977188" y="1399483"/>
                  <a:ext cx="416784" cy="6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接點 205"/>
                <p:cNvCxnSpPr>
                  <a:stCxn id="213" idx="1"/>
                </p:cNvCxnSpPr>
                <p:nvPr/>
              </p:nvCxnSpPr>
              <p:spPr>
                <a:xfrm flipV="1">
                  <a:off x="8813771" y="1323556"/>
                  <a:ext cx="206404" cy="38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接點 206"/>
                <p:cNvCxnSpPr/>
                <p:nvPr/>
              </p:nvCxnSpPr>
              <p:spPr>
                <a:xfrm flipV="1">
                  <a:off x="8147934" y="834299"/>
                  <a:ext cx="0" cy="417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>
                <a:xfrm flipV="1">
                  <a:off x="7977188" y="973931"/>
                  <a:ext cx="0" cy="427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橢圓 208"/>
                <p:cNvSpPr/>
                <p:nvPr/>
              </p:nvSpPr>
              <p:spPr>
                <a:xfrm>
                  <a:off x="8125074" y="8199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0" name="橢圓 209"/>
                <p:cNvSpPr/>
                <p:nvPr/>
              </p:nvSpPr>
              <p:spPr>
                <a:xfrm>
                  <a:off x="7954328" y="955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96" name="文字方塊 195"/>
              <p:cNvSpPr txBox="1"/>
              <p:nvPr/>
            </p:nvSpPr>
            <p:spPr>
              <a:xfrm>
                <a:off x="8986141" y="701921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</a:t>
                </a:r>
                <a:r>
                  <a:rPr lang="en-US" altLang="zh-TW" baseline="-25000" dirty="0"/>
                  <a:t>2</a:t>
                </a:r>
                <a:endParaRPr lang="zh-TW" altLang="en-US" baseline="-25000" dirty="0"/>
              </a:p>
            </p:txBody>
          </p:sp>
          <p:sp>
            <p:nvSpPr>
              <p:cNvPr id="197" name="文字方塊 196"/>
              <p:cNvSpPr txBox="1"/>
              <p:nvPr/>
            </p:nvSpPr>
            <p:spPr>
              <a:xfrm>
                <a:off x="9000568" y="112106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MB</a:t>
                </a:r>
                <a:r>
                  <a:rPr lang="en-US" altLang="zh-TW" baseline="-25000" dirty="0"/>
                  <a:t>2</a:t>
                </a:r>
                <a:endParaRPr lang="zh-TW" altLang="en-US" baseline="-25000" dirty="0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492881" y="57862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r>
                  <a:rPr lang="en-US" altLang="zh-TW" baseline="-25000" dirty="0"/>
                  <a:t>2</a:t>
                </a:r>
                <a:endParaRPr lang="zh-TW" altLang="en-US" baseline="-25000" dirty="0"/>
              </a:p>
            </p:txBody>
          </p:sp>
        </p:grpSp>
        <p:sp>
          <p:nvSpPr>
            <p:cNvPr id="194" name="橢圓 193"/>
            <p:cNvSpPr/>
            <p:nvPr/>
          </p:nvSpPr>
          <p:spPr>
            <a:xfrm>
              <a:off x="8171433" y="1306489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3" name="群組 222"/>
          <p:cNvGrpSpPr/>
          <p:nvPr/>
        </p:nvGrpSpPr>
        <p:grpSpPr>
          <a:xfrm>
            <a:off x="7331252" y="3689561"/>
            <a:ext cx="2099516" cy="915298"/>
            <a:chOff x="7309614" y="655269"/>
            <a:chExt cx="2099516" cy="915298"/>
          </a:xfrm>
        </p:grpSpPr>
        <p:grpSp>
          <p:nvGrpSpPr>
            <p:cNvPr id="224" name="群組 223"/>
            <p:cNvGrpSpPr/>
            <p:nvPr/>
          </p:nvGrpSpPr>
          <p:grpSpPr>
            <a:xfrm>
              <a:off x="7309614" y="655269"/>
              <a:ext cx="2099516" cy="915298"/>
              <a:chOff x="7492881" y="578622"/>
              <a:chExt cx="2099516" cy="915298"/>
            </a:xfrm>
          </p:grpSpPr>
          <p:grpSp>
            <p:nvGrpSpPr>
              <p:cNvPr id="226" name="群組 225"/>
              <p:cNvGrpSpPr/>
              <p:nvPr/>
            </p:nvGrpSpPr>
            <p:grpSpPr>
              <a:xfrm>
                <a:off x="7860506" y="745182"/>
                <a:ext cx="1159669" cy="748738"/>
                <a:chOff x="7860506" y="745182"/>
                <a:chExt cx="1159669" cy="748738"/>
              </a:xfrm>
            </p:grpSpPr>
            <p:grpSp>
              <p:nvGrpSpPr>
                <p:cNvPr id="230" name="群組 229"/>
                <p:cNvGrpSpPr/>
                <p:nvPr/>
              </p:nvGrpSpPr>
              <p:grpSpPr>
                <a:xfrm>
                  <a:off x="8400118" y="745182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248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250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51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52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53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49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grpSp>
              <p:nvGrpSpPr>
                <p:cNvPr id="231" name="群組 230"/>
                <p:cNvGrpSpPr/>
                <p:nvPr/>
              </p:nvGrpSpPr>
              <p:grpSpPr>
                <a:xfrm>
                  <a:off x="8400118" y="1164321"/>
                  <a:ext cx="413653" cy="329599"/>
                  <a:chOff x="8362018" y="1069807"/>
                  <a:chExt cx="558336" cy="444883"/>
                </a:xfrm>
              </p:grpSpPr>
              <p:grpSp>
                <p:nvGrpSpPr>
                  <p:cNvPr id="242" name="Group 1042"/>
                  <p:cNvGrpSpPr>
                    <a:grpSpLocks/>
                  </p:cNvGrpSpPr>
                  <p:nvPr/>
                </p:nvGrpSpPr>
                <p:grpSpPr bwMode="auto">
                  <a:xfrm>
                    <a:off x="8362424" y="1069807"/>
                    <a:ext cx="557930" cy="440121"/>
                    <a:chOff x="2536" y="1450"/>
                    <a:chExt cx="502" cy="396"/>
                  </a:xfrm>
                </p:grpSpPr>
                <p:sp>
                  <p:nvSpPr>
                    <p:cNvPr id="244" name="Arc 1043"/>
                    <p:cNvSpPr>
                      <a:spLocks/>
                    </p:cNvSpPr>
                    <p:nvPr/>
                  </p:nvSpPr>
                  <p:spPr bwMode="auto">
                    <a:xfrm>
                      <a:off x="2726" y="1450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45" name="Arc 1044"/>
                    <p:cNvSpPr>
                      <a:spLocks/>
                    </p:cNvSpPr>
                    <p:nvPr/>
                  </p:nvSpPr>
                  <p:spPr bwMode="auto">
                    <a:xfrm flipV="1">
                      <a:off x="2726" y="1648"/>
                      <a:ext cx="312" cy="19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46" name="Line 10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6" y="1450"/>
                      <a:ext cx="19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  <p:sp>
                  <p:nvSpPr>
                    <p:cNvPr id="247" name="Line 10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7" y="1846"/>
                      <a:ext cx="19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9pPr>
                    </a:lstStyle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243" name="Line 1050"/>
                  <p:cNvSpPr>
                    <a:spLocks noChangeShapeType="1"/>
                  </p:cNvSpPr>
                  <p:nvPr/>
                </p:nvSpPr>
                <p:spPr bwMode="auto">
                  <a:xfrm>
                    <a:off x="8362018" y="1074569"/>
                    <a:ext cx="0" cy="44012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</p:grpSp>
            <p:cxnSp>
              <p:nvCxnSpPr>
                <p:cNvPr id="232" name="直線接點 231"/>
                <p:cNvCxnSpPr>
                  <a:stCxn id="251" idx="1"/>
                </p:cNvCxnSpPr>
                <p:nvPr/>
              </p:nvCxnSpPr>
              <p:spPr>
                <a:xfrm>
                  <a:off x="8813771" y="908218"/>
                  <a:ext cx="2064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接點 232"/>
                <p:cNvCxnSpPr/>
                <p:nvPr/>
              </p:nvCxnSpPr>
              <p:spPr>
                <a:xfrm flipH="1" flipV="1">
                  <a:off x="7860506" y="832610"/>
                  <a:ext cx="539612" cy="53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接點 233"/>
                <p:cNvCxnSpPr>
                  <a:stCxn id="225" idx="2"/>
                </p:cNvCxnSpPr>
                <p:nvPr/>
              </p:nvCxnSpPr>
              <p:spPr>
                <a:xfrm flipH="1" flipV="1">
                  <a:off x="8147934" y="1249910"/>
                  <a:ext cx="206766" cy="2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接點 234"/>
                <p:cNvCxnSpPr/>
                <p:nvPr/>
              </p:nvCxnSpPr>
              <p:spPr>
                <a:xfrm flipH="1" flipV="1">
                  <a:off x="7860506" y="973931"/>
                  <a:ext cx="539612" cy="42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接點 235"/>
                <p:cNvCxnSpPr/>
                <p:nvPr/>
              </p:nvCxnSpPr>
              <p:spPr>
                <a:xfrm flipH="1">
                  <a:off x="7977188" y="1399483"/>
                  <a:ext cx="416784" cy="6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線接點 236"/>
                <p:cNvCxnSpPr>
                  <a:stCxn id="244" idx="1"/>
                </p:cNvCxnSpPr>
                <p:nvPr/>
              </p:nvCxnSpPr>
              <p:spPr>
                <a:xfrm flipV="1">
                  <a:off x="8813771" y="1323556"/>
                  <a:ext cx="206404" cy="38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線接點 237"/>
                <p:cNvCxnSpPr/>
                <p:nvPr/>
              </p:nvCxnSpPr>
              <p:spPr>
                <a:xfrm flipV="1">
                  <a:off x="8147934" y="834299"/>
                  <a:ext cx="0" cy="417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線接點 238"/>
                <p:cNvCxnSpPr/>
                <p:nvPr/>
              </p:nvCxnSpPr>
              <p:spPr>
                <a:xfrm flipV="1">
                  <a:off x="7977188" y="973931"/>
                  <a:ext cx="0" cy="427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橢圓 239"/>
                <p:cNvSpPr/>
                <p:nvPr/>
              </p:nvSpPr>
              <p:spPr>
                <a:xfrm>
                  <a:off x="8125074" y="8199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1" name="橢圓 240"/>
                <p:cNvSpPr/>
                <p:nvPr/>
              </p:nvSpPr>
              <p:spPr>
                <a:xfrm>
                  <a:off x="7954328" y="955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27" name="文字方塊 226"/>
              <p:cNvSpPr txBox="1"/>
              <p:nvPr/>
            </p:nvSpPr>
            <p:spPr>
              <a:xfrm>
                <a:off x="8986141" y="701921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</a:t>
                </a:r>
                <a:r>
                  <a:rPr lang="en-US" altLang="zh-TW" baseline="-25000" dirty="0"/>
                  <a:t>3</a:t>
                </a:r>
                <a:endParaRPr lang="zh-TW" altLang="en-US" baseline="-25000" dirty="0"/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9000568" y="1121060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MB</a:t>
                </a:r>
                <a:r>
                  <a:rPr lang="en-US" altLang="zh-TW" baseline="-25000" dirty="0"/>
                  <a:t>3</a:t>
                </a:r>
                <a:endParaRPr lang="zh-TW" altLang="en-US" baseline="-25000" dirty="0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7492881" y="578622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r>
                  <a:rPr lang="en-US" altLang="zh-TW" baseline="-25000" dirty="0"/>
                  <a:t>3</a:t>
                </a:r>
                <a:endParaRPr lang="zh-TW" altLang="en-US" baseline="-25000" dirty="0"/>
              </a:p>
            </p:txBody>
          </p:sp>
        </p:grpSp>
        <p:sp>
          <p:nvSpPr>
            <p:cNvPr id="225" name="橢圓 224"/>
            <p:cNvSpPr/>
            <p:nvPr/>
          </p:nvSpPr>
          <p:spPr>
            <a:xfrm>
              <a:off x="8171433" y="1306489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2" name="群組 301"/>
          <p:cNvGrpSpPr/>
          <p:nvPr/>
        </p:nvGrpSpPr>
        <p:grpSpPr>
          <a:xfrm>
            <a:off x="3673641" y="4510406"/>
            <a:ext cx="3503891" cy="1607670"/>
            <a:chOff x="5280351" y="4443846"/>
            <a:chExt cx="4035453" cy="1607670"/>
          </a:xfrm>
        </p:grpSpPr>
        <p:grpSp>
          <p:nvGrpSpPr>
            <p:cNvPr id="254" name="Group 1042"/>
            <p:cNvGrpSpPr>
              <a:grpSpLocks/>
            </p:cNvGrpSpPr>
            <p:nvPr/>
          </p:nvGrpSpPr>
          <p:grpSpPr bwMode="auto">
            <a:xfrm>
              <a:off x="5654245" y="4802996"/>
              <a:ext cx="1201723" cy="514654"/>
              <a:chOff x="2304" y="1450"/>
              <a:chExt cx="927" cy="397"/>
            </a:xfrm>
          </p:grpSpPr>
          <p:sp>
            <p:nvSpPr>
              <p:cNvPr id="255" name="Arc 1043"/>
              <p:cNvSpPr>
                <a:spLocks/>
              </p:cNvSpPr>
              <p:nvPr/>
            </p:nvSpPr>
            <p:spPr bwMode="auto">
              <a:xfrm>
                <a:off x="2726" y="1450"/>
                <a:ext cx="312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6" name="Arc 1044"/>
              <p:cNvSpPr>
                <a:spLocks/>
              </p:cNvSpPr>
              <p:nvPr/>
            </p:nvSpPr>
            <p:spPr bwMode="auto">
              <a:xfrm flipV="1">
                <a:off x="2726" y="1648"/>
                <a:ext cx="312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7" name="Line 1045"/>
              <p:cNvSpPr>
                <a:spLocks noChangeShapeType="1"/>
              </p:cNvSpPr>
              <p:nvPr/>
            </p:nvSpPr>
            <p:spPr bwMode="auto">
              <a:xfrm flipH="1">
                <a:off x="2528" y="1450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8" name="Line 1046"/>
              <p:cNvSpPr>
                <a:spLocks noChangeShapeType="1"/>
              </p:cNvSpPr>
              <p:nvPr/>
            </p:nvSpPr>
            <p:spPr bwMode="auto">
              <a:xfrm flipH="1">
                <a:off x="2537" y="1846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9" name="Arc 1047"/>
              <p:cNvSpPr>
                <a:spLocks/>
              </p:cNvSpPr>
              <p:nvPr/>
            </p:nvSpPr>
            <p:spPr bwMode="auto">
              <a:xfrm>
                <a:off x="2529" y="1451"/>
                <a:ext cx="90" cy="2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0" name="Arc 1048"/>
              <p:cNvSpPr>
                <a:spLocks/>
              </p:cNvSpPr>
              <p:nvPr/>
            </p:nvSpPr>
            <p:spPr bwMode="auto">
              <a:xfrm flipV="1">
                <a:off x="2529" y="1643"/>
                <a:ext cx="90" cy="2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2" name="Line 1050"/>
              <p:cNvSpPr>
                <a:spLocks noChangeShapeType="1"/>
              </p:cNvSpPr>
              <p:nvPr/>
            </p:nvSpPr>
            <p:spPr bwMode="auto">
              <a:xfrm>
                <a:off x="2306" y="1536"/>
                <a:ext cx="29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3" name="Line 1051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29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4" name="Line 1052"/>
              <p:cNvSpPr>
                <a:spLocks noChangeShapeType="1"/>
              </p:cNvSpPr>
              <p:nvPr/>
            </p:nvSpPr>
            <p:spPr bwMode="auto">
              <a:xfrm flipV="1">
                <a:off x="3035" y="1643"/>
                <a:ext cx="19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</p:grpSp>
        <p:sp>
          <p:nvSpPr>
            <p:cNvPr id="267" name="Line 1050"/>
            <p:cNvSpPr>
              <a:spLocks noChangeShapeType="1"/>
            </p:cNvSpPr>
            <p:nvPr/>
          </p:nvSpPr>
          <p:spPr bwMode="auto">
            <a:xfrm>
              <a:off x="5654246" y="5022082"/>
              <a:ext cx="409779" cy="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68" name="Line 1050"/>
            <p:cNvSpPr>
              <a:spLocks noChangeShapeType="1"/>
            </p:cNvSpPr>
            <p:nvPr/>
          </p:nvSpPr>
          <p:spPr bwMode="auto">
            <a:xfrm>
              <a:off x="5654247" y="5112827"/>
              <a:ext cx="399926" cy="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5280351" y="471716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MA</a:t>
              </a:r>
              <a:r>
                <a:rPr lang="en-US" altLang="zh-TW" sz="1100" baseline="-25000" dirty="0" smtClean="0"/>
                <a:t>0</a:t>
              </a:r>
              <a:endParaRPr lang="zh-TW" altLang="en-US" sz="1100" baseline="-25000" dirty="0"/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5285014" y="4857628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MA</a:t>
              </a:r>
              <a:r>
                <a:rPr lang="en-US" altLang="zh-TW" sz="1100" baseline="-25000" dirty="0"/>
                <a:t>1</a:t>
              </a:r>
              <a:endParaRPr lang="zh-TW" altLang="en-US" sz="1100" baseline="-25000" dirty="0"/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5289227" y="500359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MA</a:t>
              </a:r>
              <a:r>
                <a:rPr lang="en-US" altLang="zh-TW" sz="1100" baseline="-25000" dirty="0" smtClean="0"/>
                <a:t>2</a:t>
              </a:r>
              <a:endParaRPr lang="zh-TW" altLang="en-US" sz="1100" baseline="-25000" dirty="0"/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5293440" y="5125405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MA</a:t>
              </a:r>
              <a:r>
                <a:rPr lang="en-US" altLang="zh-TW" sz="1100" baseline="-25000" dirty="0"/>
                <a:t>3</a:t>
              </a:r>
              <a:endParaRPr lang="zh-TW" altLang="en-US" sz="1100" baseline="-25000" dirty="0"/>
            </a:p>
          </p:txBody>
        </p:sp>
        <p:grpSp>
          <p:nvGrpSpPr>
            <p:cNvPr id="278" name="群組 277"/>
            <p:cNvGrpSpPr/>
            <p:nvPr/>
          </p:nvGrpSpPr>
          <p:grpSpPr>
            <a:xfrm>
              <a:off x="6856263" y="4838208"/>
              <a:ext cx="413653" cy="329599"/>
              <a:chOff x="8369251" y="974229"/>
              <a:chExt cx="413653" cy="329599"/>
            </a:xfrm>
          </p:grpSpPr>
          <p:sp>
            <p:nvSpPr>
              <p:cNvPr id="273" name="Arc 1043"/>
              <p:cNvSpPr>
                <a:spLocks/>
              </p:cNvSpPr>
              <p:nvPr/>
            </p:nvSpPr>
            <p:spPr bwMode="auto">
              <a:xfrm>
                <a:off x="8526000" y="974229"/>
                <a:ext cx="256904" cy="1630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74" name="Arc 1044"/>
              <p:cNvSpPr>
                <a:spLocks/>
              </p:cNvSpPr>
              <p:nvPr/>
            </p:nvSpPr>
            <p:spPr bwMode="auto">
              <a:xfrm flipV="1">
                <a:off x="8526000" y="1137265"/>
                <a:ext cx="256904" cy="1630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75" name="Line 1045"/>
              <p:cNvSpPr>
                <a:spLocks noChangeShapeType="1"/>
              </p:cNvSpPr>
              <p:nvPr/>
            </p:nvSpPr>
            <p:spPr bwMode="auto">
              <a:xfrm flipH="1">
                <a:off x="8369552" y="974229"/>
                <a:ext cx="156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76" name="Line 1046"/>
              <p:cNvSpPr>
                <a:spLocks noChangeShapeType="1"/>
              </p:cNvSpPr>
              <p:nvPr/>
            </p:nvSpPr>
            <p:spPr bwMode="auto">
              <a:xfrm flipH="1">
                <a:off x="8370375" y="1300300"/>
                <a:ext cx="163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77" name="Line 1050"/>
              <p:cNvSpPr>
                <a:spLocks noChangeShapeType="1"/>
              </p:cNvSpPr>
              <p:nvPr/>
            </p:nvSpPr>
            <p:spPr bwMode="auto">
              <a:xfrm>
                <a:off x="8369251" y="977757"/>
                <a:ext cx="0" cy="326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</p:grpSp>
        <p:cxnSp>
          <p:nvCxnSpPr>
            <p:cNvPr id="279" name="直線接點 278"/>
            <p:cNvCxnSpPr/>
            <p:nvPr/>
          </p:nvCxnSpPr>
          <p:spPr>
            <a:xfrm flipH="1" flipV="1">
              <a:off x="6675424" y="4941517"/>
              <a:ext cx="180692" cy="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V="1">
              <a:off x="6674133" y="4717160"/>
              <a:ext cx="1291" cy="2275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字方塊 282"/>
            <p:cNvSpPr txBox="1"/>
            <p:nvPr/>
          </p:nvSpPr>
          <p:spPr>
            <a:xfrm>
              <a:off x="6411324" y="444384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CE</a:t>
              </a:r>
              <a:endParaRPr lang="zh-TW" altLang="en-US" baseline="-25000" dirty="0"/>
            </a:p>
          </p:txBody>
        </p:sp>
        <p:sp>
          <p:nvSpPr>
            <p:cNvPr id="284" name="矩形 283"/>
            <p:cNvSpPr/>
            <p:nvPr/>
          </p:nvSpPr>
          <p:spPr>
            <a:xfrm>
              <a:off x="7418180" y="4818319"/>
              <a:ext cx="1047254" cy="123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counter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5" name="直線接點 284"/>
            <p:cNvCxnSpPr/>
            <p:nvPr/>
          </p:nvCxnSpPr>
          <p:spPr>
            <a:xfrm flipH="1" flipV="1">
              <a:off x="7265543" y="4998869"/>
              <a:ext cx="159998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 flipV="1">
              <a:off x="7208752" y="5262409"/>
              <a:ext cx="206766" cy="2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矩形 288"/>
            <p:cNvSpPr/>
            <p:nvPr/>
          </p:nvSpPr>
          <p:spPr>
            <a:xfrm>
              <a:off x="6926884" y="51148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L</a:t>
              </a:r>
              <a:r>
                <a:rPr lang="en-US" altLang="zh-TW" sz="1200" baseline="-25000" dirty="0"/>
                <a:t>A</a:t>
              </a:r>
              <a:endParaRPr lang="zh-TW" altLang="en-US" sz="1200" baseline="-25000" dirty="0"/>
            </a:p>
          </p:txBody>
        </p:sp>
        <p:sp>
          <p:nvSpPr>
            <p:cNvPr id="290" name="文字方塊 289"/>
            <p:cNvSpPr txBox="1"/>
            <p:nvPr/>
          </p:nvSpPr>
          <p:spPr>
            <a:xfrm>
              <a:off x="7373226" y="5122536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Load</a:t>
              </a:r>
              <a:endParaRPr lang="zh-TW" altLang="en-US" sz="1100" dirty="0"/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7380000" y="486879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Enable</a:t>
              </a:r>
              <a:endParaRPr lang="zh-TW" altLang="en-US" sz="1100" dirty="0"/>
            </a:p>
          </p:txBody>
        </p:sp>
        <p:cxnSp>
          <p:nvCxnSpPr>
            <p:cNvPr id="292" name="直線單箭頭接點 291"/>
            <p:cNvCxnSpPr/>
            <p:nvPr/>
          </p:nvCxnSpPr>
          <p:spPr>
            <a:xfrm>
              <a:off x="7020422" y="5870844"/>
              <a:ext cx="405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7148062" y="5823494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矩形 295"/>
            <p:cNvSpPr/>
            <p:nvPr/>
          </p:nvSpPr>
          <p:spPr>
            <a:xfrm>
              <a:off x="6806387" y="5742941"/>
              <a:ext cx="256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baseline="-25000" dirty="0"/>
            </a:p>
          </p:txBody>
        </p:sp>
        <p:cxnSp>
          <p:nvCxnSpPr>
            <p:cNvPr id="297" name="直線單箭頭接點 296"/>
            <p:cNvCxnSpPr/>
            <p:nvPr/>
          </p:nvCxnSpPr>
          <p:spPr>
            <a:xfrm>
              <a:off x="8474235" y="5385090"/>
              <a:ext cx="405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>
              <a:off x="8601875" y="5337740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文字方塊 298"/>
            <p:cNvSpPr txBox="1"/>
            <p:nvPr/>
          </p:nvSpPr>
          <p:spPr>
            <a:xfrm>
              <a:off x="8493259" y="5119238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7031646" y="5601263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sp>
          <p:nvSpPr>
            <p:cNvPr id="301" name="文字方塊 300"/>
            <p:cNvSpPr txBox="1"/>
            <p:nvPr/>
          </p:nvSpPr>
          <p:spPr>
            <a:xfrm>
              <a:off x="8857793" y="5207174"/>
              <a:ext cx="45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</a:t>
              </a:r>
              <a:r>
                <a:rPr lang="en-US" altLang="zh-TW" baseline="-25000" dirty="0"/>
                <a:t>A</a:t>
              </a:r>
              <a:endParaRPr lang="zh-TW" altLang="en-US" baseline="-25000" dirty="0"/>
            </a:p>
          </p:txBody>
        </p:sp>
      </p:grpSp>
      <p:grpSp>
        <p:nvGrpSpPr>
          <p:cNvPr id="303" name="群組 302"/>
          <p:cNvGrpSpPr/>
          <p:nvPr/>
        </p:nvGrpSpPr>
        <p:grpSpPr>
          <a:xfrm>
            <a:off x="7383289" y="4541561"/>
            <a:ext cx="3563386" cy="1607670"/>
            <a:chOff x="5280351" y="4443846"/>
            <a:chExt cx="4103974" cy="1607670"/>
          </a:xfrm>
        </p:grpSpPr>
        <p:grpSp>
          <p:nvGrpSpPr>
            <p:cNvPr id="304" name="Group 1042"/>
            <p:cNvGrpSpPr>
              <a:grpSpLocks/>
            </p:cNvGrpSpPr>
            <p:nvPr/>
          </p:nvGrpSpPr>
          <p:grpSpPr bwMode="auto">
            <a:xfrm>
              <a:off x="5654245" y="4802996"/>
              <a:ext cx="1201723" cy="514654"/>
              <a:chOff x="2304" y="1450"/>
              <a:chExt cx="927" cy="397"/>
            </a:xfrm>
          </p:grpSpPr>
          <p:sp>
            <p:nvSpPr>
              <p:cNvPr id="334" name="Arc 1043"/>
              <p:cNvSpPr>
                <a:spLocks/>
              </p:cNvSpPr>
              <p:nvPr/>
            </p:nvSpPr>
            <p:spPr bwMode="auto">
              <a:xfrm>
                <a:off x="2726" y="1450"/>
                <a:ext cx="312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5" name="Arc 1044"/>
              <p:cNvSpPr>
                <a:spLocks/>
              </p:cNvSpPr>
              <p:nvPr/>
            </p:nvSpPr>
            <p:spPr bwMode="auto">
              <a:xfrm flipV="1">
                <a:off x="2726" y="1648"/>
                <a:ext cx="312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6" name="Line 1045"/>
              <p:cNvSpPr>
                <a:spLocks noChangeShapeType="1"/>
              </p:cNvSpPr>
              <p:nvPr/>
            </p:nvSpPr>
            <p:spPr bwMode="auto">
              <a:xfrm flipH="1">
                <a:off x="2528" y="1450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7" name="Line 1046"/>
              <p:cNvSpPr>
                <a:spLocks noChangeShapeType="1"/>
              </p:cNvSpPr>
              <p:nvPr/>
            </p:nvSpPr>
            <p:spPr bwMode="auto">
              <a:xfrm flipH="1">
                <a:off x="2537" y="1846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8" name="Arc 1047"/>
              <p:cNvSpPr>
                <a:spLocks/>
              </p:cNvSpPr>
              <p:nvPr/>
            </p:nvSpPr>
            <p:spPr bwMode="auto">
              <a:xfrm>
                <a:off x="2529" y="1451"/>
                <a:ext cx="90" cy="2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9" name="Arc 1048"/>
              <p:cNvSpPr>
                <a:spLocks/>
              </p:cNvSpPr>
              <p:nvPr/>
            </p:nvSpPr>
            <p:spPr bwMode="auto">
              <a:xfrm flipV="1">
                <a:off x="2529" y="1643"/>
                <a:ext cx="90" cy="20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40" name="Line 1050"/>
              <p:cNvSpPr>
                <a:spLocks noChangeShapeType="1"/>
              </p:cNvSpPr>
              <p:nvPr/>
            </p:nvSpPr>
            <p:spPr bwMode="auto">
              <a:xfrm>
                <a:off x="2306" y="1536"/>
                <a:ext cx="29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41" name="Line 1051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29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42" name="Line 1052"/>
              <p:cNvSpPr>
                <a:spLocks noChangeShapeType="1"/>
              </p:cNvSpPr>
              <p:nvPr/>
            </p:nvSpPr>
            <p:spPr bwMode="auto">
              <a:xfrm flipV="1">
                <a:off x="3035" y="1643"/>
                <a:ext cx="196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</p:grpSp>
        <p:sp>
          <p:nvSpPr>
            <p:cNvPr id="305" name="Line 1050"/>
            <p:cNvSpPr>
              <a:spLocks noChangeShapeType="1"/>
            </p:cNvSpPr>
            <p:nvPr/>
          </p:nvSpPr>
          <p:spPr bwMode="auto">
            <a:xfrm>
              <a:off x="5654246" y="5022082"/>
              <a:ext cx="409779" cy="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06" name="Line 1050"/>
            <p:cNvSpPr>
              <a:spLocks noChangeShapeType="1"/>
            </p:cNvSpPr>
            <p:nvPr/>
          </p:nvSpPr>
          <p:spPr bwMode="auto">
            <a:xfrm>
              <a:off x="5654247" y="5112827"/>
              <a:ext cx="399926" cy="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307" name="文字方塊 306"/>
            <p:cNvSpPr txBox="1"/>
            <p:nvPr/>
          </p:nvSpPr>
          <p:spPr>
            <a:xfrm>
              <a:off x="5280351" y="4717160"/>
              <a:ext cx="49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MB</a:t>
              </a:r>
              <a:r>
                <a:rPr lang="en-US" altLang="zh-TW" sz="1100" baseline="-25000" dirty="0" smtClean="0"/>
                <a:t>0</a:t>
              </a:r>
              <a:endParaRPr lang="zh-TW" altLang="en-US" sz="1100" baseline="-25000" dirty="0"/>
            </a:p>
          </p:txBody>
        </p:sp>
        <p:sp>
          <p:nvSpPr>
            <p:cNvPr id="308" name="文字方塊 307"/>
            <p:cNvSpPr txBox="1"/>
            <p:nvPr/>
          </p:nvSpPr>
          <p:spPr>
            <a:xfrm>
              <a:off x="5285014" y="4857628"/>
              <a:ext cx="49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MB</a:t>
              </a:r>
              <a:r>
                <a:rPr lang="en-US" altLang="zh-TW" sz="1100" baseline="-25000" dirty="0" smtClean="0"/>
                <a:t>1</a:t>
              </a:r>
              <a:endParaRPr lang="zh-TW" altLang="en-US" sz="1100" baseline="-25000" dirty="0"/>
            </a:p>
          </p:txBody>
        </p:sp>
        <p:sp>
          <p:nvSpPr>
            <p:cNvPr id="309" name="文字方塊 308"/>
            <p:cNvSpPr txBox="1"/>
            <p:nvPr/>
          </p:nvSpPr>
          <p:spPr>
            <a:xfrm>
              <a:off x="5289227" y="5003591"/>
              <a:ext cx="49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MB</a:t>
              </a:r>
              <a:r>
                <a:rPr lang="en-US" altLang="zh-TW" sz="1100" baseline="-25000" dirty="0" smtClean="0"/>
                <a:t>2</a:t>
              </a:r>
              <a:endParaRPr lang="zh-TW" altLang="en-US" sz="1100" baseline="-25000" dirty="0"/>
            </a:p>
          </p:txBody>
        </p:sp>
        <p:sp>
          <p:nvSpPr>
            <p:cNvPr id="310" name="文字方塊 309"/>
            <p:cNvSpPr txBox="1"/>
            <p:nvPr/>
          </p:nvSpPr>
          <p:spPr>
            <a:xfrm>
              <a:off x="5293440" y="5125405"/>
              <a:ext cx="498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MB</a:t>
              </a:r>
              <a:r>
                <a:rPr lang="en-US" altLang="zh-TW" sz="1100" baseline="-25000" dirty="0" smtClean="0"/>
                <a:t>3</a:t>
              </a:r>
              <a:endParaRPr lang="zh-TW" altLang="en-US" sz="1100" baseline="-25000" dirty="0"/>
            </a:p>
          </p:txBody>
        </p:sp>
        <p:grpSp>
          <p:nvGrpSpPr>
            <p:cNvPr id="311" name="群組 310"/>
            <p:cNvGrpSpPr/>
            <p:nvPr/>
          </p:nvGrpSpPr>
          <p:grpSpPr>
            <a:xfrm>
              <a:off x="6856263" y="4838208"/>
              <a:ext cx="413653" cy="329599"/>
              <a:chOff x="8369251" y="974229"/>
              <a:chExt cx="413653" cy="329599"/>
            </a:xfrm>
          </p:grpSpPr>
          <p:sp>
            <p:nvSpPr>
              <p:cNvPr id="329" name="Arc 1043"/>
              <p:cNvSpPr>
                <a:spLocks/>
              </p:cNvSpPr>
              <p:nvPr/>
            </p:nvSpPr>
            <p:spPr bwMode="auto">
              <a:xfrm>
                <a:off x="8526000" y="974229"/>
                <a:ext cx="256904" cy="1630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0" name="Arc 1044"/>
              <p:cNvSpPr>
                <a:spLocks/>
              </p:cNvSpPr>
              <p:nvPr/>
            </p:nvSpPr>
            <p:spPr bwMode="auto">
              <a:xfrm flipV="1">
                <a:off x="8526000" y="1137265"/>
                <a:ext cx="256904" cy="1630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1" name="Line 1045"/>
              <p:cNvSpPr>
                <a:spLocks noChangeShapeType="1"/>
              </p:cNvSpPr>
              <p:nvPr/>
            </p:nvSpPr>
            <p:spPr bwMode="auto">
              <a:xfrm flipH="1">
                <a:off x="8369552" y="974229"/>
                <a:ext cx="156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2" name="Line 1046"/>
              <p:cNvSpPr>
                <a:spLocks noChangeShapeType="1"/>
              </p:cNvSpPr>
              <p:nvPr/>
            </p:nvSpPr>
            <p:spPr bwMode="auto">
              <a:xfrm flipH="1">
                <a:off x="8370375" y="1300300"/>
                <a:ext cx="163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333" name="Line 1050"/>
              <p:cNvSpPr>
                <a:spLocks noChangeShapeType="1"/>
              </p:cNvSpPr>
              <p:nvPr/>
            </p:nvSpPr>
            <p:spPr bwMode="auto">
              <a:xfrm>
                <a:off x="8369251" y="977757"/>
                <a:ext cx="0" cy="326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zh-TW" altLang="en-US"/>
              </a:p>
            </p:txBody>
          </p:sp>
        </p:grpSp>
        <p:cxnSp>
          <p:nvCxnSpPr>
            <p:cNvPr id="312" name="直線接點 311"/>
            <p:cNvCxnSpPr/>
            <p:nvPr/>
          </p:nvCxnSpPr>
          <p:spPr>
            <a:xfrm flipH="1" flipV="1">
              <a:off x="6675424" y="4941517"/>
              <a:ext cx="180692" cy="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V="1">
              <a:off x="6674133" y="4717160"/>
              <a:ext cx="1291" cy="2275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文字方塊 313"/>
            <p:cNvSpPr txBox="1"/>
            <p:nvPr/>
          </p:nvSpPr>
          <p:spPr>
            <a:xfrm>
              <a:off x="6411324" y="444384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CE</a:t>
              </a:r>
              <a:endParaRPr lang="zh-TW" altLang="en-US" baseline="-25000" dirty="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7418180" y="4818319"/>
              <a:ext cx="1047254" cy="123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counter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6" name="直線接點 315"/>
            <p:cNvCxnSpPr/>
            <p:nvPr/>
          </p:nvCxnSpPr>
          <p:spPr>
            <a:xfrm flipH="1" flipV="1">
              <a:off x="7265543" y="4998869"/>
              <a:ext cx="159998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flipH="1" flipV="1">
              <a:off x="7208752" y="5262409"/>
              <a:ext cx="206766" cy="2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矩形 317"/>
            <p:cNvSpPr/>
            <p:nvPr/>
          </p:nvSpPr>
          <p:spPr>
            <a:xfrm>
              <a:off x="6926884" y="5114841"/>
              <a:ext cx="386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L</a:t>
              </a:r>
              <a:r>
                <a:rPr lang="en-US" altLang="zh-TW" sz="1200" baseline="-25000" dirty="0" smtClean="0"/>
                <a:t>B</a:t>
              </a:r>
              <a:endParaRPr lang="zh-TW" altLang="en-US" sz="1200" baseline="-25000" dirty="0"/>
            </a:p>
          </p:txBody>
        </p:sp>
        <p:sp>
          <p:nvSpPr>
            <p:cNvPr id="319" name="文字方塊 318"/>
            <p:cNvSpPr txBox="1"/>
            <p:nvPr/>
          </p:nvSpPr>
          <p:spPr>
            <a:xfrm>
              <a:off x="7373226" y="5122536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Load</a:t>
              </a:r>
              <a:endParaRPr lang="zh-TW" altLang="en-US" sz="1100" dirty="0"/>
            </a:p>
          </p:txBody>
        </p:sp>
        <p:sp>
          <p:nvSpPr>
            <p:cNvPr id="320" name="文字方塊 319"/>
            <p:cNvSpPr txBox="1"/>
            <p:nvPr/>
          </p:nvSpPr>
          <p:spPr>
            <a:xfrm>
              <a:off x="7380000" y="486879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Enable</a:t>
              </a:r>
              <a:endParaRPr lang="zh-TW" altLang="en-US" sz="1100" dirty="0"/>
            </a:p>
          </p:txBody>
        </p:sp>
        <p:cxnSp>
          <p:nvCxnSpPr>
            <p:cNvPr id="321" name="直線單箭頭接點 320"/>
            <p:cNvCxnSpPr/>
            <p:nvPr/>
          </p:nvCxnSpPr>
          <p:spPr>
            <a:xfrm>
              <a:off x="7020422" y="5870844"/>
              <a:ext cx="405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>
              <a:off x="7148062" y="5823494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矩形 322"/>
            <p:cNvSpPr/>
            <p:nvPr/>
          </p:nvSpPr>
          <p:spPr>
            <a:xfrm>
              <a:off x="6806387" y="5742941"/>
              <a:ext cx="256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baseline="-25000" dirty="0"/>
            </a:p>
          </p:txBody>
        </p:sp>
        <p:cxnSp>
          <p:nvCxnSpPr>
            <p:cNvPr id="324" name="直線單箭頭接點 323"/>
            <p:cNvCxnSpPr/>
            <p:nvPr/>
          </p:nvCxnSpPr>
          <p:spPr>
            <a:xfrm>
              <a:off x="8474235" y="5385090"/>
              <a:ext cx="405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>
              <a:off x="8601875" y="5337740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文字方塊 325"/>
            <p:cNvSpPr txBox="1"/>
            <p:nvPr/>
          </p:nvSpPr>
          <p:spPr>
            <a:xfrm>
              <a:off x="8493259" y="5119238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sp>
          <p:nvSpPr>
            <p:cNvPr id="327" name="文字方塊 326"/>
            <p:cNvSpPr txBox="1"/>
            <p:nvPr/>
          </p:nvSpPr>
          <p:spPr>
            <a:xfrm>
              <a:off x="7031646" y="5601263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2</a:t>
              </a:r>
              <a:endParaRPr lang="zh-TW" altLang="en-US" sz="1200" dirty="0"/>
            </a:p>
          </p:txBody>
        </p:sp>
        <p:sp>
          <p:nvSpPr>
            <p:cNvPr id="328" name="文字方塊 327"/>
            <p:cNvSpPr txBox="1"/>
            <p:nvPr/>
          </p:nvSpPr>
          <p:spPr>
            <a:xfrm>
              <a:off x="8857793" y="5207174"/>
              <a:ext cx="52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</a:t>
              </a:r>
              <a:r>
                <a:rPr lang="en-US" altLang="zh-TW" baseline="-25000" dirty="0" smtClean="0"/>
                <a:t>B</a:t>
              </a:r>
              <a:endParaRPr lang="zh-TW" altLang="en-US" baseline="-25000" dirty="0"/>
            </a:p>
          </p:txBody>
        </p:sp>
      </p:grpSp>
      <p:sp>
        <p:nvSpPr>
          <p:cNvPr id="343" name="矩形 342"/>
          <p:cNvSpPr/>
          <p:nvPr/>
        </p:nvSpPr>
        <p:spPr>
          <a:xfrm>
            <a:off x="2958499" y="3853854"/>
            <a:ext cx="16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 L</a:t>
            </a:r>
            <a:r>
              <a:rPr lang="en-US" altLang="zh-TW" baseline="-25000" dirty="0" smtClean="0"/>
              <a:t>A </a:t>
            </a:r>
            <a:r>
              <a:rPr lang="en-US" altLang="zh-TW" dirty="0" smtClean="0"/>
              <a:t>, L</a:t>
            </a:r>
            <a:r>
              <a:rPr lang="en-US" altLang="zh-TW" baseline="-25000" dirty="0" smtClean="0"/>
              <a:t>B </a:t>
            </a:r>
            <a:r>
              <a:rPr lang="en-US" altLang="zh-TW" dirty="0" smtClean="0"/>
              <a:t>, S, 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20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Q7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0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1908295" y="1015314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</a:rPr>
              <a:t>0</a:t>
            </a:r>
            <a:endParaRPr lang="zh-TW" alt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908295" y="2051634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r>
              <a:rPr lang="en-US" altLang="zh-TW" baseline="-25000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908295" y="3087954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911516" y="4124274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3" idx="4"/>
            <a:endCxn id="4" idx="0"/>
          </p:cNvCxnSpPr>
          <p:nvPr/>
        </p:nvCxnSpPr>
        <p:spPr>
          <a:xfrm>
            <a:off x="2220715" y="1640154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4"/>
            <a:endCxn id="5" idx="0"/>
          </p:cNvCxnSpPr>
          <p:nvPr/>
        </p:nvCxnSpPr>
        <p:spPr>
          <a:xfrm>
            <a:off x="2220715" y="2676474"/>
            <a:ext cx="0" cy="41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3"/>
            <a:endCxn id="6" idx="0"/>
          </p:cNvCxnSpPr>
          <p:nvPr/>
        </p:nvCxnSpPr>
        <p:spPr>
          <a:xfrm flipH="1">
            <a:off x="1223936" y="3621288"/>
            <a:ext cx="775865" cy="50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弧形接點 9"/>
          <p:cNvCxnSpPr>
            <a:stCxn id="6" idx="4"/>
            <a:endCxn id="3" idx="0"/>
          </p:cNvCxnSpPr>
          <p:nvPr/>
        </p:nvCxnSpPr>
        <p:spPr>
          <a:xfrm rot="5400000" flipH="1" flipV="1">
            <a:off x="-144575" y="2383824"/>
            <a:ext cx="3733800" cy="996779"/>
          </a:xfrm>
          <a:prstGeom prst="curvedConnector5">
            <a:avLst>
              <a:gd name="adj1" fmla="val -7225"/>
              <a:gd name="adj2" fmla="val -51654"/>
              <a:gd name="adj3" fmla="val 106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/>
          <p:nvPr/>
        </p:nvCxnSpPr>
        <p:spPr>
          <a:xfrm rot="5400000" flipH="1">
            <a:off x="2220715" y="1321384"/>
            <a:ext cx="441828" cy="12700"/>
          </a:xfrm>
          <a:prstGeom prst="curvedConnector5">
            <a:avLst>
              <a:gd name="adj1" fmla="val -5750"/>
              <a:gd name="adj2" fmla="val -3629480"/>
              <a:gd name="adj3" fmla="val 115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/>
          <p:cNvGrpSpPr/>
          <p:nvPr/>
        </p:nvGrpSpPr>
        <p:grpSpPr>
          <a:xfrm>
            <a:off x="2885074" y="1106820"/>
            <a:ext cx="606063" cy="369332"/>
            <a:chOff x="2333139" y="1386906"/>
            <a:chExt cx="606063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2333139" y="1386906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423905" y="1470025"/>
              <a:ext cx="4245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2279011" y="1640154"/>
            <a:ext cx="6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90951" y="77457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(0, 0, 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, ,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908295" y="4122936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5" idx="4"/>
            <a:endCxn id="19" idx="0"/>
          </p:cNvCxnSpPr>
          <p:nvPr/>
        </p:nvCxnSpPr>
        <p:spPr>
          <a:xfrm>
            <a:off x="2220715" y="3712794"/>
            <a:ext cx="0" cy="410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05074" y="4131221"/>
            <a:ext cx="624840" cy="624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5" idx="5"/>
            <a:endCxn id="29" idx="0"/>
          </p:cNvCxnSpPr>
          <p:nvPr/>
        </p:nvCxnSpPr>
        <p:spPr>
          <a:xfrm>
            <a:off x="2441629" y="3621288"/>
            <a:ext cx="775865" cy="509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572571" y="19724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A </a:t>
            </a:r>
            <a:r>
              <a:rPr lang="en-US" altLang="zh-TW" dirty="0" smtClean="0"/>
              <a:t>← A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580808" y="229661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/>
              <a:t>B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←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525056" y="316995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Compare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035027" y="362128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EQ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188943" y="3712793"/>
            <a:ext cx="4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LT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895103" y="36634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619215" y="469975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B </a:t>
            </a:r>
            <a:r>
              <a:rPr lang="en-US" altLang="zh-TW" dirty="0" smtClean="0"/>
              <a:t>← R</a:t>
            </a:r>
            <a:r>
              <a:rPr lang="en-US" altLang="zh-TW" baseline="-25000" dirty="0" smtClean="0"/>
              <a:t>B</a:t>
            </a:r>
            <a:r>
              <a:rPr lang="en-US" altLang="zh-TW" dirty="0" smtClean="0"/>
              <a:t>-R</a:t>
            </a:r>
            <a:r>
              <a:rPr lang="en-US" altLang="zh-TW" baseline="-25000" dirty="0" smtClean="0"/>
              <a:t>A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990215" y="469975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A </a:t>
            </a:r>
            <a:r>
              <a:rPr lang="en-US" altLang="zh-TW" dirty="0" smtClean="0"/>
              <a:t>← R</a:t>
            </a:r>
            <a:r>
              <a:rPr lang="en-US" altLang="zh-TW" baseline="-25000" dirty="0" smtClean="0"/>
              <a:t>A</a:t>
            </a:r>
            <a:r>
              <a:rPr lang="en-US" altLang="zh-TW" dirty="0" smtClean="0"/>
              <a:t>-R</a:t>
            </a:r>
            <a:r>
              <a:rPr lang="en-US" altLang="zh-TW" baseline="-25000" dirty="0" smtClean="0"/>
              <a:t>B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31189" y="493056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 ← R</a:t>
            </a:r>
            <a:r>
              <a:rPr lang="en-US" altLang="zh-TW" baseline="-25000" dirty="0" smtClean="0"/>
              <a:t>A</a:t>
            </a:r>
            <a:endParaRPr lang="zh-TW" altLang="en-US" dirty="0"/>
          </a:p>
        </p:txBody>
      </p:sp>
      <p:grpSp>
        <p:nvGrpSpPr>
          <p:cNvPr id="158" name="群組 157"/>
          <p:cNvGrpSpPr/>
          <p:nvPr/>
        </p:nvGrpSpPr>
        <p:grpSpPr>
          <a:xfrm>
            <a:off x="5939208" y="883223"/>
            <a:ext cx="4805246" cy="3679858"/>
            <a:chOff x="5939208" y="883223"/>
            <a:chExt cx="4805246" cy="3679858"/>
          </a:xfrm>
        </p:grpSpPr>
        <p:grpSp>
          <p:nvGrpSpPr>
            <p:cNvPr id="57" name="群組 56"/>
            <p:cNvGrpSpPr/>
            <p:nvPr/>
          </p:nvGrpSpPr>
          <p:grpSpPr>
            <a:xfrm>
              <a:off x="5988745" y="1205590"/>
              <a:ext cx="2087934" cy="951480"/>
              <a:chOff x="8211932" y="2761153"/>
              <a:chExt cx="2087934" cy="951480"/>
            </a:xfrm>
          </p:grpSpPr>
          <p:sp>
            <p:nvSpPr>
              <p:cNvPr id="48" name="梯形 47"/>
              <p:cNvSpPr/>
              <p:nvPr/>
            </p:nvSpPr>
            <p:spPr>
              <a:xfrm rot="10800000">
                <a:off x="8955804" y="3104254"/>
                <a:ext cx="1344062" cy="354250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211932" y="3068308"/>
                <a:ext cx="39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S</a:t>
                </a:r>
                <a:r>
                  <a:rPr lang="en-US" altLang="zh-TW" baseline="-25000" dirty="0" smtClean="0"/>
                  <a:t>A</a:t>
                </a:r>
                <a:endParaRPr lang="zh-TW" altLang="en-US" baseline="-25000" dirty="0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>
                <a:off x="8576479" y="3288151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48" idx="0"/>
              </p:cNvCxnSpPr>
              <p:nvPr/>
            </p:nvCxnSpPr>
            <p:spPr>
              <a:xfrm flipH="1">
                <a:off x="9627834" y="3458504"/>
                <a:ext cx="1" cy="254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>
                <a:off x="9218955" y="2764439"/>
                <a:ext cx="1" cy="346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>
                <a:off x="9992181" y="2761153"/>
                <a:ext cx="1" cy="346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字方塊 53"/>
              <p:cNvSpPr txBox="1"/>
              <p:nvPr/>
            </p:nvSpPr>
            <p:spPr>
              <a:xfrm>
                <a:off x="9277418" y="3104211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MUX</a:t>
                </a:r>
                <a:endParaRPr lang="zh-TW" altLang="en-US" dirty="0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8955804" y="2840802"/>
                <a:ext cx="256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10017623" y="2830981"/>
                <a:ext cx="256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8656520" y="1197765"/>
              <a:ext cx="2087934" cy="951480"/>
              <a:chOff x="8211932" y="2761153"/>
              <a:chExt cx="2087934" cy="951480"/>
            </a:xfrm>
          </p:grpSpPr>
          <p:sp>
            <p:nvSpPr>
              <p:cNvPr id="62" name="梯形 61"/>
              <p:cNvSpPr/>
              <p:nvPr/>
            </p:nvSpPr>
            <p:spPr>
              <a:xfrm rot="10800000">
                <a:off x="8955804" y="3104254"/>
                <a:ext cx="1344062" cy="354250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211932" y="3068308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S</a:t>
                </a:r>
                <a:r>
                  <a:rPr lang="en-US" altLang="zh-TW" baseline="-25000" dirty="0"/>
                  <a:t>B</a:t>
                </a:r>
                <a:endParaRPr lang="zh-TW" altLang="en-US" baseline="-25000" dirty="0"/>
              </a:p>
            </p:txBody>
          </p:sp>
          <p:cxnSp>
            <p:nvCxnSpPr>
              <p:cNvPr id="64" name="直線單箭頭接點 63"/>
              <p:cNvCxnSpPr/>
              <p:nvPr/>
            </p:nvCxnSpPr>
            <p:spPr>
              <a:xfrm>
                <a:off x="8576479" y="3288151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>
                <a:stCxn id="62" idx="0"/>
              </p:cNvCxnSpPr>
              <p:nvPr/>
            </p:nvCxnSpPr>
            <p:spPr>
              <a:xfrm flipH="1">
                <a:off x="9627834" y="3458504"/>
                <a:ext cx="1" cy="254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>
                <a:off x="9218955" y="2764439"/>
                <a:ext cx="1" cy="346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9992181" y="2761153"/>
                <a:ext cx="1" cy="3463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9277418" y="3104211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MUX</a:t>
                </a:r>
                <a:endParaRPr lang="zh-TW" altLang="en-US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8955804" y="2840802"/>
                <a:ext cx="256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0</a:t>
                </a:r>
                <a:endParaRPr lang="zh-TW" altLang="en-US" sz="12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0017623" y="2830981"/>
                <a:ext cx="256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</a:t>
                </a:r>
                <a:endParaRPr lang="zh-TW" altLang="en-US" sz="1200" dirty="0"/>
              </a:p>
            </p:txBody>
          </p:sp>
        </p:grpSp>
        <p:sp>
          <p:nvSpPr>
            <p:cNvPr id="71" name="矩形 70"/>
            <p:cNvSpPr/>
            <p:nvPr/>
          </p:nvSpPr>
          <p:spPr>
            <a:xfrm>
              <a:off x="6841485" y="915907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baseline="-250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98274" y="893044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baseline="-25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7619913" y="908867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baseline="-250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0265889" y="88322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baseline="-250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6775318" y="2163765"/>
              <a:ext cx="1343307" cy="764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A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939208" y="2129998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L</a:t>
              </a:r>
              <a:r>
                <a:rPr lang="en-US" altLang="zh-TW" baseline="-25000" dirty="0"/>
                <a:t>A</a:t>
              </a:r>
              <a:endParaRPr lang="zh-TW" altLang="en-US" baseline="-25000" dirty="0"/>
            </a:p>
          </p:txBody>
        </p:sp>
        <p:cxnSp>
          <p:nvCxnSpPr>
            <p:cNvPr id="78" name="直線單箭頭接點 77"/>
            <p:cNvCxnSpPr/>
            <p:nvPr/>
          </p:nvCxnSpPr>
          <p:spPr>
            <a:xfrm>
              <a:off x="6335351" y="2314664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6738256" y="213579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Load</a:t>
              </a:r>
              <a:endParaRPr lang="zh-TW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401147" y="2155527"/>
              <a:ext cx="1343307" cy="7647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B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565037" y="2121760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L</a:t>
              </a:r>
              <a:r>
                <a:rPr lang="en-US" altLang="zh-TW" baseline="-25000" dirty="0" smtClean="0"/>
                <a:t>B</a:t>
              </a:r>
              <a:endParaRPr lang="zh-TW" altLang="en-US" baseline="-25000" dirty="0"/>
            </a:p>
          </p:txBody>
        </p:sp>
        <p:cxnSp>
          <p:nvCxnSpPr>
            <p:cNvPr id="82" name="直線單箭頭接點 81"/>
            <p:cNvCxnSpPr/>
            <p:nvPr/>
          </p:nvCxnSpPr>
          <p:spPr>
            <a:xfrm>
              <a:off x="8961180" y="2306426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9364085" y="2127552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Load</a:t>
              </a:r>
              <a:endParaRPr lang="zh-TW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799845" y="3365810"/>
              <a:ext cx="1294252" cy="640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comparator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單箭頭接點 89"/>
            <p:cNvCxnSpPr/>
            <p:nvPr/>
          </p:nvCxnSpPr>
          <p:spPr>
            <a:xfrm flipH="1">
              <a:off x="7059818" y="2920278"/>
              <a:ext cx="2" cy="445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7801979" y="3087954"/>
              <a:ext cx="0" cy="282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7801979" y="3087954"/>
              <a:ext cx="22704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0" idx="2"/>
            </p:cNvCxnSpPr>
            <p:nvPr/>
          </p:nvCxnSpPr>
          <p:spPr>
            <a:xfrm flipH="1">
              <a:off x="10072422" y="2920278"/>
              <a:ext cx="379" cy="167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H="1">
              <a:off x="7446558" y="4005830"/>
              <a:ext cx="1" cy="254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H="1">
              <a:off x="7099657" y="4001175"/>
              <a:ext cx="1" cy="254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/>
            <p:nvPr/>
          </p:nvCxnSpPr>
          <p:spPr>
            <a:xfrm flipH="1">
              <a:off x="7793458" y="4007095"/>
              <a:ext cx="1" cy="254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7225985" y="4255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EQ</a:t>
              </a:r>
              <a:endParaRPr lang="zh-TW" altLang="en-US" sz="1400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6916008" y="4250649"/>
              <a:ext cx="388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LT</a:t>
              </a:r>
              <a:endParaRPr lang="zh-TW" altLang="en-US" sz="1400" dirty="0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580209" y="4251721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GT</a:t>
              </a:r>
              <a:endParaRPr lang="zh-TW" altLang="en-US" sz="1400" dirty="0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H="1">
              <a:off x="6581775" y="3169955"/>
              <a:ext cx="4724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6230028" y="2985289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Q</a:t>
              </a:r>
              <a:endParaRPr lang="zh-TW" altLang="en-US" dirty="0"/>
            </a:p>
          </p:txBody>
        </p:sp>
      </p:grpSp>
      <p:sp>
        <p:nvSpPr>
          <p:cNvPr id="159" name="矩形 158"/>
          <p:cNvSpPr/>
          <p:nvPr/>
        </p:nvSpPr>
        <p:spPr>
          <a:xfrm>
            <a:off x="4456406" y="52998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( L</a:t>
            </a:r>
            <a:r>
              <a:rPr lang="en-US" altLang="zh-TW" baseline="-25000" dirty="0" smtClean="0"/>
              <a:t>A </a:t>
            </a:r>
            <a:r>
              <a:rPr lang="en-US" altLang="zh-TW" dirty="0" smtClean="0"/>
              <a:t>, L</a:t>
            </a:r>
            <a:r>
              <a:rPr lang="en-US" altLang="zh-TW" baseline="-25000" dirty="0" smtClean="0"/>
              <a:t>B 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A 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B </a:t>
            </a:r>
            <a:r>
              <a:rPr lang="en-US" altLang="zh-TW" dirty="0" smtClean="0"/>
              <a:t>, S</a:t>
            </a:r>
            <a:r>
              <a:rPr lang="en-US" altLang="zh-TW" baseline="-25000" dirty="0" smtClean="0"/>
              <a:t>C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8015185" y="3232041"/>
            <a:ext cx="3101889" cy="3051665"/>
            <a:chOff x="8015185" y="3232041"/>
            <a:chExt cx="3101889" cy="3051665"/>
          </a:xfrm>
        </p:grpSpPr>
        <p:grpSp>
          <p:nvGrpSpPr>
            <p:cNvPr id="157" name="群組 156"/>
            <p:cNvGrpSpPr/>
            <p:nvPr/>
          </p:nvGrpSpPr>
          <p:grpSpPr>
            <a:xfrm>
              <a:off x="8363494" y="3232041"/>
              <a:ext cx="2753580" cy="3051665"/>
              <a:chOff x="8363494" y="3232041"/>
              <a:chExt cx="2753580" cy="3051665"/>
            </a:xfrm>
          </p:grpSpPr>
          <p:grpSp>
            <p:nvGrpSpPr>
              <p:cNvPr id="123" name="群組 122"/>
              <p:cNvGrpSpPr/>
              <p:nvPr/>
            </p:nvGrpSpPr>
            <p:grpSpPr>
              <a:xfrm>
                <a:off x="8517843" y="3551293"/>
                <a:ext cx="1057053" cy="1333130"/>
                <a:chOff x="8374339" y="3470393"/>
                <a:chExt cx="1344062" cy="1259969"/>
              </a:xfrm>
            </p:grpSpPr>
            <p:sp>
              <p:nvSpPr>
                <p:cNvPr id="116" name="梯形 115"/>
                <p:cNvSpPr/>
                <p:nvPr/>
              </p:nvSpPr>
              <p:spPr>
                <a:xfrm rot="10800000">
                  <a:off x="8374339" y="3813494"/>
                  <a:ext cx="1344062" cy="35425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17" name="直線單箭頭接點 116"/>
                <p:cNvCxnSpPr>
                  <a:stCxn id="116" idx="0"/>
                </p:cNvCxnSpPr>
                <p:nvPr/>
              </p:nvCxnSpPr>
              <p:spPr>
                <a:xfrm>
                  <a:off x="9046369" y="4167744"/>
                  <a:ext cx="243112" cy="5626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單箭頭接點 117"/>
                <p:cNvCxnSpPr/>
                <p:nvPr/>
              </p:nvCxnSpPr>
              <p:spPr>
                <a:xfrm>
                  <a:off x="8637490" y="3473679"/>
                  <a:ext cx="1" cy="3463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單箭頭接點 118"/>
                <p:cNvCxnSpPr/>
                <p:nvPr/>
              </p:nvCxnSpPr>
              <p:spPr>
                <a:xfrm>
                  <a:off x="9410716" y="3470393"/>
                  <a:ext cx="1" cy="3463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字方塊 119"/>
                <p:cNvSpPr txBox="1"/>
                <p:nvPr/>
              </p:nvSpPr>
              <p:spPr>
                <a:xfrm>
                  <a:off x="8374339" y="3550042"/>
                  <a:ext cx="256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121" name="文字方塊 120"/>
                <p:cNvSpPr txBox="1"/>
                <p:nvPr/>
              </p:nvSpPr>
              <p:spPr>
                <a:xfrm>
                  <a:off x="9436158" y="3540221"/>
                  <a:ext cx="256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</a:t>
                  </a:r>
                  <a:endParaRPr lang="zh-TW" altLang="en-US" sz="1200" dirty="0"/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10043205" y="3551292"/>
                <a:ext cx="1057053" cy="1006728"/>
                <a:chOff x="8374339" y="3470393"/>
                <a:chExt cx="1344062" cy="951480"/>
              </a:xfrm>
            </p:grpSpPr>
            <p:sp>
              <p:nvSpPr>
                <p:cNvPr id="125" name="梯形 124"/>
                <p:cNvSpPr/>
                <p:nvPr/>
              </p:nvSpPr>
              <p:spPr>
                <a:xfrm rot="10800000">
                  <a:off x="8374339" y="3813494"/>
                  <a:ext cx="1344062" cy="35425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126" name="直線單箭頭接點 125"/>
                <p:cNvCxnSpPr>
                  <a:stCxn id="125" idx="0"/>
                </p:cNvCxnSpPr>
                <p:nvPr/>
              </p:nvCxnSpPr>
              <p:spPr>
                <a:xfrm flipH="1">
                  <a:off x="9046369" y="4167744"/>
                  <a:ext cx="1" cy="2541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單箭頭接點 126"/>
                <p:cNvCxnSpPr/>
                <p:nvPr/>
              </p:nvCxnSpPr>
              <p:spPr>
                <a:xfrm>
                  <a:off x="8637490" y="3473679"/>
                  <a:ext cx="1" cy="3463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9410716" y="3470393"/>
                  <a:ext cx="1" cy="3463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文字方塊 128"/>
                <p:cNvSpPr txBox="1"/>
                <p:nvPr/>
              </p:nvSpPr>
              <p:spPr>
                <a:xfrm>
                  <a:off x="8374339" y="3550042"/>
                  <a:ext cx="256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130" name="文字方塊 129"/>
                <p:cNvSpPr txBox="1"/>
                <p:nvPr/>
              </p:nvSpPr>
              <p:spPr>
                <a:xfrm>
                  <a:off x="9436158" y="3540221"/>
                  <a:ext cx="256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1</a:t>
                  </a:r>
                  <a:endParaRPr lang="zh-TW" altLang="en-US" sz="1200" dirty="0"/>
                </a:p>
              </p:txBody>
            </p:sp>
          </p:grpSp>
          <p:sp>
            <p:nvSpPr>
              <p:cNvPr id="131" name="矩形 130"/>
              <p:cNvSpPr/>
              <p:nvPr/>
            </p:nvSpPr>
            <p:spPr>
              <a:xfrm>
                <a:off x="10072422" y="4558020"/>
                <a:ext cx="1007828" cy="1980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 smtClean="0">
                    <a:solidFill>
                      <a:sysClr val="windowText" lastClr="000000"/>
                    </a:solidFill>
                  </a:rPr>
                  <a:t>NOT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7" name="群組 136"/>
              <p:cNvGrpSpPr/>
              <p:nvPr/>
            </p:nvGrpSpPr>
            <p:grpSpPr>
              <a:xfrm>
                <a:off x="8947799" y="4897860"/>
                <a:ext cx="1886968" cy="700351"/>
                <a:chOff x="9347758" y="5024946"/>
                <a:chExt cx="1057053" cy="374820"/>
              </a:xfrm>
            </p:grpSpPr>
            <p:sp>
              <p:nvSpPr>
                <p:cNvPr id="132" name="梯形 131"/>
                <p:cNvSpPr/>
                <p:nvPr/>
              </p:nvSpPr>
              <p:spPr>
                <a:xfrm rot="10800000">
                  <a:off x="9347758" y="5024946"/>
                  <a:ext cx="1057053" cy="37482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3" name="等腰三角形 132"/>
                <p:cNvSpPr/>
                <p:nvPr/>
              </p:nvSpPr>
              <p:spPr>
                <a:xfrm rot="10800000">
                  <a:off x="9791700" y="5024946"/>
                  <a:ext cx="169167" cy="12723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5" name="直線接點 134"/>
                <p:cNvCxnSpPr>
                  <a:stCxn id="133" idx="4"/>
                </p:cNvCxnSpPr>
                <p:nvPr/>
              </p:nvCxnSpPr>
              <p:spPr>
                <a:xfrm>
                  <a:off x="9791700" y="5024946"/>
                  <a:ext cx="16916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矩形 137"/>
              <p:cNvSpPr/>
              <p:nvPr/>
            </p:nvSpPr>
            <p:spPr>
              <a:xfrm>
                <a:off x="9703719" y="5182243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+</a:t>
                </a:r>
                <a:endParaRPr lang="zh-TW" altLang="en-US" baseline="-25000" dirty="0"/>
              </a:p>
            </p:txBody>
          </p:sp>
          <p:cxnSp>
            <p:nvCxnSpPr>
              <p:cNvPr id="140" name="直線單箭頭接點 139"/>
              <p:cNvCxnSpPr>
                <a:stCxn id="131" idx="2"/>
              </p:cNvCxnSpPr>
              <p:nvPr/>
            </p:nvCxnSpPr>
            <p:spPr>
              <a:xfrm flipH="1">
                <a:off x="10554822" y="4756061"/>
                <a:ext cx="21514" cy="144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單箭頭接點 142"/>
              <p:cNvCxnSpPr/>
              <p:nvPr/>
            </p:nvCxnSpPr>
            <p:spPr>
              <a:xfrm>
                <a:off x="8588067" y="5248035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/>
              <p:cNvSpPr/>
              <p:nvPr/>
            </p:nvSpPr>
            <p:spPr>
              <a:xfrm>
                <a:off x="8363494" y="5094146"/>
                <a:ext cx="2696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/>
                  <a:t>1</a:t>
                </a:r>
                <a:endParaRPr lang="zh-TW" altLang="en-US" sz="1400" baseline="-25000" dirty="0"/>
              </a:p>
            </p:txBody>
          </p:sp>
          <p:cxnSp>
            <p:nvCxnSpPr>
              <p:cNvPr id="145" name="直線單箭頭接點 144"/>
              <p:cNvCxnSpPr/>
              <p:nvPr/>
            </p:nvCxnSpPr>
            <p:spPr>
              <a:xfrm>
                <a:off x="9891281" y="5598211"/>
                <a:ext cx="1" cy="366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矩形 145"/>
              <p:cNvSpPr/>
              <p:nvPr/>
            </p:nvSpPr>
            <p:spPr>
              <a:xfrm>
                <a:off x="9740289" y="5914374"/>
                <a:ext cx="33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C</a:t>
                </a:r>
                <a:endParaRPr lang="zh-TW" altLang="en-US" baseline="-25000" dirty="0"/>
              </a:p>
            </p:txBody>
          </p:sp>
          <p:sp>
            <p:nvSpPr>
              <p:cNvPr id="150" name="文字方塊 149"/>
              <p:cNvSpPr txBox="1"/>
              <p:nvPr/>
            </p:nvSpPr>
            <p:spPr>
              <a:xfrm>
                <a:off x="8747497" y="3949572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MUX</a:t>
                </a:r>
                <a:endParaRPr lang="zh-TW" altLang="en-US" sz="1400" dirty="0"/>
              </a:p>
            </p:txBody>
          </p:sp>
          <p:sp>
            <p:nvSpPr>
              <p:cNvPr id="151" name="文字方塊 150"/>
              <p:cNvSpPr txBox="1"/>
              <p:nvPr/>
            </p:nvSpPr>
            <p:spPr>
              <a:xfrm>
                <a:off x="10249350" y="396887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MUX</a:t>
                </a:r>
                <a:endParaRPr lang="zh-TW" altLang="en-US" sz="1400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8509536" y="3245045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/>
                  <a:t>R</a:t>
                </a:r>
                <a:r>
                  <a:rPr lang="en-US" altLang="zh-TW" baseline="-25000"/>
                  <a:t>A</a:t>
                </a:r>
                <a:endParaRPr lang="zh-TW" altLang="en-US" baseline="-25000" dirty="0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0683942" y="3232041"/>
                <a:ext cx="433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mtClean="0"/>
                  <a:t>R</a:t>
                </a:r>
                <a:r>
                  <a:rPr lang="en-US" altLang="zh-TW" baseline="-25000" smtClean="0"/>
                  <a:t>A</a:t>
                </a:r>
                <a:endParaRPr lang="zh-TW" altLang="en-US" baseline="-25000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9160961" y="3264078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R</a:t>
                </a:r>
                <a:r>
                  <a:rPr lang="en-US" altLang="zh-TW" baseline="-25000" dirty="0"/>
                  <a:t>B</a:t>
                </a:r>
                <a:endParaRPr lang="zh-TW" altLang="en-US" baseline="-25000" dirty="0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0077764" y="3263253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R</a:t>
                </a:r>
                <a:r>
                  <a:rPr lang="en-US" altLang="zh-TW" baseline="-25000" dirty="0"/>
                  <a:t>B</a:t>
                </a:r>
                <a:endParaRPr lang="zh-TW" altLang="en-US" baseline="-25000" dirty="0"/>
              </a:p>
            </p:txBody>
          </p:sp>
        </p:grpSp>
        <p:sp>
          <p:nvSpPr>
            <p:cNvPr id="160" name="矩形 159"/>
            <p:cNvSpPr/>
            <p:nvPr/>
          </p:nvSpPr>
          <p:spPr>
            <a:xfrm>
              <a:off x="8015185" y="3885972"/>
              <a:ext cx="399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S</a:t>
              </a:r>
              <a:r>
                <a:rPr lang="en-US" altLang="zh-TW" baseline="-25000" dirty="0"/>
                <a:t>C</a:t>
              </a:r>
              <a:endParaRPr lang="zh-TW" altLang="en-US" baseline="-25000" dirty="0"/>
            </a:p>
          </p:txBody>
        </p:sp>
        <p:cxnSp>
          <p:nvCxnSpPr>
            <p:cNvPr id="161" name="直線單箭頭接點 160"/>
            <p:cNvCxnSpPr/>
            <p:nvPr/>
          </p:nvCxnSpPr>
          <p:spPr>
            <a:xfrm>
              <a:off x="8346227" y="4118807"/>
              <a:ext cx="200479" cy="6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9548538" y="3869481"/>
              <a:ext cx="399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/>
                <a:t>S</a:t>
              </a:r>
              <a:r>
                <a:rPr lang="en-US" altLang="zh-TW" baseline="-25000" dirty="0"/>
                <a:t>C</a:t>
              </a:r>
              <a:endParaRPr lang="zh-TW" altLang="en-US" baseline="-25000" dirty="0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9879580" y="4102316"/>
              <a:ext cx="200479" cy="6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文字方塊 167"/>
          <p:cNvSpPr txBox="1"/>
          <p:nvPr/>
        </p:nvSpPr>
        <p:spPr>
          <a:xfrm>
            <a:off x="371696" y="4238813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RDY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349058" y="21119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(1,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3392511" y="315943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(0, 0,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3526301" y="42506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(1, 0, 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0,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0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713813" y="49539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0, 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25667" y="526829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(0, 0,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, </a:t>
            </a:r>
            <a:r>
              <a:rPr lang="en-US" altLang="zh-TW" dirty="0">
                <a:solidFill>
                  <a:srgbClr val="FF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9" idx="1"/>
            <a:endCxn id="5" idx="5"/>
          </p:cNvCxnSpPr>
          <p:nvPr/>
        </p:nvCxnSpPr>
        <p:spPr>
          <a:xfrm flipH="1" flipV="1">
            <a:off x="2441629" y="3621288"/>
            <a:ext cx="554951" cy="60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1"/>
            <a:endCxn id="5" idx="4"/>
          </p:cNvCxnSpPr>
          <p:nvPr/>
        </p:nvCxnSpPr>
        <p:spPr>
          <a:xfrm flipV="1">
            <a:off x="1999801" y="3712794"/>
            <a:ext cx="220914" cy="50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5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1043981" y="1190660"/>
            <a:ext cx="5747344" cy="4445463"/>
            <a:chOff x="823001" y="802040"/>
            <a:chExt cx="5747344" cy="4445463"/>
          </a:xfrm>
        </p:grpSpPr>
        <p:grpSp>
          <p:nvGrpSpPr>
            <p:cNvPr id="5" name="群組 4"/>
            <p:cNvGrpSpPr/>
            <p:nvPr/>
          </p:nvGrpSpPr>
          <p:grpSpPr>
            <a:xfrm>
              <a:off x="4751819" y="1861419"/>
              <a:ext cx="841673" cy="1087395"/>
              <a:chOff x="5369657" y="1556951"/>
              <a:chExt cx="841673" cy="108739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428735" y="155695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9938815">
                <a:off x="5369657" y="2269151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5428666" y="155695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556950" y="1507524"/>
              <a:ext cx="2741218" cy="3739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omb.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circuit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823001" y="3192847"/>
              <a:ext cx="733949" cy="369332"/>
              <a:chOff x="823001" y="3192847"/>
              <a:chExt cx="733949" cy="369332"/>
            </a:xfrm>
          </p:grpSpPr>
          <p:cxnSp>
            <p:nvCxnSpPr>
              <p:cNvPr id="14" name="直線單箭頭接點 13"/>
              <p:cNvCxnSpPr>
                <a:endCxn id="10" idx="1"/>
              </p:cNvCxnSpPr>
              <p:nvPr/>
            </p:nvCxnSpPr>
            <p:spPr>
              <a:xfrm>
                <a:off x="1123950" y="3377513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823001" y="319284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X</a:t>
                </a:r>
                <a:endParaRPr lang="zh-TW" altLang="en-US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4751819" y="3860199"/>
              <a:ext cx="841673" cy="1087395"/>
              <a:chOff x="5369657" y="1556951"/>
              <a:chExt cx="841673" cy="108739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428735" y="155695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9938815">
                <a:off x="5369657" y="2269151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5428666" y="155695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cxnSp>
          <p:nvCxnSpPr>
            <p:cNvPr id="24" name="直線單箭頭接點 23"/>
            <p:cNvCxnSpPr/>
            <p:nvPr/>
          </p:nvCxnSpPr>
          <p:spPr>
            <a:xfrm>
              <a:off x="4298168" y="2046085"/>
              <a:ext cx="512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4298168" y="4044865"/>
              <a:ext cx="512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5593492" y="2046085"/>
              <a:ext cx="512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5593492" y="4044865"/>
              <a:ext cx="512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298099" y="167161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298099" y="367554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156449" y="185628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156449" y="386019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243914" y="991842"/>
              <a:ext cx="4518126" cy="1332141"/>
              <a:chOff x="1243914" y="991842"/>
              <a:chExt cx="4518126" cy="1332141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1243914" y="991842"/>
                <a:ext cx="4497226" cy="1332141"/>
                <a:chOff x="1243914" y="991842"/>
                <a:chExt cx="4497226" cy="1332141"/>
              </a:xfrm>
            </p:grpSpPr>
            <p:cxnSp>
              <p:nvCxnSpPr>
                <p:cNvPr id="37" name="肘形接點 36"/>
                <p:cNvCxnSpPr/>
                <p:nvPr/>
              </p:nvCxnSpPr>
              <p:spPr>
                <a:xfrm rot="10800000">
                  <a:off x="1243914" y="991842"/>
                  <a:ext cx="4497226" cy="1049106"/>
                </a:xfrm>
                <a:prstGeom prst="bentConnector3">
                  <a:avLst>
                    <a:gd name="adj1" fmla="val 35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肘形接點 44"/>
                <p:cNvCxnSpPr/>
                <p:nvPr/>
              </p:nvCxnSpPr>
              <p:spPr>
                <a:xfrm rot="16200000" flipH="1">
                  <a:off x="736649" y="1503681"/>
                  <a:ext cx="1331428" cy="309175"/>
                </a:xfrm>
                <a:prstGeom prst="bentConnector3">
                  <a:avLst>
                    <a:gd name="adj1" fmla="val 10007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橢圓 48"/>
              <p:cNvSpPr/>
              <p:nvPr/>
            </p:nvSpPr>
            <p:spPr>
              <a:xfrm>
                <a:off x="5716321" y="20204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1041213" y="802040"/>
              <a:ext cx="4879276" cy="3276064"/>
              <a:chOff x="1041213" y="802040"/>
              <a:chExt cx="4879276" cy="3276064"/>
            </a:xfrm>
          </p:grpSpPr>
          <p:cxnSp>
            <p:nvCxnSpPr>
              <p:cNvPr id="54" name="肘形接點 53"/>
              <p:cNvCxnSpPr/>
              <p:nvPr/>
            </p:nvCxnSpPr>
            <p:spPr>
              <a:xfrm rot="10800000">
                <a:off x="1041401" y="802040"/>
                <a:ext cx="4858189" cy="3250825"/>
              </a:xfrm>
              <a:prstGeom prst="bentConnector3">
                <a:avLst>
                  <a:gd name="adj1" fmla="val 7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接點 54"/>
              <p:cNvCxnSpPr/>
              <p:nvPr/>
            </p:nvCxnSpPr>
            <p:spPr>
              <a:xfrm rot="16200000" flipH="1">
                <a:off x="391639" y="1456752"/>
                <a:ext cx="1814816" cy="515668"/>
              </a:xfrm>
              <a:prstGeom prst="bentConnector3">
                <a:avLst>
                  <a:gd name="adj1" fmla="val 9993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橢圓 52"/>
              <p:cNvSpPr/>
              <p:nvPr/>
            </p:nvSpPr>
            <p:spPr>
              <a:xfrm>
                <a:off x="5874770" y="40323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86185"/>
              </p:ext>
            </p:extLst>
          </p:nvPr>
        </p:nvGraphicFramePr>
        <p:xfrm>
          <a:off x="7694961" y="2224878"/>
          <a:ext cx="2174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48"/>
                <a:gridCol w="434848"/>
                <a:gridCol w="434848"/>
                <a:gridCol w="434848"/>
                <a:gridCol w="4348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2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1005316" y="1377984"/>
            <a:ext cx="3490972" cy="4243779"/>
            <a:chOff x="1028176" y="1911384"/>
            <a:chExt cx="3490972" cy="4243779"/>
          </a:xfrm>
        </p:grpSpPr>
        <p:grpSp>
          <p:nvGrpSpPr>
            <p:cNvPr id="3" name="群組 2"/>
            <p:cNvGrpSpPr/>
            <p:nvPr/>
          </p:nvGrpSpPr>
          <p:grpSpPr>
            <a:xfrm>
              <a:off x="1043981" y="1911384"/>
              <a:ext cx="733949" cy="369332"/>
              <a:chOff x="823001" y="3192847"/>
              <a:chExt cx="733949" cy="369332"/>
            </a:xfrm>
          </p:grpSpPr>
          <p:cxnSp>
            <p:nvCxnSpPr>
              <p:cNvPr id="4" name="直線單箭頭接點 3"/>
              <p:cNvCxnSpPr/>
              <p:nvPr/>
            </p:nvCxnSpPr>
            <p:spPr>
              <a:xfrm>
                <a:off x="1123950" y="3377513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字方塊 4"/>
              <p:cNvSpPr txBox="1"/>
              <p:nvPr/>
            </p:nvSpPr>
            <p:spPr>
              <a:xfrm>
                <a:off x="823001" y="319284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043981" y="2188383"/>
              <a:ext cx="733949" cy="369332"/>
              <a:chOff x="823001" y="3192847"/>
              <a:chExt cx="733949" cy="369332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1123950" y="3377513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823001" y="319284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1777930" y="1911384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Load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770651" y="2188383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</a:t>
              </a:r>
              <a:endParaRPr lang="zh-TW" altLang="en-US" dirty="0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043981" y="4680123"/>
              <a:ext cx="733949" cy="369332"/>
              <a:chOff x="823001" y="3192847"/>
              <a:chExt cx="733949" cy="369332"/>
            </a:xfrm>
          </p:grpSpPr>
          <p:cxnSp>
            <p:nvCxnSpPr>
              <p:cNvPr id="12" name="直線單箭頭接點 11"/>
              <p:cNvCxnSpPr/>
              <p:nvPr/>
            </p:nvCxnSpPr>
            <p:spPr>
              <a:xfrm>
                <a:off x="1123950" y="3377513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/>
              <p:cNvSpPr txBox="1"/>
              <p:nvPr/>
            </p:nvSpPr>
            <p:spPr>
              <a:xfrm>
                <a:off x="823001" y="3192847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1719059" y="1911384"/>
              <a:ext cx="2800089" cy="3739979"/>
              <a:chOff x="1719059" y="1896144"/>
              <a:chExt cx="2800089" cy="3739979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777930" y="1896144"/>
                <a:ext cx="2741218" cy="3739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10-bit</a:t>
                </a: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counter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9938815">
                <a:off x="1719059" y="5145081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1028176" y="5297331"/>
              <a:ext cx="748482" cy="857832"/>
              <a:chOff x="1028176" y="5282091"/>
              <a:chExt cx="748482" cy="857832"/>
            </a:xfrm>
          </p:grpSpPr>
          <p:cxnSp>
            <p:nvCxnSpPr>
              <p:cNvPr id="22" name="肘形接點 21"/>
              <p:cNvCxnSpPr>
                <a:endCxn id="17" idx="1"/>
              </p:cNvCxnSpPr>
              <p:nvPr/>
            </p:nvCxnSpPr>
            <p:spPr>
              <a:xfrm rot="5400000" flipH="1" flipV="1">
                <a:off x="1279740" y="5340003"/>
                <a:ext cx="554829" cy="43900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1028176" y="577059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CLK</a:t>
                </a:r>
                <a:endParaRPr lang="zh-TW" altLang="en-US" dirty="0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1332747" y="4585540"/>
              <a:ext cx="328936" cy="325550"/>
              <a:chOff x="1332747" y="4570300"/>
              <a:chExt cx="328936" cy="325550"/>
            </a:xfrm>
          </p:grpSpPr>
          <p:cxnSp>
            <p:nvCxnSpPr>
              <p:cNvPr id="26" name="直線接點 25"/>
              <p:cNvCxnSpPr/>
              <p:nvPr/>
            </p:nvCxnSpPr>
            <p:spPr>
              <a:xfrm>
                <a:off x="1476375" y="4786313"/>
                <a:ext cx="80779" cy="10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1332747" y="4570300"/>
                <a:ext cx="328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10</a:t>
                </a:r>
                <a:endParaRPr lang="zh-TW" altLang="en-US" sz="1200" dirty="0"/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6129157" y="1654983"/>
            <a:ext cx="1014593" cy="136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Comparator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(&lt;)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4503567" y="2241708"/>
            <a:ext cx="1625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438678" y="16964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740355" y="2180722"/>
            <a:ext cx="80779" cy="10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96727" y="19647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5227427" y="2507495"/>
            <a:ext cx="901730" cy="463915"/>
            <a:chOff x="5227427" y="2507495"/>
            <a:chExt cx="901730" cy="463915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5696157" y="2786744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227427" y="260207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500</a:t>
              </a:r>
              <a:endParaRPr lang="zh-TW" altLang="en-US" dirty="0"/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5827602" y="2723508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5683974" y="250749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10</a:t>
              </a:r>
              <a:endParaRPr lang="zh-TW" altLang="en-US" sz="1200" dirty="0"/>
            </a:p>
          </p:txBody>
        </p:sp>
      </p:grpSp>
      <p:sp>
        <p:nvSpPr>
          <p:cNvPr id="50" name="橢圓 49"/>
          <p:cNvSpPr/>
          <p:nvPr/>
        </p:nvSpPr>
        <p:spPr>
          <a:xfrm>
            <a:off x="4985307" y="22173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138420" y="3755552"/>
            <a:ext cx="1014593" cy="1362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=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5227427" y="4492720"/>
            <a:ext cx="901730" cy="463915"/>
            <a:chOff x="5227427" y="2507495"/>
            <a:chExt cx="901730" cy="463915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5696157" y="2786744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5227427" y="260207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999</a:t>
              </a:r>
              <a:endParaRPr lang="zh-TW" altLang="en-US" dirty="0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5827602" y="2723508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5683974" y="2507495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10</a:t>
              </a:r>
              <a:endParaRPr lang="zh-TW" altLang="en-US" sz="1200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006128" y="2217393"/>
            <a:ext cx="1132292" cy="1834747"/>
            <a:chOff x="5006128" y="2217393"/>
            <a:chExt cx="1132292" cy="1834747"/>
          </a:xfrm>
        </p:grpSpPr>
        <p:cxnSp>
          <p:nvCxnSpPr>
            <p:cNvPr id="59" name="直線接點 58"/>
            <p:cNvCxnSpPr>
              <a:stCxn id="50" idx="0"/>
            </p:cNvCxnSpPr>
            <p:nvPr/>
          </p:nvCxnSpPr>
          <p:spPr>
            <a:xfrm flipH="1">
              <a:off x="5008166" y="2217393"/>
              <a:ext cx="1" cy="1834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5006128" y="4052139"/>
              <a:ext cx="113229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單箭頭接點 62"/>
          <p:cNvCxnSpPr/>
          <p:nvPr/>
        </p:nvCxnSpPr>
        <p:spPr>
          <a:xfrm>
            <a:off x="7146505" y="2250466"/>
            <a:ext cx="433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579505" y="20658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PCLK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146505" y="4444218"/>
            <a:ext cx="433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579505" y="42595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74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1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6263995" y="1748686"/>
            <a:ext cx="4388121" cy="3739979"/>
            <a:chOff x="973449" y="1911384"/>
            <a:chExt cx="4388121" cy="3739979"/>
          </a:xfrm>
        </p:grpSpPr>
        <p:grpSp>
          <p:nvGrpSpPr>
            <p:cNvPr id="6" name="群組 5"/>
            <p:cNvGrpSpPr/>
            <p:nvPr/>
          </p:nvGrpSpPr>
          <p:grpSpPr>
            <a:xfrm>
              <a:off x="973449" y="1911384"/>
              <a:ext cx="804481" cy="369332"/>
              <a:chOff x="752469" y="3192847"/>
              <a:chExt cx="804481" cy="369332"/>
            </a:xfrm>
          </p:grpSpPr>
          <p:cxnSp>
            <p:nvCxnSpPr>
              <p:cNvPr id="24" name="直線單箭頭接點 23"/>
              <p:cNvCxnSpPr/>
              <p:nvPr/>
            </p:nvCxnSpPr>
            <p:spPr>
              <a:xfrm>
                <a:off x="752469" y="3378800"/>
                <a:ext cx="80448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字方塊 24"/>
              <p:cNvSpPr txBox="1"/>
              <p:nvPr/>
            </p:nvSpPr>
            <p:spPr>
              <a:xfrm>
                <a:off x="823001" y="319284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TW" alt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973449" y="2188383"/>
              <a:ext cx="804481" cy="369332"/>
              <a:chOff x="752469" y="3192847"/>
              <a:chExt cx="804481" cy="369332"/>
            </a:xfrm>
          </p:grpSpPr>
          <p:cxnSp>
            <p:nvCxnSpPr>
              <p:cNvPr id="22" name="直線單箭頭接點 21"/>
              <p:cNvCxnSpPr/>
              <p:nvPr/>
            </p:nvCxnSpPr>
            <p:spPr>
              <a:xfrm>
                <a:off x="1123950" y="3377513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752469" y="319284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</a:t>
                </a:r>
                <a:r>
                  <a:rPr lang="en-US" altLang="zh-TW" baseline="-25000" dirty="0" smtClean="0"/>
                  <a:t>0</a:t>
                </a:r>
                <a:endParaRPr lang="zh-TW" altLang="en-US" baseline="-25000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1777930" y="191138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Count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770651" y="218838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519148" y="3513018"/>
              <a:ext cx="842422" cy="369332"/>
              <a:chOff x="4298168" y="2025742"/>
              <a:chExt cx="842422" cy="369332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>
                <a:off x="4298168" y="2207740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4777990" y="202574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Q</a:t>
                </a:r>
                <a:endParaRPr lang="zh-TW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777930" y="1911384"/>
              <a:ext cx="2741218" cy="3739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Up/Down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(6-bit)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562581" y="3409549"/>
              <a:ext cx="256802" cy="331768"/>
              <a:chOff x="4562581" y="3394309"/>
              <a:chExt cx="256802" cy="331768"/>
            </a:xfrm>
          </p:grpSpPr>
          <p:cxnSp>
            <p:nvCxnSpPr>
              <p:cNvPr id="14" name="直線接點 13"/>
              <p:cNvCxnSpPr/>
              <p:nvPr/>
            </p:nvCxnSpPr>
            <p:spPr>
              <a:xfrm>
                <a:off x="4650593" y="3616540"/>
                <a:ext cx="80779" cy="10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4562581" y="3394309"/>
                <a:ext cx="256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/>
                  <a:t>6</a:t>
                </a:r>
                <a:endParaRPr lang="zh-TW" altLang="en-US" sz="1200" dirty="0"/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359244" y="1128584"/>
            <a:ext cx="2075935" cy="25910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parking lot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3418703" y="1441622"/>
            <a:ext cx="66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437882" y="10722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435179" y="3246851"/>
            <a:ext cx="65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37882" y="28775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/>
              <a:t>0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grpSp>
        <p:nvGrpSpPr>
          <p:cNvPr id="64" name="Group 1042"/>
          <p:cNvGrpSpPr>
            <a:grpSpLocks/>
          </p:cNvGrpSpPr>
          <p:nvPr/>
        </p:nvGrpSpPr>
        <p:grpSpPr bwMode="auto">
          <a:xfrm>
            <a:off x="5082243" y="1610295"/>
            <a:ext cx="1265238" cy="633413"/>
            <a:chOff x="2304" y="1448"/>
            <a:chExt cx="797" cy="399"/>
          </a:xfrm>
        </p:grpSpPr>
        <p:sp>
          <p:nvSpPr>
            <p:cNvPr id="65" name="Arc 1043"/>
            <p:cNvSpPr>
              <a:spLocks/>
            </p:cNvSpPr>
            <p:nvPr/>
          </p:nvSpPr>
          <p:spPr bwMode="auto">
            <a:xfrm>
              <a:off x="2726" y="1450"/>
              <a:ext cx="312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6" name="Arc 1044"/>
            <p:cNvSpPr>
              <a:spLocks/>
            </p:cNvSpPr>
            <p:nvPr/>
          </p:nvSpPr>
          <p:spPr bwMode="auto">
            <a:xfrm flipV="1">
              <a:off x="2726" y="1648"/>
              <a:ext cx="312" cy="1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7" name="Line 1045"/>
            <p:cNvSpPr>
              <a:spLocks noChangeShapeType="1"/>
            </p:cNvSpPr>
            <p:nvPr/>
          </p:nvSpPr>
          <p:spPr bwMode="auto">
            <a:xfrm flipH="1">
              <a:off x="2528" y="145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8" name="Line 1046"/>
            <p:cNvSpPr>
              <a:spLocks noChangeShapeType="1"/>
            </p:cNvSpPr>
            <p:nvPr/>
          </p:nvSpPr>
          <p:spPr bwMode="auto">
            <a:xfrm flipH="1">
              <a:off x="2537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69" name="Arc 1047"/>
            <p:cNvSpPr>
              <a:spLocks/>
            </p:cNvSpPr>
            <p:nvPr/>
          </p:nvSpPr>
          <p:spPr bwMode="auto">
            <a:xfrm>
              <a:off x="2529" y="1451"/>
              <a:ext cx="90" cy="2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0" name="Arc 1048"/>
            <p:cNvSpPr>
              <a:spLocks/>
            </p:cNvSpPr>
            <p:nvPr/>
          </p:nvSpPr>
          <p:spPr bwMode="auto">
            <a:xfrm flipV="1">
              <a:off x="2529" y="1643"/>
              <a:ext cx="90" cy="2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1" name="Text Box 1049"/>
            <p:cNvSpPr txBox="1">
              <a:spLocks noChangeArrowheads="1"/>
            </p:cNvSpPr>
            <p:nvPr/>
          </p:nvSpPr>
          <p:spPr bwMode="auto">
            <a:xfrm>
              <a:off x="2645" y="1563"/>
              <a:ext cx="3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zh-TW" sz="1200">
                  <a:ea typeface="新細明體" panose="02020500000000000000" pitchFamily="18" charset="-120"/>
                </a:rPr>
                <a:t>XOR</a:t>
              </a:r>
            </a:p>
          </p:txBody>
        </p:sp>
        <p:sp>
          <p:nvSpPr>
            <p:cNvPr id="72" name="Line 1050"/>
            <p:cNvSpPr>
              <a:spLocks noChangeShapeType="1"/>
            </p:cNvSpPr>
            <p:nvPr/>
          </p:nvSpPr>
          <p:spPr bwMode="auto">
            <a:xfrm>
              <a:off x="2306" y="1536"/>
              <a:ext cx="29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3" name="Line 1051"/>
            <p:cNvSpPr>
              <a:spLocks noChangeShapeType="1"/>
            </p:cNvSpPr>
            <p:nvPr/>
          </p:nvSpPr>
          <p:spPr bwMode="auto">
            <a:xfrm>
              <a:off x="2304" y="1776"/>
              <a:ext cx="29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4" name="Line 1052"/>
            <p:cNvSpPr>
              <a:spLocks noChangeShapeType="1"/>
            </p:cNvSpPr>
            <p:nvPr/>
          </p:nvSpPr>
          <p:spPr bwMode="auto">
            <a:xfrm>
              <a:off x="3035" y="164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5" name="Arc 1053"/>
            <p:cNvSpPr>
              <a:spLocks/>
            </p:cNvSpPr>
            <p:nvPr/>
          </p:nvSpPr>
          <p:spPr bwMode="auto">
            <a:xfrm>
              <a:off x="2449" y="1448"/>
              <a:ext cx="90" cy="2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6" name="Arc 1054"/>
            <p:cNvSpPr>
              <a:spLocks/>
            </p:cNvSpPr>
            <p:nvPr/>
          </p:nvSpPr>
          <p:spPr bwMode="auto">
            <a:xfrm flipV="1">
              <a:off x="2449" y="1641"/>
              <a:ext cx="90" cy="2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TW" altLang="en-US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753056" y="194632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746139" y="15473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1</a:t>
            </a:r>
            <a:endParaRPr lang="zh-TW" altLang="en-US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84066"/>
              </p:ext>
            </p:extLst>
          </p:nvPr>
        </p:nvGraphicFramePr>
        <p:xfrm>
          <a:off x="1654124" y="4021070"/>
          <a:ext cx="1541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86"/>
                <a:gridCol w="385286"/>
                <a:gridCol w="770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TW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0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6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群組 134"/>
          <p:cNvGrpSpPr/>
          <p:nvPr/>
        </p:nvGrpSpPr>
        <p:grpSpPr>
          <a:xfrm>
            <a:off x="1356360" y="1054656"/>
            <a:ext cx="1925991" cy="4075889"/>
            <a:chOff x="1356360" y="1054656"/>
            <a:chExt cx="1925991" cy="4075889"/>
          </a:xfrm>
        </p:grpSpPr>
        <p:sp>
          <p:nvSpPr>
            <p:cNvPr id="2" name="橢圓 1"/>
            <p:cNvSpPr/>
            <p:nvPr/>
          </p:nvSpPr>
          <p:spPr>
            <a:xfrm>
              <a:off x="1356360" y="1295400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Idle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sz="1200" baseline="-25000" dirty="0" smtClean="0">
                  <a:solidFill>
                    <a:schemeClr val="tx1"/>
                  </a:solidFill>
                </a:rPr>
                <a:t>0</a:t>
              </a:r>
              <a:endParaRPr lang="zh-TW" alt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1356360" y="2331720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1356360" y="3368040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356360" y="4404360"/>
              <a:ext cx="624840" cy="624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>
              <a:stCxn id="2" idx="4"/>
              <a:endCxn id="3" idx="0"/>
            </p:cNvCxnSpPr>
            <p:nvPr/>
          </p:nvCxnSpPr>
          <p:spPr>
            <a:xfrm>
              <a:off x="1668780" y="1920240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3" idx="4"/>
              <a:endCxn id="6" idx="0"/>
            </p:cNvCxnSpPr>
            <p:nvPr/>
          </p:nvCxnSpPr>
          <p:spPr>
            <a:xfrm>
              <a:off x="1668780" y="2956560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6" idx="4"/>
              <a:endCxn id="7" idx="0"/>
            </p:cNvCxnSpPr>
            <p:nvPr/>
          </p:nvCxnSpPr>
          <p:spPr>
            <a:xfrm>
              <a:off x="1668780" y="3992880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7" idx="4"/>
              <a:endCxn id="2" idx="0"/>
            </p:cNvCxnSpPr>
            <p:nvPr/>
          </p:nvCxnSpPr>
          <p:spPr>
            <a:xfrm rot="5400000" flipH="1">
              <a:off x="-198120" y="3162300"/>
              <a:ext cx="3733800" cy="12700"/>
            </a:xfrm>
            <a:prstGeom prst="curvedConnector5">
              <a:avLst>
                <a:gd name="adj1" fmla="val -6122"/>
                <a:gd name="adj2" fmla="val 5610000"/>
                <a:gd name="adj3" fmla="val 1073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弧形接點 23"/>
            <p:cNvCxnSpPr/>
            <p:nvPr/>
          </p:nvCxnSpPr>
          <p:spPr>
            <a:xfrm rot="5400000" flipH="1">
              <a:off x="1668780" y="1601470"/>
              <a:ext cx="441828" cy="12700"/>
            </a:xfrm>
            <a:prstGeom prst="curvedConnector5">
              <a:avLst>
                <a:gd name="adj1" fmla="val -5750"/>
                <a:gd name="adj2" fmla="val -3629480"/>
                <a:gd name="adj3" fmla="val 1158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2333139" y="1386906"/>
              <a:ext cx="606063" cy="369332"/>
              <a:chOff x="2333139" y="1386906"/>
              <a:chExt cx="606063" cy="369332"/>
            </a:xfrm>
          </p:grpSpPr>
          <p:sp>
            <p:nvSpPr>
              <p:cNvPr id="32" name="文字方塊 31"/>
              <p:cNvSpPr txBox="1"/>
              <p:nvPr/>
            </p:nvSpPr>
            <p:spPr>
              <a:xfrm>
                <a:off x="2333139" y="1386906"/>
                <a:ext cx="606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Start</a:t>
                </a:r>
                <a:endParaRPr lang="zh-TW" altLang="en-US" dirty="0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2423905" y="1470025"/>
                <a:ext cx="4245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字方塊 38"/>
            <p:cNvSpPr txBox="1"/>
            <p:nvPr/>
          </p:nvSpPr>
          <p:spPr>
            <a:xfrm>
              <a:off x="1727076" y="1920240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333139" y="192024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A </a:t>
              </a:r>
              <a:r>
                <a:rPr lang="en-US" altLang="zh-TW" dirty="0" smtClean="0"/>
                <a:t>← R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981200" y="2453508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B </a:t>
              </a:r>
              <a:r>
                <a:rPr lang="en-US" altLang="zh-TW" dirty="0" smtClean="0"/>
                <a:t>← R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981200" y="349579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 = R</a:t>
              </a:r>
              <a:r>
                <a:rPr lang="en-US" altLang="zh-TW" baseline="-25000" dirty="0" smtClean="0"/>
                <a:t>B</a:t>
              </a:r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981200" y="4532114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Q = R</a:t>
              </a:r>
              <a:r>
                <a:rPr lang="en-US" altLang="zh-TW" baseline="-25000" dirty="0" smtClean="0"/>
                <a:t>A</a:t>
              </a:r>
              <a:endParaRPr lang="zh-TW" altLang="en-US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239016" y="1054656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2321832" y="2125980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(1, 0,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1935515" y="2701052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(0, 1, </a:t>
              </a:r>
              <a:r>
                <a:rPr lang="en-US" altLang="zh-TW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1889663" y="373314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(0, 0, 1)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1926477" y="4761213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(0, 0, </a:t>
              </a:r>
              <a:r>
                <a:rPr lang="en-US" altLang="zh-TW" dirty="0">
                  <a:solidFill>
                    <a:srgbClr val="FF0000"/>
                  </a:solidFill>
                  <a:sym typeface="Wingdings 2" panose="05020102010507070707" pitchFamily="18" charset="2"/>
                </a:rPr>
                <a:t>0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6813627" y="1054656"/>
            <a:ext cx="4584745" cy="3328630"/>
            <a:chOff x="6813627" y="1054656"/>
            <a:chExt cx="4584745" cy="3328630"/>
          </a:xfrm>
        </p:grpSpPr>
        <p:grpSp>
          <p:nvGrpSpPr>
            <p:cNvPr id="13" name="群組 12"/>
            <p:cNvGrpSpPr/>
            <p:nvPr/>
          </p:nvGrpSpPr>
          <p:grpSpPr>
            <a:xfrm>
              <a:off x="6816302" y="1654990"/>
              <a:ext cx="2179417" cy="798518"/>
              <a:chOff x="6816302" y="1654990"/>
              <a:chExt cx="2179417" cy="7985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652412" y="1688757"/>
                <a:ext cx="1343307" cy="7647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baseline="-250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816302" y="1654990"/>
                <a:ext cx="42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/>
                  <a:t>A</a:t>
                </a:r>
                <a:endParaRPr lang="zh-TW" altLang="en-US" baseline="-25000" dirty="0"/>
              </a:p>
            </p:txBody>
          </p:sp>
          <p:cxnSp>
            <p:nvCxnSpPr>
              <p:cNvPr id="47" name="直線單箭頭接點 46"/>
              <p:cNvCxnSpPr/>
              <p:nvPr/>
            </p:nvCxnSpPr>
            <p:spPr>
              <a:xfrm>
                <a:off x="7212445" y="1839656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字方塊 47"/>
              <p:cNvSpPr txBox="1"/>
              <p:nvPr/>
            </p:nvSpPr>
            <p:spPr>
              <a:xfrm>
                <a:off x="7615350" y="1660782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Load</a:t>
                </a:r>
                <a:endParaRPr lang="zh-TW" altLang="en-US" dirty="0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9218955" y="1654990"/>
              <a:ext cx="2179417" cy="798518"/>
              <a:chOff x="6816302" y="1654990"/>
              <a:chExt cx="2179417" cy="798518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7652412" y="1688757"/>
                <a:ext cx="1343307" cy="7647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altLang="zh-TW" baseline="-25000" dirty="0">
                    <a:solidFill>
                      <a:schemeClr val="tx1"/>
                    </a:solidFill>
                  </a:rPr>
                  <a:t>B</a:t>
                </a:r>
                <a:endParaRPr lang="zh-TW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816302" y="165499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B</a:t>
                </a:r>
                <a:endParaRPr lang="zh-TW" altLang="en-US" baseline="-25000" dirty="0"/>
              </a:p>
            </p:txBody>
          </p:sp>
          <p:cxnSp>
            <p:nvCxnSpPr>
              <p:cNvPr id="66" name="直線單箭頭接點 65"/>
              <p:cNvCxnSpPr/>
              <p:nvPr/>
            </p:nvCxnSpPr>
            <p:spPr>
              <a:xfrm>
                <a:off x="7212445" y="1839656"/>
                <a:ext cx="4330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字方塊 66"/>
              <p:cNvSpPr txBox="1"/>
              <p:nvPr/>
            </p:nvSpPr>
            <p:spPr>
              <a:xfrm>
                <a:off x="7615350" y="1660782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Load</a:t>
                </a:r>
                <a:endParaRPr lang="zh-TW" altLang="en-US" dirty="0"/>
              </a:p>
            </p:txBody>
          </p:sp>
        </p:grpSp>
        <p:sp>
          <p:nvSpPr>
            <p:cNvPr id="15" name="梯形 14"/>
            <p:cNvSpPr/>
            <p:nvPr/>
          </p:nvSpPr>
          <p:spPr>
            <a:xfrm rot="10800000">
              <a:off x="8791314" y="3104254"/>
              <a:ext cx="1647567" cy="569886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006030" y="3166684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</a:t>
              </a:r>
              <a:r>
                <a:rPr lang="en-US" altLang="zh-TW" baseline="-25000" dirty="0"/>
                <a:t>Q</a:t>
              </a:r>
              <a:endParaRPr lang="zh-TW" altLang="en-US" baseline="-25000" dirty="0"/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8402173" y="3351350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15" idx="0"/>
            </p:cNvCxnSpPr>
            <p:nvPr/>
          </p:nvCxnSpPr>
          <p:spPr>
            <a:xfrm>
              <a:off x="9615097" y="3674140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448345" y="4013954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Q</a:t>
              </a:r>
              <a:endParaRPr lang="zh-TW" altLang="en-US" baseline="-25000" dirty="0"/>
            </a:p>
          </p:txBody>
        </p:sp>
        <p:cxnSp>
          <p:nvCxnSpPr>
            <p:cNvPr id="62" name="直線單箭頭接點 61"/>
            <p:cNvCxnSpPr>
              <a:endCxn id="4" idx="0"/>
            </p:cNvCxnSpPr>
            <p:nvPr/>
          </p:nvCxnSpPr>
          <p:spPr>
            <a:xfrm>
              <a:off x="8324065" y="1237388"/>
              <a:ext cx="1" cy="4513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>
              <a:endCxn id="64" idx="0"/>
            </p:cNvCxnSpPr>
            <p:nvPr/>
          </p:nvCxnSpPr>
          <p:spPr>
            <a:xfrm flipH="1">
              <a:off x="10726719" y="1242624"/>
              <a:ext cx="1051" cy="446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/>
            <p:nvPr/>
          </p:nvCxnSpPr>
          <p:spPr>
            <a:xfrm>
              <a:off x="9218955" y="2764439"/>
              <a:ext cx="1" cy="346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>
              <a:off x="9992181" y="2761153"/>
              <a:ext cx="1" cy="346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flipH="1" flipV="1">
              <a:off x="7236610" y="1231596"/>
              <a:ext cx="3490108" cy="16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/>
            <p:cNvSpPr/>
            <p:nvPr/>
          </p:nvSpPr>
          <p:spPr>
            <a:xfrm>
              <a:off x="8301205" y="121929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肘形接點 92"/>
            <p:cNvCxnSpPr>
              <a:stCxn id="4" idx="2"/>
            </p:cNvCxnSpPr>
            <p:nvPr/>
          </p:nvCxnSpPr>
          <p:spPr>
            <a:xfrm rot="16200000" flipH="1">
              <a:off x="8613920" y="2163653"/>
              <a:ext cx="315180" cy="89488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接點 108"/>
            <p:cNvCxnSpPr>
              <a:stCxn id="64" idx="2"/>
            </p:cNvCxnSpPr>
            <p:nvPr/>
          </p:nvCxnSpPr>
          <p:spPr>
            <a:xfrm rot="5400000">
              <a:off x="10203985" y="2241704"/>
              <a:ext cx="310931" cy="73453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/>
            <p:cNvSpPr txBox="1"/>
            <p:nvPr/>
          </p:nvSpPr>
          <p:spPr>
            <a:xfrm>
              <a:off x="9281349" y="320453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MUX</a:t>
              </a:r>
              <a:endParaRPr lang="zh-TW" altLang="en-US" dirty="0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8955804" y="2840802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0</a:t>
              </a:r>
              <a:endParaRPr lang="zh-TW" altLang="en-US" sz="1200" dirty="0"/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10017623" y="2830981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1</a:t>
              </a:r>
              <a:endParaRPr lang="zh-TW" altLang="en-US" sz="120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3627" y="1054656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R</a:t>
              </a:r>
              <a:endParaRPr lang="zh-TW" altLang="en-US" baseline="-25000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3112916" y="3168650"/>
            <a:ext cx="4617781" cy="2902116"/>
            <a:chOff x="3112916" y="3168650"/>
            <a:chExt cx="4617781" cy="2902116"/>
          </a:xfrm>
        </p:grpSpPr>
        <p:cxnSp>
          <p:nvCxnSpPr>
            <p:cNvPr id="143" name="直線單箭頭接點 142"/>
            <p:cNvCxnSpPr/>
            <p:nvPr/>
          </p:nvCxnSpPr>
          <p:spPr>
            <a:xfrm>
              <a:off x="3726258" y="3488201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群組 143"/>
            <p:cNvGrpSpPr/>
            <p:nvPr/>
          </p:nvGrpSpPr>
          <p:grpSpPr>
            <a:xfrm>
              <a:off x="6247869" y="3443263"/>
              <a:ext cx="653114" cy="843787"/>
              <a:chOff x="5369657" y="1556951"/>
              <a:chExt cx="841673" cy="1087395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5428735" y="155695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8" name="等腰三角形 167"/>
              <p:cNvSpPr/>
              <p:nvPr/>
            </p:nvSpPr>
            <p:spPr>
              <a:xfrm rot="19938815">
                <a:off x="5369657" y="2269151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文字方塊 168"/>
              <p:cNvSpPr txBox="1"/>
              <p:nvPr/>
            </p:nvSpPr>
            <p:spPr>
              <a:xfrm>
                <a:off x="5428666" y="155695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sp>
          <p:nvSpPr>
            <p:cNvPr id="145" name="矩形 144"/>
            <p:cNvSpPr/>
            <p:nvPr/>
          </p:nvSpPr>
          <p:spPr>
            <a:xfrm>
              <a:off x="4163097" y="3168650"/>
              <a:ext cx="1732752" cy="2902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6" name="群組 145"/>
            <p:cNvGrpSpPr/>
            <p:nvPr/>
          </p:nvGrpSpPr>
          <p:grpSpPr>
            <a:xfrm>
              <a:off x="6247869" y="4681838"/>
              <a:ext cx="653114" cy="843787"/>
              <a:chOff x="5369657" y="1154331"/>
              <a:chExt cx="841673" cy="1087395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5428735" y="1154331"/>
                <a:ext cx="782595" cy="1087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5" name="等腰三角形 164"/>
              <p:cNvSpPr/>
              <p:nvPr/>
            </p:nvSpPr>
            <p:spPr>
              <a:xfrm rot="19938815">
                <a:off x="5369657" y="1866533"/>
                <a:ext cx="206722" cy="19551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文字方塊 165"/>
              <p:cNvSpPr txBox="1"/>
              <p:nvPr/>
            </p:nvSpPr>
            <p:spPr>
              <a:xfrm>
                <a:off x="5428666" y="115433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</a:t>
                </a:r>
                <a:endParaRPr lang="zh-TW" altLang="en-US" dirty="0"/>
              </a:p>
            </p:txBody>
          </p:sp>
        </p:grpSp>
        <p:cxnSp>
          <p:nvCxnSpPr>
            <p:cNvPr id="147" name="直線單箭頭接點 146"/>
            <p:cNvCxnSpPr/>
            <p:nvPr/>
          </p:nvCxnSpPr>
          <p:spPr>
            <a:xfrm>
              <a:off x="5895849" y="3586558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/>
            <p:nvPr/>
          </p:nvCxnSpPr>
          <p:spPr>
            <a:xfrm>
              <a:off x="5895849" y="4825134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/>
            <p:nvPr/>
          </p:nvCxnSpPr>
          <p:spPr>
            <a:xfrm>
              <a:off x="6900983" y="3586558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6900983" y="4825134"/>
              <a:ext cx="3978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3739803" y="3858922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/>
            <p:nvPr/>
          </p:nvCxnSpPr>
          <p:spPr>
            <a:xfrm>
              <a:off x="3718979" y="4594057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/>
            <p:cNvSpPr txBox="1"/>
            <p:nvPr/>
          </p:nvSpPr>
          <p:spPr>
            <a:xfrm>
              <a:off x="3112916" y="4409391"/>
              <a:ext cx="606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5884762" y="3231279"/>
              <a:ext cx="433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D</a:t>
              </a:r>
              <a:r>
                <a:rPr lang="en-US" altLang="zh-TW" baseline="-25000" dirty="0"/>
                <a:t>0</a:t>
              </a:r>
              <a:endParaRPr lang="zh-TW" altLang="en-US" baseline="-25000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7290937" y="3401892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5878161" y="4423351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D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7290937" y="4640467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336304" y="3302466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 smtClean="0"/>
                <a:t>0</a:t>
              </a:r>
              <a:endParaRPr lang="zh-TW" altLang="en-US" baseline="-25000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336304" y="3680490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>
              <a:off x="5895074" y="5920413"/>
              <a:ext cx="433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6050595" y="5873064"/>
              <a:ext cx="80779" cy="109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字方塊 161"/>
            <p:cNvSpPr txBox="1"/>
            <p:nvPr/>
          </p:nvSpPr>
          <p:spPr>
            <a:xfrm>
              <a:off x="5956275" y="5650833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3</a:t>
              </a:r>
              <a:endParaRPr lang="zh-TW" altLang="en-US" sz="1200" dirty="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367823" y="5701434"/>
              <a:ext cx="13628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( L</a:t>
              </a:r>
              <a:r>
                <a:rPr lang="en-US" altLang="zh-TW" baseline="-25000" dirty="0" smtClean="0"/>
                <a:t>A </a:t>
              </a:r>
              <a:r>
                <a:rPr lang="en-US" altLang="zh-TW" dirty="0" smtClean="0"/>
                <a:t>, L</a:t>
              </a:r>
              <a:r>
                <a:rPr lang="en-US" altLang="zh-TW" baseline="-25000" dirty="0" smtClean="0"/>
                <a:t>B </a:t>
              </a:r>
              <a:r>
                <a:rPr lang="en-US" altLang="zh-TW" dirty="0" smtClean="0"/>
                <a:t>, S</a:t>
              </a:r>
              <a:r>
                <a:rPr lang="en-US" altLang="zh-TW" baseline="-25000" dirty="0" smtClean="0"/>
                <a:t>Q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7210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220</TotalTime>
  <Words>573</Words>
  <Application>Microsoft Office PowerPoint</Application>
  <PresentationFormat>寬螢幕</PresentationFormat>
  <Paragraphs>333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Garamond</vt:lpstr>
      <vt:lpstr>Wingdings 2</vt:lpstr>
      <vt:lpstr>HDOfficeLightV0</vt:lpstr>
      <vt:lpstr>有機</vt:lpstr>
      <vt:lpstr>Computer Organization</vt:lpstr>
      <vt:lpstr>Q1</vt:lpstr>
      <vt:lpstr>PowerPoint 簡報</vt:lpstr>
      <vt:lpstr>Q2</vt:lpstr>
      <vt:lpstr>PowerPoint 簡報</vt:lpstr>
      <vt:lpstr>Q3</vt:lpstr>
      <vt:lpstr>PowerPoint 簡報</vt:lpstr>
      <vt:lpstr>Q4</vt:lpstr>
      <vt:lpstr>PowerPoint 簡報</vt:lpstr>
      <vt:lpstr>Q5</vt:lpstr>
      <vt:lpstr>PowerPoint 簡報</vt:lpstr>
      <vt:lpstr>Q6</vt:lpstr>
      <vt:lpstr>PowerPoint 簡報</vt:lpstr>
      <vt:lpstr>Q7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Dust</dc:creator>
  <cp:lastModifiedBy>odie</cp:lastModifiedBy>
  <cp:revision>31</cp:revision>
  <dcterms:created xsi:type="dcterms:W3CDTF">2016-11-27T04:23:45Z</dcterms:created>
  <dcterms:modified xsi:type="dcterms:W3CDTF">2016-11-27T20:34:20Z</dcterms:modified>
</cp:coreProperties>
</file>