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E8D20F1-0716-4BEC-BB37-E5A855EEE3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39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4A83-2DD1-466A-A1C3-A324928B88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063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0F9E1-4630-4D1B-B002-06A8AF0E90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10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BF3B4-4449-41C0-88AA-68366BA092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81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B5F72-A740-480B-8173-A554EC2F9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90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E7A3F-975B-4FA4-8D41-62457425EA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1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44C12-2382-407C-8D57-D5806DB2E4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996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67B6D-9298-4B64-979C-6BD76F96B3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770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DEE80-6176-4479-8DFE-C14F1FE12A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04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C0B86-519D-487A-95B8-F7BEC26918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086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9ACD9-D65E-4EA0-9D14-21C137EFF6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422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82702180-5652-4EFB-9516-57F96E58A7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Usage of FPGA Experiment Board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654050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Goals of this lab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Let you know how to work with our FPGA board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FPGA: Field Programmable Gate Array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a special hardware architecture to simulate digital circuit design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endParaRPr lang="en-US" altLang="zh-TW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Establish your imagination on timing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Grading of this lab</a:t>
            </a:r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Basic: 75</a:t>
            </a:r>
          </a:p>
          <a:p>
            <a:pPr lvl="1"/>
            <a:r>
              <a:rPr lang="en-US" altLang="zh-TW" smtClean="0"/>
              <a:t>Complete Task 1 and show the timing waveform</a:t>
            </a:r>
          </a:p>
          <a:p>
            <a:pPr lvl="1"/>
            <a:r>
              <a:rPr lang="en-US" altLang="zh-TW" smtClean="0"/>
              <a:t>Complete Task 2 (rear-light controller) and demo on FPGA</a:t>
            </a:r>
          </a:p>
          <a:p>
            <a:r>
              <a:rPr lang="en-US" altLang="zh-TW" smtClean="0"/>
              <a:t>Bonus: +25</a:t>
            </a:r>
          </a:p>
          <a:p>
            <a:pPr lvl="1"/>
            <a:r>
              <a:rPr lang="en-US" altLang="zh-TW" smtClean="0"/>
              <a:t>Task 3: extension of the rear-light controller</a:t>
            </a:r>
            <a:endParaRPr lang="zh-TW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Task 1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533400" y="2017713"/>
            <a:ext cx="8421688" cy="954087"/>
          </a:xfrm>
        </p:spPr>
        <p:txBody>
          <a:bodyPr/>
          <a:lstStyle/>
          <a:p>
            <a:r>
              <a:rPr lang="en-US" altLang="zh-TW" sz="2400" smtClean="0"/>
              <a:t>Draw the circuit and demo the timing waveform of the simulation to TA</a:t>
            </a:r>
          </a:p>
        </p:txBody>
      </p:sp>
      <p:pic>
        <p:nvPicPr>
          <p:cNvPr id="614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6545263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Task 2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3810000" cy="44958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Demo the rear-light controller on the FPGA board</a:t>
            </a:r>
          </a:p>
          <a:p>
            <a:pPr eaLnBrk="1" hangingPunct="1"/>
            <a:r>
              <a:rPr lang="en-US" altLang="zh-TW" sz="2000" smtClean="0"/>
              <a:t>Input:</a:t>
            </a:r>
          </a:p>
          <a:p>
            <a:pPr lvl="1" eaLnBrk="1" hangingPunct="1"/>
            <a:r>
              <a:rPr lang="en-US" altLang="zh-TW" sz="1600" smtClean="0"/>
              <a:t>LT: turn left</a:t>
            </a:r>
          </a:p>
          <a:p>
            <a:pPr lvl="1" eaLnBrk="1" hangingPunct="1"/>
            <a:r>
              <a:rPr lang="en-US" altLang="zh-TW" sz="1600" smtClean="0"/>
              <a:t>RT: turn right</a:t>
            </a:r>
          </a:p>
          <a:p>
            <a:pPr lvl="1" eaLnBrk="1" hangingPunct="1"/>
            <a:r>
              <a:rPr lang="en-US" altLang="zh-TW" sz="1600" smtClean="0"/>
              <a:t>BR:</a:t>
            </a:r>
            <a:r>
              <a:rPr lang="zh-TW" altLang="en-US" sz="1600" smtClean="0"/>
              <a:t> </a:t>
            </a:r>
            <a:r>
              <a:rPr lang="en-US" altLang="zh-TW" sz="1600" smtClean="0"/>
              <a:t>brake</a:t>
            </a:r>
          </a:p>
          <a:p>
            <a:pPr lvl="1" eaLnBrk="1" hangingPunct="1"/>
            <a:r>
              <a:rPr lang="en-US" altLang="zh-TW" sz="1600" smtClean="0"/>
              <a:t>EM: emergency</a:t>
            </a:r>
          </a:p>
          <a:p>
            <a:pPr lvl="1" eaLnBrk="1" hangingPunct="1"/>
            <a:r>
              <a:rPr lang="en-US" altLang="zh-TW" sz="1600" smtClean="0"/>
              <a:t>BL: 1 Hz blink (clock)</a:t>
            </a:r>
          </a:p>
          <a:p>
            <a:pPr eaLnBrk="1" hangingPunct="1"/>
            <a:r>
              <a:rPr lang="en-US" altLang="zh-TW" sz="2000" smtClean="0"/>
              <a:t>Output:</a:t>
            </a:r>
          </a:p>
          <a:p>
            <a:pPr lvl="1" eaLnBrk="1" hangingPunct="1"/>
            <a:r>
              <a:rPr lang="en-US" altLang="zh-TW" sz="1600" smtClean="0"/>
              <a:t>LR: left light ON</a:t>
            </a:r>
          </a:p>
          <a:p>
            <a:pPr lvl="1" eaLnBrk="1" hangingPunct="1"/>
            <a:r>
              <a:rPr lang="en-US" altLang="zh-TW" sz="1600" smtClean="0"/>
              <a:t>RR: right light ON</a:t>
            </a:r>
          </a:p>
          <a:p>
            <a:pPr eaLnBrk="1" hangingPunct="1"/>
            <a:r>
              <a:rPr lang="en-US" altLang="zh-TW" sz="2000" smtClean="0"/>
              <a:t>Assume: at most one of LT/RT/BR/EM is 1 at any time</a:t>
            </a:r>
          </a:p>
        </p:txBody>
      </p:sp>
      <p:pic>
        <p:nvPicPr>
          <p:cNvPr id="717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0211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Task 3 (Bonus)</a:t>
            </a:r>
            <a:endParaRPr lang="zh-TW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Extend the design of rear-light controller (task 2)</a:t>
            </a:r>
          </a:p>
          <a:p>
            <a:r>
              <a:rPr lang="en-US" altLang="zh-TW" dirty="0" smtClean="0"/>
              <a:t>But it is possible that 2+ input signal is one</a:t>
            </a:r>
          </a:p>
          <a:p>
            <a:r>
              <a:rPr lang="en-US" altLang="zh-TW" dirty="0" smtClean="0"/>
              <a:t>Take control by the priority:</a:t>
            </a:r>
          </a:p>
          <a:p>
            <a:pPr lvl="1"/>
            <a:r>
              <a:rPr lang="en-US" altLang="zh-TW" dirty="0" smtClean="0"/>
              <a:t>(LT, RT) &gt; BR &gt; </a:t>
            </a:r>
            <a:r>
              <a:rPr lang="en-US" altLang="zh-TW" dirty="0" smtClean="0"/>
              <a:t>EM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Design by Yourself!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100</TotalTime>
  <Words>198</Words>
  <Application>Microsoft Office PowerPoint</Application>
  <PresentationFormat>如螢幕大小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標楷體</vt:lpstr>
      <vt:lpstr>Times New Roman</vt:lpstr>
      <vt:lpstr>Wingdings</vt:lpstr>
      <vt:lpstr>Blends</vt:lpstr>
      <vt:lpstr>Usage of FPGA Experiment Board</vt:lpstr>
      <vt:lpstr>Goals of this lab</vt:lpstr>
      <vt:lpstr>Grading of this lab</vt:lpstr>
      <vt:lpstr>Task 1</vt:lpstr>
      <vt:lpstr>Task 2</vt:lpstr>
      <vt:lpstr>Task 3 (Bonus)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37</cp:revision>
  <cp:lastPrinted>1601-01-01T00:00:00Z</cp:lastPrinted>
  <dcterms:created xsi:type="dcterms:W3CDTF">2009-09-23T16:07:34Z</dcterms:created>
  <dcterms:modified xsi:type="dcterms:W3CDTF">2017-09-24T16:04:15Z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