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7B35EE-996A-4E91-9D39-E9A4D928C3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9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25B44-B357-43AF-B075-13ADB105A2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24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41E83-97C6-48EE-82D2-D7991D4D99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14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2086D-EED2-491F-BAF5-C57784E3B7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080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36CC3-C58B-4497-99EC-235BEC1D03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31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44907-A3D6-41EE-A2E0-D843C488EB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645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EAB2-928E-4049-A770-55262AD120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25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B3D49-128E-4FF6-B196-FB8FC89CC4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21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C767-E06D-4A9E-B06C-4EA0319BD1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728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9A3BB-8412-4337-8472-81FA008A44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8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A9157-AE9A-4A09-91DE-1159C1619E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2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E7C5AA2-75FE-4D7C-9C6C-25702D32E76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Count Down Timer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Mid-Term Project of the Computer Organization 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Your Design Task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4695056" cy="4319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Basic Platform: 60%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A count-down timer displaying </a:t>
            </a:r>
            <a:r>
              <a:rPr lang="en-US" altLang="zh-TW" sz="2400" dirty="0" err="1" smtClean="0"/>
              <a:t>mm:ss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Refresh every one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Counting down: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59:59 </a:t>
            </a:r>
            <a:r>
              <a:rPr lang="en-US" altLang="zh-TW" sz="2400" dirty="0" smtClean="0">
                <a:sym typeface="Wingdings" panose="05000000000000000000" pitchFamily="2" charset="2"/>
              </a:rPr>
              <a:t> 59:58  59:57  … 59:00  58:00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>
                <a:sym typeface="Wingdings" panose="05000000000000000000" pitchFamily="2" charset="2"/>
              </a:rPr>
              <a:t>Various bonus functions to extend this platform</a:t>
            </a:r>
            <a:endParaRPr lang="en-US" altLang="zh-TW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722" y="3789040"/>
            <a:ext cx="3908278" cy="231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A (+10%): implement the PAUSE button</a:t>
            </a:r>
          </a:p>
          <a:p>
            <a:pPr lvl="1"/>
            <a:r>
              <a:rPr lang="en-US" altLang="zh-TW" dirty="0" smtClean="0"/>
              <a:t>Press to pause the count-down and display a steady time</a:t>
            </a:r>
          </a:p>
          <a:p>
            <a:pPr lvl="1"/>
            <a:r>
              <a:rPr lang="en-US" altLang="zh-TW" dirty="0" smtClean="0"/>
              <a:t>Press again to resume count-down</a:t>
            </a:r>
          </a:p>
          <a:p>
            <a:r>
              <a:rPr lang="en-US" altLang="zh-TW" dirty="0" smtClean="0"/>
              <a:t>Function B (+10%): input start time through</a:t>
            </a:r>
          </a:p>
          <a:p>
            <a:pPr lvl="1"/>
            <a:r>
              <a:rPr lang="en-US" altLang="zh-TW" dirty="0" smtClean="0"/>
              <a:t>Dip-switches, and</a:t>
            </a:r>
          </a:p>
          <a:p>
            <a:pPr lvl="1"/>
            <a:r>
              <a:rPr lang="en-US" altLang="zh-TW" dirty="0" smtClean="0"/>
              <a:t>A SET 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20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C (+20%): set start time through MODE and INC button</a:t>
            </a:r>
          </a:p>
          <a:p>
            <a:pPr lvl="1"/>
            <a:r>
              <a:rPr lang="en-US" altLang="zh-TW" dirty="0" smtClean="0"/>
              <a:t>MODE: switch to setup mode/change digit/resume counting</a:t>
            </a:r>
          </a:p>
          <a:p>
            <a:pPr lvl="1"/>
            <a:r>
              <a:rPr lang="en-US" altLang="zh-TW" dirty="0" smtClean="0"/>
              <a:t>INC: (modulo) increment the time of current digit</a:t>
            </a:r>
          </a:p>
          <a:p>
            <a:pPr lvl="1"/>
            <a:r>
              <a:rPr lang="en-US" altLang="zh-TW" dirty="0" smtClean="0"/>
              <a:t>Indicate the digit to be set through LEDs</a:t>
            </a:r>
          </a:p>
          <a:p>
            <a:pPr lvl="1"/>
            <a:r>
              <a:rPr lang="en-US" altLang="zh-TW" dirty="0" smtClean="0"/>
              <a:t>Note: you need only to do one of Function B and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92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 D (+10%): blink (</a:t>
            </a:r>
            <a:r>
              <a:rPr lang="zh-TW" altLang="en-US" dirty="0" smtClean="0"/>
              <a:t>閃爍</a:t>
            </a:r>
            <a:r>
              <a:rPr lang="en-US" altLang="zh-TW" dirty="0" smtClean="0"/>
              <a:t>) all digits when counting to 00:00</a:t>
            </a:r>
          </a:p>
          <a:p>
            <a:r>
              <a:rPr lang="en-US" altLang="zh-TW" dirty="0" smtClean="0"/>
              <a:t>Function E (+15%): blink the digit to be set when setting the start time</a:t>
            </a:r>
          </a:p>
          <a:p>
            <a:pPr lvl="1"/>
            <a:r>
              <a:rPr lang="en-US" altLang="zh-TW" dirty="0" smtClean="0"/>
              <a:t>You have to implement Function C </a:t>
            </a:r>
            <a:r>
              <a:rPr lang="en-US" altLang="zh-TW" dirty="0" smtClean="0"/>
              <a:t>first</a:t>
            </a:r>
          </a:p>
          <a:p>
            <a:r>
              <a:rPr lang="en-US" altLang="zh-TW" dirty="0" smtClean="0"/>
              <a:t>Function F (+10%): ACCELERATE button</a:t>
            </a:r>
          </a:p>
          <a:p>
            <a:pPr lvl="1"/>
            <a:r>
              <a:rPr lang="en-US" altLang="zh-TW" dirty="0" smtClean="0"/>
              <a:t>Push the button to let the time refresh every 0.1 second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101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Remark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Midterm Report: 10%</a:t>
            </a:r>
          </a:p>
          <a:p>
            <a:endParaRPr lang="en-US" altLang="zh-TW" dirty="0"/>
          </a:p>
          <a:p>
            <a:r>
              <a:rPr lang="en-US" altLang="zh-TW" dirty="0" smtClean="0"/>
              <a:t>You can also propose your own bonus functions</a:t>
            </a:r>
          </a:p>
          <a:p>
            <a:pPr lvl="1"/>
            <a:r>
              <a:rPr lang="en-US" altLang="zh-TW" dirty="0" smtClean="0"/>
              <a:t>Discuss with me for the credit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11700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662</TotalTime>
  <Words>219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Times New Roman</vt:lpstr>
      <vt:lpstr>Wingdings</vt:lpstr>
      <vt:lpstr>Blends</vt:lpstr>
      <vt:lpstr>Count Down Timer</vt:lpstr>
      <vt:lpstr>Your Design Task</vt:lpstr>
      <vt:lpstr>Bonus</vt:lpstr>
      <vt:lpstr>Bonus</vt:lpstr>
      <vt:lpstr>Bonus</vt:lpstr>
      <vt:lpstr>Remark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53</cp:revision>
  <dcterms:created xsi:type="dcterms:W3CDTF">1601-01-01T00:00:00Z</dcterms:created>
  <dcterms:modified xsi:type="dcterms:W3CDTF">2017-11-02T15:31:11Z</dcterms:modified>
</cp:coreProperties>
</file>