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3" r:id="rId13"/>
    <p:sldId id="267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2016/11/3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05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1055" y="1991105"/>
            <a:ext cx="5724211" cy="1150317"/>
          </a:xfrm>
        </p:spPr>
        <p:txBody>
          <a:bodyPr/>
          <a:lstStyle/>
          <a:p>
            <a:r>
              <a:rPr lang="en-US" altLang="zh-TW" sz="2400" dirty="0" smtClean="0"/>
              <a:t>Example: to send command 0x01 </a:t>
            </a:r>
          </a:p>
          <a:p>
            <a:r>
              <a:rPr lang="en-US" altLang="zh-TW" sz="2400" dirty="0" smtClean="0"/>
              <a:t>clear screen, cursor home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994116" y="3218926"/>
            <a:ext cx="5458262" cy="3066801"/>
            <a:chOff x="2518116" y="3036045"/>
            <a:chExt cx="5458262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program the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Demo: </a:t>
            </a:r>
            <a:r>
              <a:rPr lang="en-US" altLang="zh-TW" dirty="0" err="1" smtClean="0"/>
              <a:t>LCD_Hello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7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 the LCD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9" y="2612707"/>
            <a:ext cx="6947271" cy="15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39285" cy="3066801"/>
            <a:chOff x="2518116" y="3036045"/>
            <a:chExt cx="4839285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Prepare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3418449" y="3529241"/>
              <a:ext cx="675247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93438" y="3738555"/>
            <a:ext cx="2804160" cy="69376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11680" y="4498336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39285" cy="3066801"/>
            <a:chOff x="2518116" y="3036045"/>
            <a:chExt cx="4839285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3418449" y="3529241"/>
              <a:ext cx="675247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81186" y="4358212"/>
            <a:ext cx="2804160" cy="25439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56655" y="4797972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Send out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63521"/>
            <a:ext cx="4839285" cy="2997867"/>
            <a:chOff x="2518116" y="3104979"/>
            <a:chExt cx="4839285" cy="299786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455293" y="3104979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Prepare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262511" y="3557907"/>
              <a:ext cx="1026938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482989" y="4667613"/>
            <a:ext cx="2804160" cy="1692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14732" y="4338361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63521"/>
            <a:ext cx="4839285" cy="2997867"/>
            <a:chOff x="2518116" y="3104979"/>
            <a:chExt cx="4839285" cy="299786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455293" y="3104979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262511" y="3557907"/>
              <a:ext cx="1026938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430521" y="4759285"/>
            <a:ext cx="2804160" cy="1692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14732" y="4338361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Send out the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92011"/>
            <a:ext cx="4960994" cy="2969377"/>
            <a:chOff x="2518116" y="3133469"/>
            <a:chExt cx="4960994" cy="296937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5523125" y="3133469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5274013" y="3561247"/>
              <a:ext cx="2083388" cy="163559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600046" y="5139698"/>
            <a:ext cx="2804160" cy="11907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688080" y="4750248"/>
            <a:ext cx="2334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Send signal for lower-half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Display characters according to the button pressed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547446" y="3784209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547446" y="4360984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547446" y="4944792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9966" y="5528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…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658794" y="3713870"/>
            <a:ext cx="3756073" cy="2110154"/>
            <a:chOff x="2715065" y="3615397"/>
            <a:chExt cx="3756073" cy="2110154"/>
          </a:xfrm>
        </p:grpSpPr>
        <p:sp>
          <p:nvSpPr>
            <p:cNvPr id="8" name="圓角矩形 7"/>
            <p:cNvSpPr/>
            <p:nvPr/>
          </p:nvSpPr>
          <p:spPr bwMode="auto">
            <a:xfrm>
              <a:off x="3587263" y="4192172"/>
              <a:ext cx="2180492" cy="956601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70142" y="433191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</a:rPr>
                <a:t>ABC_</a:t>
              </a:r>
              <a:endParaRPr lang="zh-TW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715065" y="3615397"/>
              <a:ext cx="3756073" cy="21101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線單箭頭接點 13"/>
          <p:cNvCxnSpPr>
            <a:stCxn id="4" idx="6"/>
          </p:cNvCxnSpPr>
          <p:nvPr/>
        </p:nvCxnSpPr>
        <p:spPr bwMode="auto">
          <a:xfrm flipV="1">
            <a:off x="2110154" y="3988190"/>
            <a:ext cx="59084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/>
          <p:cNvCxnSpPr>
            <a:stCxn id="5" idx="6"/>
          </p:cNvCxnSpPr>
          <p:nvPr/>
        </p:nvCxnSpPr>
        <p:spPr bwMode="auto">
          <a:xfrm flipV="1">
            <a:off x="2110154" y="4564965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/>
          <p:cNvCxnSpPr>
            <a:stCxn id="6" idx="6"/>
          </p:cNvCxnSpPr>
          <p:nvPr/>
        </p:nvCxnSpPr>
        <p:spPr bwMode="auto">
          <a:xfrm flipV="1">
            <a:off x="2110154" y="5148773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000" dirty="0" smtClean="0"/>
              <a:t>Basic: (60%)</a:t>
            </a:r>
          </a:p>
          <a:p>
            <a:pPr lvl="1"/>
            <a:r>
              <a:rPr lang="en-US" altLang="zh-TW" sz="1800" dirty="0" smtClean="0"/>
              <a:t>Display the character pressed at the cursor position</a:t>
            </a:r>
          </a:p>
          <a:p>
            <a:r>
              <a:rPr lang="en-US" altLang="zh-TW" sz="2000" dirty="0" smtClean="0"/>
              <a:t>Bonus 1: (+10%)</a:t>
            </a:r>
          </a:p>
          <a:p>
            <a:pPr lvl="1"/>
            <a:r>
              <a:rPr lang="en-US" altLang="zh-TW" sz="1800" dirty="0" smtClean="0"/>
              <a:t>Implement the `new-line’ key</a:t>
            </a:r>
          </a:p>
          <a:p>
            <a:pPr lvl="1"/>
            <a:r>
              <a:rPr lang="en-US" altLang="zh-TW" sz="1800" dirty="0" smtClean="0"/>
              <a:t>Change to the next line if new-line pressed at Line 1</a:t>
            </a: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Scroll</a:t>
            </a:r>
            <a:r>
              <a:rPr lang="en-US" altLang="zh-TW" sz="1800" dirty="0" smtClean="0"/>
              <a:t> the screen if new-line pressed at Line 2</a:t>
            </a:r>
          </a:p>
          <a:p>
            <a:r>
              <a:rPr lang="en-US" altLang="zh-TW" sz="2000" dirty="0" smtClean="0"/>
              <a:t>Bonus 2: (+20%)</a:t>
            </a:r>
          </a:p>
          <a:p>
            <a:pPr lvl="1"/>
            <a:r>
              <a:rPr lang="en-US" altLang="zh-TW" sz="1800" dirty="0" smtClean="0"/>
              <a:t>Implement the arrow keys (up, down, left, right)</a:t>
            </a:r>
          </a:p>
          <a:p>
            <a:pPr lvl="1"/>
            <a:r>
              <a:rPr lang="en-US" altLang="zh-TW" sz="1800" dirty="0" smtClean="0"/>
              <a:t>Move the cursor by the arrow key</a:t>
            </a: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Insert</a:t>
            </a:r>
            <a:r>
              <a:rPr lang="en-US" altLang="zh-TW" sz="1800" dirty="0" smtClean="0"/>
              <a:t> character at the cursor position</a:t>
            </a:r>
          </a:p>
          <a:p>
            <a:r>
              <a:rPr lang="en-US" altLang="zh-TW" sz="2200" dirty="0" smtClean="0"/>
              <a:t>Bonus 3: (+20%)</a:t>
            </a:r>
          </a:p>
          <a:p>
            <a:pPr lvl="1"/>
            <a:r>
              <a:rPr lang="en-US" altLang="zh-TW" sz="1800" dirty="0" smtClean="0"/>
              <a:t>Catch the signal waveform of sending a command/data using LA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2015/11/03: </a:t>
            </a:r>
            <a:r>
              <a:rPr lang="en-US" altLang="zh-TW" sz="2800" dirty="0" smtClean="0"/>
              <a:t>demo the basic part to TA</a:t>
            </a:r>
          </a:p>
          <a:p>
            <a:r>
              <a:rPr lang="en-US" altLang="zh-TW" sz="2800" dirty="0" smtClean="0"/>
              <a:t>2015/11/10: </a:t>
            </a:r>
            <a:r>
              <a:rPr lang="en-US" altLang="zh-TW" sz="2800" dirty="0" smtClean="0"/>
              <a:t>demo the bonus part to TA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773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Control the LCD Display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From the hardware perspective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07963" y="2278561"/>
            <a:ext cx="3809535" cy="4114800"/>
          </a:xfrm>
        </p:spPr>
        <p:txBody>
          <a:bodyPr/>
          <a:lstStyle/>
          <a:p>
            <a:r>
              <a:rPr lang="en-US" altLang="zh-TW" sz="2000" dirty="0"/>
              <a:t>The application processor sends commands and data through port P3</a:t>
            </a:r>
          </a:p>
          <a:p>
            <a:r>
              <a:rPr lang="en-US" altLang="zh-TW" sz="2000" dirty="0"/>
              <a:t>A command:</a:t>
            </a:r>
          </a:p>
          <a:p>
            <a:pPr lvl="1"/>
            <a:r>
              <a:rPr lang="en-US" altLang="zh-TW" sz="1800" dirty="0"/>
              <a:t>Moving cursor</a:t>
            </a:r>
          </a:p>
          <a:p>
            <a:pPr lvl="1"/>
            <a:r>
              <a:rPr lang="en-US" altLang="zh-TW" sz="1800" dirty="0"/>
              <a:t>Clear screen</a:t>
            </a:r>
          </a:p>
          <a:p>
            <a:pPr lvl="1"/>
            <a:r>
              <a:rPr lang="en-US" altLang="zh-TW" sz="1800" dirty="0"/>
              <a:t>…</a:t>
            </a:r>
            <a:r>
              <a:rPr lang="en-US" altLang="zh-TW" sz="1800" dirty="0" err="1"/>
              <a:t>etc</a:t>
            </a:r>
            <a:endParaRPr lang="en-US" altLang="zh-TW" sz="1800" dirty="0"/>
          </a:p>
          <a:p>
            <a:r>
              <a:rPr lang="en-US" altLang="zh-TW" sz="2000" dirty="0"/>
              <a:t>Data: the ASCII code of the character to display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98" y="3305908"/>
            <a:ext cx="4726478" cy="24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/>
              <a:t>E: latch enable</a:t>
            </a:r>
          </a:p>
          <a:p>
            <a:pPr lvl="1"/>
            <a:r>
              <a:rPr lang="en-US" altLang="zh-TW" sz="1800" dirty="0"/>
              <a:t>the LCD latches the command/data at negative edge (1</a:t>
            </a:r>
            <a:r>
              <a:rPr lang="en-US" altLang="zh-TW" sz="1800" dirty="0">
                <a:sym typeface="Wingdings" panose="05000000000000000000" pitchFamily="2" charset="2"/>
              </a:rPr>
              <a:t>0)</a:t>
            </a:r>
          </a:p>
          <a:p>
            <a:r>
              <a:rPr lang="en-US" altLang="zh-TW" sz="2000" dirty="0">
                <a:sym typeface="Wingdings" panose="05000000000000000000" pitchFamily="2" charset="2"/>
              </a:rPr>
              <a:t>D 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data/command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configured 4-bit mode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send higher portion first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2810836"/>
            <a:ext cx="5176910" cy="32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6437" y="2017713"/>
            <a:ext cx="8448651" cy="641081"/>
          </a:xfrm>
        </p:spPr>
        <p:txBody>
          <a:bodyPr/>
          <a:lstStyle/>
          <a:p>
            <a:r>
              <a:rPr lang="en-US" altLang="zh-TW" sz="2000" dirty="0"/>
              <a:t>http://www.eeherald.com/section/design-guide/sample_lcd_c_programs.html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3" y="2564048"/>
            <a:ext cx="3110460" cy="42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994117" y="3218926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160</TotalTime>
  <Words>557</Words>
  <Application>Microsoft Office PowerPoint</Application>
  <PresentationFormat>如螢幕大小 (4:3)</PresentationFormat>
  <Paragraphs>168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Tahoma</vt:lpstr>
      <vt:lpstr>Times New Roman</vt:lpstr>
      <vt:lpstr>Wingdings</vt:lpstr>
      <vt:lpstr>Staff training presentation</vt:lpstr>
      <vt:lpstr>LCD Display</vt:lpstr>
      <vt:lpstr>Your Task</vt:lpstr>
      <vt:lpstr>Grading</vt:lpstr>
      <vt:lpstr>Schedule</vt:lpstr>
      <vt:lpstr>Control the LCD Display</vt:lpstr>
      <vt:lpstr>Signal Interface to the LCD</vt:lpstr>
      <vt:lpstr>Signal interface to the LCD</vt:lpstr>
      <vt:lpstr>List of commands</vt:lpstr>
      <vt:lpstr>Timing diagram to send command/data</vt:lpstr>
      <vt:lpstr>Timing diagram to send command/data</vt:lpstr>
      <vt:lpstr>How to program the LCD</vt:lpstr>
      <vt:lpstr>Initialize the LCD</vt:lpstr>
      <vt:lpstr>Program to send command/data</vt:lpstr>
      <vt:lpstr>Program to send command/data</vt:lpstr>
      <vt:lpstr>Program to send command/data</vt:lpstr>
      <vt:lpstr>Program to send command/data</vt:lpstr>
      <vt:lpstr>Program to send command/data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33</cp:revision>
  <dcterms:created xsi:type="dcterms:W3CDTF">2014-11-12T16:46:09Z</dcterms:created>
  <dcterms:modified xsi:type="dcterms:W3CDTF">2016-11-02T16:33:51Z</dcterms:modified>
</cp:coreProperties>
</file>