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F1234D3-356E-4AA1-875F-E36D1B269EC2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81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5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03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73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742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476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73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172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1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78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8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27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74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15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96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8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7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1234D3-356E-4AA1-875F-E36D1B269EC2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90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Final </a:t>
            </a:r>
            <a:r>
              <a:rPr lang="en-US" altLang="zh-TW" dirty="0"/>
              <a:t>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The Calculator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5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Project : Game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+mj-ea"/>
                <a:ea typeface="+mj-ea"/>
              </a:rPr>
              <a:t>	</a:t>
            </a:r>
            <a:r>
              <a:rPr lang="zh-TW" altLang="en-US" dirty="0" smtClean="0">
                <a:latin typeface="+mj-ea"/>
                <a:ea typeface="+mj-ea"/>
              </a:rPr>
              <a:t>俄羅斯方塊</a:t>
            </a:r>
            <a:r>
              <a:rPr lang="en-US" altLang="zh-TW" dirty="0" smtClean="0">
                <a:latin typeface="+mj-ea"/>
                <a:ea typeface="+mj-ea"/>
              </a:rPr>
              <a:t>			</a:t>
            </a:r>
            <a:r>
              <a:rPr lang="en-US" altLang="zh-TW" dirty="0">
                <a:latin typeface="+mj-ea"/>
                <a:ea typeface="+mj-ea"/>
              </a:rPr>
              <a:t>		</a:t>
            </a:r>
            <a:r>
              <a:rPr lang="zh-TW" altLang="en-US" dirty="0" smtClean="0">
                <a:latin typeface="+mj-ea"/>
                <a:ea typeface="+mj-ea"/>
              </a:rPr>
              <a:t>貪</a:t>
            </a:r>
            <a:r>
              <a:rPr lang="zh-TW" altLang="en-US" dirty="0">
                <a:latin typeface="+mj-ea"/>
                <a:ea typeface="+mj-ea"/>
              </a:rPr>
              <a:t>食</a:t>
            </a:r>
            <a:r>
              <a:rPr lang="zh-TW" altLang="en-US" dirty="0" smtClean="0">
                <a:latin typeface="+mj-ea"/>
                <a:ea typeface="+mj-ea"/>
              </a:rPr>
              <a:t>蛇</a:t>
            </a:r>
            <a:r>
              <a:rPr lang="en-US" altLang="zh-TW" dirty="0" smtClean="0">
                <a:latin typeface="+mj-ea"/>
                <a:ea typeface="+mj-ea"/>
              </a:rPr>
              <a:t>						</a:t>
            </a:r>
            <a:r>
              <a:rPr lang="zh-TW" altLang="en-US" dirty="0" smtClean="0">
                <a:latin typeface="+mj-ea"/>
                <a:ea typeface="+mj-ea"/>
              </a:rPr>
              <a:t>小</a:t>
            </a:r>
            <a:r>
              <a:rPr lang="zh-TW" altLang="en-US" dirty="0">
                <a:latin typeface="+mj-ea"/>
                <a:ea typeface="+mj-ea"/>
              </a:rPr>
              <a:t>精靈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</p:txBody>
      </p:sp>
      <p:pic>
        <p:nvPicPr>
          <p:cNvPr id="2050" name="Picture 2" descr="「俄羅斯方塊」的圖片搜尋結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6655" r="4377"/>
          <a:stretch/>
        </p:blipFill>
        <p:spPr bwMode="auto">
          <a:xfrm>
            <a:off x="1295401" y="3640347"/>
            <a:ext cx="2501661" cy="250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小精靈遊戲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" t="6082" r="2345" b="3169"/>
          <a:stretch/>
        </p:blipFill>
        <p:spPr bwMode="auto">
          <a:xfrm>
            <a:off x="7958766" y="3640347"/>
            <a:ext cx="3203814" cy="250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「貪食蛇」的圖片搜尋結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4"/>
          <a:stretch/>
        </p:blipFill>
        <p:spPr bwMode="auto">
          <a:xfrm>
            <a:off x="4792363" y="3640347"/>
            <a:ext cx="2171101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3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俄羅斯方塊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基本</a:t>
            </a:r>
            <a:r>
              <a:rPr lang="zh-TW" altLang="en-US" dirty="0" smtClean="0"/>
              <a:t>分：</a:t>
            </a:r>
            <a:r>
              <a:rPr lang="en-US" altLang="zh-TW" dirty="0" smtClean="0"/>
              <a:t>(80)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遊戲畫面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隨機產生四格骨牌</a:t>
            </a:r>
            <a:r>
              <a:rPr lang="en-US" altLang="zh-TW" dirty="0" smtClean="0"/>
              <a:t>(</a:t>
            </a:r>
            <a:r>
              <a:rPr lang="zh-TW" altLang="en-US" dirty="0" smtClean="0"/>
              <a:t>七種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方塊緩慢落下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方塊可左右</a:t>
            </a:r>
            <a:r>
              <a:rPr lang="zh-TW" altLang="en-US" dirty="0" smtClean="0"/>
              <a:t>移動</a:t>
            </a:r>
            <a:endParaRPr lang="en-US" altLang="zh-TW" dirty="0" smtClean="0"/>
          </a:p>
          <a:p>
            <a:pPr lvl="1"/>
            <a:r>
              <a:rPr lang="zh-TW" altLang="en-US" dirty="0"/>
              <a:t>記分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加分功能：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背景音樂 </a:t>
            </a:r>
            <a:r>
              <a:rPr lang="en-US" altLang="zh-TW" dirty="0" smtClean="0"/>
              <a:t>(+5)</a:t>
            </a:r>
            <a:endParaRPr lang="en-US" altLang="zh-TW" dirty="0"/>
          </a:p>
          <a:p>
            <a:pPr lvl="1"/>
            <a:r>
              <a:rPr lang="zh-TW" altLang="en-US" dirty="0"/>
              <a:t>顯示下一組</a:t>
            </a:r>
            <a:r>
              <a:rPr lang="zh-TW" altLang="en-US" dirty="0" smtClean="0"/>
              <a:t>方塊 </a:t>
            </a:r>
            <a:r>
              <a:rPr lang="en-US" altLang="zh-TW" dirty="0" smtClean="0"/>
              <a:t>(+5)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en-US" altLang="zh-TW" dirty="0" smtClean="0"/>
              <a:t>90</a:t>
            </a:r>
            <a:r>
              <a:rPr lang="zh-TW" altLang="en-US" dirty="0" smtClean="0"/>
              <a:t>度為單位旋轉</a:t>
            </a:r>
            <a:r>
              <a:rPr lang="zh-TW" altLang="en-US" dirty="0" smtClean="0"/>
              <a:t>方塊 </a:t>
            </a:r>
            <a:r>
              <a:rPr lang="en-US" altLang="zh-TW" dirty="0" smtClean="0"/>
              <a:t>(+10)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按下按鈕方塊會加速</a:t>
            </a:r>
            <a:r>
              <a:rPr lang="zh-TW" altLang="en-US" dirty="0" smtClean="0"/>
              <a:t>落下 </a:t>
            </a:r>
            <a:r>
              <a:rPr lang="en-US" altLang="zh-TW" dirty="0" smtClean="0"/>
              <a:t>(+10)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</a:t>
            </a:r>
            <a:r>
              <a:rPr lang="zh-TW" altLang="en-US" dirty="0"/>
              <a:t>成</a:t>
            </a:r>
            <a:r>
              <a:rPr lang="zh-TW" altLang="en-US" dirty="0" smtClean="0"/>
              <a:t>一條線時，消除整列</a:t>
            </a:r>
            <a:r>
              <a:rPr lang="zh-TW" altLang="en-US" dirty="0" smtClean="0"/>
              <a:t>方塊 </a:t>
            </a:r>
            <a:r>
              <a:rPr lang="en-US" altLang="zh-TW" dirty="0" smtClean="0"/>
              <a:t>(+10)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整列方塊消除時，產生</a:t>
            </a:r>
            <a:r>
              <a:rPr lang="zh-TW" altLang="en-US" dirty="0" smtClean="0"/>
              <a:t>音效 </a:t>
            </a:r>
            <a:r>
              <a:rPr lang="en-US" altLang="zh-TW" dirty="0" smtClean="0"/>
              <a:t>(+10)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備用</a:t>
            </a:r>
            <a:r>
              <a:rPr lang="zh-TW" altLang="en-US" dirty="0" smtClean="0"/>
              <a:t>方塊，可</a:t>
            </a:r>
            <a:r>
              <a:rPr lang="zh-TW" altLang="en-US" dirty="0" smtClean="0"/>
              <a:t>交換 </a:t>
            </a:r>
            <a:r>
              <a:rPr lang="en-US" altLang="zh-TW" dirty="0" smtClean="0"/>
              <a:t>(+10)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 descr="https://upload.wikimedia.org/wikipedia/commons/thumb/3/39/Tetrominoes_IJLO_STZ_Worlds.svg/220px-Tetrominoes_IJLO_STZ_World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44" y="3940175"/>
            <a:ext cx="20955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52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+mj-ea"/>
              </a:rPr>
              <a:t>貪食</a:t>
            </a:r>
            <a:r>
              <a:rPr lang="zh-TW" altLang="en-US" dirty="0" smtClean="0">
                <a:latin typeface="+mj-ea"/>
              </a:rPr>
              <a:t>蛇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基本分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(60)</a:t>
            </a:r>
            <a:endParaRPr lang="en-US" altLang="zh-TW" dirty="0"/>
          </a:p>
          <a:p>
            <a:pPr lvl="1"/>
            <a:r>
              <a:rPr lang="zh-TW" altLang="en-US" dirty="0"/>
              <a:t>遊戲</a:t>
            </a:r>
            <a:r>
              <a:rPr lang="zh-TW" altLang="en-US" dirty="0" smtClean="0"/>
              <a:t>畫面，四周為牆不可穿過</a:t>
            </a:r>
            <a:endParaRPr lang="en-US" altLang="zh-TW" dirty="0"/>
          </a:p>
          <a:p>
            <a:pPr lvl="1"/>
            <a:r>
              <a:rPr lang="zh-TW" altLang="en-US" dirty="0" smtClean="0"/>
              <a:t>產生一隻蛇，可控制方向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隨機產生</a:t>
            </a:r>
            <a:r>
              <a:rPr lang="zh-TW" altLang="en-US" dirty="0" smtClean="0"/>
              <a:t>食物</a:t>
            </a:r>
            <a:endParaRPr lang="en-US" altLang="zh-TW" dirty="0" smtClean="0"/>
          </a:p>
          <a:p>
            <a:pPr lvl="1"/>
            <a:r>
              <a:rPr lang="zh-TW" altLang="en-US" dirty="0"/>
              <a:t>記分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加分功能：</a:t>
            </a:r>
            <a:endParaRPr lang="en-US" altLang="zh-TW" dirty="0" smtClean="0"/>
          </a:p>
          <a:p>
            <a:pPr lvl="1"/>
            <a:r>
              <a:rPr lang="zh-TW" altLang="en-US" dirty="0"/>
              <a:t>吃到食物時，蛇會</a:t>
            </a:r>
            <a:r>
              <a:rPr lang="zh-TW" altLang="en-US" dirty="0" smtClean="0"/>
              <a:t>增長 </a:t>
            </a:r>
            <a:r>
              <a:rPr lang="en-US" altLang="zh-TW" dirty="0" smtClean="0"/>
              <a:t>(+10)</a:t>
            </a:r>
            <a:endParaRPr lang="en-US" altLang="zh-TW" dirty="0"/>
          </a:p>
          <a:p>
            <a:pPr lvl="1"/>
            <a:r>
              <a:rPr lang="zh-TW" altLang="en-US" dirty="0" smtClean="0"/>
              <a:t>背景音樂 </a:t>
            </a:r>
            <a:r>
              <a:rPr lang="en-US" altLang="zh-TW" dirty="0" smtClean="0"/>
              <a:t>(+5)</a:t>
            </a:r>
            <a:endParaRPr lang="en-US" altLang="zh-TW" dirty="0"/>
          </a:p>
          <a:p>
            <a:pPr lvl="1"/>
            <a:r>
              <a:rPr lang="zh-TW" altLang="en-US" dirty="0" smtClean="0"/>
              <a:t>吃到食物時，產生</a:t>
            </a:r>
            <a:r>
              <a:rPr lang="zh-TW" altLang="en-US" dirty="0" smtClean="0"/>
              <a:t>音效 </a:t>
            </a:r>
            <a:r>
              <a:rPr lang="en-US" altLang="zh-TW" dirty="0" smtClean="0"/>
              <a:t>(+10)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隨機產生</a:t>
            </a:r>
            <a:r>
              <a:rPr lang="zh-TW" altLang="en-US" dirty="0" smtClean="0"/>
              <a:t>障礙物 </a:t>
            </a:r>
            <a:r>
              <a:rPr lang="en-US" altLang="zh-TW" dirty="0" smtClean="0"/>
              <a:t>(+5)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移動速度</a:t>
            </a:r>
            <a:r>
              <a:rPr lang="zh-TW" altLang="en-US" dirty="0" smtClean="0"/>
              <a:t>加快 </a:t>
            </a:r>
            <a:r>
              <a:rPr lang="en-US" altLang="zh-TW" dirty="0" smtClean="0"/>
              <a:t>(+10)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可穿透四面的</a:t>
            </a:r>
            <a:r>
              <a:rPr lang="zh-TW" altLang="en-US" dirty="0" smtClean="0"/>
              <a:t>牆 </a:t>
            </a:r>
            <a:r>
              <a:rPr lang="en-US" altLang="zh-TW" dirty="0" smtClean="0"/>
              <a:t>(+10)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7013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+mj-ea"/>
              </a:rPr>
              <a:t>小</a:t>
            </a:r>
            <a:r>
              <a:rPr lang="zh-TW" altLang="en-US" dirty="0" smtClean="0">
                <a:latin typeface="+mj-ea"/>
              </a:rPr>
              <a:t>精靈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基本</a:t>
            </a:r>
            <a:r>
              <a:rPr lang="zh-TW" altLang="en-US" dirty="0" smtClean="0"/>
              <a:t>分：</a:t>
            </a:r>
            <a:r>
              <a:rPr lang="en-US" altLang="zh-TW" dirty="0" smtClean="0"/>
              <a:t>(70)</a:t>
            </a:r>
            <a:endParaRPr lang="en-US" altLang="zh-TW" dirty="0"/>
          </a:p>
          <a:p>
            <a:pPr lvl="1"/>
            <a:r>
              <a:rPr lang="zh-TW" altLang="en-US" dirty="0"/>
              <a:t>遊戲</a:t>
            </a:r>
            <a:r>
              <a:rPr lang="zh-TW" altLang="en-US" dirty="0" smtClean="0"/>
              <a:t>畫面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迷宮，路上的豆子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產生</a:t>
            </a:r>
            <a:r>
              <a:rPr lang="zh-TW" altLang="en-US" dirty="0" smtClean="0"/>
              <a:t>一個小精靈，</a:t>
            </a:r>
            <a:r>
              <a:rPr lang="zh-TW" altLang="en-US" dirty="0"/>
              <a:t>可控制</a:t>
            </a:r>
            <a:r>
              <a:rPr lang="zh-TW" altLang="en-US" dirty="0" smtClean="0"/>
              <a:t>方向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記分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功能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小精靈經過會吃掉</a:t>
            </a:r>
            <a:r>
              <a:rPr lang="zh-TW" altLang="en-US" dirty="0" smtClean="0"/>
              <a:t>豆子 </a:t>
            </a:r>
            <a:r>
              <a:rPr lang="en-US" altLang="zh-TW" dirty="0" smtClean="0"/>
              <a:t>(+10)</a:t>
            </a:r>
            <a:endParaRPr lang="en-US" altLang="zh-TW" dirty="0"/>
          </a:p>
          <a:p>
            <a:pPr lvl="1"/>
            <a:r>
              <a:rPr lang="zh-TW" altLang="en-US" dirty="0" smtClean="0"/>
              <a:t>背景音樂 </a:t>
            </a:r>
            <a:r>
              <a:rPr lang="en-US" altLang="zh-TW" dirty="0" smtClean="0"/>
              <a:t>(+5)</a:t>
            </a:r>
            <a:endParaRPr lang="en-US" altLang="zh-TW" dirty="0"/>
          </a:p>
          <a:p>
            <a:pPr lvl="1"/>
            <a:r>
              <a:rPr lang="zh-TW" altLang="en-US" dirty="0" smtClean="0"/>
              <a:t>吃到豆子時，產生</a:t>
            </a:r>
            <a:r>
              <a:rPr lang="zh-TW" altLang="en-US" dirty="0" smtClean="0"/>
              <a:t>音效 </a:t>
            </a:r>
            <a:r>
              <a:rPr lang="en-US" altLang="zh-TW" dirty="0" smtClean="0"/>
              <a:t>(+10)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產生</a:t>
            </a:r>
            <a:r>
              <a:rPr lang="zh-TW" altLang="en-US" dirty="0"/>
              <a:t>一</a:t>
            </a:r>
            <a:r>
              <a:rPr lang="zh-TW" altLang="en-US" dirty="0" smtClean="0"/>
              <a:t>隻怪物，在迷宮內隨機移動 </a:t>
            </a:r>
            <a:r>
              <a:rPr lang="en-US" altLang="zh-TW" dirty="0" smtClean="0"/>
              <a:t>(+15)</a:t>
            </a:r>
          </a:p>
          <a:p>
            <a:pPr lvl="1"/>
            <a:r>
              <a:rPr lang="zh-TW" altLang="en-US" dirty="0" smtClean="0"/>
              <a:t>迷宮</a:t>
            </a:r>
            <a:r>
              <a:rPr lang="zh-TW" altLang="en-US" dirty="0"/>
              <a:t>四個</a:t>
            </a:r>
            <a:r>
              <a:rPr lang="zh-TW" altLang="en-US" dirty="0" smtClean="0"/>
              <a:t>角落產生</a:t>
            </a:r>
            <a:r>
              <a:rPr lang="zh-TW" altLang="en-US" dirty="0"/>
              <a:t>寶物</a:t>
            </a:r>
            <a:r>
              <a:rPr lang="en-US" altLang="zh-TW" dirty="0"/>
              <a:t>(</a:t>
            </a:r>
            <a:r>
              <a:rPr lang="zh-TW" altLang="en-US" dirty="0"/>
              <a:t>閃爍</a:t>
            </a:r>
            <a:r>
              <a:rPr lang="en-US" altLang="zh-TW" dirty="0" smtClean="0"/>
              <a:t>) (+10)</a:t>
            </a:r>
            <a:endParaRPr lang="en-US" altLang="zh-TW" dirty="0"/>
          </a:p>
          <a:p>
            <a:pPr lvl="1"/>
            <a:r>
              <a:rPr lang="zh-TW" altLang="en-US" dirty="0" smtClean="0"/>
              <a:t>吃到寶物食為無敵狀態，可以吃怪物，時間維持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 </a:t>
            </a:r>
            <a:r>
              <a:rPr lang="en-US" altLang="zh-TW" dirty="0" smtClean="0"/>
              <a:t>(+10)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無敵狀態時，改變</a:t>
            </a:r>
            <a:r>
              <a:rPr lang="zh-TW" altLang="en-US" dirty="0" smtClean="0"/>
              <a:t>背景音樂 </a:t>
            </a:r>
            <a:r>
              <a:rPr lang="en-US" altLang="zh-TW" dirty="0" smtClean="0"/>
              <a:t>(+5)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更換場景 </a:t>
            </a:r>
            <a:r>
              <a:rPr lang="en-US" altLang="zh-TW" dirty="0" smtClean="0"/>
              <a:t>(+10)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20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</TotalTime>
  <Words>285</Words>
  <Application>Microsoft Office PowerPoint</Application>
  <PresentationFormat>寬螢幕</PresentationFormat>
  <Paragraphs>46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Garamond</vt:lpstr>
      <vt:lpstr>有機</vt:lpstr>
      <vt:lpstr>Final Project</vt:lpstr>
      <vt:lpstr>Project : Game</vt:lpstr>
      <vt:lpstr>俄羅斯方塊</vt:lpstr>
      <vt:lpstr>貪食蛇</vt:lpstr>
      <vt:lpstr>小精靈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Dust</dc:creator>
  <cp:lastModifiedBy>odie</cp:lastModifiedBy>
  <cp:revision>42</cp:revision>
  <dcterms:created xsi:type="dcterms:W3CDTF">2016-11-08T09:15:57Z</dcterms:created>
  <dcterms:modified xsi:type="dcterms:W3CDTF">2016-12-27T18:22:58Z</dcterms:modified>
</cp:coreProperties>
</file>