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61" r:id="rId11"/>
    <p:sldId id="262" r:id="rId12"/>
    <p:sldId id="264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39" y="2870604"/>
            <a:ext cx="4256976" cy="26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0xaf 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</a:p>
          <a:p>
            <a:pPr lvl="1"/>
            <a:r>
              <a:rPr lang="en-US" altLang="zh-TW" sz="2400" dirty="0" smtClean="0"/>
              <a:t>“Draw” some 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</a:p>
          <a:p>
            <a:r>
              <a:rPr lang="en-US" altLang="zh-TW" sz="2800" dirty="0" smtClean="0"/>
              <a:t>Report: (10%)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Lab 06: Graphics LCD</a:t>
            </a:r>
          </a:p>
          <a:p>
            <a:pPr lvl="1"/>
            <a:r>
              <a:rPr lang="en-US" altLang="zh-TW" sz="2400" dirty="0" smtClean="0"/>
              <a:t>11/26: </a:t>
            </a:r>
            <a:r>
              <a:rPr lang="en-US" altLang="zh-TW" sz="2400" dirty="0" smtClean="0"/>
              <a:t>show you can flush the whole screen</a:t>
            </a:r>
          </a:p>
          <a:p>
            <a:pPr lvl="1"/>
            <a:r>
              <a:rPr lang="en-US" altLang="zh-TW" sz="2400" dirty="0" smtClean="0"/>
              <a:t>12/03: </a:t>
            </a:r>
            <a:r>
              <a:rPr lang="en-US" altLang="zh-TW" sz="2400" dirty="0" smtClean="0"/>
              <a:t>demo the drawn image and animation</a:t>
            </a:r>
          </a:p>
          <a:p>
            <a:r>
              <a:rPr lang="en-US" altLang="zh-TW" sz="2800" dirty="0" smtClean="0"/>
              <a:t>Lab 07: Sound Control (</a:t>
            </a:r>
            <a:r>
              <a:rPr lang="en-US" altLang="zh-TW" sz="2800" dirty="0" smtClean="0"/>
              <a:t>12/10 – 12/17)</a:t>
            </a:r>
            <a:endParaRPr lang="en-US" altLang="zh-TW" sz="2800" dirty="0" smtClean="0"/>
          </a:p>
          <a:p>
            <a:r>
              <a:rPr lang="en-US" altLang="zh-TW" sz="2800" dirty="0" smtClean="0"/>
              <a:t>Term Project: Video Game!!!</a:t>
            </a:r>
          </a:p>
          <a:p>
            <a:pPr lvl="1"/>
            <a:r>
              <a:rPr lang="en-US" altLang="zh-TW" sz="2400" dirty="0" smtClean="0"/>
              <a:t>Begin at 12/24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04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247</TotalTime>
  <Words>333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Course Schedule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In-Class Exercise</vt:lpstr>
      <vt:lpstr>Pre-Lab Report</vt:lpstr>
      <vt:lpstr>Pre-Lab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41</cp:revision>
  <dcterms:created xsi:type="dcterms:W3CDTF">2014-11-12T16:46:09Z</dcterms:created>
  <dcterms:modified xsi:type="dcterms:W3CDTF">2015-11-25T17:47:47Z</dcterms:modified>
</cp:coreProperties>
</file>