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3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" y="2438402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800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800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800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8320CCE-C547-4A70-B16F-104818F71F93}" type="datetimeFigureOut">
              <a:rPr lang="zh-TW" altLang="en-US" smtClean="0"/>
              <a:t>2015/10/29</a:t>
            </a:fld>
            <a:endParaRPr lang="zh-TW" alt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70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2015/10/29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78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2015/10/29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17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8320CCE-C547-4A70-B16F-104818F71F93}" type="datetimeFigureOut">
              <a:rPr lang="zh-TW" altLang="en-US" smtClean="0"/>
              <a:t>2015/10/29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69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2015/10/29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69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2015/10/29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2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2015/10/29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9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8320CCE-C547-4A70-B16F-104818F71F93}" type="datetimeFigureOut">
              <a:rPr lang="zh-TW" altLang="en-US" smtClean="0"/>
              <a:t>2015/10/29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81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2015/10/29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07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2015/10/29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00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2015/10/29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09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2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1" y="1098552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9" y="1520827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6" y="1520827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2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2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4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9" y="214314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fld id="{28320CCE-C547-4A70-B16F-104818F71F93}" type="datetimeFigureOut">
              <a:rPr lang="zh-TW" altLang="en-US" smtClean="0"/>
              <a:t>2015/10/29</a:t>
            </a:fld>
            <a:endParaRPr lang="zh-TW" alt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endParaRPr lang="zh-TW" alt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83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Your Mid-Term Project</a:t>
            </a:r>
          </a:p>
        </p:txBody>
      </p:sp>
      <p:sp>
        <p:nvSpPr>
          <p:cNvPr id="4813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37356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Project: Count-Down Bomb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5"/>
            <a:ext cx="7772400" cy="1411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setup count-down timer by buttons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display residual time on the LCD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input password from buttons to stop count-down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explode the bomb when (1) time up (2) press the wrong password</a:t>
            </a:r>
          </a:p>
        </p:txBody>
      </p:sp>
      <p:grpSp>
        <p:nvGrpSpPr>
          <p:cNvPr id="49156" name="Group 71"/>
          <p:cNvGrpSpPr>
            <a:grpSpLocks/>
          </p:cNvGrpSpPr>
          <p:nvPr/>
        </p:nvGrpSpPr>
        <p:grpSpPr bwMode="auto">
          <a:xfrm>
            <a:off x="2438400" y="3733800"/>
            <a:ext cx="4572000" cy="2667000"/>
            <a:chOff x="2544" y="1776"/>
            <a:chExt cx="2880" cy="1680"/>
          </a:xfrm>
        </p:grpSpPr>
        <p:grpSp>
          <p:nvGrpSpPr>
            <p:cNvPr id="49157" name="Group 23"/>
            <p:cNvGrpSpPr>
              <a:grpSpLocks/>
            </p:cNvGrpSpPr>
            <p:nvPr/>
          </p:nvGrpSpPr>
          <p:grpSpPr bwMode="auto">
            <a:xfrm>
              <a:off x="3888" y="2496"/>
              <a:ext cx="318" cy="453"/>
              <a:chOff x="1519" y="1480"/>
              <a:chExt cx="318" cy="453"/>
            </a:xfrm>
          </p:grpSpPr>
          <p:sp>
            <p:nvSpPr>
              <p:cNvPr id="49197" name="Line 24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98" name="Line 25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99" name="Line 26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200" name="Line 27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201" name="Line 28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202" name="Line 29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203" name="Line 30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9158" name="Group 31"/>
            <p:cNvGrpSpPr>
              <a:grpSpLocks/>
            </p:cNvGrpSpPr>
            <p:nvPr/>
          </p:nvGrpSpPr>
          <p:grpSpPr bwMode="auto">
            <a:xfrm>
              <a:off x="4320" y="2496"/>
              <a:ext cx="318" cy="453"/>
              <a:chOff x="1519" y="1480"/>
              <a:chExt cx="318" cy="453"/>
            </a:xfrm>
          </p:grpSpPr>
          <p:sp>
            <p:nvSpPr>
              <p:cNvPr id="49190" name="Line 32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91" name="Line 33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92" name="Line 34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93" name="Line 35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94" name="Line 36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95" name="Line 37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96" name="Line 38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9159" name="Group 39"/>
            <p:cNvGrpSpPr>
              <a:grpSpLocks/>
            </p:cNvGrpSpPr>
            <p:nvPr/>
          </p:nvGrpSpPr>
          <p:grpSpPr bwMode="auto">
            <a:xfrm>
              <a:off x="3456" y="2496"/>
              <a:ext cx="318" cy="453"/>
              <a:chOff x="1519" y="1480"/>
              <a:chExt cx="318" cy="453"/>
            </a:xfrm>
          </p:grpSpPr>
          <p:sp>
            <p:nvSpPr>
              <p:cNvPr id="49183" name="Line 40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84" name="Line 41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85" name="Line 42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86" name="Line 43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87" name="Line 44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88" name="Line 45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89" name="Line 46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9160" name="AutoShape 47"/>
            <p:cNvSpPr>
              <a:spLocks noChangeArrowheads="1"/>
            </p:cNvSpPr>
            <p:nvPr/>
          </p:nvSpPr>
          <p:spPr bwMode="auto">
            <a:xfrm>
              <a:off x="3312" y="2304"/>
              <a:ext cx="1872" cy="77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grpSp>
          <p:nvGrpSpPr>
            <p:cNvPr id="49161" name="Group 49"/>
            <p:cNvGrpSpPr>
              <a:grpSpLocks/>
            </p:cNvGrpSpPr>
            <p:nvPr/>
          </p:nvGrpSpPr>
          <p:grpSpPr bwMode="auto">
            <a:xfrm>
              <a:off x="4752" y="2496"/>
              <a:ext cx="318" cy="453"/>
              <a:chOff x="1519" y="1480"/>
              <a:chExt cx="318" cy="453"/>
            </a:xfrm>
          </p:grpSpPr>
          <p:sp>
            <p:nvSpPr>
              <p:cNvPr id="49176" name="Line 50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77" name="Line 51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78" name="Line 52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79" name="Line 53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80" name="Line 54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81" name="Line 55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82" name="Line 56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9162" name="Group 65"/>
            <p:cNvGrpSpPr>
              <a:grpSpLocks/>
            </p:cNvGrpSpPr>
            <p:nvPr/>
          </p:nvGrpSpPr>
          <p:grpSpPr bwMode="auto">
            <a:xfrm>
              <a:off x="3456" y="2064"/>
              <a:ext cx="1440" cy="96"/>
              <a:chOff x="3456" y="2064"/>
              <a:chExt cx="1440" cy="96"/>
            </a:xfrm>
          </p:grpSpPr>
          <p:sp>
            <p:nvSpPr>
              <p:cNvPr id="49168" name="Oval 57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49169" name="Oval 58"/>
              <p:cNvSpPr>
                <a:spLocks noChangeArrowheads="1"/>
              </p:cNvSpPr>
              <p:nvPr/>
            </p:nvSpPr>
            <p:spPr bwMode="auto">
              <a:xfrm>
                <a:off x="3648" y="2064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49170" name="Oval 59"/>
              <p:cNvSpPr>
                <a:spLocks noChangeArrowheads="1"/>
              </p:cNvSpPr>
              <p:nvPr/>
            </p:nvSpPr>
            <p:spPr bwMode="auto">
              <a:xfrm>
                <a:off x="3840" y="2064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49171" name="Oval 60"/>
              <p:cNvSpPr>
                <a:spLocks noChangeArrowheads="1"/>
              </p:cNvSpPr>
              <p:nvPr/>
            </p:nvSpPr>
            <p:spPr bwMode="auto">
              <a:xfrm>
                <a:off x="4032" y="2064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49172" name="Oval 61"/>
              <p:cNvSpPr>
                <a:spLocks noChangeArrowheads="1"/>
              </p:cNvSpPr>
              <p:nvPr/>
            </p:nvSpPr>
            <p:spPr bwMode="auto">
              <a:xfrm>
                <a:off x="4224" y="2064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49173" name="Oval 62"/>
              <p:cNvSpPr>
                <a:spLocks noChangeArrowheads="1"/>
              </p:cNvSpPr>
              <p:nvPr/>
            </p:nvSpPr>
            <p:spPr bwMode="auto">
              <a:xfrm>
                <a:off x="4416" y="2064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49174" name="Oval 63"/>
              <p:cNvSpPr>
                <a:spLocks noChangeArrowheads="1"/>
              </p:cNvSpPr>
              <p:nvPr/>
            </p:nvSpPr>
            <p:spPr bwMode="auto">
              <a:xfrm>
                <a:off x="4608" y="2064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49175" name="Oval 64"/>
              <p:cNvSpPr>
                <a:spLocks noChangeArrowheads="1"/>
              </p:cNvSpPr>
              <p:nvPr/>
            </p:nvSpPr>
            <p:spPr bwMode="auto">
              <a:xfrm>
                <a:off x="4800" y="2064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49163" name="AutoShape 66"/>
            <p:cNvSpPr>
              <a:spLocks noChangeArrowheads="1"/>
            </p:cNvSpPr>
            <p:nvPr/>
          </p:nvSpPr>
          <p:spPr bwMode="auto">
            <a:xfrm>
              <a:off x="2928" y="1920"/>
              <a:ext cx="24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A</a:t>
              </a:r>
            </a:p>
          </p:txBody>
        </p:sp>
        <p:sp>
          <p:nvSpPr>
            <p:cNvPr id="49164" name="AutoShape 67"/>
            <p:cNvSpPr>
              <a:spLocks noChangeArrowheads="1"/>
            </p:cNvSpPr>
            <p:nvPr/>
          </p:nvSpPr>
          <p:spPr bwMode="auto">
            <a:xfrm>
              <a:off x="2928" y="2256"/>
              <a:ext cx="24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B</a:t>
              </a:r>
            </a:p>
          </p:txBody>
        </p:sp>
        <p:sp>
          <p:nvSpPr>
            <p:cNvPr id="49165" name="AutoShape 68"/>
            <p:cNvSpPr>
              <a:spLocks noChangeArrowheads="1"/>
            </p:cNvSpPr>
            <p:nvPr/>
          </p:nvSpPr>
          <p:spPr bwMode="auto">
            <a:xfrm>
              <a:off x="2928" y="2640"/>
              <a:ext cx="24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</a:t>
              </a:r>
            </a:p>
          </p:txBody>
        </p:sp>
        <p:sp>
          <p:nvSpPr>
            <p:cNvPr id="49166" name="AutoShape 69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D</a:t>
              </a:r>
            </a:p>
          </p:txBody>
        </p:sp>
        <p:sp>
          <p:nvSpPr>
            <p:cNvPr id="49167" name="AutoShape 70"/>
            <p:cNvSpPr>
              <a:spLocks noChangeArrowheads="1"/>
            </p:cNvSpPr>
            <p:nvPr/>
          </p:nvSpPr>
          <p:spPr bwMode="auto">
            <a:xfrm>
              <a:off x="2544" y="1776"/>
              <a:ext cx="2880" cy="16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764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Grading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Basic: count-down timer (60%)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/>
              <a:t>display time </a:t>
            </a:r>
            <a:r>
              <a:rPr lang="en-US" altLang="zh-TW" sz="1800" dirty="0" err="1"/>
              <a:t>mm:ss</a:t>
            </a:r>
            <a:r>
              <a:rPr lang="en-US" altLang="zh-TW" sz="1800" dirty="0"/>
              <a:t> and refresh every second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/>
              <a:t>count-down from 59:59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Additional function at setup stage: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/>
              <a:t>setup the timer by buttons (5%)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/>
              <a:t>blink the cursor on the digit to be set when you are setting up the time: 10%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Additional function at count-down stage: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/>
              <a:t>speed-up counting when someone is trying to input the password (10%)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 dirty="0"/>
              <a:t>refresh every 0.1 second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/>
              <a:t>make all digits blink when time-up/wrong password: 10%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Still bonus for additional functions you defined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your report: 10%</a:t>
            </a:r>
          </a:p>
        </p:txBody>
      </p:sp>
    </p:spTree>
    <p:extLst>
      <p:ext uri="{BB962C8B-B14F-4D97-AF65-F5344CB8AC3E}">
        <p14:creationId xmlns:p14="http://schemas.microsoft.com/office/powerpoint/2010/main" val="298561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Mid-Term Project Proposal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The algorithm framework of your alarm/stop-watch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Key Issue: your </a:t>
            </a:r>
            <a:r>
              <a:rPr lang="en-US" altLang="zh-TW" sz="2800" dirty="0">
                <a:solidFill>
                  <a:srgbClr val="FF0000"/>
                </a:solidFill>
              </a:rPr>
              <a:t>time-sharing scheme </a:t>
            </a:r>
            <a:r>
              <a:rPr lang="en-US" altLang="zh-TW" sz="2800" dirty="0"/>
              <a:t>for multiple events and hardware devices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LCD display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button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timer events</a:t>
            </a:r>
          </a:p>
        </p:txBody>
      </p:sp>
    </p:spTree>
    <p:extLst>
      <p:ext uri="{BB962C8B-B14F-4D97-AF65-F5344CB8AC3E}">
        <p14:creationId xmlns:p14="http://schemas.microsoft.com/office/powerpoint/2010/main" val="323117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600" dirty="0" smtClean="0">
            <a:latin typeface="Times New Roman" panose="02020603050405020304" pitchFamily="18" charset="0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memo</Template>
  <TotalTime>122</TotalTime>
  <Words>168</Words>
  <Application>Microsoft Office PowerPoint</Application>
  <PresentationFormat>如螢幕大小 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標楷體</vt:lpstr>
      <vt:lpstr>Tahoma</vt:lpstr>
      <vt:lpstr>Times New Roman</vt:lpstr>
      <vt:lpstr>Wingdings</vt:lpstr>
      <vt:lpstr>Staff training presentation</vt:lpstr>
      <vt:lpstr>Your Mid-Term Project</vt:lpstr>
      <vt:lpstr>Project: Count-Down Bomb</vt:lpstr>
      <vt:lpstr>Grading</vt:lpstr>
      <vt:lpstr>Mid-Term Project Proposal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LCD Display</dc:title>
  <dc:creator>odie</dc:creator>
  <cp:lastModifiedBy>odie</cp:lastModifiedBy>
  <cp:revision>25</cp:revision>
  <dcterms:created xsi:type="dcterms:W3CDTF">2014-11-12T16:46:09Z</dcterms:created>
  <dcterms:modified xsi:type="dcterms:W3CDTF">2015-10-28T17:26:54Z</dcterms:modified>
</cp:coreProperties>
</file>