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61" r:id="rId11"/>
    <p:sldId id="262" r:id="rId12"/>
    <p:sldId id="264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Graphics-LCD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</a:t>
            </a:r>
            <a:r>
              <a:rPr lang="en-US" altLang="zh-TW" sz="2800" u="sng" dirty="0" smtClean="0">
                <a:latin typeface="Times New Roman" panose="02020603050405020304" pitchFamily="18" charset="0"/>
              </a:rPr>
              <a:t>06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 smtClean="0"/>
              <a:t>RW: read/write select</a:t>
            </a:r>
          </a:p>
          <a:p>
            <a:pPr lvl="1"/>
            <a:r>
              <a:rPr lang="en-US" altLang="zh-TW" sz="1600" dirty="0" smtClean="0"/>
              <a:t>0: write</a:t>
            </a:r>
          </a:p>
          <a:p>
            <a:pPr lvl="1"/>
            <a:r>
              <a:rPr lang="en-US" altLang="zh-TW" sz="1600" dirty="0" smtClean="0"/>
              <a:t>1: read</a:t>
            </a:r>
          </a:p>
          <a:p>
            <a:r>
              <a:rPr lang="en-US" altLang="zh-TW" sz="2000" dirty="0" smtClean="0"/>
              <a:t>E</a:t>
            </a:r>
            <a:r>
              <a:rPr lang="en-US" altLang="zh-TW" sz="2000" dirty="0"/>
              <a:t>: latch enable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DB </a:t>
            </a:r>
            <a:r>
              <a:rPr lang="en-US" altLang="zh-TW" sz="2000" dirty="0">
                <a:sym typeface="Wingdings" panose="05000000000000000000" pitchFamily="2" charset="2"/>
              </a:rPr>
              <a:t>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</a:t>
            </a:r>
            <a:r>
              <a:rPr lang="en-US" altLang="zh-TW" sz="1800" dirty="0" smtClean="0">
                <a:sym typeface="Wingdings" panose="05000000000000000000" pitchFamily="2" charset="2"/>
              </a:rPr>
              <a:t>data/command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CS1, CS2: select left/right half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39" y="2870604"/>
            <a:ext cx="4256976" cy="26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095118"/>
            <a:ext cx="6907163" cy="4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906435"/>
          </a:xfrm>
        </p:spPr>
        <p:txBody>
          <a:bodyPr/>
          <a:lstStyle/>
          <a:p>
            <a:r>
              <a:rPr lang="en-US" altLang="zh-TW" sz="2400" dirty="0" smtClean="0"/>
              <a:t>Notice the latch trigger on E</a:t>
            </a:r>
          </a:p>
          <a:p>
            <a:r>
              <a:rPr lang="en-US" altLang="zh-TW" sz="2400" dirty="0" smtClean="0"/>
              <a:t>Has to check for busy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12012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the series of P2 and P4 value to set a bitmap 0xaf on address x=3, y=25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Pre-Lab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Pre-Lab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how to enable port P4 for input and output?</a:t>
            </a:r>
          </a:p>
          <a:p>
            <a:r>
              <a:rPr lang="en-US" altLang="zh-TW" dirty="0" smtClean="0"/>
              <a:t>Q2: write a C function to set 8-bit bitmap on address (x, y)</a:t>
            </a:r>
          </a:p>
          <a:p>
            <a:pPr lvl="1"/>
            <a:r>
              <a:rPr lang="en-US" altLang="zh-TW" dirty="0" smtClean="0"/>
              <a:t>Draw (char x, char y, char bitmap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Q3: find a tool to generate the bitmap of your image</a:t>
            </a:r>
          </a:p>
          <a:p>
            <a:pPr lvl="1"/>
            <a:r>
              <a:rPr lang="en-US" altLang="zh-TW" dirty="0" smtClean="0"/>
              <a:t>Please google!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Draw a still image on the graphics LCD</a:t>
            </a:r>
          </a:p>
          <a:p>
            <a:r>
              <a:rPr lang="en-US" altLang="zh-TW" dirty="0" smtClean="0"/>
              <a:t>Bonus: show some animation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4" y="3548746"/>
            <a:ext cx="3873033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800" dirty="0" smtClean="0"/>
              <a:t>Basic: (70%)</a:t>
            </a:r>
          </a:p>
          <a:p>
            <a:pPr lvl="1"/>
            <a:r>
              <a:rPr lang="en-US" altLang="zh-TW" sz="2400" dirty="0" smtClean="0"/>
              <a:t>“Draw” some still image</a:t>
            </a:r>
          </a:p>
          <a:p>
            <a:r>
              <a:rPr lang="en-US" altLang="zh-TW" sz="2800" dirty="0" smtClean="0"/>
              <a:t>Optional: (animation)</a:t>
            </a:r>
          </a:p>
          <a:p>
            <a:pPr lvl="1"/>
            <a:r>
              <a:rPr lang="en-US" altLang="zh-TW" sz="2400" dirty="0" smtClean="0"/>
              <a:t>Move the pattern horizontally (+10%)</a:t>
            </a:r>
          </a:p>
          <a:p>
            <a:pPr lvl="1"/>
            <a:r>
              <a:rPr lang="en-US" altLang="zh-TW" sz="2400" dirty="0" smtClean="0"/>
              <a:t>Move the pattern vertically (+20%)</a:t>
            </a:r>
          </a:p>
          <a:p>
            <a:r>
              <a:rPr lang="en-US" altLang="zh-TW" sz="2800" dirty="0" smtClean="0"/>
              <a:t>Report: (10%)</a:t>
            </a:r>
          </a:p>
          <a:p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But this time you have to start from scratch</a:t>
            </a:r>
          </a:p>
          <a:p>
            <a:pPr lvl="1"/>
            <a:r>
              <a:rPr lang="en-US" altLang="zh-TW" sz="2400" dirty="0" smtClean="0"/>
              <a:t>No demo code for you to modify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Lab 06: Graphics LCD</a:t>
            </a:r>
          </a:p>
          <a:p>
            <a:pPr lvl="1"/>
            <a:r>
              <a:rPr lang="en-US" altLang="zh-TW" sz="2400" dirty="0" smtClean="0"/>
              <a:t>12/01: </a:t>
            </a:r>
            <a:r>
              <a:rPr lang="en-US" altLang="zh-TW" sz="2400" dirty="0" smtClean="0"/>
              <a:t>show you can flush the whole screen</a:t>
            </a:r>
          </a:p>
          <a:p>
            <a:pPr lvl="1"/>
            <a:r>
              <a:rPr lang="en-US" altLang="zh-TW" sz="2400" dirty="0" smtClean="0"/>
              <a:t>12/08: demo </a:t>
            </a:r>
            <a:r>
              <a:rPr lang="en-US" altLang="zh-TW" sz="2400" dirty="0" smtClean="0"/>
              <a:t>the drawn image and </a:t>
            </a:r>
            <a:r>
              <a:rPr lang="en-US" altLang="zh-TW" sz="2400" dirty="0" smtClean="0"/>
              <a:t>animation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</a:rPr>
              <a:t>Hand-in the pre-lab report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/>
              <a:t>Lab 07: Sound Control (</a:t>
            </a:r>
            <a:r>
              <a:rPr lang="en-US" altLang="zh-TW" sz="2800" dirty="0" smtClean="0"/>
              <a:t>12/15 </a:t>
            </a:r>
            <a:r>
              <a:rPr lang="en-US" altLang="zh-TW" sz="2800" dirty="0" smtClean="0"/>
              <a:t>– </a:t>
            </a:r>
            <a:r>
              <a:rPr lang="en-US" altLang="zh-TW" sz="2800" dirty="0" smtClean="0"/>
              <a:t>12/22)</a:t>
            </a:r>
            <a:endParaRPr lang="en-US" altLang="zh-TW" sz="2800" dirty="0" smtClean="0"/>
          </a:p>
          <a:p>
            <a:r>
              <a:rPr lang="en-US" altLang="zh-TW" sz="2800" dirty="0" smtClean="0"/>
              <a:t>Term Project: Video Game!!!</a:t>
            </a:r>
          </a:p>
          <a:p>
            <a:pPr lvl="1"/>
            <a:r>
              <a:rPr lang="en-US" altLang="zh-TW" sz="2400" dirty="0" smtClean="0"/>
              <a:t>Begin at </a:t>
            </a:r>
            <a:r>
              <a:rPr lang="en-US" altLang="zh-TW" sz="2400" dirty="0" smtClean="0"/>
              <a:t>12/29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404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Scheme to Control Graphics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Fill the image bitmap into the display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6675"/>
          </a:xfrm>
        </p:spPr>
        <p:txBody>
          <a:bodyPr/>
          <a:lstStyle/>
          <a:p>
            <a:r>
              <a:rPr lang="en-US" altLang="zh-TW" dirty="0" smtClean="0"/>
              <a:t>Fill-in the bitmap into the display memory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62178" y="2901632"/>
            <a:ext cx="1434905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(8051)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98541" y="4044804"/>
            <a:ext cx="3221502" cy="1103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(128x64 bitmap)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39" y="5504157"/>
            <a:ext cx="1575582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LCD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49108" y="5148776"/>
            <a:ext cx="2236763" cy="1470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(128x64 pixels)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3882683" y="3689423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8782" y="366819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(address, data)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882683" y="5148776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867421" y="5752185"/>
            <a:ext cx="1181687" cy="29173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look of 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1175653"/>
          </a:xfrm>
        </p:spPr>
        <p:txBody>
          <a:bodyPr/>
          <a:lstStyle/>
          <a:p>
            <a:r>
              <a:rPr lang="en-US" altLang="zh-TW" sz="2400" dirty="0" smtClean="0"/>
              <a:t>Fill the 0-1 bitmap into two-dimensional array</a:t>
            </a:r>
          </a:p>
          <a:p>
            <a:r>
              <a:rPr lang="en-US" altLang="zh-TW" sz="2400" dirty="0" smtClean="0"/>
              <a:t>But each time we fill 8-bit for 8 pixels on the x-axis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2" y="3024555"/>
            <a:ext cx="5151519" cy="31655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V="1">
            <a:off x="1491175" y="4895557"/>
            <a:ext cx="14068" cy="98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2754922" y="6384387"/>
            <a:ext cx="1714709" cy="1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1391858" y="45570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69631" y="62315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Fill the Image Memory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 the 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on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3284"/>
          </a:xfrm>
        </p:spPr>
        <p:txBody>
          <a:bodyPr/>
          <a:lstStyle/>
          <a:p>
            <a:r>
              <a:rPr lang="en-US" altLang="zh-TW" dirty="0" smtClean="0"/>
              <a:t>Through P2 and P4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3" y="3042309"/>
            <a:ext cx="5886203" cy="3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305</TotalTime>
  <Words>352</Words>
  <Application>Microsoft Office PowerPoint</Application>
  <PresentationFormat>如螢幕大小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Tahoma</vt:lpstr>
      <vt:lpstr>Times New Roman</vt:lpstr>
      <vt:lpstr>Wingdings</vt:lpstr>
      <vt:lpstr>Staff training presentation</vt:lpstr>
      <vt:lpstr>Graphics-LCD Display</vt:lpstr>
      <vt:lpstr>Your Task</vt:lpstr>
      <vt:lpstr>Grading</vt:lpstr>
      <vt:lpstr>Course Schedule</vt:lpstr>
      <vt:lpstr>General Scheme to Control Graphics LCD</vt:lpstr>
      <vt:lpstr>The control scheme</vt:lpstr>
      <vt:lpstr>Detailed look of the control scheme</vt:lpstr>
      <vt:lpstr>Signal Interface to Fill the Image Memory</vt:lpstr>
      <vt:lpstr>Signal Interface on Experiment Board</vt:lpstr>
      <vt:lpstr>Signal interface to the LCD</vt:lpstr>
      <vt:lpstr>List of commands</vt:lpstr>
      <vt:lpstr>Timing diagram to send command/data</vt:lpstr>
      <vt:lpstr>In-Class Exercise</vt:lpstr>
      <vt:lpstr>Pre-Lab Report</vt:lpstr>
      <vt:lpstr>Pre-Lab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44</cp:revision>
  <dcterms:created xsi:type="dcterms:W3CDTF">2014-11-12T16:46:09Z</dcterms:created>
  <dcterms:modified xsi:type="dcterms:W3CDTF">2016-11-30T15:34:41Z</dcterms:modified>
</cp:coreProperties>
</file>