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2014/11/13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05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program the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Demo: </a:t>
            </a:r>
            <a:r>
              <a:rPr lang="en-US" altLang="zh-TW" dirty="0" err="1" smtClean="0"/>
              <a:t>LCD_Hello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78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 the LCD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9" y="2612707"/>
            <a:ext cx="6947271" cy="15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93438" y="3738555"/>
            <a:ext cx="2804160" cy="69376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11680" y="4498336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8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5606" y="1968719"/>
            <a:ext cx="58052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069207" y="3375288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5" y="3375288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369303" y="4350439"/>
            <a:ext cx="1730875" cy="22276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38006" y="4292541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Send out from port P3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7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Mid-Term Project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735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Project: Count-Down Bomb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5"/>
            <a:ext cx="7772400" cy="1411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setup count-down timer by buttons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display residual time on the LCD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input password from buttons to stop count-down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explode the bomb when (1) time up (2) press the wrong password</a:t>
            </a:r>
          </a:p>
        </p:txBody>
      </p:sp>
      <p:grpSp>
        <p:nvGrpSpPr>
          <p:cNvPr id="49156" name="Group 71"/>
          <p:cNvGrpSpPr>
            <a:grpSpLocks/>
          </p:cNvGrpSpPr>
          <p:nvPr/>
        </p:nvGrpSpPr>
        <p:grpSpPr bwMode="auto">
          <a:xfrm>
            <a:off x="2438400" y="3733800"/>
            <a:ext cx="4572000" cy="2667000"/>
            <a:chOff x="2544" y="1776"/>
            <a:chExt cx="2880" cy="1680"/>
          </a:xfrm>
        </p:grpSpPr>
        <p:grpSp>
          <p:nvGrpSpPr>
            <p:cNvPr id="49157" name="Group 23"/>
            <p:cNvGrpSpPr>
              <a:grpSpLocks/>
            </p:cNvGrpSpPr>
            <p:nvPr/>
          </p:nvGrpSpPr>
          <p:grpSpPr bwMode="auto">
            <a:xfrm>
              <a:off x="3888" y="2496"/>
              <a:ext cx="318" cy="453"/>
              <a:chOff x="1519" y="1480"/>
              <a:chExt cx="318" cy="453"/>
            </a:xfrm>
          </p:grpSpPr>
          <p:sp>
            <p:nvSpPr>
              <p:cNvPr id="49197" name="Line 24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8" name="Line 25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9" name="Line 26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200" name="Line 27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201" name="Line 28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202" name="Line 29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203" name="Line 30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9158" name="Group 31"/>
            <p:cNvGrpSpPr>
              <a:grpSpLocks/>
            </p:cNvGrpSpPr>
            <p:nvPr/>
          </p:nvGrpSpPr>
          <p:grpSpPr bwMode="auto">
            <a:xfrm>
              <a:off x="4320" y="2496"/>
              <a:ext cx="318" cy="453"/>
              <a:chOff x="1519" y="1480"/>
              <a:chExt cx="318" cy="453"/>
            </a:xfrm>
          </p:grpSpPr>
          <p:sp>
            <p:nvSpPr>
              <p:cNvPr id="49190" name="Line 32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1" name="Line 33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2" name="Line 34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3" name="Line 35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4" name="Line 36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5" name="Line 37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96" name="Line 38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9159" name="Group 39"/>
            <p:cNvGrpSpPr>
              <a:grpSpLocks/>
            </p:cNvGrpSpPr>
            <p:nvPr/>
          </p:nvGrpSpPr>
          <p:grpSpPr bwMode="auto">
            <a:xfrm>
              <a:off x="3456" y="2496"/>
              <a:ext cx="318" cy="453"/>
              <a:chOff x="1519" y="1480"/>
              <a:chExt cx="318" cy="453"/>
            </a:xfrm>
          </p:grpSpPr>
          <p:sp>
            <p:nvSpPr>
              <p:cNvPr id="49183" name="Line 40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4" name="Line 41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5" name="Line 42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6" name="Line 43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7" name="Line 44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8" name="Line 45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9" name="Line 46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9160" name="AutoShape 47"/>
            <p:cNvSpPr>
              <a:spLocks noChangeArrowheads="1"/>
            </p:cNvSpPr>
            <p:nvPr/>
          </p:nvSpPr>
          <p:spPr bwMode="auto">
            <a:xfrm>
              <a:off x="3312" y="2304"/>
              <a:ext cx="1872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49161" name="Group 49"/>
            <p:cNvGrpSpPr>
              <a:grpSpLocks/>
            </p:cNvGrpSpPr>
            <p:nvPr/>
          </p:nvGrpSpPr>
          <p:grpSpPr bwMode="auto">
            <a:xfrm>
              <a:off x="4752" y="2496"/>
              <a:ext cx="318" cy="453"/>
              <a:chOff x="1519" y="1480"/>
              <a:chExt cx="318" cy="453"/>
            </a:xfrm>
          </p:grpSpPr>
          <p:sp>
            <p:nvSpPr>
              <p:cNvPr id="49176" name="Line 50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7" name="Line 51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8" name="Line 52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79" name="Line 53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0" name="Line 54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1" name="Line 55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82" name="Line 56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9162" name="Group 65"/>
            <p:cNvGrpSpPr>
              <a:grpSpLocks/>
            </p:cNvGrpSpPr>
            <p:nvPr/>
          </p:nvGrpSpPr>
          <p:grpSpPr bwMode="auto">
            <a:xfrm>
              <a:off x="3456" y="2064"/>
              <a:ext cx="1440" cy="96"/>
              <a:chOff x="3456" y="2064"/>
              <a:chExt cx="1440" cy="96"/>
            </a:xfrm>
          </p:grpSpPr>
          <p:sp>
            <p:nvSpPr>
              <p:cNvPr id="49168" name="Oval 57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69" name="Oval 58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0" name="Oval 59"/>
              <p:cNvSpPr>
                <a:spLocks noChangeArrowheads="1"/>
              </p:cNvSpPr>
              <p:nvPr/>
            </p:nvSpPr>
            <p:spPr bwMode="auto">
              <a:xfrm>
                <a:off x="3840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1" name="Oval 60"/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2" name="Oval 61"/>
              <p:cNvSpPr>
                <a:spLocks noChangeArrowheads="1"/>
              </p:cNvSpPr>
              <p:nvPr/>
            </p:nvSpPr>
            <p:spPr bwMode="auto">
              <a:xfrm>
                <a:off x="4224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3" name="Oval 62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4" name="Oval 63"/>
              <p:cNvSpPr>
                <a:spLocks noChangeArrowheads="1"/>
              </p:cNvSpPr>
              <p:nvPr/>
            </p:nvSpPr>
            <p:spPr bwMode="auto">
              <a:xfrm>
                <a:off x="4608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49175" name="Oval 64"/>
              <p:cNvSpPr>
                <a:spLocks noChangeArrowheads="1"/>
              </p:cNvSpPr>
              <p:nvPr/>
            </p:nvSpPr>
            <p:spPr bwMode="auto">
              <a:xfrm>
                <a:off x="4800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49163" name="AutoShape 66"/>
            <p:cNvSpPr>
              <a:spLocks noChangeArrowheads="1"/>
            </p:cNvSpPr>
            <p:nvPr/>
          </p:nvSpPr>
          <p:spPr bwMode="auto">
            <a:xfrm>
              <a:off x="2928" y="1920"/>
              <a:ext cx="24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A</a:t>
              </a:r>
            </a:p>
          </p:txBody>
        </p:sp>
        <p:sp>
          <p:nvSpPr>
            <p:cNvPr id="49164" name="AutoShape 67"/>
            <p:cNvSpPr>
              <a:spLocks noChangeArrowheads="1"/>
            </p:cNvSpPr>
            <p:nvPr/>
          </p:nvSpPr>
          <p:spPr bwMode="auto">
            <a:xfrm>
              <a:off x="2928" y="2256"/>
              <a:ext cx="24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B</a:t>
              </a:r>
            </a:p>
          </p:txBody>
        </p:sp>
        <p:sp>
          <p:nvSpPr>
            <p:cNvPr id="49165" name="AutoShape 68"/>
            <p:cNvSpPr>
              <a:spLocks noChangeArrowheads="1"/>
            </p:cNvSpPr>
            <p:nvPr/>
          </p:nvSpPr>
          <p:spPr bwMode="auto">
            <a:xfrm>
              <a:off x="2928" y="2640"/>
              <a:ext cx="24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</a:t>
              </a:r>
            </a:p>
          </p:txBody>
        </p:sp>
        <p:sp>
          <p:nvSpPr>
            <p:cNvPr id="49166" name="AutoShape 6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</a:t>
              </a:r>
            </a:p>
          </p:txBody>
        </p:sp>
        <p:sp>
          <p:nvSpPr>
            <p:cNvPr id="49167" name="AutoShape 70"/>
            <p:cNvSpPr>
              <a:spLocks noChangeArrowheads="1"/>
            </p:cNvSpPr>
            <p:nvPr/>
          </p:nvSpPr>
          <p:spPr bwMode="auto">
            <a:xfrm>
              <a:off x="2544" y="1776"/>
              <a:ext cx="2880" cy="1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76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Basic: count-down timer (60%)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display time </a:t>
            </a:r>
            <a:r>
              <a:rPr lang="en-US" altLang="zh-TW" sz="1800" dirty="0" err="1"/>
              <a:t>mm:ss</a:t>
            </a:r>
            <a:r>
              <a:rPr lang="en-US" altLang="zh-TW" sz="1800" dirty="0"/>
              <a:t> and refresh every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count-down from 59:59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Additional function at setup stage: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setup the timer by buttons (5%)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blink the cursor on the digit to be set when you are setting up the time: 10%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Additional function at count-down stage: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speed-up counting when someone is trying to input the password (10%)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/>
              <a:t>refresh every 0.1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make all digits blink when time-up/wrong password: 10%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Still bonus for additional functions you defined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your report: 10%</a:t>
            </a:r>
          </a:p>
        </p:txBody>
      </p:sp>
    </p:spTree>
    <p:extLst>
      <p:ext uri="{BB962C8B-B14F-4D97-AF65-F5344CB8AC3E}">
        <p14:creationId xmlns:p14="http://schemas.microsoft.com/office/powerpoint/2010/main" val="29856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Mid-Term Project Proposal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algorithm framework of your alarm/stop-watch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Key Issue: your </a:t>
            </a:r>
            <a:r>
              <a:rPr lang="en-US" altLang="zh-TW" sz="2800" dirty="0">
                <a:solidFill>
                  <a:srgbClr val="FF0000"/>
                </a:solidFill>
              </a:rPr>
              <a:t>time-sharing scheme </a:t>
            </a:r>
            <a:r>
              <a:rPr lang="en-US" altLang="zh-TW" sz="2800" dirty="0"/>
              <a:t>for multiple events and hardware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LCD display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button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timer events</a:t>
            </a:r>
          </a:p>
        </p:txBody>
      </p:sp>
    </p:spTree>
    <p:extLst>
      <p:ext uri="{BB962C8B-B14F-4D97-AF65-F5344CB8AC3E}">
        <p14:creationId xmlns:p14="http://schemas.microsoft.com/office/powerpoint/2010/main" val="32311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Display characters according to the button pressed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547446" y="3784209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547446" y="4360984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547446" y="4944792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9966" y="5528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…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658794" y="3713870"/>
            <a:ext cx="3756073" cy="2110154"/>
            <a:chOff x="2715065" y="3615397"/>
            <a:chExt cx="3756073" cy="2110154"/>
          </a:xfrm>
        </p:grpSpPr>
        <p:sp>
          <p:nvSpPr>
            <p:cNvPr id="8" name="圓角矩形 7"/>
            <p:cNvSpPr/>
            <p:nvPr/>
          </p:nvSpPr>
          <p:spPr bwMode="auto">
            <a:xfrm>
              <a:off x="3587263" y="4192172"/>
              <a:ext cx="2180492" cy="956601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70142" y="433191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</a:rPr>
                <a:t>ABC_</a:t>
              </a:r>
              <a:endParaRPr lang="zh-TW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715065" y="3615397"/>
              <a:ext cx="3756073" cy="21101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線單箭頭接點 13"/>
          <p:cNvCxnSpPr>
            <a:stCxn id="4" idx="6"/>
          </p:cNvCxnSpPr>
          <p:nvPr/>
        </p:nvCxnSpPr>
        <p:spPr bwMode="auto">
          <a:xfrm flipV="1">
            <a:off x="2110154" y="3988190"/>
            <a:ext cx="59084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/>
          <p:cNvCxnSpPr>
            <a:stCxn id="5" idx="6"/>
          </p:cNvCxnSpPr>
          <p:nvPr/>
        </p:nvCxnSpPr>
        <p:spPr bwMode="auto">
          <a:xfrm flipV="1">
            <a:off x="2110154" y="4564965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/>
          <p:cNvCxnSpPr>
            <a:stCxn id="6" idx="6"/>
          </p:cNvCxnSpPr>
          <p:nvPr/>
        </p:nvCxnSpPr>
        <p:spPr bwMode="auto">
          <a:xfrm flipV="1">
            <a:off x="2110154" y="5148773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400" dirty="0" smtClean="0"/>
              <a:t>Basic: (60%)</a:t>
            </a:r>
          </a:p>
          <a:p>
            <a:pPr lvl="1"/>
            <a:r>
              <a:rPr lang="en-US" altLang="zh-TW" sz="2000" dirty="0" smtClean="0"/>
              <a:t>Display the character pressed at the cursor position</a:t>
            </a:r>
          </a:p>
          <a:p>
            <a:r>
              <a:rPr lang="en-US" altLang="zh-TW" sz="2400" dirty="0" smtClean="0"/>
              <a:t>Bonus 1: (+10%)</a:t>
            </a:r>
          </a:p>
          <a:p>
            <a:pPr lvl="1"/>
            <a:r>
              <a:rPr lang="en-US" altLang="zh-TW" sz="2000" dirty="0" smtClean="0"/>
              <a:t>Implement the `new-line’ key</a:t>
            </a:r>
          </a:p>
          <a:p>
            <a:pPr lvl="1"/>
            <a:r>
              <a:rPr lang="en-US" altLang="zh-TW" sz="2000" dirty="0" smtClean="0"/>
              <a:t>Change to the next line if new-line pressed at Line 1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Scroll</a:t>
            </a:r>
            <a:r>
              <a:rPr lang="en-US" altLang="zh-TW" sz="2000" dirty="0" smtClean="0"/>
              <a:t> the screen if new-line pressed at Line 2</a:t>
            </a:r>
          </a:p>
          <a:p>
            <a:r>
              <a:rPr lang="en-US" altLang="zh-TW" sz="2400" dirty="0" smtClean="0"/>
              <a:t>Bonus 2: (+20%)</a:t>
            </a:r>
          </a:p>
          <a:p>
            <a:pPr lvl="1"/>
            <a:r>
              <a:rPr lang="en-US" altLang="zh-TW" sz="2000" dirty="0" smtClean="0"/>
              <a:t>Implement the arrow keys (up, down, left, right)</a:t>
            </a:r>
          </a:p>
          <a:p>
            <a:pPr lvl="1"/>
            <a:r>
              <a:rPr lang="en-US" altLang="zh-TW" sz="2000" dirty="0" smtClean="0"/>
              <a:t>Move the cursor by the arrow key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Insert</a:t>
            </a:r>
            <a:r>
              <a:rPr lang="en-US" altLang="zh-TW" sz="2000" dirty="0" smtClean="0"/>
              <a:t> character at the cursor position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Control the LCD Display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From the hardware perspective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07963" y="2278561"/>
            <a:ext cx="3809535" cy="4114800"/>
          </a:xfrm>
        </p:spPr>
        <p:txBody>
          <a:bodyPr/>
          <a:lstStyle/>
          <a:p>
            <a:r>
              <a:rPr lang="en-US" altLang="zh-TW" sz="2000" dirty="0"/>
              <a:t>The application processor sends commands and data through port P3</a:t>
            </a:r>
          </a:p>
          <a:p>
            <a:r>
              <a:rPr lang="en-US" altLang="zh-TW" sz="2000" dirty="0"/>
              <a:t>A command:</a:t>
            </a:r>
          </a:p>
          <a:p>
            <a:pPr lvl="1"/>
            <a:r>
              <a:rPr lang="en-US" altLang="zh-TW" sz="1800" dirty="0"/>
              <a:t>Moving cursor</a:t>
            </a:r>
          </a:p>
          <a:p>
            <a:pPr lvl="1"/>
            <a:r>
              <a:rPr lang="en-US" altLang="zh-TW" sz="1800" dirty="0"/>
              <a:t>Clear screen</a:t>
            </a:r>
          </a:p>
          <a:p>
            <a:pPr lvl="1"/>
            <a:r>
              <a:rPr lang="en-US" altLang="zh-TW" sz="1800" dirty="0"/>
              <a:t>…</a:t>
            </a:r>
            <a:r>
              <a:rPr lang="en-US" altLang="zh-TW" sz="1800" dirty="0" err="1"/>
              <a:t>etc</a:t>
            </a:r>
            <a:endParaRPr lang="en-US" altLang="zh-TW" sz="1800" dirty="0"/>
          </a:p>
          <a:p>
            <a:r>
              <a:rPr lang="en-US" altLang="zh-TW" sz="2000" dirty="0"/>
              <a:t>Data: the ASCII code of the character to display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98" y="3305908"/>
            <a:ext cx="4726478" cy="24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/>
              <a:t>E: latch enable</a:t>
            </a:r>
          </a:p>
          <a:p>
            <a:pPr lvl="1"/>
            <a:r>
              <a:rPr lang="en-US" altLang="zh-TW" sz="1800" dirty="0"/>
              <a:t>the LCD latches the command/data at negative edge (1</a:t>
            </a:r>
            <a:r>
              <a:rPr lang="en-US" altLang="zh-TW" sz="1800" dirty="0">
                <a:sym typeface="Wingdings" panose="05000000000000000000" pitchFamily="2" charset="2"/>
              </a:rPr>
              <a:t>0)</a:t>
            </a:r>
          </a:p>
          <a:p>
            <a:r>
              <a:rPr lang="en-US" altLang="zh-TW" sz="2000" dirty="0">
                <a:sym typeface="Wingdings" panose="05000000000000000000" pitchFamily="2" charset="2"/>
              </a:rPr>
              <a:t>D 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data/command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configured 4-bit mode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send higher portion first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24" y="3397882"/>
            <a:ext cx="4234375" cy="26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6437" y="2017713"/>
            <a:ext cx="8448651" cy="641081"/>
          </a:xfrm>
        </p:spPr>
        <p:txBody>
          <a:bodyPr/>
          <a:lstStyle/>
          <a:p>
            <a:r>
              <a:rPr lang="en-US" altLang="zh-TW" sz="2000" dirty="0"/>
              <a:t>http://www.eeherald.com/section/design-guide/sample_lcd_c_programs.html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3" y="2564048"/>
            <a:ext cx="3110460" cy="42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994117" y="3218926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1055" y="1991105"/>
            <a:ext cx="5724211" cy="1150317"/>
          </a:xfrm>
        </p:spPr>
        <p:txBody>
          <a:bodyPr/>
          <a:lstStyle/>
          <a:p>
            <a:r>
              <a:rPr lang="en-US" altLang="zh-TW" sz="2400" dirty="0" smtClean="0"/>
              <a:t>Example: to send command 0x01 </a:t>
            </a:r>
          </a:p>
          <a:p>
            <a:r>
              <a:rPr lang="en-US" altLang="zh-TW" sz="2400" dirty="0" smtClean="0"/>
              <a:t>clear screen, cursor home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994116" y="3218926"/>
            <a:ext cx="5458262" cy="3066801"/>
            <a:chOff x="2518116" y="3036045"/>
            <a:chExt cx="5458262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710873"/>
      </p:ext>
    </p:extLst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89</TotalTime>
  <Words>549</Words>
  <Application>Microsoft Office PowerPoint</Application>
  <PresentationFormat>如螢幕大小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Arial</vt:lpstr>
      <vt:lpstr>Tahoma</vt:lpstr>
      <vt:lpstr>Times New Roman</vt:lpstr>
      <vt:lpstr>Wingdings</vt:lpstr>
      <vt:lpstr>Staff training presentation</vt:lpstr>
      <vt:lpstr>LCD Display</vt:lpstr>
      <vt:lpstr>Your Task</vt:lpstr>
      <vt:lpstr>Grading</vt:lpstr>
      <vt:lpstr>Control the LCD Display</vt:lpstr>
      <vt:lpstr>Signal Interface to the LCD</vt:lpstr>
      <vt:lpstr>Signal interface to the LCD</vt:lpstr>
      <vt:lpstr>List of commands</vt:lpstr>
      <vt:lpstr>Timing diagram to send command/data</vt:lpstr>
      <vt:lpstr>Timing diagram to send command/data</vt:lpstr>
      <vt:lpstr>How to program the LCD</vt:lpstr>
      <vt:lpstr>Initialize the LCD</vt:lpstr>
      <vt:lpstr>Program to send command/data</vt:lpstr>
      <vt:lpstr>Program to send command/data</vt:lpstr>
      <vt:lpstr>Your Mid-Term Project</vt:lpstr>
      <vt:lpstr>Project: Count-Down Bomb</vt:lpstr>
      <vt:lpstr>Grading</vt:lpstr>
      <vt:lpstr>Mid-Term Project Proposal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23</cp:revision>
  <dcterms:created xsi:type="dcterms:W3CDTF">2014-11-12T16:46:09Z</dcterms:created>
  <dcterms:modified xsi:type="dcterms:W3CDTF">2014-11-12T18:15:13Z</dcterms:modified>
</cp:coreProperties>
</file>