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4" r:id="rId5"/>
    <p:sldId id="260" r:id="rId6"/>
    <p:sldId id="269" r:id="rId7"/>
    <p:sldId id="266" r:id="rId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5A2998-5B26-4689-A109-A8909FE2A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3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A629-5FAE-4885-A1B0-778863B1FD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2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2B3A-3054-492F-A3FA-6C79EE7CDF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09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836B6-3BF5-4CB2-B8C9-84F9FE50D3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5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FED61-2A72-4E16-9666-43F02F31B0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3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6244-B3F0-4540-8808-63E5442A71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8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B214-1144-4579-8940-FB2E154C35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82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05593-3430-46BF-9E27-D79861399E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991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46D3-B2A1-4568-957D-515232478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1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B8E2-ABCF-45E9-B5FF-A4E40FE4A7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97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7E30-DF3D-4CCE-9A99-3E0C2A740B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2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79613A3-5120-43CC-89E6-9851940E31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abs.com/products/mcu/mixed-signalmcu/Pages/C8051F04x.aspx" TargetMode="External"/><Relationship Id="rId2" Type="http://schemas.openxmlformats.org/officeDocument/2006/relationships/hyperlink" Target="http://www.mikroe.com/en/books/8051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roe.com/downloads/get/1461/big8051_schematic_v10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roe.com/downloads/get/1461/big8051_schematic_v100.pdf" TargetMode="External"/><Relationship Id="rId2" Type="http://schemas.openxmlformats.org/officeDocument/2006/relationships/hyperlink" Target="http://www.silabs.com/products/mcu/mixed-signalmcu/Pages/C8051F04x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Micro-Processor Lab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course overview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11250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this course for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learn programming to control I/O devices</a:t>
            </a:r>
          </a:p>
        </p:txBody>
      </p:sp>
      <p:grpSp>
        <p:nvGrpSpPr>
          <p:cNvPr id="4100" name="Group 19"/>
          <p:cNvGrpSpPr>
            <a:grpSpLocks/>
          </p:cNvGrpSpPr>
          <p:nvPr/>
        </p:nvGrpSpPr>
        <p:grpSpPr bwMode="auto">
          <a:xfrm>
            <a:off x="762000" y="3200400"/>
            <a:ext cx="6324600" cy="3048000"/>
            <a:chOff x="240" y="2016"/>
            <a:chExt cx="3984" cy="192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2400" y="2016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2112" y="2640"/>
              <a:ext cx="1296" cy="6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bus &amp; 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648" y="278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memory</a:t>
              </a: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248" y="268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1152" y="3072"/>
              <a:ext cx="67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network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interface</a:t>
              </a: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2208" y="35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USB</a:t>
              </a:r>
            </a:p>
          </p:txBody>
        </p:sp>
        <p:sp>
          <p:nvSpPr>
            <p:cNvPr id="4107" name="Rectangle 10"/>
            <p:cNvSpPr>
              <a:spLocks noChangeArrowheads="1"/>
            </p:cNvSpPr>
            <p:nvPr/>
          </p:nvSpPr>
          <p:spPr bwMode="auto">
            <a:xfrm>
              <a:off x="2832" y="3552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keyboard</a:t>
              </a:r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1824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1776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 flipV="1">
              <a:off x="312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3408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268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4114" name="Picture 17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04"/>
              <a:ext cx="74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Experiment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BIG8051 experiment board</a:t>
            </a:r>
          </a:p>
        </p:txBody>
      </p:sp>
      <p:pic>
        <p:nvPicPr>
          <p:cNvPr id="512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5593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Milan </a:t>
            </a:r>
            <a:r>
              <a:rPr lang="en-US" altLang="zh-TW" sz="2400" dirty="0" err="1" smtClean="0"/>
              <a:t>Verle</a:t>
            </a:r>
            <a:r>
              <a:rPr lang="en-US" altLang="zh-TW" sz="2400" dirty="0" smtClean="0"/>
              <a:t>, “Architecture and Programming of 8051 Microcontrollers”</a:t>
            </a:r>
          </a:p>
          <a:p>
            <a:pPr lvl="1" eaLnBrk="1" hangingPunct="1"/>
            <a:r>
              <a:rPr lang="en-US" altLang="zh-TW" sz="2000" dirty="0" smtClean="0"/>
              <a:t>free on-line book</a:t>
            </a:r>
          </a:p>
          <a:p>
            <a:pPr lvl="1" eaLnBrk="1" hangingPunct="1"/>
            <a:r>
              <a:rPr lang="en-US" altLang="zh-TW" sz="2000" dirty="0" smtClean="0">
                <a:hlinkClick r:id="rId2"/>
              </a:rPr>
              <a:t>http://www.mikroe.com/en/books/8051book/</a:t>
            </a:r>
            <a:endParaRPr lang="en-US" altLang="zh-TW" sz="2000" dirty="0" smtClean="0"/>
          </a:p>
          <a:p>
            <a:pPr eaLnBrk="1" hangingPunct="1"/>
            <a:r>
              <a:rPr lang="en-US" altLang="zh-TW" sz="2400" dirty="0" smtClean="0"/>
              <a:t>Silicon Lab C8051F04x data-sheet</a:t>
            </a:r>
          </a:p>
          <a:p>
            <a:pPr lvl="1" eaLnBrk="1" hangingPunct="1"/>
            <a:r>
              <a:rPr lang="en-US" altLang="zh-TW" sz="2000" dirty="0" smtClean="0">
                <a:hlinkClick r:id="rId3"/>
              </a:rPr>
              <a:t>http://www.silabs.com/products/mcu/mixed-signalmcu/Pages/C8051F04x.aspx</a:t>
            </a:r>
            <a:endParaRPr lang="en-US" altLang="zh-TW" sz="2000" dirty="0" smtClean="0"/>
          </a:p>
          <a:p>
            <a:pPr eaLnBrk="1" hangingPunct="1"/>
            <a:r>
              <a:rPr lang="en-US" altLang="zh-TW" sz="2400" dirty="0" smtClean="0"/>
              <a:t>Big8051 schematic</a:t>
            </a:r>
          </a:p>
          <a:p>
            <a:pPr lvl="1" eaLnBrk="1" hangingPunct="1"/>
            <a:r>
              <a:rPr lang="en-US" altLang="zh-TW" sz="2000" dirty="0" smtClean="0">
                <a:hlinkClick r:id="rId4"/>
              </a:rPr>
              <a:t>http://www.mikroe.com/downloads/get/1461/big8051_schematic_v100.pdf</a:t>
            </a:r>
            <a:r>
              <a:rPr lang="en-US" altLang="zh-TW" sz="2000" dirty="0" smtClean="0"/>
              <a:t> </a:t>
            </a:r>
            <a:endParaRPr lang="zh-TW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report: 20%</a:t>
            </a:r>
          </a:p>
          <a:p>
            <a:pPr eaLnBrk="1" hangingPunct="1"/>
            <a:r>
              <a:rPr lang="en-US" altLang="zh-TW" smtClean="0"/>
              <a:t>Lab reports and demo: 40%</a:t>
            </a:r>
          </a:p>
          <a:p>
            <a:pPr eaLnBrk="1" hangingPunct="1"/>
            <a:r>
              <a:rPr lang="en-US" altLang="zh-TW" smtClean="0"/>
              <a:t>Mid-term project: 20%</a:t>
            </a:r>
          </a:p>
          <a:p>
            <a:pPr eaLnBrk="1" hangingPunct="1"/>
            <a:r>
              <a:rPr lang="en-US" altLang="zh-TW" smtClean="0"/>
              <a:t>Final term project: 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Where to get course materials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 for Lab00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Assumptions (the Situation):</a:t>
            </a:r>
          </a:p>
          <a:p>
            <a:pPr lvl="1" eaLnBrk="1" hangingPunct="1"/>
            <a:r>
              <a:rPr lang="en-US" altLang="zh-TW" sz="2000" smtClean="0"/>
              <a:t>You graduated from CGU and becomes an engineer at Foxcon</a:t>
            </a:r>
          </a:p>
          <a:p>
            <a:pPr lvl="1" eaLnBrk="1" hangingPunct="1"/>
            <a:r>
              <a:rPr lang="en-US" altLang="zh-TW" sz="2000" smtClean="0"/>
              <a:t>You are given two terrible data-sheets of the experiment equipment's</a:t>
            </a:r>
          </a:p>
          <a:p>
            <a:pPr lvl="2" eaLnBrk="1" hangingPunct="1"/>
            <a:r>
              <a:rPr lang="en-US" altLang="zh-TW" sz="1600" smtClean="0">
                <a:hlinkClick r:id="rId2"/>
              </a:rPr>
              <a:t>http://www.silabs.com/products/mcu/mixed-signalmcu/Pages/C8051F04x.aspx</a:t>
            </a:r>
            <a:endParaRPr lang="en-US" altLang="zh-TW" sz="1600" smtClean="0"/>
          </a:p>
          <a:p>
            <a:pPr lvl="2" eaLnBrk="1" hangingPunct="1"/>
            <a:r>
              <a:rPr lang="en-US" altLang="zh-TW" sz="1600" smtClean="0">
                <a:hlinkClick r:id="rId3"/>
              </a:rPr>
              <a:t>http://www.mikroe.com/downloads/get/1461/big8051_schematic_v100.pdf</a:t>
            </a:r>
            <a:r>
              <a:rPr lang="en-US" altLang="zh-TW" sz="1600" smtClean="0"/>
              <a:t> </a:t>
            </a:r>
            <a:endParaRPr lang="zh-TW" altLang="en-US" sz="1600" smtClean="0"/>
          </a:p>
          <a:p>
            <a:pPr lvl="1" eaLnBrk="1" hangingPunct="1"/>
            <a:r>
              <a:rPr lang="en-US" altLang="zh-TW" sz="2000" smtClean="0"/>
              <a:t>You have only 24 hours left to write an LED-blinking demo program on the experiment board</a:t>
            </a:r>
          </a:p>
          <a:p>
            <a:pPr lvl="1" eaLnBrk="1" hangingPunct="1"/>
            <a:r>
              <a:rPr lang="en-US" altLang="zh-TW" sz="2000" smtClean="0"/>
              <a:t>No any assistant data available from Google</a:t>
            </a:r>
          </a:p>
          <a:p>
            <a:pPr lvl="1" eaLnBrk="1" hangingPunct="1"/>
            <a:r>
              <a:rPr lang="en-US" altLang="zh-TW" sz="2000" smtClean="0"/>
              <a:t>No one will teach you how to program the experiment board</a:t>
            </a:r>
          </a:p>
          <a:p>
            <a:pPr eaLnBrk="1" hangingPunct="1"/>
            <a:r>
              <a:rPr lang="en-US" altLang="zh-TW" sz="2400" smtClean="0"/>
              <a:t>Question: how will you read the terrible data-sheets to complete your project in 24 hours?</a:t>
            </a:r>
          </a:p>
          <a:p>
            <a:pPr eaLnBrk="1" hangingPunct="1"/>
            <a:endParaRPr lang="en-US" altLang="zh-TW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120</TotalTime>
  <Words>181</Words>
  <Application>Microsoft Office PowerPoint</Application>
  <PresentationFormat>如螢幕大小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Times New Roman</vt:lpstr>
      <vt:lpstr>Wingdings</vt:lpstr>
      <vt:lpstr>Blends</vt:lpstr>
      <vt:lpstr>Micro-Processor Lab</vt:lpstr>
      <vt:lpstr>What’s this course for</vt:lpstr>
      <vt:lpstr>Experiment Platform</vt:lpstr>
      <vt:lpstr>Reference</vt:lpstr>
      <vt:lpstr>Grading</vt:lpstr>
      <vt:lpstr>Where to get course materials</vt:lpstr>
      <vt:lpstr>Pre-Lab Report for Lab00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36</cp:revision>
  <cp:lastPrinted>1601-01-01T00:00:00Z</cp:lastPrinted>
  <dcterms:created xsi:type="dcterms:W3CDTF">2008-09-17T16:20:39Z</dcterms:created>
  <dcterms:modified xsi:type="dcterms:W3CDTF">2017-09-14T18:05:14Z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