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63" r:id="rId4"/>
    <p:sldId id="265" r:id="rId5"/>
    <p:sldId id="264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9" autoAdjust="0"/>
    <p:restoredTop sz="94660"/>
  </p:normalViewPr>
  <p:slideViewPr>
    <p:cSldViewPr snapToGrid="0">
      <p:cViewPr varScale="1">
        <p:scale>
          <a:sx n="84" d="100"/>
          <a:sy n="84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F1234D3-356E-4AA1-875F-E36D1B269EC2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81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5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903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739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742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476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473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172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1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78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28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27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74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15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96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48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4D3-356E-4AA1-875F-E36D1B269EC2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47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1234D3-356E-4AA1-875F-E36D1B269EC2}" type="datetimeFigureOut">
              <a:rPr lang="zh-TW" altLang="en-US" smtClean="0"/>
              <a:t>2018/1/4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93CB59-6EE5-4A4E-9770-BAB45E49FB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90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Final </a:t>
            </a:r>
            <a:r>
              <a:rPr lang="en-US" altLang="zh-TW" dirty="0"/>
              <a:t>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The Calculator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150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Project : </a:t>
            </a:r>
            <a:r>
              <a:rPr lang="en-US" altLang="zh-TW" sz="3600" dirty="0" smtClean="0"/>
              <a:t>Games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latin typeface="+mj-ea"/>
                <a:ea typeface="+mj-ea"/>
              </a:rPr>
              <a:t>	</a:t>
            </a:r>
            <a:r>
              <a:rPr lang="zh-TW" altLang="en-US" dirty="0" smtClean="0">
                <a:latin typeface="+mj-ea"/>
                <a:ea typeface="+mj-ea"/>
              </a:rPr>
              <a:t>彈子檯</a:t>
            </a:r>
            <a:r>
              <a:rPr lang="en-US" altLang="zh-TW" dirty="0" smtClean="0">
                <a:latin typeface="+mj-ea"/>
                <a:ea typeface="+mj-ea"/>
              </a:rPr>
              <a:t>		</a:t>
            </a:r>
            <a:r>
              <a:rPr lang="en-US" altLang="zh-TW" dirty="0">
                <a:latin typeface="+mj-ea"/>
                <a:ea typeface="+mj-ea"/>
              </a:rPr>
              <a:t>		</a:t>
            </a:r>
            <a:r>
              <a:rPr lang="zh-TW" altLang="en-US" dirty="0" smtClean="0">
                <a:latin typeface="+mj-ea"/>
                <a:ea typeface="+mj-ea"/>
              </a:rPr>
              <a:t>貪</a:t>
            </a:r>
            <a:r>
              <a:rPr lang="zh-TW" altLang="en-US" dirty="0">
                <a:latin typeface="+mj-ea"/>
                <a:ea typeface="+mj-ea"/>
              </a:rPr>
              <a:t>食</a:t>
            </a:r>
            <a:r>
              <a:rPr lang="zh-TW" altLang="en-US" dirty="0" smtClean="0">
                <a:latin typeface="+mj-ea"/>
                <a:ea typeface="+mj-ea"/>
              </a:rPr>
              <a:t>蛇</a:t>
            </a:r>
            <a:r>
              <a:rPr lang="en-US" altLang="zh-TW" dirty="0" smtClean="0">
                <a:latin typeface="+mj-ea"/>
                <a:ea typeface="+mj-ea"/>
              </a:rPr>
              <a:t>						</a:t>
            </a:r>
            <a:r>
              <a:rPr lang="zh-TW" altLang="en-US" dirty="0" smtClean="0">
                <a:latin typeface="+mj-ea"/>
                <a:ea typeface="+mj-ea"/>
              </a:rPr>
              <a:t>小</a:t>
            </a:r>
            <a:r>
              <a:rPr lang="zh-TW" altLang="en-US" dirty="0">
                <a:latin typeface="+mj-ea"/>
                <a:ea typeface="+mj-ea"/>
              </a:rPr>
              <a:t>精靈</a:t>
            </a:r>
            <a:endParaRPr lang="en-US" altLang="zh-TW" dirty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</p:txBody>
      </p:sp>
      <p:pic>
        <p:nvPicPr>
          <p:cNvPr id="2052" name="Picture 4" descr="「小精靈遊戲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" t="6082" r="2345" b="3169"/>
          <a:stretch/>
        </p:blipFill>
        <p:spPr bwMode="auto">
          <a:xfrm>
            <a:off x="7958766" y="3640347"/>
            <a:ext cx="3203814" cy="250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「貪食蛇」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4"/>
          <a:stretch/>
        </p:blipFill>
        <p:spPr bwMode="auto">
          <a:xfrm>
            <a:off x="4792363" y="3640347"/>
            <a:ext cx="2171101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22" y="3177433"/>
            <a:ext cx="1470660" cy="220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+mj-ea"/>
              </a:rPr>
              <a:t>貪食</a:t>
            </a:r>
            <a:r>
              <a:rPr lang="zh-TW" altLang="en-US" dirty="0" smtClean="0">
                <a:latin typeface="+mj-ea"/>
              </a:rPr>
              <a:t>蛇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基本分</a:t>
            </a:r>
            <a:r>
              <a:rPr lang="zh-TW" altLang="en-US" dirty="0" smtClean="0"/>
              <a:t>： </a:t>
            </a:r>
            <a:r>
              <a:rPr lang="en-US" altLang="zh-TW" dirty="0" smtClean="0"/>
              <a:t>(60)</a:t>
            </a:r>
            <a:endParaRPr lang="en-US" altLang="zh-TW" dirty="0"/>
          </a:p>
          <a:p>
            <a:pPr lvl="1"/>
            <a:r>
              <a:rPr lang="zh-TW" altLang="en-US" dirty="0"/>
              <a:t>遊戲</a:t>
            </a:r>
            <a:r>
              <a:rPr lang="zh-TW" altLang="en-US" dirty="0" smtClean="0"/>
              <a:t>畫面，四周為牆不可穿過</a:t>
            </a:r>
            <a:endParaRPr lang="en-US" altLang="zh-TW" dirty="0"/>
          </a:p>
          <a:p>
            <a:pPr lvl="1"/>
            <a:r>
              <a:rPr lang="zh-TW" altLang="en-US" dirty="0" smtClean="0"/>
              <a:t>產生一隻蛇，可控制方向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隨機產生食物</a:t>
            </a:r>
            <a:endParaRPr lang="en-US" altLang="zh-TW" dirty="0" smtClean="0"/>
          </a:p>
          <a:p>
            <a:pPr lvl="1"/>
            <a:r>
              <a:rPr lang="zh-TW" altLang="en-US" dirty="0"/>
              <a:t>記分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加分功能：</a:t>
            </a:r>
            <a:endParaRPr lang="en-US" altLang="zh-TW" dirty="0" smtClean="0"/>
          </a:p>
          <a:p>
            <a:pPr lvl="1"/>
            <a:r>
              <a:rPr lang="zh-TW" altLang="en-US" dirty="0"/>
              <a:t>吃到食物時，蛇會</a:t>
            </a:r>
            <a:r>
              <a:rPr lang="zh-TW" altLang="en-US" dirty="0" smtClean="0"/>
              <a:t>增長 </a:t>
            </a:r>
            <a:r>
              <a:rPr lang="en-US" altLang="zh-TW" dirty="0" smtClean="0"/>
              <a:t>(+10)</a:t>
            </a:r>
            <a:endParaRPr lang="en-US" altLang="zh-TW" dirty="0"/>
          </a:p>
          <a:p>
            <a:pPr lvl="1"/>
            <a:r>
              <a:rPr lang="zh-TW" altLang="en-US" dirty="0" smtClean="0"/>
              <a:t>背景音樂 </a:t>
            </a:r>
            <a:r>
              <a:rPr lang="en-US" altLang="zh-TW" dirty="0" smtClean="0"/>
              <a:t>(+5)</a:t>
            </a:r>
            <a:endParaRPr lang="en-US" altLang="zh-TW" dirty="0"/>
          </a:p>
          <a:p>
            <a:pPr lvl="1"/>
            <a:r>
              <a:rPr lang="zh-TW" altLang="en-US" dirty="0" smtClean="0"/>
              <a:t>吃到食物時，產生音效 </a:t>
            </a:r>
            <a:r>
              <a:rPr lang="en-US" altLang="zh-TW" dirty="0" smtClean="0"/>
              <a:t>(+10)</a:t>
            </a:r>
          </a:p>
          <a:p>
            <a:pPr lvl="1"/>
            <a:r>
              <a:rPr lang="zh-TW" altLang="en-US" dirty="0" smtClean="0"/>
              <a:t>隨機產生障礙物 </a:t>
            </a:r>
            <a:r>
              <a:rPr lang="en-US" altLang="zh-TW" dirty="0" smtClean="0"/>
              <a:t>(+5)</a:t>
            </a:r>
          </a:p>
          <a:p>
            <a:pPr lvl="1"/>
            <a:r>
              <a:rPr lang="zh-TW" altLang="en-US" dirty="0" smtClean="0"/>
              <a:t>移動速度加快 </a:t>
            </a:r>
            <a:r>
              <a:rPr lang="en-US" altLang="zh-TW" dirty="0" smtClean="0"/>
              <a:t>(+10)</a:t>
            </a:r>
          </a:p>
          <a:p>
            <a:pPr lvl="1"/>
            <a:r>
              <a:rPr lang="zh-TW" altLang="en-US" dirty="0" smtClean="0"/>
              <a:t>可穿透四面的牆 </a:t>
            </a:r>
            <a:r>
              <a:rPr lang="en-US" altLang="zh-TW" dirty="0" smtClean="0"/>
              <a:t>(+10)</a:t>
            </a:r>
          </a:p>
        </p:txBody>
      </p:sp>
    </p:spTree>
    <p:extLst>
      <p:ext uri="{BB962C8B-B14F-4D97-AF65-F5344CB8AC3E}">
        <p14:creationId xmlns:p14="http://schemas.microsoft.com/office/powerpoint/2010/main" val="77013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彈子檯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基本分</a:t>
            </a:r>
            <a:r>
              <a:rPr lang="en-US" altLang="zh-TW" dirty="0" smtClean="0"/>
              <a:t>: (70)</a:t>
            </a:r>
          </a:p>
          <a:p>
            <a:pPr lvl="1"/>
            <a:r>
              <a:rPr lang="zh-TW" altLang="en-US" dirty="0" smtClean="0"/>
              <a:t>遊戲畫面，四周有牆壁</a:t>
            </a:r>
            <a:r>
              <a:rPr lang="en-US" altLang="zh-TW" dirty="0" smtClean="0"/>
              <a:t>/</a:t>
            </a:r>
            <a:r>
              <a:rPr lang="zh-TW" altLang="en-US" dirty="0" smtClean="0"/>
              <a:t>陷阱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至少二個寶物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按鈕後隨機設定方向發射彈珠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碰到寶物</a:t>
            </a:r>
            <a:r>
              <a:rPr lang="en-US" altLang="zh-TW" dirty="0" smtClean="0"/>
              <a:t>(</a:t>
            </a:r>
            <a:r>
              <a:rPr lang="zh-TW" altLang="en-US" dirty="0" smtClean="0"/>
              <a:t>計分</a:t>
            </a:r>
            <a:r>
              <a:rPr lang="en-US" altLang="zh-TW" dirty="0" smtClean="0"/>
              <a:t>)</a:t>
            </a:r>
            <a:r>
              <a:rPr lang="zh-TW" altLang="en-US" dirty="0" smtClean="0"/>
              <a:t>或牆壁反彈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碰到陷阱結束</a:t>
            </a:r>
            <a:r>
              <a:rPr lang="zh-TW" altLang="en-US" dirty="0"/>
              <a:t>遊戲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加分功能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按鈕調整發射的角度</a:t>
            </a:r>
            <a:r>
              <a:rPr lang="en-US" altLang="zh-TW" dirty="0"/>
              <a:t> </a:t>
            </a:r>
            <a:r>
              <a:rPr lang="en-US" altLang="zh-TW" dirty="0" smtClean="0"/>
              <a:t>(+10)</a:t>
            </a:r>
          </a:p>
          <a:p>
            <a:pPr lvl="1"/>
            <a:r>
              <a:rPr lang="zh-TW" altLang="en-US" dirty="0" smtClean="0"/>
              <a:t>按鈕調整發射的速度 </a:t>
            </a:r>
            <a:r>
              <a:rPr lang="en-US" altLang="zh-TW" dirty="0" smtClean="0"/>
              <a:t>(+10)</a:t>
            </a:r>
          </a:p>
          <a:p>
            <a:pPr lvl="1"/>
            <a:r>
              <a:rPr lang="zh-TW" altLang="en-US" dirty="0" smtClean="0"/>
              <a:t>碰到寶物產生音效 </a:t>
            </a:r>
            <a:r>
              <a:rPr lang="en-US" altLang="zh-TW" dirty="0" smtClean="0"/>
              <a:t>(+10)</a:t>
            </a:r>
          </a:p>
          <a:p>
            <a:pPr lvl="2"/>
            <a:r>
              <a:rPr lang="zh-TW" altLang="en-US" dirty="0" smtClean="0"/>
              <a:t>新增一種寶物音效 </a:t>
            </a:r>
            <a:r>
              <a:rPr lang="en-US" altLang="zh-TW" dirty="0" smtClean="0"/>
              <a:t>(+5)</a:t>
            </a:r>
          </a:p>
          <a:p>
            <a:pPr lvl="1"/>
            <a:r>
              <a:rPr lang="zh-TW" altLang="en-US" dirty="0" smtClean="0"/>
              <a:t>每新增一個寶物 </a:t>
            </a:r>
            <a:r>
              <a:rPr lang="en-US" altLang="zh-TW" dirty="0" smtClean="0"/>
              <a:t>(+5)</a:t>
            </a:r>
          </a:p>
          <a:p>
            <a:pPr lvl="2"/>
            <a:r>
              <a:rPr lang="zh-TW" altLang="en-US" dirty="0" smtClean="0"/>
              <a:t>必須不同圖案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碰到寶物時寶物閃爍 </a:t>
            </a:r>
            <a:r>
              <a:rPr lang="en-US" altLang="zh-TW" dirty="0" smtClean="0"/>
              <a:t>(+10)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381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+mj-ea"/>
              </a:rPr>
              <a:t>小</a:t>
            </a:r>
            <a:r>
              <a:rPr lang="zh-TW" altLang="en-US" dirty="0" smtClean="0">
                <a:latin typeface="+mj-ea"/>
              </a:rPr>
              <a:t>精靈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基本</a:t>
            </a:r>
            <a:r>
              <a:rPr lang="zh-TW" altLang="en-US" dirty="0" smtClean="0"/>
              <a:t>分：</a:t>
            </a:r>
            <a:r>
              <a:rPr lang="en-US" altLang="zh-TW" dirty="0" smtClean="0"/>
              <a:t>(70)</a:t>
            </a:r>
            <a:endParaRPr lang="en-US" altLang="zh-TW" dirty="0"/>
          </a:p>
          <a:p>
            <a:pPr lvl="1"/>
            <a:r>
              <a:rPr lang="zh-TW" altLang="en-US" dirty="0"/>
              <a:t>遊戲</a:t>
            </a:r>
            <a:r>
              <a:rPr lang="zh-TW" altLang="en-US" dirty="0" smtClean="0"/>
              <a:t>畫面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迷宮，路上的豆子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產生</a:t>
            </a:r>
            <a:r>
              <a:rPr lang="zh-TW" altLang="en-US" dirty="0" smtClean="0"/>
              <a:t>一個小精靈，</a:t>
            </a:r>
            <a:r>
              <a:rPr lang="zh-TW" altLang="en-US" dirty="0"/>
              <a:t>可控制</a:t>
            </a:r>
            <a:r>
              <a:rPr lang="zh-TW" altLang="en-US" dirty="0" smtClean="0"/>
              <a:t>方向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記分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功能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小精靈經過會吃掉</a:t>
            </a:r>
            <a:r>
              <a:rPr lang="zh-TW" altLang="en-US" dirty="0" smtClean="0"/>
              <a:t>豆子 </a:t>
            </a:r>
            <a:r>
              <a:rPr lang="en-US" altLang="zh-TW" dirty="0" smtClean="0"/>
              <a:t>(+10)</a:t>
            </a:r>
            <a:endParaRPr lang="en-US" altLang="zh-TW" dirty="0"/>
          </a:p>
          <a:p>
            <a:pPr lvl="1"/>
            <a:r>
              <a:rPr lang="zh-TW" altLang="en-US" dirty="0" smtClean="0"/>
              <a:t>背景音樂 </a:t>
            </a:r>
            <a:r>
              <a:rPr lang="en-US" altLang="zh-TW" dirty="0" smtClean="0"/>
              <a:t>(+5)</a:t>
            </a:r>
            <a:endParaRPr lang="en-US" altLang="zh-TW" dirty="0"/>
          </a:p>
          <a:p>
            <a:pPr lvl="1"/>
            <a:r>
              <a:rPr lang="zh-TW" altLang="en-US" dirty="0" smtClean="0"/>
              <a:t>吃到豆子時，產生音效 </a:t>
            </a:r>
            <a:r>
              <a:rPr lang="en-US" altLang="zh-TW" dirty="0" smtClean="0"/>
              <a:t>(+10)</a:t>
            </a:r>
          </a:p>
          <a:p>
            <a:pPr lvl="1"/>
            <a:r>
              <a:rPr lang="zh-TW" altLang="en-US" dirty="0" smtClean="0"/>
              <a:t>產生</a:t>
            </a:r>
            <a:r>
              <a:rPr lang="zh-TW" altLang="en-US" dirty="0"/>
              <a:t>一</a:t>
            </a:r>
            <a:r>
              <a:rPr lang="zh-TW" altLang="en-US" dirty="0" smtClean="0"/>
              <a:t>隻怪物，在迷宮內隨機移動 </a:t>
            </a:r>
            <a:r>
              <a:rPr lang="en-US" altLang="zh-TW" dirty="0" smtClean="0"/>
              <a:t>(+15)</a:t>
            </a:r>
          </a:p>
          <a:p>
            <a:pPr lvl="1"/>
            <a:r>
              <a:rPr lang="zh-TW" altLang="en-US" dirty="0" smtClean="0"/>
              <a:t>迷宮</a:t>
            </a:r>
            <a:r>
              <a:rPr lang="zh-TW" altLang="en-US" dirty="0"/>
              <a:t>四個</a:t>
            </a:r>
            <a:r>
              <a:rPr lang="zh-TW" altLang="en-US" dirty="0" smtClean="0"/>
              <a:t>角落產生</a:t>
            </a:r>
            <a:r>
              <a:rPr lang="zh-TW" altLang="en-US" dirty="0"/>
              <a:t>寶物</a:t>
            </a:r>
            <a:r>
              <a:rPr lang="en-US" altLang="zh-TW" dirty="0"/>
              <a:t>(</a:t>
            </a:r>
            <a:r>
              <a:rPr lang="zh-TW" altLang="en-US" dirty="0"/>
              <a:t>閃爍</a:t>
            </a:r>
            <a:r>
              <a:rPr lang="en-US" altLang="zh-TW" dirty="0" smtClean="0"/>
              <a:t>) (+10)</a:t>
            </a:r>
            <a:endParaRPr lang="en-US" altLang="zh-TW" dirty="0"/>
          </a:p>
          <a:p>
            <a:pPr lvl="1"/>
            <a:r>
              <a:rPr lang="zh-TW" altLang="en-US" dirty="0" smtClean="0"/>
              <a:t>吃到寶物食為無敵狀態，可以吃怪物，時間維持</a:t>
            </a:r>
            <a:r>
              <a:rPr lang="en-US" altLang="zh-TW" dirty="0" smtClean="0"/>
              <a:t>10</a:t>
            </a:r>
            <a:r>
              <a:rPr lang="zh-TW" altLang="en-US" dirty="0" smtClean="0"/>
              <a:t>秒 </a:t>
            </a:r>
            <a:r>
              <a:rPr lang="en-US" altLang="zh-TW" dirty="0" smtClean="0"/>
              <a:t>(+10)</a:t>
            </a:r>
          </a:p>
          <a:p>
            <a:pPr lvl="1"/>
            <a:r>
              <a:rPr lang="zh-TW" altLang="en-US" dirty="0" smtClean="0"/>
              <a:t>無敵狀態時，改變背景音樂 </a:t>
            </a:r>
            <a:r>
              <a:rPr lang="en-US" altLang="zh-TW" dirty="0" smtClean="0"/>
              <a:t>(+5)</a:t>
            </a:r>
          </a:p>
          <a:p>
            <a:pPr lvl="1"/>
            <a:r>
              <a:rPr lang="zh-TW" altLang="en-US" dirty="0" smtClean="0"/>
              <a:t>更換場景 </a:t>
            </a:r>
            <a:r>
              <a:rPr lang="en-US" altLang="zh-TW" dirty="0" smtClean="0"/>
              <a:t>(+10)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720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</TotalTime>
  <Words>284</Words>
  <Application>Microsoft Office PowerPoint</Application>
  <PresentationFormat>寬螢幕</PresentationFormat>
  <Paragraphs>46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Garamond</vt:lpstr>
      <vt:lpstr>有機</vt:lpstr>
      <vt:lpstr>Final Project</vt:lpstr>
      <vt:lpstr>Project : Games</vt:lpstr>
      <vt:lpstr>貪食蛇</vt:lpstr>
      <vt:lpstr>彈子檯</vt:lpstr>
      <vt:lpstr>小精靈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Project</dc:title>
  <dc:creator>Dust</dc:creator>
  <cp:lastModifiedBy>odie</cp:lastModifiedBy>
  <cp:revision>46</cp:revision>
  <dcterms:created xsi:type="dcterms:W3CDTF">2016-11-08T09:15:57Z</dcterms:created>
  <dcterms:modified xsi:type="dcterms:W3CDTF">2018-01-03T18:44:44Z</dcterms:modified>
</cp:coreProperties>
</file>