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67" r:id="rId3"/>
    <p:sldId id="26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F1234D3-356E-4AA1-875F-E36D1B269EC2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81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5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903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739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742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476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473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172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1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78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28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27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74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15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96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48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47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1234D3-356E-4AA1-875F-E36D1B269EC2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90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期末專題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音樂聖誕卡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150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音樂聖誕</a:t>
            </a:r>
            <a:r>
              <a:rPr lang="zh-TW" altLang="en-US" dirty="0" smtClean="0"/>
              <a:t>卡片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187952" cy="3310128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基本分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(50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畫一個靜止的圖畫在螢幕</a:t>
            </a:r>
            <a:r>
              <a:rPr lang="zh-TW" altLang="en-US" dirty="0" smtClean="0">
                <a:sym typeface="Wingdings" panose="05000000000000000000" pitchFamily="2" charset="2"/>
              </a:rPr>
              <a:t>上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以按鍵切換加</a:t>
            </a:r>
            <a:r>
              <a:rPr lang="zh-TW" altLang="en-US" dirty="0">
                <a:sym typeface="Wingdings" panose="05000000000000000000" pitchFamily="2" charset="2"/>
              </a:rPr>
              <a:t>分</a:t>
            </a:r>
            <a:r>
              <a:rPr lang="zh-TW" altLang="en-US" dirty="0" smtClean="0">
                <a:sym typeface="Wingdings" panose="05000000000000000000" pitchFamily="2" charset="2"/>
              </a:rPr>
              <a:t>功能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963478" y="2560319"/>
            <a:ext cx="5433392" cy="3584449"/>
          </a:xfrm>
        </p:spPr>
        <p:txBody>
          <a:bodyPr>
            <a:normAutofit lnSpcReduction="10000"/>
          </a:bodyPr>
          <a:lstStyle/>
          <a:p>
            <a:r>
              <a:rPr lang="zh-TW" altLang="en-US" sz="2000" dirty="0" smtClean="0"/>
              <a:t>加分題：</a:t>
            </a:r>
            <a:endParaRPr lang="en-US" altLang="zh-TW" sz="2000" dirty="0" smtClean="0"/>
          </a:p>
          <a:p>
            <a:pPr lvl="1"/>
            <a:r>
              <a:rPr lang="zh-TW" altLang="en-US" sz="1800" dirty="0" smtClean="0"/>
              <a:t>背景音樂 </a:t>
            </a:r>
            <a:r>
              <a:rPr lang="en-US" altLang="zh-TW" sz="1800" dirty="0" smtClean="0"/>
              <a:t>(+10)</a:t>
            </a:r>
          </a:p>
          <a:p>
            <a:pPr lvl="1"/>
            <a:r>
              <a:rPr lang="zh-TW" altLang="en-US" sz="1800" dirty="0" smtClean="0"/>
              <a:t>字幕以</a:t>
            </a:r>
            <a:r>
              <a:rPr lang="zh-TW" altLang="en-US" sz="1800" dirty="0" smtClean="0"/>
              <a:t>特效</a:t>
            </a:r>
            <a:r>
              <a:rPr lang="zh-TW" altLang="en-US" sz="1800" dirty="0" smtClean="0"/>
              <a:t>方式進入 </a:t>
            </a:r>
            <a:r>
              <a:rPr lang="en-US" altLang="zh-TW" sz="1800" dirty="0" smtClean="0"/>
              <a:t>(+10</a:t>
            </a:r>
            <a:r>
              <a:rPr lang="en-US" altLang="zh-TW" sz="1800" dirty="0" smtClean="0"/>
              <a:t>)</a:t>
            </a:r>
          </a:p>
          <a:p>
            <a:pPr lvl="1"/>
            <a:r>
              <a:rPr lang="zh-TW" altLang="en-US" sz="1800" dirty="0" smtClean="0"/>
              <a:t>電子琴功能 </a:t>
            </a:r>
            <a:r>
              <a:rPr lang="en-US" altLang="zh-TW" sz="1800" dirty="0" smtClean="0"/>
              <a:t>(+15)</a:t>
            </a:r>
          </a:p>
          <a:p>
            <a:pPr lvl="2"/>
            <a:r>
              <a:rPr lang="zh-TW" altLang="en-US" sz="1600" dirty="0"/>
              <a:t>按</a:t>
            </a:r>
            <a:r>
              <a:rPr lang="zh-TW" altLang="en-US" sz="1600" dirty="0" smtClean="0"/>
              <a:t>不同按鍵產生不同單音</a:t>
            </a:r>
            <a:endParaRPr lang="en-US" altLang="zh-TW" sz="1600" dirty="0" smtClean="0"/>
          </a:p>
          <a:p>
            <a:pPr lvl="1"/>
            <a:r>
              <a:rPr lang="zh-TW" altLang="en-US" sz="1800" dirty="0" smtClean="0"/>
              <a:t>點播歌曲 </a:t>
            </a:r>
            <a:r>
              <a:rPr lang="en-US" altLang="zh-TW" sz="1800" dirty="0" smtClean="0"/>
              <a:t>(+15)</a:t>
            </a:r>
          </a:p>
          <a:p>
            <a:pPr lvl="2"/>
            <a:r>
              <a:rPr lang="zh-TW" altLang="en-US" sz="1600" dirty="0" smtClean="0"/>
              <a:t>按鍵選擇播放的歌曲</a:t>
            </a:r>
            <a:endParaRPr lang="en-US" altLang="zh-TW" sz="1600" dirty="0" smtClean="0"/>
          </a:p>
          <a:p>
            <a:pPr lvl="1"/>
            <a:r>
              <a:rPr lang="zh-TW" altLang="en-US" sz="1800" dirty="0" smtClean="0"/>
              <a:t>按鍵</a:t>
            </a:r>
            <a:r>
              <a:rPr lang="zh-TW" altLang="en-US" sz="1800" dirty="0" smtClean="0"/>
              <a:t>移動物件 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例</a:t>
            </a:r>
            <a:r>
              <a:rPr lang="en-US" altLang="zh-TW" sz="1800" dirty="0" smtClean="0"/>
              <a:t>: </a:t>
            </a:r>
            <a:r>
              <a:rPr lang="zh-TW" altLang="en-US" sz="1800" dirty="0" smtClean="0"/>
              <a:t>小精靈</a:t>
            </a:r>
            <a:r>
              <a:rPr lang="en-US" altLang="zh-TW" sz="1800" dirty="0" smtClean="0"/>
              <a:t>) </a:t>
            </a:r>
            <a:r>
              <a:rPr lang="zh-TW" altLang="en-US" sz="1800" dirty="0" smtClean="0"/>
              <a:t>在畫面中移動 </a:t>
            </a:r>
            <a:r>
              <a:rPr lang="en-US" altLang="zh-TW" sz="1800" dirty="0" smtClean="0"/>
              <a:t>(+30)</a:t>
            </a:r>
          </a:p>
          <a:p>
            <a:pPr lvl="1"/>
            <a:r>
              <a:rPr lang="zh-TW" altLang="en-US" sz="1800" dirty="0" smtClean="0"/>
              <a:t>小精靈碰到障礙物發出音效 </a:t>
            </a:r>
            <a:r>
              <a:rPr lang="en-US" altLang="zh-TW" sz="1800" dirty="0" smtClean="0"/>
              <a:t>(+20)</a:t>
            </a:r>
            <a:endParaRPr lang="en-US" altLang="zh-TW" sz="1800" dirty="0" smtClean="0"/>
          </a:p>
          <a:p>
            <a:pPr lvl="2"/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240576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其他評分</a:t>
            </a:r>
            <a:r>
              <a:rPr lang="zh-TW" altLang="en-US" dirty="0" smtClean="0"/>
              <a:t>項目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靜止畫面美觀 </a:t>
            </a:r>
            <a:r>
              <a:rPr lang="en-US" altLang="zh-TW" dirty="0" smtClean="0"/>
              <a:t>(0 – 10 </a:t>
            </a:r>
            <a:r>
              <a:rPr lang="zh-TW" altLang="en-US" dirty="0" smtClean="0"/>
              <a:t>分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移動 </a:t>
            </a:r>
            <a:r>
              <a:rPr lang="en-US" altLang="zh-TW" dirty="0" smtClean="0"/>
              <a:t>(</a:t>
            </a:r>
            <a:r>
              <a:rPr lang="zh-TW" altLang="en-US" dirty="0" smtClean="0"/>
              <a:t>小</a:t>
            </a:r>
            <a:r>
              <a:rPr lang="en-US" altLang="zh-TW" dirty="0" smtClean="0"/>
              <a:t>) </a:t>
            </a:r>
            <a:r>
              <a:rPr lang="zh-TW" altLang="en-US" dirty="0" smtClean="0"/>
              <a:t>物件美觀 </a:t>
            </a:r>
            <a:r>
              <a:rPr lang="en-US" altLang="zh-TW" dirty="0" smtClean="0"/>
              <a:t>(0 – 5 </a:t>
            </a:r>
            <a:r>
              <a:rPr lang="zh-TW" altLang="en-US" dirty="0" smtClean="0"/>
              <a:t>分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劇情構圖 </a:t>
            </a:r>
            <a:r>
              <a:rPr lang="en-US" altLang="zh-TW" dirty="0" smtClean="0"/>
              <a:t>(0-5 </a:t>
            </a:r>
            <a:r>
              <a:rPr lang="zh-TW" altLang="en-US" dirty="0" smtClean="0"/>
              <a:t>分</a:t>
            </a:r>
            <a:r>
              <a:rPr lang="en-US" altLang="zh-TW" dirty="0" smtClean="0"/>
              <a:t>)</a:t>
            </a:r>
            <a:endParaRPr lang="en-US" altLang="zh-TW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 smtClean="0"/>
              <a:t>助教主觀</a:t>
            </a:r>
            <a:r>
              <a:rPr lang="zh-TW" altLang="en-US" dirty="0"/>
              <a:t>評分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0090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</TotalTime>
  <Words>122</Words>
  <Application>Microsoft Office PowerPoint</Application>
  <PresentationFormat>寬螢幕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Garamond</vt:lpstr>
      <vt:lpstr>Wingdings</vt:lpstr>
      <vt:lpstr>有機</vt:lpstr>
      <vt:lpstr>期末專題</vt:lpstr>
      <vt:lpstr>音樂聖誕卡片</vt:lpstr>
      <vt:lpstr>其他評分項目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Project</dc:title>
  <dc:creator>Dust</dc:creator>
  <cp:lastModifiedBy>odie</cp:lastModifiedBy>
  <cp:revision>60</cp:revision>
  <dcterms:created xsi:type="dcterms:W3CDTF">2016-11-08T09:15:57Z</dcterms:created>
  <dcterms:modified xsi:type="dcterms:W3CDTF">2018-12-25T18:13:31Z</dcterms:modified>
</cp:coreProperties>
</file>