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1" r:id="rId10"/>
    <p:sldId id="262" r:id="rId11"/>
    <p:sldId id="264" r:id="rId12"/>
    <p:sldId id="282" r:id="rId13"/>
    <p:sldId id="283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of the General Control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8364245" cy="1042415"/>
          </a:xfrm>
        </p:spPr>
        <p:txBody>
          <a:bodyPr/>
          <a:lstStyle/>
          <a:p>
            <a:r>
              <a:rPr lang="en-US" altLang="zh-TW" dirty="0" smtClean="0"/>
              <a:t>Convert each </a:t>
            </a:r>
            <a:r>
              <a:rPr lang="en-US" altLang="zh-TW" dirty="0" smtClean="0">
                <a:solidFill>
                  <a:srgbClr val="FF0000"/>
                </a:solidFill>
              </a:rPr>
              <a:t>part</a:t>
            </a:r>
            <a:r>
              <a:rPr lang="en-US" altLang="zh-TW" dirty="0" smtClean="0"/>
              <a:t> to a sequence of accesses to ports P2 and P4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50831" y="3566565"/>
            <a:ext cx="3151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</a:rPr>
              <a:t>do {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read status;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} while (status==busy);</a:t>
            </a:r>
          </a:p>
          <a:p>
            <a:endParaRPr lang="en-US" altLang="zh-TW" sz="2000" dirty="0">
              <a:latin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x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y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Write bitmap A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endParaRPr lang="zh-TW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sequence of P2 and P4 value to test whether the GLCD is busy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5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0xAF 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bitmap)</a:t>
            </a:r>
          </a:p>
          <a:p>
            <a:r>
              <a:rPr lang="en-US" altLang="zh-TW" dirty="0" smtClean="0"/>
              <a:t>Q3: find a tool to generate the bitmap of your image</a:t>
            </a:r>
          </a:p>
          <a:p>
            <a:pPr lvl="1"/>
            <a:r>
              <a:rPr lang="en-US" altLang="zh-TW" dirty="0" smtClean="0"/>
              <a:t>Please google!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</a:p>
          <a:p>
            <a:pPr lvl="1"/>
            <a:r>
              <a:rPr lang="en-US" altLang="zh-TW" sz="2400" dirty="0" smtClean="0"/>
              <a:t>“Draw” some 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</a:p>
          <a:p>
            <a:r>
              <a:rPr lang="en-US" altLang="zh-TW" sz="2800" dirty="0" smtClean="0"/>
              <a:t>Report: (10%)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07" y="2870604"/>
            <a:ext cx="4861808" cy="30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341</TotalTime>
  <Words>369</Words>
  <Application>Microsoft Office PowerPoint</Application>
  <PresentationFormat>如螢幕大小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Pseudo Code of the General Control Sequence</vt:lpstr>
      <vt:lpstr>In-Class Exercise</vt:lpstr>
      <vt:lpstr>In-Class Exercise</vt:lpstr>
      <vt:lpstr>Pre-Lab Report</vt:lpstr>
      <vt:lpstr>Pre-Lab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51</cp:revision>
  <dcterms:created xsi:type="dcterms:W3CDTF">2014-11-12T16:46:09Z</dcterms:created>
  <dcterms:modified xsi:type="dcterms:W3CDTF">2018-11-27T17:13:47Z</dcterms:modified>
</cp:coreProperties>
</file>