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1" r:id="rId10"/>
    <p:sldId id="262" r:id="rId11"/>
    <p:sldId id="264" r:id="rId12"/>
    <p:sldId id="282" r:id="rId13"/>
    <p:sldId id="284" r:id="rId14"/>
    <p:sldId id="283" r:id="rId15"/>
    <p:sldId id="279" r:id="rId16"/>
    <p:sldId id="280" r:id="rId17"/>
    <p:sldId id="281" r:id="rId18"/>
    <p:sldId id="285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2018/12/13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Graphics-LCD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</a:t>
            </a:r>
            <a:r>
              <a:rPr lang="en-US" altLang="zh-TW" sz="2800" u="sng" dirty="0" smtClean="0">
                <a:latin typeface="Times New Roman" panose="02020603050405020304" pitchFamily="18" charset="0"/>
              </a:rPr>
              <a:t>06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1" y="2095118"/>
            <a:ext cx="6907163" cy="4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906435"/>
          </a:xfrm>
        </p:spPr>
        <p:txBody>
          <a:bodyPr/>
          <a:lstStyle/>
          <a:p>
            <a:r>
              <a:rPr lang="en-US" altLang="zh-TW" sz="2400" dirty="0" smtClean="0"/>
              <a:t>Notice the latch trigger on E</a:t>
            </a:r>
          </a:p>
          <a:p>
            <a:r>
              <a:rPr lang="en-US" altLang="zh-TW" sz="2400" dirty="0" smtClean="0"/>
              <a:t>Has to check for busy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912012"/>
            <a:ext cx="8410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Pseudo Code of the General Control 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8364245" cy="1042415"/>
          </a:xfrm>
        </p:spPr>
        <p:txBody>
          <a:bodyPr/>
          <a:lstStyle/>
          <a:p>
            <a:r>
              <a:rPr lang="en-US" altLang="zh-TW" dirty="0" smtClean="0"/>
              <a:t>Convert each </a:t>
            </a:r>
            <a:r>
              <a:rPr lang="en-US" altLang="zh-TW" dirty="0" smtClean="0">
                <a:solidFill>
                  <a:srgbClr val="FF0000"/>
                </a:solidFill>
              </a:rPr>
              <a:t>part</a:t>
            </a:r>
            <a:r>
              <a:rPr lang="en-US" altLang="zh-TW" dirty="0" smtClean="0"/>
              <a:t> to a sequence of accesses to ports P2 and P4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50831" y="3566565"/>
            <a:ext cx="3151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</a:rPr>
              <a:t>do {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read status;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</a:rPr>
              <a:t>} while (status==busy);</a:t>
            </a:r>
          </a:p>
          <a:p>
            <a:endParaRPr lang="en-US" altLang="zh-TW" sz="2000" dirty="0">
              <a:latin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x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address y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Write bitmap A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;</a:t>
            </a:r>
          </a:p>
          <a:p>
            <a:endParaRPr lang="zh-TW" alt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sequence of P2 and P4 value to reset and turn-on the graphics LCD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5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sequence of P2 and P4 value to test whether the GLCD is busy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In-Class 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the series of P2 and P4 value to set a bitmap 0xAF on address x=3, y=25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5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Pre-Lab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Pre-Lab 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Q1: how to enable port P4 for input and output?</a:t>
            </a:r>
          </a:p>
          <a:p>
            <a:r>
              <a:rPr lang="en-US" altLang="zh-TW" dirty="0" smtClean="0"/>
              <a:t>Q2: write a C function to set 8-bit bitmap on address (x, y)</a:t>
            </a:r>
          </a:p>
          <a:p>
            <a:pPr lvl="1"/>
            <a:r>
              <a:rPr lang="en-US" altLang="zh-TW" dirty="0" smtClean="0"/>
              <a:t>Draw (char x, char y, char bitmap)</a:t>
            </a:r>
          </a:p>
          <a:p>
            <a:r>
              <a:rPr lang="en-US" altLang="zh-TW" dirty="0" smtClean="0"/>
              <a:t>Q3: find a tool to generate the bitmap of your image</a:t>
            </a:r>
          </a:p>
          <a:p>
            <a:pPr lvl="1"/>
            <a:r>
              <a:rPr lang="en-US" altLang="zh-TW" dirty="0" smtClean="0"/>
              <a:t>Please google!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Suggestion: do this </a:t>
            </a:r>
            <a:r>
              <a:rPr lang="en-US" altLang="zh-TW" dirty="0" smtClean="0"/>
              <a:t>before you leave today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</a:t>
            </a:r>
            <a:r>
              <a:rPr lang="en-US" altLang="zh-TW" dirty="0" err="1" smtClean="0"/>
              <a:t>SiliconLab</a:t>
            </a:r>
            <a:r>
              <a:rPr lang="en-US" altLang="zh-TW" dirty="0" smtClean="0"/>
              <a:t> IDE to </a:t>
            </a:r>
            <a:r>
              <a:rPr lang="en-US" altLang="zh-TW" dirty="0" smtClean="0">
                <a:solidFill>
                  <a:srgbClr val="FF0000"/>
                </a:solidFill>
              </a:rPr>
              <a:t>manually</a:t>
            </a:r>
            <a:r>
              <a:rPr lang="en-US" altLang="zh-TW" dirty="0" smtClean="0"/>
              <a:t> draw some still image on the GLCD screen</a:t>
            </a:r>
          </a:p>
          <a:p>
            <a:pPr lvl="1"/>
            <a:r>
              <a:rPr lang="en-US" altLang="zh-TW" dirty="0" smtClean="0"/>
              <a:t>Key-in the value of P2 and P4 manually</a:t>
            </a:r>
          </a:p>
          <a:p>
            <a:pPr lvl="1"/>
            <a:r>
              <a:rPr lang="en-US" altLang="zh-TW" dirty="0" smtClean="0"/>
              <a:t>You have only sample code for basic setup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0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Draw a still image on the graphics LCD</a:t>
            </a:r>
          </a:p>
          <a:p>
            <a:r>
              <a:rPr lang="en-US" altLang="zh-TW" dirty="0" smtClean="0"/>
              <a:t>Bonus: show some animation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4" y="3548746"/>
            <a:ext cx="3873033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800" dirty="0" smtClean="0"/>
              <a:t>Basic: (70%)</a:t>
            </a:r>
          </a:p>
          <a:p>
            <a:pPr lvl="1"/>
            <a:r>
              <a:rPr lang="en-US" altLang="zh-TW" sz="2400" dirty="0" smtClean="0"/>
              <a:t>“Draw” some still image</a:t>
            </a:r>
          </a:p>
          <a:p>
            <a:r>
              <a:rPr lang="en-US" altLang="zh-TW" sz="2800" dirty="0" smtClean="0"/>
              <a:t>Optional: (animation)</a:t>
            </a:r>
          </a:p>
          <a:p>
            <a:pPr lvl="1"/>
            <a:r>
              <a:rPr lang="en-US" altLang="zh-TW" sz="2400" dirty="0" smtClean="0"/>
              <a:t>Move the pattern horizontally (+10%)</a:t>
            </a:r>
          </a:p>
          <a:p>
            <a:pPr lvl="1"/>
            <a:r>
              <a:rPr lang="en-US" altLang="zh-TW" sz="2400" dirty="0" smtClean="0"/>
              <a:t>Move the pattern vertically (+20%)</a:t>
            </a:r>
          </a:p>
          <a:p>
            <a:r>
              <a:rPr lang="en-US" altLang="zh-TW" sz="2800" dirty="0" smtClean="0"/>
              <a:t>Report: (10%)</a:t>
            </a:r>
          </a:p>
          <a:p>
            <a:endParaRPr lang="en-US" altLang="zh-TW" sz="2800" dirty="0"/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But this time you have to start from scratch</a:t>
            </a:r>
          </a:p>
          <a:p>
            <a:pPr lvl="1"/>
            <a:r>
              <a:rPr lang="en-US" altLang="zh-TW" sz="2400" dirty="0" smtClean="0"/>
              <a:t>No demo code for you to modify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Scheme to Control Graphics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Fill the image bitmap into the display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6675"/>
          </a:xfrm>
        </p:spPr>
        <p:txBody>
          <a:bodyPr/>
          <a:lstStyle/>
          <a:p>
            <a:r>
              <a:rPr lang="en-US" altLang="zh-TW" dirty="0" smtClean="0"/>
              <a:t>Fill-in the bitmap into the display memory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362178" y="2901632"/>
            <a:ext cx="1434905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(8051)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98541" y="4044804"/>
            <a:ext cx="3221502" cy="1103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(128x64 bitmap)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91839" y="5504157"/>
            <a:ext cx="1575582" cy="787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LCD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49108" y="5148776"/>
            <a:ext cx="2236763" cy="1470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(128x64 pixels)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 bwMode="auto">
          <a:xfrm>
            <a:off x="3882683" y="3689423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18782" y="3668198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(address, data)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向下箭號 9"/>
          <p:cNvSpPr/>
          <p:nvPr/>
        </p:nvSpPr>
        <p:spPr bwMode="auto">
          <a:xfrm>
            <a:off x="3882683" y="5148776"/>
            <a:ext cx="436099" cy="35538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4867421" y="5752185"/>
            <a:ext cx="1181687" cy="29173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look of the control scheme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1175653"/>
          </a:xfrm>
        </p:spPr>
        <p:txBody>
          <a:bodyPr/>
          <a:lstStyle/>
          <a:p>
            <a:r>
              <a:rPr lang="en-US" altLang="zh-TW" sz="2400" dirty="0" smtClean="0"/>
              <a:t>Fill the 0-1 bitmap into two-dimensional array</a:t>
            </a:r>
          </a:p>
          <a:p>
            <a:r>
              <a:rPr lang="en-US" altLang="zh-TW" sz="2400" dirty="0" smtClean="0"/>
              <a:t>But each time we fill 8-bit for 8 pixels on the x-axis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42" y="3024555"/>
            <a:ext cx="5151519" cy="316559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 flipV="1">
            <a:off x="1491175" y="4895557"/>
            <a:ext cx="14068" cy="98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>
            <a:off x="2754922" y="6384387"/>
            <a:ext cx="1714709" cy="16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文字方塊 8"/>
          <p:cNvSpPr txBox="1"/>
          <p:nvPr/>
        </p:nvSpPr>
        <p:spPr>
          <a:xfrm>
            <a:off x="1391858" y="45570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69631" y="62315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endParaRPr lang="zh-TW" altLang="en-US" sz="1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Fill the Image Memory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 the 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on Experiment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83284"/>
          </a:xfrm>
        </p:spPr>
        <p:txBody>
          <a:bodyPr/>
          <a:lstStyle/>
          <a:p>
            <a:r>
              <a:rPr lang="en-US" altLang="zh-TW" dirty="0" smtClean="0"/>
              <a:t>Through P2 and P4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3" y="3042309"/>
            <a:ext cx="5886203" cy="3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 smtClean="0"/>
              <a:t>RW: read/write select</a:t>
            </a:r>
          </a:p>
          <a:p>
            <a:pPr lvl="1"/>
            <a:r>
              <a:rPr lang="en-US" altLang="zh-TW" sz="1600" dirty="0" smtClean="0"/>
              <a:t>0: write</a:t>
            </a:r>
          </a:p>
          <a:p>
            <a:pPr lvl="1"/>
            <a:r>
              <a:rPr lang="en-US" altLang="zh-TW" sz="1600" dirty="0" smtClean="0"/>
              <a:t>1: read</a:t>
            </a:r>
          </a:p>
          <a:p>
            <a:r>
              <a:rPr lang="en-US" altLang="zh-TW" sz="2000" dirty="0" smtClean="0"/>
              <a:t>E</a:t>
            </a:r>
            <a:r>
              <a:rPr lang="en-US" altLang="zh-TW" sz="2000" dirty="0"/>
              <a:t>: latch enable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DB </a:t>
            </a:r>
            <a:r>
              <a:rPr lang="en-US" altLang="zh-TW" sz="2000" dirty="0">
                <a:sym typeface="Wingdings" panose="05000000000000000000" pitchFamily="2" charset="2"/>
              </a:rPr>
              <a:t>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</a:t>
            </a:r>
            <a:r>
              <a:rPr lang="en-US" altLang="zh-TW" sz="1800" dirty="0" smtClean="0">
                <a:sym typeface="Wingdings" panose="05000000000000000000" pitchFamily="2" charset="2"/>
              </a:rPr>
              <a:t>data/command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CS1, CS2: select left/right half</a:t>
            </a:r>
            <a:endParaRPr lang="en-US" altLang="zh-TW" sz="2200" dirty="0">
              <a:sym typeface="Wingdings" panose="05000000000000000000" pitchFamily="2" charset="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07" y="2870604"/>
            <a:ext cx="4861808" cy="30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390</TotalTime>
  <Words>424</Words>
  <Application>Microsoft Office PowerPoint</Application>
  <PresentationFormat>如螢幕大小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Tahoma</vt:lpstr>
      <vt:lpstr>Times New Roman</vt:lpstr>
      <vt:lpstr>Wingdings</vt:lpstr>
      <vt:lpstr>Staff training presentation</vt:lpstr>
      <vt:lpstr>Graphics-LCD Display</vt:lpstr>
      <vt:lpstr>Your Task</vt:lpstr>
      <vt:lpstr>Grading</vt:lpstr>
      <vt:lpstr>General Scheme to Control Graphics LCD</vt:lpstr>
      <vt:lpstr>The control scheme</vt:lpstr>
      <vt:lpstr>Detailed look of the control scheme</vt:lpstr>
      <vt:lpstr>Signal Interface to Fill the Image Memory</vt:lpstr>
      <vt:lpstr>Signal Interface on Experiment Board</vt:lpstr>
      <vt:lpstr>Signal interface to the LCD</vt:lpstr>
      <vt:lpstr>List of commands</vt:lpstr>
      <vt:lpstr>Timing diagram to send command/data</vt:lpstr>
      <vt:lpstr>Pseudo Code of the General Control Sequence</vt:lpstr>
      <vt:lpstr>In-Class Exercise</vt:lpstr>
      <vt:lpstr>In-Class Exercise</vt:lpstr>
      <vt:lpstr>In-Class Exercise</vt:lpstr>
      <vt:lpstr>Pre-Lab Report</vt:lpstr>
      <vt:lpstr>Pre-Lab Questions</vt:lpstr>
      <vt:lpstr>Suggestion: do this before you leave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55</cp:revision>
  <dcterms:created xsi:type="dcterms:W3CDTF">2014-11-12T16:46:09Z</dcterms:created>
  <dcterms:modified xsi:type="dcterms:W3CDTF">2018-12-12T18:04:47Z</dcterms:modified>
</cp:coreProperties>
</file>