
<file path=[Content_Types].xml><?xml version="1.0" encoding="utf-8"?>
<Types xmlns="http://schemas.openxmlformats.org/package/2006/content-types">
  <Default Extension="png" ContentType="image/png"/>
  <Default Extension="wmf" ContentType="image/x-wmf"/>
  <Default Extension="font" ContentType="application/x-fontdata"/>
  <Default Extension="rels" ContentType="application/vnd.openxmlformats-package.relationships+xml"/>
  <Default Extension="fntdata" ContentType="application/x-fontdata"/>
  <Default Extension="xml" ContentType="application/xml"/>
  <Default Extension="jpeg" ContentType="image/jpeg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42.xml" ContentType="application/vnd.openxmlformats-officedocument.presentationml.slide+xml"/>
  <Override PartName="/ppt/slideLayouts/slideLayout26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master1.xml" ContentType="application/vnd.openxmlformats-officedocument.presentationml.slideLayout+xml"/>
  <Override PartName="/ppt/slides/slide24.xml" ContentType="application/vnd.openxmlformats-officedocument.presentationml.slide+xml"/>
  <Override PartName="/ppt/slides/slide36.xml" ContentType="application/vnd.openxmlformats-officedocument.presentationml.slide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38.xml" ContentType="application/vnd.openxmlformats-officedocument.presentationml.slide+xml"/>
  <Override PartName="/ppt/slides/slide43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title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20.xml" ContentType="application/vnd.openxmlformats-officedocument.presentationml.slideLayout+xml"/>
  <Override PartName="/ppt/slides/slide1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0.xml" ContentType="application/vnd.openxmlformats-officedocument.presentationml.slide+xml"/>
  <Override PartName="/ppt/slides/slide16.xml" ContentType="application/vnd.openxmlformats-officedocument.presentationml.slide+xml"/>
  <Override PartName="/ppt/slideLayouts/slideLayout22.xml" ContentType="application/vnd.openxmlformats-officedocument.presentationml.slideLayout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Layouts/slideLayout1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3.xml" ContentType="application/vnd.openxmlformats-officedocument.presentationml.slideLayout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embedTrueTypeFonts="1">
  <p:sldMasterIdLst>
    <p:sldMasterId r:id="rId3" id="2147483649"/>
  </p:sldMasterIdLst>
  <p:sldIdLst>
    <p:sldId r:id="rIds256" id="256"/>
    <p:sldId r:id="rIds271" id="271"/>
    <p:sldId r:id="rIds258" id="258"/>
    <p:sldId r:id="rIds259" id="259"/>
    <p:sldId r:id="rIds260" id="260"/>
    <p:sldId r:id="rIds261" id="261"/>
    <p:sldId r:id="rIds262" id="262"/>
    <p:sldId r:id="rIds263" id="263"/>
    <p:sldId r:id="rIds264" id="264"/>
    <p:sldId r:id="rIds266" id="266"/>
    <p:sldId r:id="rIds265" id="265"/>
    <p:sldId r:id="rIds267" id="267"/>
    <p:sldId r:id="rIds270" id="270"/>
    <p:sldId r:id="rIds268" id="268"/>
    <p:sldId r:id="rIds269" id="269"/>
    <p:sldId r:id="rIds272" id="272"/>
    <p:sldId r:id="rIds273" id="273"/>
    <p:sldId r:id="rIds277" id="277"/>
    <p:sldId r:id="rIds274" id="274"/>
    <p:sldId r:id="rIds275" id="275"/>
    <p:sldId r:id="rIds276" id="276"/>
    <p:sldId r:id="rIds278" id="278"/>
    <p:sldId r:id="rIds279" id="279"/>
    <p:sldId r:id="rIds280" id="280"/>
    <p:sldId r:id="rIds281" id="281"/>
    <p:sldId r:id="rIds282" id="282"/>
    <p:sldId r:id="rIds283" id="283"/>
    <p:sldId r:id="rIds284" id="284"/>
    <p:sldId r:id="rIds285" id="285"/>
    <p:sldId r:id="rIds286" id="286"/>
    <p:sldId r:id="rIds287" id="287"/>
    <p:sldId r:id="rIds288" id="288"/>
    <p:sldId r:id="rIds289" id="289"/>
    <p:sldId r:id="rIds290" id="290"/>
    <p:sldId r:id="rIds291" id="291"/>
    <p:sldId r:id="rIds292" id="292"/>
    <p:sldId r:id="rIds293" id="293"/>
    <p:sldId r:id="rIds294" id="294"/>
    <p:sldId r:id="rIds295" id="295"/>
    <p:sldId r:id="rIds296" id="296"/>
    <p:sldId r:id="rIds297" id="297"/>
    <p:sldId r:id="rIds298" id="298"/>
    <p:sldId r:id="rIds299" id="299"/>
    <p:sldId r:id="rIds300" id="300"/>
  </p:sldIdLst>
  <p:sldSz cx="9144000" cy="6858000" type="screen4x3"/>
  <p:notesSz cx="6858000" cy="9144000"/>
  <p:embeddedFontLst>
    <p:embeddedFont>
      <p:font typeface="WPS Special 1"/>
      <p:regular r:id="rId49"/>
    </p:embeddedFont>
  </p:embeddedFontLst>
  <p:defaultTextStyle>
    <a:lvl1pPr indent="0" algn="l" fontAlgn="base" marL="0" eaLnBrk="1" hangingPunct="tru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  <a:ea charset="-120" typeface="新細明體"/>
      </a:defRPr>
    </a:lvl1pPr>
    <a:lvl2pPr indent="0" algn="l" fontAlgn="base" marL="457200" eaLnBrk="1" hangingPunct="tru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  <a:ea charset="-120" typeface="新細明體"/>
      </a:defRPr>
    </a:lvl2pPr>
    <a:lvl3pPr indent="0" algn="l" fontAlgn="base" marL="914400" eaLnBrk="1" hangingPunct="tru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  <a:ea charset="-120" typeface="新細明體"/>
      </a:defRPr>
    </a:lvl3pPr>
    <a:lvl4pPr indent="0" algn="l" fontAlgn="base" marL="1371600" eaLnBrk="1" hangingPunct="tru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  <a:ea charset="-120" typeface="新細明體"/>
      </a:defRPr>
    </a:lvl4pPr>
    <a:lvl5pPr indent="0" algn="l" fontAlgn="base" marL="1828800" eaLnBrk="1" hangingPunct="tru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  <a:ea charset="-120" typeface="新細明體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3" Type="http://schemas.openxmlformats.org/officeDocument/2006/relationships/slideMaster" Target="slideMasters/slideMaster1.xml" /><Relationship Id="rIds256" Type="http://schemas.openxmlformats.org/officeDocument/2006/relationships/slide" Target="slides/slide0.xml" /><Relationship Id="rIds271" Type="http://schemas.openxmlformats.org/officeDocument/2006/relationships/slide" Target="slides/slide1.xml" /><Relationship Id="rIds258" Type="http://schemas.openxmlformats.org/officeDocument/2006/relationships/slide" Target="slides/slide2.xml" /><Relationship Id="rIds259" Type="http://schemas.openxmlformats.org/officeDocument/2006/relationships/slide" Target="slides/slide3.xml" /><Relationship Id="rIds260" Type="http://schemas.openxmlformats.org/officeDocument/2006/relationships/slide" Target="slides/slide4.xml" /><Relationship Id="rIds261" Type="http://schemas.openxmlformats.org/officeDocument/2006/relationships/slide" Target="slides/slide5.xml" /><Relationship Id="rIds262" Type="http://schemas.openxmlformats.org/officeDocument/2006/relationships/slide" Target="slides/slide6.xml" /><Relationship Id="rIds263" Type="http://schemas.openxmlformats.org/officeDocument/2006/relationships/slide" Target="slides/slide7.xml" /><Relationship Id="rIds264" Type="http://schemas.openxmlformats.org/officeDocument/2006/relationships/slide" Target="slides/slide8.xml" /><Relationship Id="rIds266" Type="http://schemas.openxmlformats.org/officeDocument/2006/relationships/slide" Target="slides/slide9.xml" /><Relationship Id="rIds265" Type="http://schemas.openxmlformats.org/officeDocument/2006/relationships/slide" Target="slides/slide10.xml" /><Relationship Id="rIds267" Type="http://schemas.openxmlformats.org/officeDocument/2006/relationships/slide" Target="slides/slide11.xml" /><Relationship Id="rIds270" Type="http://schemas.openxmlformats.org/officeDocument/2006/relationships/slide" Target="slides/slide12.xml" /><Relationship Id="rIds268" Type="http://schemas.openxmlformats.org/officeDocument/2006/relationships/slide" Target="slides/slide13.xml" /><Relationship Id="rIds269" Type="http://schemas.openxmlformats.org/officeDocument/2006/relationships/slide" Target="slides/slide14.xml" /><Relationship Id="rIds272" Type="http://schemas.openxmlformats.org/officeDocument/2006/relationships/slide" Target="slides/slide15.xml" /><Relationship Id="rIds273" Type="http://schemas.openxmlformats.org/officeDocument/2006/relationships/slide" Target="slides/slide16.xml" /><Relationship Id="rIds277" Type="http://schemas.openxmlformats.org/officeDocument/2006/relationships/slide" Target="slides/slide17.xml" /><Relationship Id="rIds274" Type="http://schemas.openxmlformats.org/officeDocument/2006/relationships/slide" Target="slides/slide18.xml" /><Relationship Id="rIds275" Type="http://schemas.openxmlformats.org/officeDocument/2006/relationships/slide" Target="slides/slide19.xml" /><Relationship Id="rIds276" Type="http://schemas.openxmlformats.org/officeDocument/2006/relationships/slide" Target="slides/slide20.xml" /><Relationship Id="rIds278" Type="http://schemas.openxmlformats.org/officeDocument/2006/relationships/slide" Target="slides/slide21.xml" /><Relationship Id="rIds279" Type="http://schemas.openxmlformats.org/officeDocument/2006/relationships/slide" Target="slides/slide22.xml" /><Relationship Id="rIds280" Type="http://schemas.openxmlformats.org/officeDocument/2006/relationships/slide" Target="slides/slide23.xml" /><Relationship Id="rIds281" Type="http://schemas.openxmlformats.org/officeDocument/2006/relationships/slide" Target="slides/slide24.xml" /><Relationship Id="rIds282" Type="http://schemas.openxmlformats.org/officeDocument/2006/relationships/slide" Target="slides/slide25.xml" /><Relationship Id="rIds283" Type="http://schemas.openxmlformats.org/officeDocument/2006/relationships/slide" Target="slides/slide26.xml" /><Relationship Id="rIds284" Type="http://schemas.openxmlformats.org/officeDocument/2006/relationships/slide" Target="slides/slide27.xml" /><Relationship Id="rIds285" Type="http://schemas.openxmlformats.org/officeDocument/2006/relationships/slide" Target="slides/slide28.xml" /><Relationship Id="rIds286" Type="http://schemas.openxmlformats.org/officeDocument/2006/relationships/slide" Target="slides/slide29.xml" /><Relationship Id="rIds287" Type="http://schemas.openxmlformats.org/officeDocument/2006/relationships/slide" Target="slides/slide30.xml" /><Relationship Id="rIds288" Type="http://schemas.openxmlformats.org/officeDocument/2006/relationships/slide" Target="slides/slide31.xml" /><Relationship Id="rIds289" Type="http://schemas.openxmlformats.org/officeDocument/2006/relationships/slide" Target="slides/slide32.xml" /><Relationship Id="rIds290" Type="http://schemas.openxmlformats.org/officeDocument/2006/relationships/slide" Target="slides/slide33.xml" /><Relationship Id="rIds291" Type="http://schemas.openxmlformats.org/officeDocument/2006/relationships/slide" Target="slides/slide34.xml" /><Relationship Id="rIds292" Type="http://schemas.openxmlformats.org/officeDocument/2006/relationships/slide" Target="slides/slide35.xml" /><Relationship Id="rIds293" Type="http://schemas.openxmlformats.org/officeDocument/2006/relationships/slide" Target="slides/slide36.xml" /><Relationship Id="rIds294" Type="http://schemas.openxmlformats.org/officeDocument/2006/relationships/slide" Target="slides/slide37.xml" /><Relationship Id="rIds295" Type="http://schemas.openxmlformats.org/officeDocument/2006/relationships/slide" Target="slides/slide38.xml" /><Relationship Id="rIds296" Type="http://schemas.openxmlformats.org/officeDocument/2006/relationships/slide" Target="slides/slide39.xml" /><Relationship Id="rIds297" Type="http://schemas.openxmlformats.org/officeDocument/2006/relationships/slide" Target="slides/slide40.xml" /><Relationship Id="rIds298" Type="http://schemas.openxmlformats.org/officeDocument/2006/relationships/slide" Target="slides/slide41.xml" /><Relationship Id="rIds299" Type="http://schemas.openxmlformats.org/officeDocument/2006/relationships/slide" Target="slides/slide42.xml" /><Relationship Id="rIds300" Type="http://schemas.openxmlformats.org/officeDocument/2006/relationships/slide" Target="slides/slide43.xml" /><Relationship Id="rIdp46" Type="http://schemas.openxmlformats.org/officeDocument/2006/relationships/presProps" Target="presProps.xml" /><Relationship Id="rIdp47" Type="http://schemas.openxmlformats.org/officeDocument/2006/relationships/tableStyles" Target="tableStyles.xml" /><Relationship Id="rIdp48" Type="http://schemas.openxmlformats.org/officeDocument/2006/relationships/viewProps" Target="viewProps.xml" /><Relationship Id="rId49" Type="http://schemas.openxmlformats.org/officeDocument/2006/relationships/font" Target="fonts/WPS_Specail_1.fntdata" /><Relationship Id="rIdt51" Type="http://schemas.openxmlformats.org/officeDocument/2006/relationships/theme" Target="theme/theme1.xml"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master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title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/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master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solidFill>
          <a:srgbClr val="ffffff"/>
        </a:solidFill>
      </p:bgPr>
    </p:bg>
    <p:spTree>
      <p:nvGrpSpPr>
        <p:cNvPr id="6144" name=""/>
        <p:cNvGrpSpPr>
          <a:grpSpLocks/>
        </p:cNvGrpSpPr>
        <p:nvPr/>
      </p:nvGrpSpPr>
      <p:grpSpPr>
        <a:xfrm/>
      </p:grpSpPr>
      <p:sp>
        <p:nvSpPr>
          <p:cNvPr id="6146" name=""/>
          <p:cNvSpPr>
            <a:spLocks/>
          </p:cNvSpPr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47" name=""/>
          <p:cNvSpPr>
            <a:spLocks/>
          </p:cNvSpPr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48" name=""/>
          <p:cNvSpPr>
            <a:spLocks/>
          </p:cNvSpPr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49" name=""/>
          <p:cNvSpPr>
            <a:spLocks/>
          </p:cNvSpPr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50" name=""/>
          <p:cNvSpPr>
            <a:spLocks/>
          </p:cNvSpPr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 scaled="1"/>
          </a:gra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51" name=""/>
          <p:cNvSpPr>
            <a:spLocks/>
          </p:cNvSpPr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52" name=""/>
          <p:cNvSpPr>
            <a:spLocks/>
          </p:cNvSpPr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53" name=""/>
          <p:cNvSpPr>
            <a:spLocks noGrp="1"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 lvl="0"/>
            <a:r>
              <a:rPr lang="en-US" altLang="en-US" dirty="0"/>
              <a:t>按一下以編輯母片標題樣式</a:t>
            </a:r>
          </a:p>
        </p:txBody>
      </p:sp>
      <p:sp>
        <p:nvSpPr>
          <p:cNvPr id="6154" name=""/>
          <p:cNvSpPr>
            <a:spLocks noGrp="1"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按一下以編輯母片</a:t>
            </a:r>
          </a:p>
          <a:p>
            <a:pPr lvl="1"/>
            <a:r>
              <a:rPr lang="en-US" altLang="en-US" dirty="0"/>
              <a:t>第二層</a:t>
            </a:r>
          </a:p>
          <a:p>
            <a:pPr lvl="2"/>
            <a:r>
              <a:rPr lang="en-US" altLang="en-US" dirty="0"/>
              <a:t>第三層</a:t>
            </a:r>
          </a:p>
          <a:p>
            <a:pPr lvl="3"/>
            <a:r>
              <a:rPr lang="en-US" altLang="en-US" dirty="0"/>
              <a:t>第四層</a:t>
            </a:r>
          </a:p>
          <a:p>
            <a:pPr lvl="4"/>
            <a:r>
              <a:rPr lang="en-US" altLang="en-US" dirty="0"/>
              <a:t>第五層</a:t>
            </a:r>
          </a:p>
        </p:txBody>
      </p:sp>
      <p:sp>
        <p:nvSpPr>
          <p:cNvPr id="6155" name="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>
              <a:buClr>
                <a:srgbClr val="ffffff"/>
              </a:buClr>
              <a:buFont charset="0" typeface="Tahoma"/>
            </a:pPr>
            <a:fld type="datetime15" id="{12FF1C42-D199-3059-1001-587298610EC3}">
              <a:rPr lang="en-US" altLang="en-US" sz="1400" dirty="0">
                <a:latin charset="0" typeface="Times New Roman"/>
                <a:ea charset="-120" typeface="標楷體"/>
              </a:rPr>
              <a:t/>
            </a:fld>
          </a:p>
        </p:txBody>
      </p:sp>
      <p:sp>
        <p:nvSpPr>
          <p:cNvPr id="6156" name="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 lang="en-US" altLang="en-US" sz="1400" dirty="0">
                <a:latin charset="0" typeface="Times New Roman"/>
                <a:ea charset="-120" typeface="標楷體"/>
              </a:rPr>
              <a:t>*</a:t>
            </a:r>
          </a:p>
        </p:txBody>
      </p:sp>
      <p:sp>
        <p:nvSpPr>
          <p:cNvPr id="6157" name="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 algn="r">
              <a:buClr>
                <a:srgbClr val="ffffff"/>
              </a:buClr>
              <a:buFont charset="0" typeface="Tahoma"/>
            </a:pPr>
            <a:fld type="slidenum" id="{12FF1C42-D199-3061-1001-587298610EC3}">
              <a:rPr lang="en-US" altLang="en-US" sz="1400" dirty="0">
                <a:latin charset="0" typeface="Times New Roman"/>
                <a:ea charset="-120" typeface="標楷體"/>
              </a:rPr>
              <a:t>1</a:t>
            </a:fld>
          </a:p>
        </p:txBody>
      </p:sp>
    </p:spTree>
  </p:cSld>
</p:sldLayout>
</file>

<file path=ppt/slideLayouts/slideLayouttitle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bg>
      <p:bgPr>
        <a:solidFill>
          <a:srgbClr val="ffffff"/>
        </a:solidFill>
      </p:bgPr>
    </p:bg>
    <p:spTree>
      <p:nvGrpSpPr>
        <p:cNvPr id="7168" name=""/>
        <p:cNvGrpSpPr>
          <a:grpSpLocks/>
        </p:cNvGrpSpPr>
        <p:nvPr/>
      </p:nvGrpSpPr>
      <p:grpSpPr>
        <a:xfrm/>
      </p:grpSpPr>
      <p:grpSp>
        <p:nvGrpSpPr>
          <p:cNvPr id="7170" name=""/>
          <p:cNvGrpSpPr>
            <a:grpSpLocks/>
          </p:cNvGrpSpPr>
          <p:nvPr/>
        </p:nvGrpSpPr>
        <p:grpSpPr>
          <a:xfrm>
            <a:off x="0" y="2438400"/>
            <a:ext cx="9009062" cy="1052513"/>
            <a:chOff x="0" y="1536"/>
            <a:chExt cy="663" cx="5675"/>
          </a:xfrm>
        </p:grpSpPr>
        <p:grpSp>
          <p:nvGrpSpPr>
            <p:cNvPr id="7171" name=""/>
            <p:cNvGrpSpPr>
              <a:grpSpLocks/>
            </p:cNvGrpSpPr>
            <p:nvPr/>
          </p:nvGrpSpPr>
          <p:grpSpPr>
            <a:xfrm>
              <a:off x="183" y="1604"/>
              <a:ext cx="448" cy="299"/>
              <a:chOff x="720" y="336"/>
              <a:chExt cy="432" cx="624"/>
            </a:xfrm>
          </p:grpSpPr>
          <p:sp>
            <p:nvSpPr>
              <p:cNvPr id="7172" name=""/>
              <p:cNvSpPr>
                <a:spLocks/>
              </p:cNvSpPr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r>
                  <a:rPr/>
                  <a:t/>
                </a:r>
                <a:endParaRPr lang="zh-CN" altLang="en-US"/>
              </a:p>
            </p:txBody>
          </p:sp>
          <p:sp>
            <p:nvSpPr>
              <p:cNvPr id="7173" name=""/>
              <p:cNvSpPr>
                <a:spLocks/>
              </p:cNvSpPr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r>
                  <a:rPr/>
                  <a:t/>
                </a:r>
                <a:endParaRPr lang="zh-CN" altLang="en-US"/>
              </a:p>
            </p:txBody>
          </p:sp>
        </p:grpSp>
        <p:grpSp>
          <p:nvGrpSpPr>
            <p:cNvPr id="7174" name=""/>
            <p:cNvGrpSpPr>
              <a:grpSpLocks/>
            </p:cNvGrpSpPr>
            <p:nvPr/>
          </p:nvGrpSpPr>
          <p:grpSpPr>
            <a:xfrm>
              <a:off x="261" y="1870"/>
              <a:ext cx="465" cy="299"/>
              <a:chOff x="912" y="2640"/>
              <a:chExt cy="432" cx="672"/>
            </a:xfrm>
          </p:grpSpPr>
          <p:sp>
            <p:nvSpPr>
              <p:cNvPr id="7175" name=""/>
              <p:cNvSpPr>
                <a:spLocks/>
              </p:cNvSpPr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r>
                  <a:rPr/>
                  <a:t/>
                </a:r>
                <a:endParaRPr lang="zh-CN" altLang="en-US"/>
              </a:p>
            </p:txBody>
          </p:sp>
          <p:sp>
            <p:nvSpPr>
              <p:cNvPr id="7176" name=""/>
              <p:cNvSpPr>
                <a:spLocks/>
              </p:cNvSpPr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r>
                  <a:rPr/>
                  <a:t/>
                </a:r>
                <a:endParaRPr lang="zh-CN" altLang="en-US"/>
              </a:p>
            </p:txBody>
          </p:sp>
        </p:grpSp>
        <p:sp>
          <p:nvSpPr>
            <p:cNvPr id="7177" name=""/>
            <p:cNvSpPr>
              <a:spLocks/>
            </p:cNvSpPr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 scaled="1"/>
            </a:gradFill>
            <a:ln>
              <a:noFill/>
            </a:ln>
          </p:spPr>
          <p:txBody>
            <a:bodyPr wrap="none" rtlCol="0" anchor="ctr"/>
            <a:lstStyle/>
            <a:p>
              <a:pPr algn="ctr"/>
              <a:r>
                <a:rPr/>
                <a:t/>
              </a:r>
              <a:endParaRPr lang="zh-CN" altLang="en-US"/>
            </a:p>
          </p:txBody>
        </p:sp>
        <p:sp>
          <p:nvSpPr>
            <p:cNvPr id="7178" name=""/>
            <p:cNvSpPr>
              <a:spLocks/>
            </p:cNvSpPr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wrap="none" rtlCol="0" anchor="ctr"/>
            <a:lstStyle/>
            <a:p>
              <a:pPr algn="ctr"/>
              <a:r>
                <a:rPr/>
                <a:t/>
              </a:r>
              <a:endParaRPr lang="zh-CN" altLang="en-US"/>
            </a:p>
          </p:txBody>
        </p:sp>
        <p:sp>
          <p:nvSpPr>
            <p:cNvPr id="7179" name=""/>
            <p:cNvSpPr>
              <a:spLocks/>
            </p:cNvSpPr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 scaled="1"/>
            </a:gradFill>
            <a:ln>
              <a:noFill/>
            </a:ln>
            <a:effectLst/>
          </p:spPr>
          <p:txBody>
            <a:bodyPr wrap="none" rtlCol="0" anchor="ctr"/>
            <a:lstStyle/>
            <a:p>
              <a:pPr algn="ctr"/>
              <a:r>
                <a:rPr/>
                <a:t/>
              </a:r>
              <a:endParaRPr lang="zh-CN" altLang="en-US"/>
            </a:p>
          </p:txBody>
        </p:sp>
      </p:grpSp>
      <p:sp>
        <p:nvSpPr>
          <p:cNvPr id="7180" name=""/>
          <p:cNvSpPr>
            <a:spLocks noGrp="1"/>
          </p:cNvSpPr>
          <p:nvPr>
            <p:ph type="ctrTitle" sz="full" idx="4294967295"/>
          </p:nvPr>
        </p:nvSpPr>
        <p:spPr>
          <a:xfrm>
            <a:off x="990600" y="1676400"/>
            <a:ext cx="7772400" cy="1462088"/>
          </a:xfrm>
          <a:noFill/>
          <a:ln>
            <a:noFill/>
          </a:ln>
          <a:effectLst/>
        </p:spPr>
        <p:txBody>
          <a:bodyPr anchor="b" anchorCtr="false"/>
          <a:lstStyle>
            <a:lvl1pPr>
              <a:defRPr/>
            </a:lvl1pPr>
          </a:lstStyle>
          <a:p>
            <a:pPr lvl="0"/>
            <a:r>
              <a:rPr lang="en-US" altLang="en-US" dirty="0"/>
              <a:t>按一下以編輯母片標題樣式</a:t>
            </a:r>
          </a:p>
        </p:txBody>
      </p:sp>
      <p:sp>
        <p:nvSpPr>
          <p:cNvPr id="7181" name=""/>
          <p:cNvSpPr>
            <a:spLocks noGrp="1"/>
          </p:cNvSpPr>
          <p:nvPr>
            <p:ph type="subTitle" sz="full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</p:spPr>
        <p:txBody>
          <a:bodyPr/>
          <a:lstStyle>
            <a:lvl1pPr algn="ctr" marL="0">
              <a:buNone/>
              <a:defRPr/>
            </a:lvl1pPr>
            <a:lvl2pPr algn="ctr" marL="457200">
              <a:buNone/>
              <a:defRPr/>
            </a:lvl2pPr>
            <a:lvl3pPr algn="ctr" marL="914400">
              <a:buNone/>
              <a:defRPr/>
            </a:lvl3pPr>
            <a:lvl4pPr algn="ctr" marL="1371600">
              <a:buNone/>
              <a:defRPr/>
            </a:lvl4pPr>
            <a:lvl5pPr algn="ctr" marL="1828800">
              <a:buNone/>
              <a:defRPr/>
            </a:lvl5pPr>
          </a:lstStyle>
          <a:p>
            <a:pPr lvl="0"/>
            <a:r>
              <a:rPr lang="en-US" altLang="en-US" dirty="0"/>
              <a:t>按一下以編輯母片副標題樣式</a:t>
            </a:r>
          </a:p>
        </p:txBody>
      </p:sp>
      <p:sp>
        <p:nvSpPr>
          <p:cNvPr id="7182" name="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noFill/>
          <a:ln>
            <a:noFill/>
          </a:ln>
        </p:spPr>
        <p:txBody>
          <a:bodyPr anchor="b" anchorCtr="false"/>
          <a:lstStyle/>
          <a:p>
            <a:pPr>
              <a:buClr>
                <a:srgbClr val="ffffff"/>
              </a:buClr>
              <a:buFont charset="0" typeface="Tahoma"/>
            </a:pPr>
            <a:fld type="datetime15" id="{12FF1C42-D199-4086-1002-587298610EC3}">
              <a:rPr lang="en-US" altLang="en-US" sz="1400" dirty="0">
                <a:solidFill>
                  <a:srgbClr val="1c1c1c"/>
                </a:solidFill>
                <a:latin charset="0" typeface="Times New Roman"/>
                <a:ea charset="-120" typeface="標楷體"/>
              </a:rPr>
              <a:t/>
            </a:fld>
          </a:p>
        </p:txBody>
      </p:sp>
      <p:sp>
        <p:nvSpPr>
          <p:cNvPr id="7183" nam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noFill/>
          <a:ln>
            <a:noFill/>
          </a:ln>
        </p:spPr>
        <p:txBody>
          <a:bodyPr anchor="b" anchorCtr="false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 lang="en-US" altLang="en-US" sz="1400" dirty="0">
                <a:solidFill>
                  <a:srgbClr val="1c1c1c"/>
                </a:solidFill>
                <a:latin charset="0" typeface="Times New Roman"/>
                <a:ea charset="-120" typeface="標楷體"/>
              </a:rPr>
              <a:t>*</a:t>
            </a:r>
          </a:p>
        </p:txBody>
      </p:sp>
      <p:sp>
        <p:nvSpPr>
          <p:cNvPr id="7184" name="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noFill/>
          <a:ln>
            <a:noFill/>
          </a:ln>
        </p:spPr>
        <p:txBody>
          <a:bodyPr anchor="b" anchorCtr="false"/>
          <a:lstStyle/>
          <a:p>
            <a:pPr algn="r">
              <a:buClr>
                <a:srgbClr val="ffffff"/>
              </a:buClr>
              <a:buFont charset="0" typeface="Tahoma"/>
            </a:pPr>
            <a:fld type="slidenum" id="{12FF1C42-D199-4088-1002-587298610EC3}">
              <a:rPr lang="en-US" altLang="en-US" sz="1400" dirty="0">
                <a:solidFill>
                  <a:srgbClr val="1c1c1c"/>
                </a:solidFill>
                <a:latin charset="0" typeface="Times New Roman"/>
                <a:ea charset="-120" typeface="標楷體"/>
              </a:rPr>
              <a:t>0</a:t>
            </a:fld>
          </a:p>
        </p:txBody>
      </p:sp>
    </p:spTree>
  </p:cSld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6.xml" /><Relationship Id="rId3" Type="http://schemas.openxmlformats.org/officeDocument/2006/relationships/slideLayout" Target="../slideLayouts/slideLayout17.xml" /><Relationship Id="rId4" Type="http://schemas.openxmlformats.org/officeDocument/2006/relationships/slideLayout" Target="../slideLayouts/slideLayout18.xml" /><Relationship Id="rId5" Type="http://schemas.openxmlformats.org/officeDocument/2006/relationships/slideLayout" Target="../slideLayouts/slideLayout19.xml" /><Relationship Id="rId6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1.xml" /><Relationship Id="rId8" Type="http://schemas.openxmlformats.org/officeDocument/2006/relationships/slideLayout" Target="../slideLayouts/slideLayout22.xml" /><Relationship Id="rId9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24.xml" /><Relationship Id="rId11" Type="http://schemas.openxmlformats.org/officeDocument/2006/relationships/slideLayout" Target="../slideLayouts/slideLayout25.xml" /><Relationship Id="rId12" Type="http://schemas.openxmlformats.org/officeDocument/2006/relationships/slideLayout" Target="../slideLayouts/slideLayout26.xml" /><Relationship Id="rId13" Type="http://schemas.openxmlformats.org/officeDocument/2006/relationships/slideLayout" Target="../slideLayouts/slideLayoutmaster1.xml" /><Relationship Id="rId14" Type="http://schemas.openxmlformats.org/officeDocument/2006/relationships/slideLayout" Target="../slideLayouts/slideLayouttitl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solidFill>
          <a:srgbClr val="ffffff"/>
        </a:solidFill>
      </p:bgPr>
    </p:bg>
    <p:spTree>
      <p:nvGrpSpPr>
        <p:cNvPr id="6144" name=""/>
        <p:cNvGrpSpPr>
          <a:grpSpLocks/>
        </p:cNvGrpSpPr>
        <p:nvPr/>
      </p:nvGrpSpPr>
      <p:grpSpPr>
        <a:xfrm/>
      </p:grpSpPr>
      <p:sp>
        <p:nvSpPr>
          <p:cNvPr id="6146" name=""/>
          <p:cNvSpPr>
            <a:spLocks/>
          </p:cNvSpPr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47" name=""/>
          <p:cNvSpPr>
            <a:spLocks/>
          </p:cNvSpPr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48" name=""/>
          <p:cNvSpPr>
            <a:spLocks/>
          </p:cNvSpPr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49" name=""/>
          <p:cNvSpPr>
            <a:spLocks/>
          </p:cNvSpPr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50" name=""/>
          <p:cNvSpPr>
            <a:spLocks/>
          </p:cNvSpPr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 scaled="1"/>
          </a:gra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51" name=""/>
          <p:cNvSpPr>
            <a:spLocks/>
          </p:cNvSpPr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52" name=""/>
          <p:cNvSpPr>
            <a:spLocks/>
          </p:cNvSpPr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/>
              <a:t/>
            </a:r>
            <a:endParaRPr lang="en-US" altLang="en-US" sz="2400" dirty="0">
              <a:latin charset="0" typeface="Times New Roman"/>
              <a:ea charset="-120" typeface="標楷體"/>
            </a:endParaRPr>
          </a:p>
        </p:txBody>
      </p:sp>
      <p:sp>
        <p:nvSpPr>
          <p:cNvPr id="6153" name=""/>
          <p:cNvSpPr>
            <a:spLocks noGrp="1"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 lvl="0"/>
            <a:r>
              <a:rPr lang="en-US" altLang="en-US" dirty="0"/>
              <a:t>按一下以編輯母片標題樣式</a:t>
            </a:r>
          </a:p>
        </p:txBody>
      </p:sp>
      <p:sp>
        <p:nvSpPr>
          <p:cNvPr id="6154" name=""/>
          <p:cNvSpPr>
            <a:spLocks noGrp="1"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按一下以編輯母片</a:t>
            </a:r>
          </a:p>
          <a:p>
            <a:pPr lvl="1"/>
            <a:r>
              <a:rPr lang="en-US" altLang="en-US" dirty="0"/>
              <a:t>第二層</a:t>
            </a:r>
          </a:p>
          <a:p>
            <a:pPr lvl="2"/>
            <a:r>
              <a:rPr lang="en-US" altLang="en-US" dirty="0"/>
              <a:t>第三層</a:t>
            </a:r>
          </a:p>
          <a:p>
            <a:pPr lvl="3"/>
            <a:r>
              <a:rPr lang="en-US" altLang="en-US" dirty="0"/>
              <a:t>第四層</a:t>
            </a:r>
          </a:p>
          <a:p>
            <a:pPr lvl="4"/>
            <a:r>
              <a:rPr lang="en-US" altLang="en-US" dirty="0"/>
              <a:t>第五層</a:t>
            </a:r>
          </a:p>
        </p:txBody>
      </p:sp>
      <p:sp>
        <p:nvSpPr>
          <p:cNvPr id="6155" name="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>
              <a:buClr>
                <a:srgbClr val="ffffff"/>
              </a:buClr>
              <a:buFont charset="0" typeface="Tahoma"/>
            </a:pPr>
            <a:fld type="datetime15" id="{12FF1C42-D199-3059-1001-587298610EC3}">
              <a:rPr lang="en-US" altLang="en-US" sz="1400" dirty="0">
                <a:latin charset="0" typeface="Times New Roman"/>
                <a:ea charset="-120" typeface="標楷體"/>
              </a:rPr>
              <a:t/>
            </a:fld>
          </a:p>
        </p:txBody>
      </p:sp>
      <p:sp>
        <p:nvSpPr>
          <p:cNvPr id="6156" name="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 algn="ctr">
              <a:buClr>
                <a:srgbClr val="ffffff"/>
              </a:buClr>
              <a:buFont charset="0" typeface="Tahoma"/>
            </a:pPr>
            <a:r>
              <a:rPr lang="en-US" altLang="en-US" sz="1400" dirty="0">
                <a:latin charset="0" typeface="Times New Roman"/>
                <a:ea charset="-120" typeface="標楷體"/>
              </a:rPr>
              <a:t>*</a:t>
            </a:r>
          </a:p>
        </p:txBody>
      </p:sp>
      <p:sp>
        <p:nvSpPr>
          <p:cNvPr id="6157" name="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 algn="r">
              <a:buClr>
                <a:srgbClr val="ffffff"/>
              </a:buClr>
              <a:buFont charset="0" typeface="Tahoma"/>
            </a:pPr>
            <a:fld type="slidenum" id="{12FF1C42-D199-3061-1001-587298610EC3}">
              <a:rPr lang="en-US" altLang="en-US" sz="1400" dirty="0">
                <a:latin charset="0" typeface="Times New Roman"/>
                <a:ea charset="-120" typeface="標楷體"/>
              </a:rPr>
              <a:t>0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00" r:id="rId2"/>
    <p:sldLayoutId id="2147489101" r:id="rId3"/>
    <p:sldLayoutId id="2147489102" r:id="rId4"/>
    <p:sldLayoutId id="2147489103" r:id="rId5"/>
    <p:sldLayoutId id="2147489104" r:id="rId6"/>
    <p:sldLayoutId id="2147489105" r:id="rId7"/>
    <p:sldLayoutId id="2147489106" r:id="rId8"/>
    <p:sldLayoutId id="2147489107" r:id="rId9"/>
    <p:sldLayoutId id="2147489108" r:id="rId10"/>
    <p:sldLayoutId id="2147489109" r:id="rId11"/>
    <p:sldLayoutId id="2147489110" r:id="rId12"/>
    <p:sldLayoutId id="2147489111" r:id="rId13"/>
    <p:sldLayoutId id="2147489112" r:id="rId14"/>
  </p:sldLayoutIdLst>
  <p:txStyles>
    <p:title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4400">
          <a:solidFill>
            <a:srgbClr val="333399"/>
          </a:solidFill>
          <a:latin charset="0" typeface="Times New Roman"/>
          <a:ea charset="-120" typeface="標楷體"/>
        </a:defRPr>
      </a:lvl1pPr>
    </p:titleStyle>
    <p:bodyStyle>
      <a:lvl1pPr indent="-342900" algn="l" fontAlgn="base" marL="342900" eaLnBrk="1" hangingPunct="true" rtl="false">
        <a:lnSpc>
          <a:spcPct val="100000"/>
        </a:lnSpc>
        <a:spcBef>
          <a:spcPct val="20000"/>
        </a:spcBef>
        <a:spcAft>
          <a:spcPct val="0"/>
        </a:spcAft>
        <a:buClr>
          <a:srgbClr val="3333cc"/>
        </a:buClr>
        <a:buSzPct val="60000"/>
        <a:buFont charset="2" typeface="Wingdings"/>
        <a:buChar char="n"/>
        <a:defRPr sz="3200">
          <a:solidFill>
            <a:srgbClr val="000000"/>
          </a:solidFill>
          <a:latin charset="0" typeface="Times New Roman"/>
          <a:ea charset="-120" typeface="標楷體"/>
        </a:defRPr>
      </a:lvl1pPr>
      <a:lvl2pPr indent="-285750" algn="l" fontAlgn="base" marL="742950" eaLnBrk="1" hangingPunct="true" rtl="false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SzPct val="55000"/>
        <a:buFont charset="2" typeface="Wingdings"/>
        <a:buChar char="n"/>
        <a:defRPr sz="2800">
          <a:solidFill>
            <a:srgbClr val="000000"/>
          </a:solidFill>
          <a:latin charset="0" typeface="Times New Roman"/>
          <a:ea charset="-120" typeface="標楷體"/>
        </a:defRPr>
      </a:lvl2pPr>
      <a:lvl3pPr indent="-228600" algn="l" fontAlgn="base" marL="1143000" eaLnBrk="1" hangingPunct="true" rtl="false">
        <a:lnSpc>
          <a:spcPct val="100000"/>
        </a:lnSpc>
        <a:spcBef>
          <a:spcPct val="20000"/>
        </a:spcBef>
        <a:spcAft>
          <a:spcPct val="0"/>
        </a:spcAft>
        <a:buClr>
          <a:srgbClr val="3333cc"/>
        </a:buClr>
        <a:buSzPct val="50000"/>
        <a:buFont charset="2" typeface="Wingdings"/>
        <a:buChar char="n"/>
        <a:defRPr sz="2400">
          <a:solidFill>
            <a:srgbClr val="000000"/>
          </a:solidFill>
          <a:latin charset="0" typeface="Times New Roman"/>
          <a:ea charset="-120" typeface="標楷體"/>
        </a:defRPr>
      </a:lvl3pPr>
      <a:lvl4pPr indent="-228600" algn="l" fontAlgn="base" marL="1600200" eaLnBrk="1" hangingPunct="true" rtl="false">
        <a:lnSpc>
          <a:spcPct val="100000"/>
        </a:lnSpc>
        <a:spcBef>
          <a:spcPct val="20000"/>
        </a:spcBef>
        <a:spcAft>
          <a:spcPct val="0"/>
        </a:spcAft>
        <a:buClr>
          <a:srgbClr val="ffcf01"/>
        </a:buClr>
        <a:buSzPct val="55000"/>
        <a:buFont charset="2" typeface="Wingdings"/>
        <a:buChar char="n"/>
        <a:defRPr sz="2000">
          <a:solidFill>
            <a:srgbClr val="000000"/>
          </a:solidFill>
          <a:latin charset="0" typeface="Times New Roman"/>
          <a:ea charset="-120" typeface="標楷體"/>
        </a:defRPr>
      </a:lvl4pPr>
      <a:lvl5pPr indent="-228600" algn="l" fontAlgn="base" marL="2057400" eaLnBrk="1" hangingPunct="true" rtl="false">
        <a:lnSpc>
          <a:spcPct val="100000"/>
        </a:lnSpc>
        <a:spcBef>
          <a:spcPct val="20000"/>
        </a:spcBef>
        <a:spcAft>
          <a:spcPct val="0"/>
        </a:spcAft>
        <a:buClr>
          <a:srgbClr val="00e4a8"/>
        </a:buClr>
        <a:buSzPct val="50000"/>
        <a:buFont charset="2" typeface="Wingdings"/>
        <a:buChar char="n"/>
        <a:defRPr sz="2000">
          <a:solidFill>
            <a:srgbClr val="000000"/>
          </a:solidFill>
          <a:latin charset="0" typeface="Times New Roman"/>
          <a:ea charset="-120" typeface="標楷體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charset="0" typeface="Arial"/>
          <a:ea charset="-120" typeface="新細明體"/>
        </a:defRPr>
      </a:lvl1pPr>
      <a:lvl2pPr indent="0" algn="l" fontAlgn="base" marL="457200" eaLnBrk="1" hangingPunct="true" rtl="false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charset="0" typeface="Arial"/>
          <a:ea charset="-120" typeface="新細明體"/>
        </a:defRPr>
      </a:lvl2pPr>
      <a:lvl3pPr indent="0" algn="l" fontAlgn="base" marL="914400" eaLnBrk="1" hangingPunct="true" rtl="false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charset="0" typeface="Arial"/>
          <a:ea charset="-120" typeface="新細明體"/>
        </a:defRPr>
      </a:lvl3pPr>
      <a:lvl4pPr indent="0" algn="l" fontAlgn="base" marL="1371600" eaLnBrk="1" hangingPunct="true" rtl="false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charset="0" typeface="Arial"/>
          <a:ea charset="-120" typeface="新細明體"/>
        </a:defRPr>
      </a:lvl4pPr>
      <a:lvl5pPr indent="0" algn="l" fontAlgn="base" marL="1828800" eaLnBrk="1" hangingPunct="true" rtl="false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charset="0" typeface="Arial"/>
          <a:ea charset="-120" typeface="新細明體"/>
        </a:defRPr>
      </a:lvl5pPr>
    </p:otherStyle>
  </p:txStyles>
</p:sldMaster>
</file>

<file path=ppt/slides/_rels/slide0.xml.rels><?xml version="1.0" encoding="UTF-8" standalone="yes" ?><Relationships xmlns="http://schemas.openxmlformats.org/package/2006/relationships"><Relationship Id="rId2" Type="http://schemas.openxmlformats.org/officeDocument/2006/relationships/slideLayout" Target="../slideLayouts/slideLayouttitle2.xml" /></Relationships>
</file>

<file path=ppt/slides/_rels/slide1.xml.rels><?xml version="1.0" encoding="UTF-8" standalone="yes" ?><Relationships xmlns="http://schemas.openxmlformats.org/package/2006/relationships"><Relationship Id="rId2" Type="http://schemas.openxmlformats.org/officeDocument/2006/relationships/slideLayout" Target="../slideLayouts/slideLayouttitle2.xm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2" Type="http://schemas.openxmlformats.org/officeDocument/2006/relationships/image" Target="../media/picture2.png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5.xml.rels><?xml version="1.0" encoding="UTF-8" standalone="yes" ?><Relationships xmlns="http://schemas.openxmlformats.org/package/2006/relationships"><Relationship Id="rId2" Type="http://schemas.openxmlformats.org/officeDocument/2006/relationships/slideLayout" Target="../slideLayouts/slideLayouttitle2.xm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7.xml.rels><?xml version="1.0" encoding="UTF-8" standalone="yes" ?><Relationships xmlns="http://schemas.openxmlformats.org/package/2006/relationships"><Relationship Id="rId2" Type="http://schemas.openxmlformats.org/officeDocument/2006/relationships/slideLayout" Target="../slideLayouts/slideLayouttitle2.xml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2" Type="http://schemas.openxmlformats.org/officeDocument/2006/relationships/image" Target="../media/picture2.png"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1" Type="http://schemas.openxmlformats.org/officeDocument/2006/relationships/image" Target="../media/picture1.jpeg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1" Type="http://schemas.openxmlformats.org/officeDocument/2006/relationships/image" Target="../media/picture1.jpeg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1" Type="http://schemas.openxmlformats.org/officeDocument/2006/relationships/image" Target="../media/picture1.jpeg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3" Type="http://schemas.openxmlformats.org/officeDocument/2006/relationships/image" Target="../media/picture3.jpeg" /></Relationships>
</file>

<file path=ppt/slides/_rels/slide26.xml.rels><?xml version="1.0" encoding="UTF-8" standalone="yes" ?><Relationships xmlns="http://schemas.openxmlformats.org/package/2006/relationships"><Relationship Id="rId2" Type="http://schemas.openxmlformats.org/officeDocument/2006/relationships/slideLayout" Target="../slideLayouts/slideLayouttitle2.xml"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4" Type="http://schemas.openxmlformats.org/officeDocument/2006/relationships/image" Target="../media/picture4.wmf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5" Type="http://schemas.openxmlformats.org/officeDocument/2006/relationships/image" Target="../media/picture5.jpeg" /><Relationship Id="rID6" Type="http://schemas.openxmlformats.org/officeDocument/2006/relationships/image" Target="../media/picture6.jpeg"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5" Type="http://schemas.openxmlformats.org/officeDocument/2006/relationships/image" Target="../media/picture5.jpeg" /><Relationship Id="rID6" Type="http://schemas.openxmlformats.org/officeDocument/2006/relationships/image" Target="../media/picture6.jpeg"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5" Type="http://schemas.openxmlformats.org/officeDocument/2006/relationships/image" Target="../media/picture5.jpeg" /><Relationship Id="rID6" Type="http://schemas.openxmlformats.org/officeDocument/2006/relationships/image" Target="../media/picture6.jpeg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2" Type="http://schemas.openxmlformats.org/officeDocument/2006/relationships/image" Target="../media/picture2.png"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5" Type="http://schemas.openxmlformats.org/officeDocument/2006/relationships/image" Target="../media/picture5.jpeg" /><Relationship Id="rID7" Type="http://schemas.openxmlformats.org/officeDocument/2006/relationships/image" Target="../media/picture7.jpeg"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5" Type="http://schemas.openxmlformats.org/officeDocument/2006/relationships/image" Target="../media/picture5.jpeg" /><Relationship Id="rID7" Type="http://schemas.openxmlformats.org/officeDocument/2006/relationships/image" Target="../media/picture7.jpeg"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5" Type="http://schemas.openxmlformats.org/officeDocument/2006/relationships/image" Target="../media/picture5.jpeg" /><Relationship Id="rID6" Type="http://schemas.openxmlformats.org/officeDocument/2006/relationships/image" Target="../media/picture6.jpeg"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9" Type="http://schemas.openxmlformats.org/officeDocument/2006/relationships/image" Target="../media/picture9.wmf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2" Type="http://schemas.openxmlformats.org/officeDocument/2006/relationships/image" Target="../media/picture2.png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2" Type="http://schemas.openxmlformats.org/officeDocument/2006/relationships/image" Target="../media/picture2.png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2" Type="http://schemas.openxmlformats.org/officeDocument/2006/relationships/image" Target="../media/picture2.png" /></Relationships>
</file>

<file path=ppt/slides/_rels/slide9.xml.rels><?xml version="1.0" encoding="UTF-8" standalone="yes" ?><Relationships xmlns="http://schemas.openxmlformats.org/package/2006/relationships"><Relationship Id="rId2" Type="http://schemas.openxmlformats.org/officeDocument/2006/relationships/slideLayout" Target="../slideLayouts/slideLayouttitle2.xml" /></Relationships>
</file>

<file path=ppt/slides/slide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096" name=""/>
        <p:cNvGrpSpPr>
          <a:grpSpLocks/>
        </p:cNvGrpSpPr>
        <p:nvPr/>
      </p:nvGrpSpPr>
      <p:grpSpPr>
        <a:xfrm/>
      </p:grpSpPr>
      <p:sp>
        <p:nvSpPr>
          <p:cNvPr id="4098" name=""/>
          <p:cNvSpPr>
            <a:spLocks/>
          </p:cNvSpPr>
          <p:nvPr>
            <p:ph type="ctrTitle" sz="full" idx="4294967295"/>
          </p:nvPr>
        </p:nvSpPr>
        <p:spPr>
          <a:xfrm rot="0">
            <a:off x="990600" y="1676400"/>
            <a:ext cx="7772400" cy="1462088"/>
          </a:xfrm>
          <a:ln/>
        </p:spPr>
        <p:txBody>
          <a:bodyPr/>
          <a:lstStyle/>
          <a:p>
            <a:pPr/>
            <a:r>
              <a:rPr lang="en-US" dirty="0"/>
              <a:t>Multi-Threading on UNIX</a:t>
            </a:r>
          </a:p>
        </p:txBody>
      </p:sp>
      <p:sp>
        <p:nvSpPr>
          <p:cNvPr id="4099" name=""/>
          <p:cNvSpPr>
            <a:spLocks/>
          </p:cNvSpPr>
          <p:nvPr>
            <p:ph type="subTitle" sz="full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pPr/>
            <a:r>
              <a:rPr/>
              <a:t/>
            </a:r>
            <a:endParaRPr lang="en-US" dirty="0"/>
          </a:p>
        </p:txBody>
      </p:sp>
      <p:sp>
        <p:nvSpPr>
          <p:cNvPr id="4100" name=""/>
          <p:cNvSpPr txBox="1">
            <a:spLocks/>
          </p:cNvSpPr>
          <p:nvPr/>
        </p:nvSpPr>
        <p:spPr>
          <a:xfrm>
            <a:off x="1050925" y="1162050"/>
            <a:ext cx="2576513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3200" dirty="0" u="sng">
                <a:latin charset="0" typeface="Times New Roman"/>
                <a:ea charset="-120" typeface="標楷體"/>
              </a:rPr>
              <a:t>Lecture 10 (B)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8672" name=""/>
        <p:cNvGrpSpPr>
          <a:grpSpLocks/>
        </p:cNvGrpSpPr>
        <p:nvPr/>
      </p:nvGrpSpPr>
      <p:grpSpPr>
        <a:xfrm/>
      </p:grpSpPr>
      <p:sp>
        <p:nvSpPr>
          <p:cNvPr id="28676" name=""/>
          <p:cNvSpPr>
            <a:spLocks/>
          </p:cNvSpPr>
          <p:nvPr>
            <p:ph type="ctrTitle" sz="full" idx="4294967295"/>
          </p:nvPr>
        </p:nvSpPr>
        <p:spPr>
          <a:xfrm>
            <a:off x="990600" y="1676400"/>
            <a:ext cx="7772400" cy="1462088"/>
          </a:xfrm>
          <a:ln/>
        </p:spPr>
        <p:txBody>
          <a:bodyPr/>
          <a:lstStyle/>
          <a:p>
            <a:pPr/>
            <a:r>
              <a:rPr lang="en-US" dirty="0"/>
              <a:t>Basic concepts of multi-threading</a:t>
            </a:r>
          </a:p>
        </p:txBody>
      </p:sp>
      <p:sp>
        <p:nvSpPr>
          <p:cNvPr id="28677" name=""/>
          <p:cNvSpPr>
            <a:spLocks/>
          </p:cNvSpPr>
          <p:nvPr>
            <p:ph type="subTitle" sz="full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pPr/>
            <a:r>
              <a:rPr lang="en-US" dirty="0"/>
              <a:t>from your OS textbook Chap. 4</a:t>
            </a:r>
          </a:p>
        </p:txBody>
      </p:sp>
      <p:sp>
        <p:nvSpPr>
          <p:cNvPr id="28678" name=""/>
          <p:cNvSpPr txBox="1">
            <a:spLocks/>
          </p:cNvSpPr>
          <p:nvPr/>
        </p:nvSpPr>
        <p:spPr>
          <a:xfrm>
            <a:off x="990600" y="947738"/>
            <a:ext cx="114300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3200" dirty="0" u="sng">
                <a:latin charset="0" typeface="Times New Roman"/>
                <a:ea charset="-120" typeface="標楷體"/>
              </a:rPr>
              <a:t>Part 1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0480" name=""/>
        <p:cNvGrpSpPr>
          <a:grpSpLocks/>
        </p:cNvGrpSpPr>
        <p:nvPr/>
      </p:nvGrpSpPr>
      <p:grpSpPr>
        <a:xfrm/>
      </p:grpSpPr>
      <p:sp>
        <p:nvSpPr>
          <p:cNvPr id="20482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Why multi-threading?</a:t>
            </a:r>
          </a:p>
        </p:txBody>
      </p:sp>
      <p:sp>
        <p:nvSpPr>
          <p:cNvPr id="20483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/>
            <a:r>
              <a:rPr lang="en-US" dirty="0"/>
              <a:t>Responsiveness
Resource sharing
Economy
Utilization of multiprocessor architecture</a:t>
            </a:r>
          </a:p>
          <a:p>
            <a:pPr/>
            <a:r>
              <a:rPr lang="en-US" dirty="0"/>
              <a:t>Responsiveness
Resource sharing
Economy
Utilization of multiprocessor architecture</a:t>
            </a:r>
          </a:p>
          <a:p>
            <a:pPr/>
            <a:r>
              <a:rPr lang="en-US" dirty="0"/>
              <a:t>Responsiveness
Resource sharing
Economy
Utilization of multiprocessor architecture</a:t>
            </a:r>
          </a:p>
          <a:p>
            <a:pPr/>
            <a:r>
              <a:rPr lang="en-US" dirty="0"/>
              <a:t>Responsiveness
Resource sharing
Economy
Utilization of multiprocessor architecture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3552" name=""/>
        <p:cNvGrpSpPr>
          <a:grpSpLocks/>
        </p:cNvGrpSpPr>
        <p:nvPr/>
      </p:nvGrpSpPr>
      <p:grpSpPr>
        <a:xfrm/>
      </p:grpSpPr>
      <p:sp>
        <p:nvSpPr>
          <p:cNvPr id="23554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Why multi-threading?</a:t>
            </a:r>
          </a:p>
        </p:txBody>
      </p:sp>
      <p:sp>
        <p:nvSpPr>
          <p:cNvPr id="23555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/>
            <a:r>
              <a:rPr lang="en-US" dirty="0"/>
              <a:t>Responsiveness</a:t>
            </a:r>
          </a:p>
          <a:p>
            <a:pPr lvl="1"/>
            <a:r>
              <a:rPr lang="en-US" dirty="0"/>
              <a:t>Example: Web-browser do the following simultaneously</a:t>
            </a:r>
          </a:p>
          <a:p>
            <a:pPr lvl="2"/>
            <a:r>
              <a:rPr lang="en-US" dirty="0"/>
              <a:t>receiving a image/video from Internet and decompressing</a:t>
            </a:r>
          </a:p>
          <a:p>
            <a:pPr lvl="2"/>
            <a:r>
              <a:rPr lang="en-US" dirty="0"/>
              <a:t>waiting for your input from a dialog box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7648" name=""/>
        <p:cNvGrpSpPr>
          <a:grpSpLocks/>
        </p:cNvGrpSpPr>
        <p:nvPr/>
      </p:nvGrpSpPr>
      <p:grpSpPr>
        <a:xfrm/>
      </p:grpSpPr>
      <p:sp>
        <p:nvSpPr>
          <p:cNvPr id="27650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Why multi-threading?</a:t>
            </a:r>
          </a:p>
        </p:txBody>
      </p:sp>
      <p:sp>
        <p:nvSpPr>
          <p:cNvPr id="27651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/>
            <a:r>
              <a:rPr lang="en-US" dirty="0">
                <a:solidFill>
                  <a:srgbClr val="ccccff"/>
                </a:solidFill>
              </a:rPr>
              <a:t>Responsiveness</a:t>
            </a:r>
          </a:p>
          <a:p>
            <a:pPr/>
            <a:r>
              <a:rPr lang="en-US" dirty="0">
                <a:solidFill>
                  <a:srgbClr val="ccccff"/>
                </a:solidFill>
              </a:rPr>
              <a:t>Resource sharing</a:t>
            </a:r>
          </a:p>
          <a:p>
            <a:pPr/>
            <a:r>
              <a:rPr lang="en-US" dirty="0">
                <a:solidFill>
                  <a:srgbClr val="ccccff"/>
                </a:solidFill>
              </a:rPr>
              <a:t>Economy</a:t>
            </a:r>
          </a:p>
          <a:p>
            <a:pPr/>
            <a:r>
              <a:rPr lang="en-US" dirty="0">
                <a:solidFill>
                  <a:srgbClr val="ff0000"/>
                </a:solidFill>
              </a:rPr>
              <a:t>Utilization of multiprocessor architecture</a:t>
            </a:r>
          </a:p>
        </p:txBody>
      </p:sp>
      <p:grpSp>
        <p:nvGrpSpPr>
          <p:cNvPr id="27659" name=""/>
          <p:cNvGrpSpPr>
            <a:grpSpLocks/>
          </p:cNvGrpSpPr>
          <p:nvPr/>
        </p:nvGrpSpPr>
        <p:grpSpPr>
          <a:xfrm>
            <a:off x="1295400" y="4724400"/>
            <a:ext cx="3290888" cy="1600200"/>
            <a:chOff x="816" y="2976"/>
            <a:chExt cy="1008" cx="2073"/>
          </a:xfrm>
        </p:grpSpPr>
        <p:sp>
          <p:nvSpPr>
            <p:cNvPr id="27652" name=""/>
            <p:cNvSpPr>
              <a:spLocks/>
            </p:cNvSpPr>
            <p:nvPr/>
          </p:nvSpPr>
          <p:spPr>
            <a:xfrm>
              <a:off x="1824" y="3120"/>
              <a:ext cx="720" cy="0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53" name=""/>
            <p:cNvSpPr txBox="1">
              <a:spLocks/>
            </p:cNvSpPr>
            <p:nvPr/>
          </p:nvSpPr>
          <p:spPr>
            <a:xfrm>
              <a:off x="2544" y="2976"/>
              <a:ext cx="34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time</a:t>
              </a:r>
            </a:p>
          </p:txBody>
        </p:sp>
        <p:sp>
          <p:nvSpPr>
            <p:cNvPr id="27654" name=""/>
            <p:cNvSpPr>
              <a:spLocks/>
            </p:cNvSpPr>
            <p:nvPr/>
          </p:nvSpPr>
          <p:spPr>
            <a:xfrm>
              <a:off x="1296" y="3168"/>
              <a:ext cx="0" cy="816"/>
            </a:xfrm>
            <a:prstGeom prst="line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55" name=""/>
            <p:cNvSpPr>
              <a:spLocks/>
            </p:cNvSpPr>
            <p:nvPr/>
          </p:nvSpPr>
          <p:spPr>
            <a:xfrm>
              <a:off x="1296" y="3360"/>
              <a:ext cx="1248" cy="1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charset="0" typeface="Times New Roman"/>
                  <a:ea charset="-120" typeface="標楷體"/>
                </a:rPr>
                <a:t>thread 1</a:t>
              </a:r>
            </a:p>
          </p:txBody>
        </p:sp>
        <p:sp>
          <p:nvSpPr>
            <p:cNvPr id="27656" name=""/>
            <p:cNvSpPr>
              <a:spLocks/>
            </p:cNvSpPr>
            <p:nvPr/>
          </p:nvSpPr>
          <p:spPr>
            <a:xfrm>
              <a:off x="1296" y="3648"/>
              <a:ext cx="1248" cy="1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charset="0" typeface="Times New Roman"/>
                  <a:ea charset="-120" typeface="標楷體"/>
                </a:rPr>
                <a:t>thread 2</a:t>
              </a:r>
            </a:p>
          </p:txBody>
        </p:sp>
        <p:sp>
          <p:nvSpPr>
            <p:cNvPr id="27657" name=""/>
            <p:cNvSpPr txBox="1">
              <a:spLocks/>
            </p:cNvSpPr>
            <p:nvPr/>
          </p:nvSpPr>
          <p:spPr>
            <a:xfrm>
              <a:off x="816" y="3360"/>
              <a:ext cx="460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CPU 1</a:t>
              </a:r>
            </a:p>
          </p:txBody>
        </p:sp>
        <p:sp>
          <p:nvSpPr>
            <p:cNvPr id="27658" name=""/>
            <p:cNvSpPr txBox="1">
              <a:spLocks/>
            </p:cNvSpPr>
            <p:nvPr/>
          </p:nvSpPr>
          <p:spPr>
            <a:xfrm>
              <a:off x="816" y="3648"/>
              <a:ext cx="460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CPU 2</a:t>
              </a:r>
            </a:p>
          </p:txBody>
        </p:sp>
      </p:grpSp>
      <p:sp>
        <p:nvSpPr>
          <p:cNvPr id="27660" name=""/>
          <p:cNvSpPr>
            <a:spLocks/>
          </p:cNvSpPr>
          <p:nvPr/>
        </p:nvSpPr>
        <p:spPr>
          <a:xfrm>
            <a:off x="5334000" y="4953000"/>
            <a:ext cx="2971800" cy="10668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txBody>
          <a:bodyPr wrap="none" anchor="ctr"/>
          <a:lstStyle/>
          <a:p>
            <a:pPr algn="ctr"/>
            <a:r>
              <a:rPr lang="en-US" altLang="en-US" sz="1600" dirty="0">
                <a:latin charset="0" typeface="Times New Roman"/>
                <a:ea charset="-120" typeface="標楷體"/>
              </a:rPr>
              <a:t>Demo: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pthread_run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4576" name=""/>
        <p:cNvGrpSpPr>
          <a:grpSpLocks/>
        </p:cNvGrpSpPr>
        <p:nvPr/>
      </p:nvGrpSpPr>
      <p:grpSpPr>
        <a:xfrm/>
      </p:grpSpPr>
      <p:sp>
        <p:nvSpPr>
          <p:cNvPr id="24578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Why multi-threading?</a:t>
            </a:r>
          </a:p>
        </p:txBody>
      </p:sp>
      <p:sp>
        <p:nvSpPr>
          <p:cNvPr id="24579" name=""/>
          <p:cNvSpPr>
            <a:spLocks/>
          </p:cNvSpPr>
          <p:nvPr>
            <p:ph type="body" sz="half" idx="4294967295"/>
          </p:nvPr>
        </p:nvSpPr>
        <p:spPr>
          <a:xfrm rot="0">
            <a:off x="228600" y="2133600"/>
            <a:ext cx="3581400" cy="914400"/>
          </a:xfrm>
          <a:ln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rPr lang="en-US" sz="2400" dirty="0"/>
              <a:t>Resource sharing</a:t>
            </a:r>
          </a:p>
          <a:p>
            <a:pPr/>
            <a:r>
              <a:rPr lang="en-US" sz="2400" dirty="0"/>
              <a:t>Economy</a:t>
            </a:r>
          </a:p>
        </p:txBody>
      </p:sp>
      <p:sp>
        <p:nvSpPr>
          <p:cNvPr id="24583" name=""/>
          <p:cNvSpPr>
            <a:spLocks/>
          </p:cNvSpPr>
          <p:nvPr>
            <p:ph type="body" sz="half" idx="4294967295"/>
          </p:nvPr>
        </p:nvSpPr>
        <p:spPr>
          <a:xfrm>
            <a:off x="3886200" y="1981200"/>
            <a:ext cx="5029200" cy="914400"/>
          </a:xfrm>
          <a:ln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/>
            <a:r>
              <a:rPr lang="en-US" sz="2400" dirty="0"/>
              <a:t>Recall: </a:t>
            </a:r>
            <a:r>
              <a:rPr lang="en-US" sz="2400" dirty="0" i="1"/>
              <a:t>fork</a:t>
            </a:r>
            <a:r>
              <a:rPr lang="en-US" sz="2400" dirty="0"/>
              <a:t>() duplicates the whole memory space of a process</a:t>
            </a:r>
          </a:p>
        </p:txBody>
      </p:sp>
      <p:pic>
        <p:nvPicPr>
          <p:cNvPr id="24580" name=""/>
          <p:cNvPicPr>
            <a:picLocks/>
          </p:cNvPicPr>
          <p:nvPr/>
        </p:nvPicPr>
        <p:blipFill>
          <a:blip r:embed="rID2">
            <a:extLst/>
          </a:blip>
          <a:srcRect t="11746" r="392" b="11746" l="392"/>
          <a:stretch>
            <a:fillRect/>
          </a:stretch>
        </p:blipFill>
        <p:spPr>
          <a:xfrm>
            <a:off x="2133600" y="3200400"/>
            <a:ext cx="5902325" cy="3414713"/>
          </a:xfrm>
          <a:prstGeom prst="rect">
            <a:avLst/>
          </a:prstGeom>
          <a:noFill/>
          <a:ln w="38100" cmpd="dbl">
            <a:solidFill>
              <a:srgbClr val="cc6600"/>
            </a:solidFill>
          </a:ln>
          <a:effectLst/>
        </p:spPr>
      </p:pic>
      <p:sp>
        <p:nvSpPr>
          <p:cNvPr id="24581" name=""/>
          <p:cNvSpPr>
            <a:spLocks/>
          </p:cNvSpPr>
          <p:nvPr/>
        </p:nvSpPr>
        <p:spPr>
          <a:xfrm>
            <a:off x="5029200" y="3197225"/>
            <a:ext cx="25908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4582" name=""/>
          <p:cNvSpPr>
            <a:spLocks/>
          </p:cNvSpPr>
          <p:nvPr/>
        </p:nvSpPr>
        <p:spPr>
          <a:xfrm>
            <a:off x="6400800" y="4111625"/>
            <a:ext cx="2590800" cy="685800"/>
          </a:xfrm>
          <a:prstGeom prst="wedgeRoundRectCallout">
            <a:avLst>
              <a:gd fmla="val -39888" name="adj1"/>
              <a:gd fmla="val -104629" name="adj2"/>
              <a:gd fmla="val 16666" name="adj3"/>
            </a:avLst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shared by all threads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6624" name=""/>
        <p:cNvGrpSpPr>
          <a:grpSpLocks/>
        </p:cNvGrpSpPr>
        <p:nvPr/>
      </p:nvGrpSpPr>
      <p:grpSpPr>
        <a:xfrm/>
      </p:grpSpPr>
      <p:sp>
        <p:nvSpPr>
          <p:cNvPr id="26626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How to create a new process?</a:t>
            </a:r>
          </a:p>
        </p:txBody>
      </p:sp>
      <p:sp>
        <p:nvSpPr>
          <p:cNvPr id="26627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9794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i="1">
                <a:solidFill>
                  <a:srgbClr val="ff0000"/>
                </a:solidFill>
              </a:rPr>
              <a:t>fork</a:t>
            </a:r>
            <a:r>
              <a:rPr lang="en-US" dirty="0"/>
              <a:t> and generate a process with identical content</a:t>
            </a:r>
          </a:p>
        </p:txBody>
      </p:sp>
      <p:sp>
        <p:nvSpPr>
          <p:cNvPr id="26628" name=""/>
          <p:cNvSpPr>
            <a:spLocks/>
          </p:cNvSpPr>
          <p:nvPr/>
        </p:nvSpPr>
        <p:spPr>
          <a:xfrm>
            <a:off x="179388" y="3429000"/>
            <a:ext cx="4032250" cy="23749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txBody>
          <a:bodyPr wrap="none" anchor="ctr"/>
          <a:lstStyle/>
          <a:p>
            <a:pPr/>
            <a:r>
              <a:rPr lang="en-US" altLang="en-US" dirty="0">
                <a:latin charset="0" typeface="Times New Roman"/>
              </a:rPr>
              <a:t>pid</a:t>
            </a:r>
            <a:r>
              <a:rPr lang="en-US" altLang="en-US" dirty="0">
                <a:latin charset="0" typeface="Times New Roman"/>
              </a:rPr>
              <a:t> = fork ();</a:t>
            </a:r>
          </a:p>
          <a:p>
            <a:pPr/>
            <a:r>
              <a:rPr lang="en-US" altLang="en-US" dirty="0">
                <a:latin charset="0" typeface="Times New Roman"/>
              </a:rPr>
              <a:t>if (</a:t>
            </a:r>
            <a:r>
              <a:rPr lang="en-US" altLang="en-US" dirty="0">
                <a:latin charset="0" typeface="Times New Roman"/>
              </a:rPr>
              <a:t>pid</a:t>
            </a:r>
            <a:r>
              <a:rPr lang="en-US" altLang="en-US" dirty="0">
                <a:latin charset="0" typeface="Times New Roman"/>
              </a:rPr>
              <a:t>==0) {//child process</a:t>
            </a:r>
          </a:p>
          <a:p>
            <a:pPr/>
            <a:r>
              <a:rPr lang="en-US" altLang="en-US" dirty="0">
                <a:latin charset="0" typeface="Times New Roman"/>
              </a:rPr>
              <a:t>    </a:t>
            </a:r>
            <a:r>
              <a:rPr lang="en-US" altLang="en-US" dirty="0">
                <a:latin charset="0" typeface="Times New Roman"/>
              </a:rPr>
              <a:t>execlp</a:t>
            </a:r>
            <a:r>
              <a:rPr lang="en-US" altLang="en-US" dirty="0">
                <a:latin charset="0" typeface="Times New Roman"/>
              </a:rPr>
              <a:t> (filename, filename, (void*)0);</a:t>
            </a:r>
          </a:p>
          <a:p>
            <a:pPr/>
            <a:r>
              <a:rPr lang="en-US" altLang="en-US" dirty="0">
                <a:latin charset="0" typeface="Times New Roman"/>
              </a:rPr>
              <a:t>    </a:t>
            </a:r>
            <a:r>
              <a:rPr lang="en-US" altLang="en-US" dirty="0">
                <a:latin charset="0" typeface="Times New Roman"/>
              </a:rPr>
              <a:t>printf</a:t>
            </a:r>
            <a:r>
              <a:rPr lang="en-US" altLang="en-US" dirty="0">
                <a:latin charset="0" typeface="Times New Roman"/>
              </a:rPr>
              <a:t> (“Error if you see this line\n”); </a:t>
            </a:r>
          </a:p>
          <a:p>
            <a:pPr/>
            <a:r>
              <a:rPr lang="en-US" altLang="en-US" dirty="0">
                <a:latin charset="0" typeface="Times New Roman"/>
              </a:rPr>
              <a:t>}</a:t>
            </a:r>
          </a:p>
          <a:p>
            <a:pPr/>
            <a:r>
              <a:rPr lang="en-US" altLang="en-US" dirty="0">
                <a:latin charset="0" typeface="Times New Roman"/>
              </a:rPr>
              <a:t>else { //parent process</a:t>
            </a:r>
          </a:p>
          <a:p>
            <a:pPr/>
            <a:r>
              <a:rPr lang="en-US" altLang="en-US" dirty="0">
                <a:latin charset="0" typeface="Times New Roman"/>
              </a:rPr>
              <a:t>    </a:t>
            </a:r>
            <a:r>
              <a:rPr lang="en-US" altLang="en-US" dirty="0">
                <a:latin charset="0" typeface="Times New Roman"/>
              </a:rPr>
              <a:t>printf</a:t>
            </a:r>
            <a:r>
              <a:rPr lang="en-US" altLang="en-US" dirty="0">
                <a:latin charset="0" typeface="Times New Roman"/>
              </a:rPr>
              <a:t> (“This is in parent process\n”);</a:t>
            </a:r>
          </a:p>
          <a:p>
            <a:pPr/>
            <a:r>
              <a:rPr lang="en-US" altLang="en-US" dirty="0">
                <a:latin charset="0" typeface="Times New Roman"/>
              </a:rPr>
              <a:t>}</a:t>
            </a:r>
          </a:p>
        </p:txBody>
      </p:sp>
      <p:sp>
        <p:nvSpPr>
          <p:cNvPr id="26629" name=""/>
          <p:cNvSpPr txBox="1">
            <a:spLocks/>
          </p:cNvSpPr>
          <p:nvPr/>
        </p:nvSpPr>
        <p:spPr>
          <a:xfrm>
            <a:off x="592138" y="3017838"/>
            <a:ext cx="15240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dirty="0">
                <a:latin charset="0" typeface="Times New Roman"/>
              </a:rPr>
              <a:t>Parent Process</a:t>
            </a:r>
          </a:p>
        </p:txBody>
      </p:sp>
      <p:sp>
        <p:nvSpPr>
          <p:cNvPr id="26630" name=""/>
          <p:cNvSpPr>
            <a:spLocks/>
          </p:cNvSpPr>
          <p:nvPr/>
        </p:nvSpPr>
        <p:spPr>
          <a:xfrm>
            <a:off x="4211638" y="4581525"/>
            <a:ext cx="576262" cy="360363"/>
          </a:xfrm>
          <a:prstGeom prst="rightArrow">
            <a:avLst>
              <a:gd fmla="val 50000" name="adj1"/>
              <a:gd fmla="val 39977" name="adj2"/>
            </a:avLst>
          </a:prstGeom>
          <a:solidFill>
            <a:srgbClr val="00e4a8"/>
          </a:solidFill>
          <a:ln>
            <a:solidFill>
              <a:srgbClr val="00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6631" name=""/>
          <p:cNvSpPr txBox="1">
            <a:spLocks/>
          </p:cNvSpPr>
          <p:nvPr/>
        </p:nvSpPr>
        <p:spPr>
          <a:xfrm>
            <a:off x="4211638" y="4149725"/>
            <a:ext cx="692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2400" dirty="0">
                <a:latin charset="0" typeface="Times New Roman"/>
              </a:rPr>
              <a:t>fork</a:t>
            </a:r>
          </a:p>
        </p:txBody>
      </p:sp>
      <p:sp>
        <p:nvSpPr>
          <p:cNvPr id="26632" name=""/>
          <p:cNvSpPr>
            <a:spLocks/>
          </p:cNvSpPr>
          <p:nvPr/>
        </p:nvSpPr>
        <p:spPr>
          <a:xfrm>
            <a:off x="4787900" y="3500438"/>
            <a:ext cx="4032250" cy="23749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txBody>
          <a:bodyPr wrap="none" anchor="ctr"/>
          <a:lstStyle/>
          <a:p>
            <a:pPr/>
            <a:r>
              <a:rPr lang="en-US" altLang="en-US" dirty="0">
                <a:latin charset="0" typeface="Times New Roman"/>
              </a:rPr>
              <a:t>pid</a:t>
            </a:r>
            <a:r>
              <a:rPr lang="en-US" altLang="en-US" dirty="0">
                <a:latin charset="0" typeface="Times New Roman"/>
              </a:rPr>
              <a:t> = fork ();</a:t>
            </a:r>
          </a:p>
          <a:p>
            <a:pPr/>
            <a:r>
              <a:rPr lang="en-US" altLang="en-US" dirty="0">
                <a:latin charset="0" typeface="Times New Roman"/>
              </a:rPr>
              <a:t>if (</a:t>
            </a:r>
            <a:r>
              <a:rPr lang="en-US" altLang="en-US" dirty="0">
                <a:latin charset="0" typeface="Times New Roman"/>
              </a:rPr>
              <a:t>pid</a:t>
            </a:r>
            <a:r>
              <a:rPr lang="en-US" altLang="en-US" dirty="0">
                <a:latin charset="0" typeface="Times New Roman"/>
              </a:rPr>
              <a:t>==0) {//child process</a:t>
            </a:r>
          </a:p>
          <a:p>
            <a:pPr/>
            <a:r>
              <a:rPr lang="en-US" altLang="en-US" dirty="0">
                <a:latin charset="0" typeface="Times New Roman"/>
              </a:rPr>
              <a:t>    </a:t>
            </a:r>
            <a:r>
              <a:rPr lang="en-US" altLang="en-US" dirty="0">
                <a:latin charset="0" typeface="Times New Roman"/>
              </a:rPr>
              <a:t>execlp</a:t>
            </a:r>
            <a:r>
              <a:rPr lang="en-US" altLang="en-US" dirty="0">
                <a:latin charset="0" typeface="Times New Roman"/>
              </a:rPr>
              <a:t> (filename, filename, (void*)0);</a:t>
            </a:r>
          </a:p>
          <a:p>
            <a:pPr/>
            <a:r>
              <a:rPr lang="en-US" altLang="en-US" dirty="0">
                <a:latin charset="0" typeface="Times New Roman"/>
              </a:rPr>
              <a:t>    </a:t>
            </a:r>
            <a:r>
              <a:rPr lang="en-US" altLang="en-US" dirty="0">
                <a:latin charset="0" typeface="Times New Roman"/>
              </a:rPr>
              <a:t>printf</a:t>
            </a:r>
            <a:r>
              <a:rPr lang="en-US" altLang="en-US" dirty="0">
                <a:latin charset="0" typeface="Times New Roman"/>
              </a:rPr>
              <a:t> (“Error if you see this line\n”); </a:t>
            </a:r>
          </a:p>
          <a:p>
            <a:pPr/>
            <a:r>
              <a:rPr lang="en-US" altLang="en-US" dirty="0">
                <a:latin charset="0" typeface="Times New Roman"/>
              </a:rPr>
              <a:t>}</a:t>
            </a:r>
          </a:p>
          <a:p>
            <a:pPr/>
            <a:r>
              <a:rPr lang="en-US" altLang="en-US" dirty="0">
                <a:latin charset="0" typeface="Times New Roman"/>
              </a:rPr>
              <a:t>else { //parent process</a:t>
            </a:r>
          </a:p>
          <a:p>
            <a:pPr/>
            <a:r>
              <a:rPr lang="en-US" altLang="en-US" dirty="0">
                <a:latin charset="0" typeface="Times New Roman"/>
              </a:rPr>
              <a:t>    </a:t>
            </a:r>
            <a:r>
              <a:rPr lang="en-US" altLang="en-US" dirty="0">
                <a:latin charset="0" typeface="Times New Roman"/>
              </a:rPr>
              <a:t>printf</a:t>
            </a:r>
            <a:r>
              <a:rPr lang="en-US" altLang="en-US" dirty="0">
                <a:latin charset="0" typeface="Times New Roman"/>
              </a:rPr>
              <a:t> (“This is in parent process\n”);</a:t>
            </a:r>
          </a:p>
          <a:p>
            <a:pPr/>
            <a:r>
              <a:rPr lang="en-US" altLang="en-US" dirty="0">
                <a:latin charset="0" typeface="Times New Roman"/>
              </a:rPr>
              <a:t>}</a:t>
            </a:r>
          </a:p>
        </p:txBody>
      </p:sp>
      <p:sp>
        <p:nvSpPr>
          <p:cNvPr id="26633" name=""/>
          <p:cNvSpPr txBox="1">
            <a:spLocks/>
          </p:cNvSpPr>
          <p:nvPr/>
        </p:nvSpPr>
        <p:spPr>
          <a:xfrm>
            <a:off x="5076825" y="3068638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dirty="0">
                <a:latin charset="0" typeface="Times New Roman"/>
              </a:rPr>
              <a:t>Child Process</a:t>
            </a:r>
          </a:p>
        </p:txBody>
      </p:sp>
      <p:sp>
        <p:nvSpPr>
          <p:cNvPr id="26634" name=""/>
          <p:cNvSpPr txBox="1">
            <a:spLocks/>
          </p:cNvSpPr>
          <p:nvPr/>
        </p:nvSpPr>
        <p:spPr>
          <a:xfrm>
            <a:off x="4932363" y="5876925"/>
            <a:ext cx="3767137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2000" dirty="0">
                <a:solidFill>
                  <a:srgbClr val="ff0000"/>
                </a:solidFill>
                <a:latin charset="0" typeface="Times New Roman"/>
              </a:rPr>
              <a:t>identical copy to the parent process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0720" name=""/>
        <p:cNvGrpSpPr>
          <a:grpSpLocks/>
        </p:cNvGrpSpPr>
        <p:nvPr/>
      </p:nvGrpSpPr>
      <p:grpSpPr>
        <a:xfrm/>
      </p:grpSpPr>
      <p:sp>
        <p:nvSpPr>
          <p:cNvPr id="30724" name=""/>
          <p:cNvSpPr>
            <a:spLocks/>
          </p:cNvSpPr>
          <p:nvPr>
            <p:ph type="ctrTitle" sz="full" idx="4294967295"/>
          </p:nvPr>
        </p:nvSpPr>
        <p:spPr>
          <a:xfrm>
            <a:off x="990600" y="1676400"/>
            <a:ext cx="7772400" cy="1462088"/>
          </a:xfrm>
          <a:ln/>
        </p:spPr>
        <p:txBody>
          <a:bodyPr/>
          <a:lstStyle/>
          <a:p>
            <a:pPr/>
            <a:r>
              <a:rPr lang="en-US" dirty="0"/>
              <a:t>Multi-threaded programming on UNIX</a:t>
            </a:r>
          </a:p>
        </p:txBody>
      </p:sp>
      <p:sp>
        <p:nvSpPr>
          <p:cNvPr id="30725" name=""/>
          <p:cNvSpPr>
            <a:spLocks/>
          </p:cNvSpPr>
          <p:nvPr>
            <p:ph type="subTitle" sz="full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pPr/>
            <a:r>
              <a:rPr lang="en-US" altLang="en-US" dirty="0"/>
              <a:t>the </a:t>
            </a:r>
            <a:r>
              <a:rPr lang="en-US" altLang="en-US" dirty="0"/>
              <a:t>pthread</a:t>
            </a:r>
            <a:r>
              <a:rPr lang="en-US" altLang="en-US" dirty="0"/>
              <a:t> system call families</a:t>
            </a:r>
          </a:p>
        </p:txBody>
      </p:sp>
      <p:sp>
        <p:nvSpPr>
          <p:cNvPr id="30726" name=""/>
          <p:cNvSpPr txBox="1">
            <a:spLocks/>
          </p:cNvSpPr>
          <p:nvPr/>
        </p:nvSpPr>
        <p:spPr>
          <a:xfrm>
            <a:off x="974725" y="704850"/>
            <a:ext cx="114300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3200" dirty="0" u="sng">
                <a:latin charset="0" typeface="Times New Roman"/>
                <a:ea charset="-120" typeface="標楷體"/>
              </a:rPr>
              <a:t>Part 2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2768" name=""/>
        <p:cNvGrpSpPr>
          <a:grpSpLocks/>
        </p:cNvGrpSpPr>
        <p:nvPr/>
      </p:nvGrpSpPr>
      <p:grpSpPr>
        <a:xfrm/>
      </p:grpSpPr>
      <p:sp>
        <p:nvSpPr>
          <p:cNvPr id="32770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UNIX support for multi-threading</a:t>
            </a:r>
          </a:p>
        </p:txBody>
      </p:sp>
      <p:sp>
        <p:nvSpPr>
          <p:cNvPr id="32771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create and terminate a thread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pthread_create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pthread_exit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pthread_join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thread synchronization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pthread_mutex_init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pthread_mutex_destroy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pthread_mutex_lock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pthread_mutex_trylock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pthread_mutex_unlock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6864" name=""/>
        <p:cNvGrpSpPr>
          <a:grpSpLocks/>
        </p:cNvGrpSpPr>
        <p:nvPr/>
      </p:nvGrpSpPr>
      <p:grpSpPr>
        <a:xfrm/>
      </p:grpSpPr>
      <p:sp>
        <p:nvSpPr>
          <p:cNvPr id="36868" name=""/>
          <p:cNvSpPr>
            <a:spLocks/>
          </p:cNvSpPr>
          <p:nvPr>
            <p:ph type="ctrTitle" sz="full" idx="4294967295"/>
          </p:nvPr>
        </p:nvSpPr>
        <p:spPr>
          <a:xfrm>
            <a:off x="990600" y="1676400"/>
            <a:ext cx="7772400" cy="1462088"/>
          </a:xfrm>
          <a:ln/>
        </p:spPr>
        <p:txBody>
          <a:bodyPr/>
          <a:lstStyle/>
          <a:p>
            <a:pPr/>
            <a:r>
              <a:rPr lang="en-US" dirty="0"/>
              <a:t>Thread creation and termination</a:t>
            </a:r>
          </a:p>
        </p:txBody>
      </p:sp>
      <p:sp>
        <p:nvSpPr>
          <p:cNvPr id="36869" name=""/>
          <p:cNvSpPr>
            <a:spLocks/>
          </p:cNvSpPr>
          <p:nvPr>
            <p:ph type="subTitle" sz="full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pPr/>
            <a:r>
              <a:rPr lang="en-US" altLang="en-US" dirty="0"/>
              <a:t>pthread_create</a:t>
            </a:r>
            <a:r>
              <a:rPr lang="en-US" altLang="en-US" dirty="0"/>
              <a:t>, </a:t>
            </a:r>
            <a:r>
              <a:rPr lang="en-US" altLang="en-US" dirty="0"/>
              <a:t>pthread_exit</a:t>
            </a:r>
            <a:r>
              <a:rPr lang="en-US" altLang="en-US" dirty="0"/>
              <a:t>, and </a:t>
            </a:r>
            <a:r>
              <a:rPr lang="en-US" altLang="en-US" dirty="0"/>
              <a:t>pthread_join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3792" name=""/>
        <p:cNvGrpSpPr>
          <a:grpSpLocks/>
        </p:cNvGrpSpPr>
        <p:nvPr/>
      </p:nvGrpSpPr>
      <p:grpSpPr>
        <a:xfrm/>
      </p:grpSpPr>
      <p:sp>
        <p:nvSpPr>
          <p:cNvPr id="33794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Creating a thread</a:t>
            </a:r>
          </a:p>
        </p:txBody>
      </p:sp>
      <p:sp>
        <p:nvSpPr>
          <p:cNvPr id="33795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/>
            <a:r>
              <a:rPr lang="en-US" altLang="en-US" dirty="0"/>
              <a:t>pthread_create</a:t>
            </a:r>
            <a:r>
              <a:rPr lang="en-US" altLang="en-US" dirty="0"/>
              <a:t> (*</a:t>
            </a:r>
            <a:r>
              <a:rPr lang="en-US" altLang="en-US" dirty="0"/>
              <a:t>thread_id</a:t>
            </a:r>
            <a:r>
              <a:rPr lang="en-US" altLang="en-US" dirty="0"/>
              <a:t>, *attribute, </a:t>
            </a:r>
            <a:r>
              <a:rPr lang="en-US" altLang="en-US" dirty="0"/>
              <a:t>start_addr</a:t>
            </a:r>
            <a:r>
              <a:rPr lang="en-US" altLang="en-US" dirty="0"/>
              <a:t>, *argument)</a:t>
            </a:r>
          </a:p>
          <a:p>
            <a:pPr lvl="1"/>
            <a:r>
              <a:rPr lang="en-US" altLang="en-US" dirty="0"/>
              <a:t>thread_id</a:t>
            </a:r>
            <a:r>
              <a:rPr lang="en-US" altLang="en-US" dirty="0"/>
              <a:t>: location to store the ID of a thread after creation</a:t>
            </a:r>
          </a:p>
          <a:p>
            <a:pPr lvl="1"/>
            <a:r>
              <a:rPr lang="en-US" altLang="en-US" dirty="0"/>
              <a:t>start_addr</a:t>
            </a:r>
            <a:r>
              <a:rPr lang="en-US" altLang="en-US" dirty="0"/>
              <a:t>: starting address of executing the thread</a:t>
            </a:r>
          </a:p>
          <a:p>
            <a:pPr lvl="1"/>
            <a:r>
              <a:rPr lang="en-US" altLang="en-US" dirty="0"/>
              <a:t>argument: memory location for arguments to start executing the thread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4816" name=""/>
        <p:cNvGrpSpPr>
          <a:grpSpLocks/>
        </p:cNvGrpSpPr>
        <p:nvPr/>
      </p:nvGrpSpPr>
      <p:grpSpPr>
        <a:xfrm/>
      </p:grpSpPr>
      <p:sp>
        <p:nvSpPr>
          <p:cNvPr id="34818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Terminating a thread</a:t>
            </a:r>
          </a:p>
        </p:txBody>
      </p:sp>
      <p:sp>
        <p:nvSpPr>
          <p:cNvPr id="34819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>
              <a:buFont charset="2" typeface="Wingdings"/>
              <a:buAutoNum type="arabicParenBoth"/>
            </a:pPr>
            <a:r>
              <a:rPr lang="en-US" altLang="en-US" dirty="0"/>
              <a:t>just return from the starting subroutine</a:t>
            </a:r>
          </a:p>
          <a:p>
            <a:pPr lvl="1"/>
            <a:r>
              <a:rPr lang="en-US" altLang="en-US" dirty="0"/>
              <a:t>return a </a:t>
            </a:r>
            <a:r>
              <a:rPr lang="en-US" altLang="en-US" dirty="0"/>
              <a:t>pointor</a:t>
            </a:r>
            <a:r>
              <a:rPr lang="en-US" altLang="en-US" dirty="0"/>
              <a:t> to the execution result</a:t>
            </a:r>
          </a:p>
          <a:p>
            <a:pPr>
              <a:buFont charset="2" typeface="Wingdings"/>
              <a:buAutoNum type="arabicParenBoth"/>
            </a:pPr>
          </a:p>
          <a:p>
            <a:pPr>
              <a:buFont charset="2" typeface="Wingdings"/>
              <a:buAutoNum type="arabicParenBoth"/>
            </a:pPr>
            <a:r>
              <a:rPr lang="en-US" altLang="en-US" dirty="0"/>
              <a:t>call </a:t>
            </a:r>
            <a:r>
              <a:rPr lang="en-US" altLang="en-US" dirty="0"/>
              <a:t>pthread_exit</a:t>
            </a:r>
            <a:r>
              <a:rPr lang="en-US" altLang="en-US" dirty="0"/>
              <a:t> (*result)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1264" name=""/>
        <p:cNvGrpSpPr>
          <a:grpSpLocks/>
        </p:cNvGrpSpPr>
        <p:nvPr/>
      </p:nvGrpSpPr>
      <p:grpSpPr>
        <a:xfrm/>
      </p:grpSpPr>
      <p:sp>
        <p:nvSpPr>
          <p:cNvPr id="11266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What is a thread?</a:t>
            </a:r>
          </a:p>
        </p:txBody>
      </p:sp>
      <p:sp>
        <p:nvSpPr>
          <p:cNvPr id="11269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573087"/>
          </a:xfrm>
          <a:ln/>
        </p:spPr>
        <p:txBody>
          <a:bodyPr/>
          <a:lstStyle/>
          <a:p>
            <a:pPr/>
            <a:r>
              <a:rPr lang="en-US" sz="2800" dirty="0"/>
              <a:t>an instruction execution sequence in a process</a:t>
            </a:r>
          </a:p>
        </p:txBody>
      </p:sp>
      <p:pic>
        <p:nvPicPr>
          <p:cNvPr id="11268" name=""/>
          <p:cNvPicPr>
            <a:picLocks/>
          </p:cNvPicPr>
          <p:nvPr/>
        </p:nvPicPr>
        <p:blipFill>
          <a:blip r:embed="rID2">
            <a:extLst/>
          </a:blip>
          <a:srcRect t="11746" r="392" b="11746" l="392"/>
          <a:stretch>
            <a:fillRect/>
          </a:stretch>
        </p:blipFill>
        <p:spPr>
          <a:xfrm>
            <a:off x="1295400" y="2743200"/>
            <a:ext cx="6435725" cy="3722688"/>
          </a:xfrm>
          <a:prstGeom prst="rect">
            <a:avLst/>
          </a:prstGeom>
          <a:noFill/>
          <a:ln w="38100" cmpd="dbl">
            <a:solidFill>
              <a:srgbClr val="cc6600"/>
            </a:solidFill>
          </a:ln>
          <a:effectLst/>
        </p:spPr>
      </p:pic>
    </p:spTree>
  </p:cSld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5840" name=""/>
        <p:cNvGrpSpPr>
          <a:grpSpLocks/>
        </p:cNvGrpSpPr>
        <p:nvPr/>
      </p:nvGrpSpPr>
      <p:grpSpPr>
        <a:xfrm/>
      </p:grpSpPr>
      <p:sp>
        <p:nvSpPr>
          <p:cNvPr id="35842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Wait for a thread to terminate</a:t>
            </a:r>
          </a:p>
        </p:txBody>
      </p:sp>
      <p:sp>
        <p:nvSpPr>
          <p:cNvPr id="35843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/>
            <a:r>
              <a:rPr lang="en-US" altLang="en-US" dirty="0"/>
              <a:t>pthread_join</a:t>
            </a:r>
            <a:r>
              <a:rPr lang="en-US" altLang="en-US" dirty="0"/>
              <a:t> (</a:t>
            </a:r>
            <a:r>
              <a:rPr lang="en-US" altLang="en-US" dirty="0"/>
              <a:t>thread_id</a:t>
            </a:r>
            <a:r>
              <a:rPr lang="en-US" altLang="en-US" dirty="0"/>
              <a:t>, **result)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8912" name=""/>
        <p:cNvGrpSpPr>
          <a:grpSpLocks/>
        </p:cNvGrpSpPr>
        <p:nvPr/>
      </p:nvGrpSpPr>
      <p:grpSpPr>
        <a:xfrm/>
      </p:grpSpPr>
      <p:sp>
        <p:nvSpPr>
          <p:cNvPr id="38914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pthread_basic</a:t>
            </a:r>
          </a:p>
        </p:txBody>
      </p:sp>
      <p:grpSp>
        <p:nvGrpSpPr>
          <p:cNvPr id="38916" name=""/>
          <p:cNvGrpSpPr>
            <a:grpSpLocks/>
          </p:cNvGrpSpPr>
          <p:nvPr/>
        </p:nvGrpSpPr>
        <p:grpSpPr>
          <a:xfrm>
            <a:off x="2209800" y="2667000"/>
            <a:ext cx="4032250" cy="1758950"/>
            <a:chOff x="1247" y="1327"/>
            <a:chExt cy="1108" cx="2540"/>
          </a:xfrm>
        </p:grpSpPr>
        <p:sp>
          <p:nvSpPr>
            <p:cNvPr id="38917" name=""/>
            <p:cNvSpPr txBox="1">
              <a:spLocks/>
            </p:cNvSpPr>
            <p:nvPr/>
          </p:nvSpPr>
          <p:spPr>
            <a:xfrm>
              <a:off x="1383" y="1933"/>
              <a:ext cx="758" cy="36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value = 100;</a:t>
              </a:r>
            </a:p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flag = 1;</a:t>
              </a:r>
            </a:p>
          </p:txBody>
        </p:sp>
        <p:sp>
          <p:nvSpPr>
            <p:cNvPr id="38918" name=""/>
            <p:cNvSpPr txBox="1">
              <a:spLocks/>
            </p:cNvSpPr>
            <p:nvPr/>
          </p:nvSpPr>
          <p:spPr>
            <a:xfrm>
              <a:off x="2699" y="2069"/>
              <a:ext cx="963" cy="3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while (flag==0);</a:t>
              </a:r>
            </a:p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print value;</a:t>
              </a:r>
            </a:p>
          </p:txBody>
        </p:sp>
        <p:sp>
          <p:nvSpPr>
            <p:cNvPr id="38919" name=""/>
            <p:cNvSpPr>
              <a:spLocks/>
            </p:cNvSpPr>
            <p:nvPr/>
          </p:nvSpPr>
          <p:spPr>
            <a:xfrm>
              <a:off x="1247" y="1616"/>
              <a:ext cx="2540" cy="0"/>
            </a:xfrm>
            <a:prstGeom prst="line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20" name=""/>
            <p:cNvSpPr txBox="1">
              <a:spLocks/>
            </p:cNvSpPr>
            <p:nvPr/>
          </p:nvSpPr>
          <p:spPr>
            <a:xfrm>
              <a:off x="1461" y="1372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thread. 1</a:t>
              </a:r>
            </a:p>
          </p:txBody>
        </p:sp>
        <p:sp>
          <p:nvSpPr>
            <p:cNvPr id="38921" name=""/>
            <p:cNvSpPr txBox="1">
              <a:spLocks/>
            </p:cNvSpPr>
            <p:nvPr/>
          </p:nvSpPr>
          <p:spPr>
            <a:xfrm>
              <a:off x="2777" y="1327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thread. 2</a:t>
              </a:r>
            </a:p>
          </p:txBody>
        </p:sp>
        <p:sp>
          <p:nvSpPr>
            <p:cNvPr id="38922" name=""/>
            <p:cNvSpPr txBox="1">
              <a:spLocks/>
            </p:cNvSpPr>
            <p:nvPr/>
          </p:nvSpPr>
          <p:spPr>
            <a:xfrm>
              <a:off x="1746" y="1616"/>
              <a:ext cx="1149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/* initial: flag = 0 */</a:t>
              </a:r>
            </a:p>
          </p:txBody>
        </p:sp>
        <p:sp>
          <p:nvSpPr>
            <p:cNvPr id="38923" name=""/>
            <p:cNvSpPr>
              <a:spLocks/>
            </p:cNvSpPr>
            <p:nvPr/>
          </p:nvSpPr>
          <p:spPr>
            <a:xfrm>
              <a:off x="1973" y="2205"/>
              <a:ext cx="680" cy="0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</p:spTree>
  </p:cSld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0960" name=""/>
        <p:cNvGrpSpPr>
          <a:grpSpLocks/>
        </p:cNvGrpSpPr>
        <p:nvPr/>
      </p:nvGrpSpPr>
      <p:grpSpPr>
        <a:xfrm/>
      </p:grpSpPr>
      <p:sp>
        <p:nvSpPr>
          <p:cNvPr id="40962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pthread_basic</a:t>
            </a:r>
          </a:p>
        </p:txBody>
      </p:sp>
      <p:pic>
        <p:nvPicPr>
          <p:cNvPr id="40964" name=""/>
          <p:cNvPicPr>
            <a:picLocks noChangeAspect="1"/>
          </p:cNvPicPr>
          <p:nvPr/>
        </p:nvPicPr>
        <p:blipFill>
          <a:blip r:embed="rID1">
            <a:extLst/>
          </a:blip>
          <a:srcRect/>
          <a:stretch>
            <a:fillRect/>
          </a:stretch>
        </p:blipFill>
        <p:spPr>
          <a:xfrm>
            <a:off x="762000" y="2514600"/>
            <a:ext cx="5867400" cy="2784475"/>
          </a:xfrm>
          <a:prstGeom prst="rect">
            <a:avLst/>
          </a:prstGeom>
          <a:ln/>
        </p:spPr>
      </p:pic>
    </p:spTree>
  </p:cSld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3008" name=""/>
        <p:cNvGrpSpPr>
          <a:grpSpLocks/>
        </p:cNvGrpSpPr>
        <p:nvPr/>
      </p:nvGrpSpPr>
      <p:grpSpPr>
        <a:xfrm/>
      </p:grpSpPr>
      <p:sp>
        <p:nvSpPr>
          <p:cNvPr id="43010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pthread_basic</a:t>
            </a:r>
          </a:p>
        </p:txBody>
      </p:sp>
      <p:pic>
        <p:nvPicPr>
          <p:cNvPr id="43011" name=""/>
          <p:cNvPicPr>
            <a:picLocks noChangeAspect="1"/>
          </p:cNvPicPr>
          <p:nvPr/>
        </p:nvPicPr>
        <p:blipFill>
          <a:blip r:embed="rID1">
            <a:extLst/>
          </a:blip>
          <a:srcRect/>
          <a:stretch>
            <a:fillRect/>
          </a:stretch>
        </p:blipFill>
        <p:spPr>
          <a:xfrm>
            <a:off x="762000" y="2514600"/>
            <a:ext cx="5867400" cy="2784475"/>
          </a:xfrm>
          <a:prstGeom prst="rect">
            <a:avLst/>
          </a:prstGeom>
          <a:ln/>
        </p:spPr>
      </p:pic>
      <p:sp>
        <p:nvSpPr>
          <p:cNvPr id="43012" name=""/>
          <p:cNvSpPr>
            <a:spLocks/>
          </p:cNvSpPr>
          <p:nvPr/>
        </p:nvSpPr>
        <p:spPr>
          <a:xfrm>
            <a:off x="914400" y="3276600"/>
            <a:ext cx="52578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3013" name=""/>
          <p:cNvSpPr txBox="1">
            <a:spLocks/>
          </p:cNvSpPr>
          <p:nvPr/>
        </p:nvSpPr>
        <p:spPr>
          <a:xfrm>
            <a:off x="2819400" y="2819400"/>
            <a:ext cx="49688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create a thread to start execution from function producer ()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4032" name=""/>
        <p:cNvGrpSpPr>
          <a:grpSpLocks/>
        </p:cNvGrpSpPr>
        <p:nvPr/>
      </p:nvGrpSpPr>
      <p:grpSpPr>
        <a:xfrm/>
      </p:grpSpPr>
      <p:sp>
        <p:nvSpPr>
          <p:cNvPr id="44034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pthread_basic</a:t>
            </a:r>
          </a:p>
        </p:txBody>
      </p:sp>
      <p:pic>
        <p:nvPicPr>
          <p:cNvPr id="44035" name=""/>
          <p:cNvPicPr>
            <a:picLocks noChangeAspect="1"/>
          </p:cNvPicPr>
          <p:nvPr/>
        </p:nvPicPr>
        <p:blipFill>
          <a:blip r:embed="rID1">
            <a:extLst/>
          </a:blip>
          <a:srcRect/>
          <a:stretch>
            <a:fillRect/>
          </a:stretch>
        </p:blipFill>
        <p:spPr>
          <a:xfrm>
            <a:off x="762000" y="2514600"/>
            <a:ext cx="5867400" cy="2784475"/>
          </a:xfrm>
          <a:prstGeom prst="rect">
            <a:avLst/>
          </a:prstGeom>
          <a:ln/>
        </p:spPr>
      </p:pic>
      <p:sp>
        <p:nvSpPr>
          <p:cNvPr id="44036" name=""/>
          <p:cNvSpPr>
            <a:spLocks/>
          </p:cNvSpPr>
          <p:nvPr/>
        </p:nvSpPr>
        <p:spPr>
          <a:xfrm>
            <a:off x="914400" y="3962400"/>
            <a:ext cx="32766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4037" name=""/>
          <p:cNvSpPr txBox="1">
            <a:spLocks/>
          </p:cNvSpPr>
          <p:nvPr/>
        </p:nvSpPr>
        <p:spPr>
          <a:xfrm>
            <a:off x="3810000" y="4343400"/>
            <a:ext cx="2557463" cy="336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wait for a thread to terminate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5056" name=""/>
        <p:cNvGrpSpPr>
          <a:grpSpLocks/>
        </p:cNvGrpSpPr>
        <p:nvPr/>
      </p:nvGrpSpPr>
      <p:grpSpPr>
        <a:xfrm/>
      </p:grpSpPr>
      <p:sp>
        <p:nvSpPr>
          <p:cNvPr id="45058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pthread_basic</a:t>
            </a:r>
          </a:p>
        </p:txBody>
      </p:sp>
      <p:grpSp>
        <p:nvGrpSpPr>
          <p:cNvPr id="45060" name=""/>
          <p:cNvGrpSpPr>
            <a:grpSpLocks/>
          </p:cNvGrpSpPr>
          <p:nvPr/>
        </p:nvGrpSpPr>
        <p:grpSpPr>
          <a:xfrm>
            <a:off x="4724400" y="3505200"/>
            <a:ext cx="4032250" cy="1758950"/>
            <a:chOff x="1247" y="1327"/>
            <a:chExt cy="1108" cx="2540"/>
          </a:xfrm>
        </p:grpSpPr>
        <p:sp>
          <p:nvSpPr>
            <p:cNvPr id="45061" name=""/>
            <p:cNvSpPr txBox="1">
              <a:spLocks/>
            </p:cNvSpPr>
            <p:nvPr/>
          </p:nvSpPr>
          <p:spPr>
            <a:xfrm>
              <a:off x="1383" y="1933"/>
              <a:ext cx="758" cy="36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value = 100;</a:t>
              </a:r>
            </a:p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flag = 1;</a:t>
              </a:r>
            </a:p>
          </p:txBody>
        </p:sp>
        <p:sp>
          <p:nvSpPr>
            <p:cNvPr id="45062" name=""/>
            <p:cNvSpPr txBox="1">
              <a:spLocks/>
            </p:cNvSpPr>
            <p:nvPr/>
          </p:nvSpPr>
          <p:spPr>
            <a:xfrm>
              <a:off x="2699" y="2069"/>
              <a:ext cx="963" cy="3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while (flag==0);</a:t>
              </a:r>
            </a:p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print value;</a:t>
              </a:r>
            </a:p>
          </p:txBody>
        </p:sp>
        <p:sp>
          <p:nvSpPr>
            <p:cNvPr id="45063" name=""/>
            <p:cNvSpPr>
              <a:spLocks/>
            </p:cNvSpPr>
            <p:nvPr/>
          </p:nvSpPr>
          <p:spPr>
            <a:xfrm>
              <a:off x="1247" y="1616"/>
              <a:ext cx="2540" cy="0"/>
            </a:xfrm>
            <a:prstGeom prst="line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64" name=""/>
            <p:cNvSpPr txBox="1">
              <a:spLocks/>
            </p:cNvSpPr>
            <p:nvPr/>
          </p:nvSpPr>
          <p:spPr>
            <a:xfrm>
              <a:off x="1461" y="1372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thread. 1</a:t>
              </a:r>
            </a:p>
          </p:txBody>
        </p:sp>
        <p:sp>
          <p:nvSpPr>
            <p:cNvPr id="45065" name=""/>
            <p:cNvSpPr txBox="1">
              <a:spLocks/>
            </p:cNvSpPr>
            <p:nvPr/>
          </p:nvSpPr>
          <p:spPr>
            <a:xfrm>
              <a:off x="2777" y="1327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thread. 2</a:t>
              </a:r>
            </a:p>
          </p:txBody>
        </p:sp>
        <p:sp>
          <p:nvSpPr>
            <p:cNvPr id="45066" name=""/>
            <p:cNvSpPr txBox="1">
              <a:spLocks/>
            </p:cNvSpPr>
            <p:nvPr/>
          </p:nvSpPr>
          <p:spPr>
            <a:xfrm>
              <a:off x="1746" y="1616"/>
              <a:ext cx="1149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/* initial: flag = 0 */</a:t>
              </a:r>
            </a:p>
          </p:txBody>
        </p:sp>
        <p:sp>
          <p:nvSpPr>
            <p:cNvPr id="45067" name=""/>
            <p:cNvSpPr>
              <a:spLocks/>
            </p:cNvSpPr>
            <p:nvPr/>
          </p:nvSpPr>
          <p:spPr>
            <a:xfrm>
              <a:off x="1973" y="2205"/>
              <a:ext cx="680" cy="0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5068" name="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228600" y="2286000"/>
            <a:ext cx="4600575" cy="3638550"/>
          </a:xfrm>
          <a:prstGeom prst="rect">
            <a:avLst/>
          </a:prstGeom>
          <a:ln/>
        </p:spPr>
      </p:pic>
    </p:spTree>
  </p:cSld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7104" name=""/>
        <p:cNvGrpSpPr>
          <a:grpSpLocks/>
        </p:cNvGrpSpPr>
        <p:nvPr/>
      </p:nvGrpSpPr>
      <p:grpSpPr>
        <a:xfrm/>
      </p:grpSpPr>
      <p:sp>
        <p:nvSpPr>
          <p:cNvPr id="47108" name=""/>
          <p:cNvSpPr>
            <a:spLocks/>
          </p:cNvSpPr>
          <p:nvPr>
            <p:ph type="ctrTitle" sz="full" idx="4294967295"/>
          </p:nvPr>
        </p:nvSpPr>
        <p:spPr>
          <a:xfrm>
            <a:off x="990600" y="1676400"/>
            <a:ext cx="7772400" cy="1462088"/>
          </a:xfrm>
          <a:ln/>
        </p:spPr>
        <p:txBody>
          <a:bodyPr/>
          <a:lstStyle/>
          <a:p>
            <a:pPr/>
            <a:r>
              <a:rPr lang="en-US" dirty="0"/>
              <a:t>Mutual exclusive and critical section for multi-threading</a:t>
            </a:r>
          </a:p>
        </p:txBody>
      </p:sp>
      <p:sp>
        <p:nvSpPr>
          <p:cNvPr id="47109" name=""/>
          <p:cNvSpPr>
            <a:spLocks/>
          </p:cNvSpPr>
          <p:nvPr>
            <p:ph type="subTitle" sz="full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pPr/>
            <a:endParaRPr lang="en-US" dirty="0"/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9152" name=""/>
        <p:cNvGrpSpPr>
          <a:grpSpLocks/>
        </p:cNvGrpSpPr>
        <p:nvPr/>
      </p:nvGrpSpPr>
      <p:grpSpPr>
        <a:xfrm/>
      </p:grpSpPr>
      <p:sp>
        <p:nvSpPr>
          <p:cNvPr id="49154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Recap: A program with bug</a:t>
            </a:r>
          </a:p>
        </p:txBody>
      </p:sp>
      <p:sp>
        <p:nvSpPr>
          <p:cNvPr id="49155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619125"/>
          </a:xfrm>
          <a:ln/>
        </p:spPr>
        <p:txBody>
          <a:bodyPr/>
          <a:lstStyle/>
          <a:p>
            <a:pPr/>
            <a:r>
              <a:rPr lang="en-US" dirty="0"/>
              <a:t>doing dot-product with two processors</a:t>
            </a:r>
          </a:p>
        </p:txBody>
      </p:sp>
      <p:grpSp>
        <p:nvGrpSpPr>
          <p:cNvPr id="49156" name=""/>
          <p:cNvGrpSpPr>
            <a:grpSpLocks/>
          </p:cNvGrpSpPr>
          <p:nvPr/>
        </p:nvGrpSpPr>
        <p:grpSpPr>
          <a:xfrm>
            <a:off x="539750" y="2852738"/>
            <a:ext cx="5400675" cy="3457575"/>
            <a:chOff x="839" y="1344"/>
            <a:chExt cy="2178" cx="3402"/>
          </a:xfrm>
        </p:grpSpPr>
        <p:grpSp>
          <p:nvGrpSpPr>
            <p:cNvPr id="49157" name=""/>
            <p:cNvGrpSpPr>
              <a:grpSpLocks/>
            </p:cNvGrpSpPr>
            <p:nvPr/>
          </p:nvGrpSpPr>
          <p:grpSpPr>
            <a:xfrm>
              <a:off x="872" y="1344"/>
              <a:ext cx="1301" cy="1197"/>
              <a:chOff x="872" y="1344"/>
              <a:chExt cy="1197" cx="1301"/>
            </a:xfrm>
          </p:grpSpPr>
          <p:sp>
            <p:nvSpPr>
              <p:cNvPr id="49158" name=""/>
              <p:cNvSpPr txBox="1">
                <a:spLocks/>
              </p:cNvSpPr>
              <p:nvPr/>
            </p:nvSpPr>
            <p:spPr>
              <a:xfrm>
                <a:off x="872" y="1553"/>
                <a:ext cx="1301" cy="98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mysum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= 0;</a:t>
                </a:r>
              </a:p>
              <a:p>
                <a:pPr/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for (i=0;i&lt;10000;i++)</a:t>
                </a:r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  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mysum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+=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a[i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]*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b[i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];</a:t>
                </a:r>
              </a:p>
              <a:p>
                <a:pPr/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acc +=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mysum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;</a:t>
                </a:r>
              </a:p>
            </p:txBody>
          </p:sp>
          <p:sp>
            <p:nvSpPr>
              <p:cNvPr id="49159" name=""/>
              <p:cNvSpPr txBox="1">
                <a:spLocks/>
              </p:cNvSpPr>
              <p:nvPr/>
            </p:nvSpPr>
            <p:spPr>
              <a:xfrm>
                <a:off x="884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Proc. 1</a:t>
                </a:r>
              </a:p>
            </p:txBody>
          </p:sp>
        </p:grpSp>
        <p:grpSp>
          <p:nvGrpSpPr>
            <p:cNvPr id="49160" name=""/>
            <p:cNvGrpSpPr>
              <a:grpSpLocks/>
            </p:cNvGrpSpPr>
            <p:nvPr/>
          </p:nvGrpSpPr>
          <p:grpSpPr>
            <a:xfrm>
              <a:off x="2653" y="1344"/>
              <a:ext cx="1498" cy="1197"/>
              <a:chOff x="872" y="1344"/>
              <a:chExt cy="1197" cx="1498"/>
            </a:xfrm>
          </p:grpSpPr>
          <p:sp>
            <p:nvSpPr>
              <p:cNvPr id="49161" name=""/>
              <p:cNvSpPr txBox="1">
                <a:spLocks/>
              </p:cNvSpPr>
              <p:nvPr/>
            </p:nvSpPr>
            <p:spPr>
              <a:xfrm>
                <a:off x="872" y="1553"/>
                <a:ext cx="1498" cy="98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mysum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= 0;</a:t>
                </a:r>
              </a:p>
              <a:p>
                <a:pPr/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for (i=10000;i&lt;20000;i++)</a:t>
                </a:r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  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mysum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+=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a[i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]*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b[i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];</a:t>
                </a:r>
              </a:p>
              <a:p>
                <a:pPr/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acc +=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mysum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;</a:t>
                </a:r>
              </a:p>
            </p:txBody>
          </p:sp>
          <p:sp>
            <p:nvSpPr>
              <p:cNvPr id="49162" name=""/>
              <p:cNvSpPr txBox="1">
                <a:spLocks/>
              </p:cNvSpPr>
              <p:nvPr/>
            </p:nvSpPr>
            <p:spPr>
              <a:xfrm>
                <a:off x="884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Proc. 2</a:t>
                </a:r>
              </a:p>
            </p:txBody>
          </p:sp>
        </p:grpSp>
        <p:grpSp>
          <p:nvGrpSpPr>
            <p:cNvPr id="49163" name=""/>
            <p:cNvGrpSpPr>
              <a:grpSpLocks/>
            </p:cNvGrpSpPr>
            <p:nvPr/>
          </p:nvGrpSpPr>
          <p:grpSpPr>
            <a:xfrm>
              <a:off x="839" y="2886"/>
              <a:ext cx="3402" cy="636"/>
              <a:chOff x="703" y="2976"/>
              <a:chExt cy="636" cx="3402"/>
            </a:xfrm>
          </p:grpSpPr>
          <p:sp>
            <p:nvSpPr>
              <p:cNvPr id="49164" name=""/>
              <p:cNvSpPr>
                <a:spLocks/>
              </p:cNvSpPr>
              <p:nvPr/>
            </p:nvSpPr>
            <p:spPr>
              <a:xfrm>
                <a:off x="703" y="2976"/>
                <a:ext cx="3402" cy="63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65" name=""/>
              <p:cNvSpPr txBox="1">
                <a:spLocks/>
              </p:cNvSpPr>
              <p:nvPr/>
            </p:nvSpPr>
            <p:spPr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shared memory</a:t>
                </a:r>
              </a:p>
            </p:txBody>
          </p:sp>
          <p:sp>
            <p:nvSpPr>
              <p:cNvPr id="49166" name=""/>
              <p:cNvSpPr>
                <a:spLocks/>
              </p:cNvSpPr>
              <p:nvPr/>
            </p:nvSpPr>
            <p:spPr>
              <a:xfrm>
                <a:off x="1973" y="3158"/>
                <a:ext cx="545" cy="18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charset="0" typeface="Times New Roman"/>
                    <a:ea charset="-120" typeface="標楷體"/>
                  </a:rPr>
                  <a:t>acc</a:t>
                </a:r>
              </a:p>
            </p:txBody>
          </p:sp>
        </p:grpSp>
        <p:sp>
          <p:nvSpPr>
            <p:cNvPr id="49167" name=""/>
            <p:cNvSpPr>
              <a:spLocks/>
            </p:cNvSpPr>
            <p:nvPr/>
          </p:nvSpPr>
          <p:spPr>
            <a:xfrm>
              <a:off x="1655" y="2523"/>
              <a:ext cx="318" cy="317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68" name=""/>
            <p:cNvSpPr>
              <a:spLocks/>
            </p:cNvSpPr>
            <p:nvPr/>
          </p:nvSpPr>
          <p:spPr>
            <a:xfrm flipH="1">
              <a:off x="2608" y="2523"/>
              <a:ext cx="544" cy="317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9169" name=""/>
          <p:cNvPicPr>
            <a:picLocks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6340475" y="2708275"/>
            <a:ext cx="1792288" cy="669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0176" name=""/>
        <p:cNvGrpSpPr>
          <a:grpSpLocks/>
        </p:cNvGrpSpPr>
        <p:nvPr/>
      </p:nvGrpSpPr>
      <p:grpSpPr>
        <a:xfrm/>
      </p:grpSpPr>
      <p:sp>
        <p:nvSpPr>
          <p:cNvPr id="50178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sz="4000" dirty="0"/>
              <a:t/>
            </a:r>
            <a:br/>
            <a:r>
              <a:rPr lang="en-US" sz="4000" dirty="0"/>
              <a:t>Recap: A program with bug (cont’d)</a:t>
            </a:r>
          </a:p>
        </p:txBody>
      </p:sp>
      <p:sp>
        <p:nvSpPr>
          <p:cNvPr id="50179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7466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Detailed view: the trace of two processors</a:t>
            </a:r>
          </a:p>
        </p:txBody>
      </p:sp>
      <p:sp>
        <p:nvSpPr>
          <p:cNvPr id="50180" name=""/>
          <p:cNvSpPr>
            <a:spLocks/>
          </p:cNvSpPr>
          <p:nvPr/>
        </p:nvSpPr>
        <p:spPr>
          <a:xfrm>
            <a:off x="3708400" y="2708275"/>
            <a:ext cx="0" cy="2449513"/>
          </a:xfrm>
          <a:prstGeom prst="line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50181" name=""/>
          <p:cNvGrpSpPr>
            <a:grpSpLocks/>
          </p:cNvGrpSpPr>
          <p:nvPr/>
        </p:nvGrpSpPr>
        <p:grpSpPr>
          <a:xfrm>
            <a:off x="1619250" y="2708275"/>
            <a:ext cx="1816100" cy="1562100"/>
            <a:chOff x="1020" y="1706"/>
            <a:chExt cy="984" cx="1144"/>
          </a:xfrm>
        </p:grpSpPr>
        <p:sp>
          <p:nvSpPr>
            <p:cNvPr id="50182" name=""/>
            <p:cNvSpPr txBox="1">
              <a:spLocks/>
            </p:cNvSpPr>
            <p:nvPr/>
          </p:nvSpPr>
          <p:spPr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2000" dirty="0" u="sng">
                  <a:latin charset="0" typeface="Times New Roman"/>
                  <a:ea charset="-120" typeface="標楷體"/>
                </a:rPr>
                <a:t>P0</a:t>
              </a:r>
            </a:p>
          </p:txBody>
        </p:sp>
        <p:sp>
          <p:nvSpPr>
            <p:cNvPr id="50183" name=""/>
            <p:cNvSpPr txBox="1">
              <a:spLocks/>
            </p:cNvSpPr>
            <p:nvPr/>
          </p:nvSpPr>
          <p:spPr>
            <a:xfrm>
              <a:off x="1020" y="2205"/>
              <a:ext cx="1030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/*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mysum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 == 5 */</a:t>
              </a:r>
            </a:p>
          </p:txBody>
        </p:sp>
        <p:sp>
          <p:nvSpPr>
            <p:cNvPr id="50184" name=""/>
            <p:cNvSpPr txBox="1">
              <a:spLocks/>
            </p:cNvSpPr>
            <p:nvPr/>
          </p:nvSpPr>
          <p:spPr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acc =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acc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 +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mysum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;</a:t>
              </a:r>
            </a:p>
          </p:txBody>
        </p:sp>
        <p:sp>
          <p:nvSpPr>
            <p:cNvPr id="50185" name=""/>
            <p:cNvSpPr txBox="1">
              <a:spLocks/>
            </p:cNvSpPr>
            <p:nvPr/>
          </p:nvSpPr>
          <p:spPr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...</a:t>
              </a:r>
            </a:p>
          </p:txBody>
        </p:sp>
      </p:grpSp>
      <p:grpSp>
        <p:nvGrpSpPr>
          <p:cNvPr id="50186" name=""/>
          <p:cNvGrpSpPr>
            <a:grpSpLocks/>
          </p:cNvGrpSpPr>
          <p:nvPr/>
        </p:nvGrpSpPr>
        <p:grpSpPr>
          <a:xfrm>
            <a:off x="3924300" y="2708275"/>
            <a:ext cx="1816100" cy="1562100"/>
            <a:chOff x="1020" y="1706"/>
            <a:chExt cy="984" cx="1144"/>
          </a:xfrm>
        </p:grpSpPr>
        <p:sp>
          <p:nvSpPr>
            <p:cNvPr id="50187" name=""/>
            <p:cNvSpPr txBox="1">
              <a:spLocks/>
            </p:cNvSpPr>
            <p:nvPr/>
          </p:nvSpPr>
          <p:spPr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2000" dirty="0" u="sng">
                  <a:latin charset="0" typeface="Times New Roman"/>
                  <a:ea charset="-120" typeface="標楷體"/>
                </a:rPr>
                <a:t>P1</a:t>
              </a:r>
            </a:p>
          </p:txBody>
        </p:sp>
        <p:sp>
          <p:nvSpPr>
            <p:cNvPr id="50188" name=""/>
            <p:cNvSpPr txBox="1">
              <a:spLocks/>
            </p:cNvSpPr>
            <p:nvPr/>
          </p:nvSpPr>
          <p:spPr>
            <a:xfrm>
              <a:off x="1020" y="2205"/>
              <a:ext cx="1094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/*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mysum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 == 10 */</a:t>
              </a:r>
            </a:p>
          </p:txBody>
        </p:sp>
        <p:sp>
          <p:nvSpPr>
            <p:cNvPr id="50189" name=""/>
            <p:cNvSpPr txBox="1">
              <a:spLocks/>
            </p:cNvSpPr>
            <p:nvPr/>
          </p:nvSpPr>
          <p:spPr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acc =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acc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 +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mysum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;</a:t>
              </a:r>
            </a:p>
          </p:txBody>
        </p:sp>
        <p:sp>
          <p:nvSpPr>
            <p:cNvPr id="50190" name=""/>
            <p:cNvSpPr txBox="1">
              <a:spLocks/>
            </p:cNvSpPr>
            <p:nvPr/>
          </p:nvSpPr>
          <p:spPr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...</a:t>
              </a:r>
            </a:p>
          </p:txBody>
        </p:sp>
      </p:grpSp>
    </p:spTree>
  </p:cSld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1200" name=""/>
        <p:cNvGrpSpPr>
          <a:grpSpLocks/>
        </p:cNvGrpSpPr>
        <p:nvPr/>
      </p:nvGrpSpPr>
      <p:grpSpPr>
        <a:xfrm/>
      </p:grpSpPr>
      <p:sp>
        <p:nvSpPr>
          <p:cNvPr id="51202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Recap: A program with bug (cont’d)</a:t>
            </a:r>
          </a:p>
        </p:txBody>
      </p:sp>
      <p:sp>
        <p:nvSpPr>
          <p:cNvPr id="51203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7466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Detailed view: the trace of two processes</a:t>
            </a:r>
          </a:p>
        </p:txBody>
      </p:sp>
      <p:sp>
        <p:nvSpPr>
          <p:cNvPr id="51204" name=""/>
          <p:cNvSpPr>
            <a:spLocks/>
          </p:cNvSpPr>
          <p:nvPr/>
        </p:nvSpPr>
        <p:spPr>
          <a:xfrm>
            <a:off x="3708400" y="2708275"/>
            <a:ext cx="0" cy="2449513"/>
          </a:xfrm>
          <a:prstGeom prst="line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51205" name=""/>
          <p:cNvGrpSpPr>
            <a:grpSpLocks/>
          </p:cNvGrpSpPr>
          <p:nvPr/>
        </p:nvGrpSpPr>
        <p:grpSpPr>
          <a:xfrm>
            <a:off x="1619250" y="2708275"/>
            <a:ext cx="1816100" cy="1562100"/>
            <a:chOff x="1020" y="1706"/>
            <a:chExt cy="984" cx="1144"/>
          </a:xfrm>
        </p:grpSpPr>
        <p:sp>
          <p:nvSpPr>
            <p:cNvPr id="51206" name=""/>
            <p:cNvSpPr txBox="1">
              <a:spLocks/>
            </p:cNvSpPr>
            <p:nvPr/>
          </p:nvSpPr>
          <p:spPr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2000" dirty="0" u="sng">
                  <a:latin charset="0" typeface="Times New Roman"/>
                  <a:ea charset="-120" typeface="標楷體"/>
                </a:rPr>
                <a:t>P0</a:t>
              </a:r>
            </a:p>
          </p:txBody>
        </p:sp>
        <p:sp>
          <p:nvSpPr>
            <p:cNvPr id="51207" name=""/>
            <p:cNvSpPr txBox="1">
              <a:spLocks/>
            </p:cNvSpPr>
            <p:nvPr/>
          </p:nvSpPr>
          <p:spPr>
            <a:xfrm>
              <a:off x="1020" y="2205"/>
              <a:ext cx="1030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/*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mysum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 == 5 */</a:t>
              </a:r>
            </a:p>
          </p:txBody>
        </p:sp>
        <p:sp>
          <p:nvSpPr>
            <p:cNvPr id="51208" name=""/>
            <p:cNvSpPr txBox="1">
              <a:spLocks/>
            </p:cNvSpPr>
            <p:nvPr/>
          </p:nvSpPr>
          <p:spPr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acc =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acc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 +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mysum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;</a:t>
              </a:r>
            </a:p>
          </p:txBody>
        </p:sp>
        <p:sp>
          <p:nvSpPr>
            <p:cNvPr id="51209" name=""/>
            <p:cNvSpPr txBox="1">
              <a:spLocks/>
            </p:cNvSpPr>
            <p:nvPr/>
          </p:nvSpPr>
          <p:spPr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...</a:t>
              </a:r>
            </a:p>
          </p:txBody>
        </p:sp>
      </p:grpSp>
      <p:grpSp>
        <p:nvGrpSpPr>
          <p:cNvPr id="51210" name=""/>
          <p:cNvGrpSpPr>
            <a:grpSpLocks/>
          </p:cNvGrpSpPr>
          <p:nvPr/>
        </p:nvGrpSpPr>
        <p:grpSpPr>
          <a:xfrm>
            <a:off x="3924300" y="2708275"/>
            <a:ext cx="1816100" cy="1562100"/>
            <a:chOff x="1020" y="1706"/>
            <a:chExt cy="984" cx="1144"/>
          </a:xfrm>
        </p:grpSpPr>
        <p:sp>
          <p:nvSpPr>
            <p:cNvPr id="51211" name=""/>
            <p:cNvSpPr txBox="1">
              <a:spLocks/>
            </p:cNvSpPr>
            <p:nvPr/>
          </p:nvSpPr>
          <p:spPr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2000" dirty="0" u="sng">
                  <a:latin charset="0" typeface="Times New Roman"/>
                  <a:ea charset="-120" typeface="標楷體"/>
                </a:rPr>
                <a:t>P1</a:t>
              </a:r>
            </a:p>
          </p:txBody>
        </p:sp>
        <p:sp>
          <p:nvSpPr>
            <p:cNvPr id="51212" name=""/>
            <p:cNvSpPr txBox="1">
              <a:spLocks/>
            </p:cNvSpPr>
            <p:nvPr/>
          </p:nvSpPr>
          <p:spPr>
            <a:xfrm>
              <a:off x="1020" y="2205"/>
              <a:ext cx="1094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/*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mysum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 == 10 */</a:t>
              </a:r>
            </a:p>
          </p:txBody>
        </p:sp>
        <p:sp>
          <p:nvSpPr>
            <p:cNvPr id="51213" name=""/>
            <p:cNvSpPr txBox="1">
              <a:spLocks/>
            </p:cNvSpPr>
            <p:nvPr/>
          </p:nvSpPr>
          <p:spPr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acc =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acc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 +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mysum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;</a:t>
              </a:r>
            </a:p>
          </p:txBody>
        </p:sp>
        <p:sp>
          <p:nvSpPr>
            <p:cNvPr id="51214" name=""/>
            <p:cNvSpPr txBox="1">
              <a:spLocks/>
            </p:cNvSpPr>
            <p:nvPr/>
          </p:nvSpPr>
          <p:spPr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...</a:t>
              </a:r>
            </a:p>
          </p:txBody>
        </p:sp>
      </p:grpSp>
      <p:sp>
        <p:nvSpPr>
          <p:cNvPr id="51215" name=""/>
          <p:cNvSpPr>
            <a:spLocks/>
          </p:cNvSpPr>
          <p:nvPr/>
        </p:nvSpPr>
        <p:spPr>
          <a:xfrm>
            <a:off x="827088" y="4724400"/>
            <a:ext cx="2520950" cy="15843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anchor="ctr"/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/* R0 ==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mysum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== 5 */</a:t>
            </a:r>
          </a:p>
          <a:p>
            <a:pPr/>
          </a:p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R1 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mem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[Acc] //load</a:t>
            </a:r>
          </a:p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R2 = R1 + R0</a:t>
            </a:r>
          </a:p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mem[Acc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] = R2 //store</a:t>
            </a:r>
          </a:p>
        </p:txBody>
      </p:sp>
      <p:sp>
        <p:nvSpPr>
          <p:cNvPr id="51216" name=""/>
          <p:cNvSpPr>
            <a:spLocks/>
          </p:cNvSpPr>
          <p:nvPr/>
        </p:nvSpPr>
        <p:spPr>
          <a:xfrm>
            <a:off x="1547813" y="3933825"/>
            <a:ext cx="1871662" cy="3587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1217" name=""/>
          <p:cNvSpPr>
            <a:spLocks/>
          </p:cNvSpPr>
          <p:nvPr/>
        </p:nvSpPr>
        <p:spPr>
          <a:xfrm>
            <a:off x="2411413" y="4292600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4336" name=""/>
        <p:cNvGrpSpPr>
          <a:grpSpLocks/>
        </p:cNvGrpSpPr>
        <p:nvPr/>
      </p:nvGrpSpPr>
      <p:grpSpPr>
        <a:xfrm/>
      </p:grpSpPr>
      <p:sp>
        <p:nvSpPr>
          <p:cNvPr id="14338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What is a thread?</a:t>
            </a:r>
          </a:p>
        </p:txBody>
      </p:sp>
      <p:sp>
        <p:nvSpPr>
          <p:cNvPr id="14339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968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Demo: </a:t>
            </a:r>
            <a:r>
              <a:rPr lang="en-US" altLang="en-US" sz="2800" dirty="0"/>
              <a:t>thread_demo</a:t>
            </a:r>
          </a:p>
        </p:txBody>
      </p:sp>
      <p:grpSp>
        <p:nvGrpSpPr>
          <p:cNvPr id="14367" name=""/>
          <p:cNvGrpSpPr>
            <a:grpSpLocks/>
          </p:cNvGrpSpPr>
          <p:nvPr/>
        </p:nvGrpSpPr>
        <p:grpSpPr>
          <a:xfrm>
            <a:off x="990600" y="2667000"/>
            <a:ext cx="5907088" cy="3689350"/>
            <a:chOff x="624" y="1680"/>
            <a:chExt cy="2324" cx="3721"/>
          </a:xfrm>
        </p:grpSpPr>
        <p:grpSp>
          <p:nvGrpSpPr>
            <p:cNvPr id="14360" name=""/>
            <p:cNvGrpSpPr>
              <a:grpSpLocks/>
            </p:cNvGrpSpPr>
            <p:nvPr/>
          </p:nvGrpSpPr>
          <p:grpSpPr>
            <a:xfrm>
              <a:off x="1344" y="1680"/>
              <a:ext cx="3001" cy="2324"/>
              <a:chOff x="682" y="1728"/>
              <a:chExt cy="2324" cx="3001"/>
            </a:xfrm>
          </p:grpSpPr>
          <p:sp>
            <p:nvSpPr>
              <p:cNvPr id="14340" name=""/>
              <p:cNvSpPr txBox="1">
                <a:spLocks/>
              </p:cNvSpPr>
              <p:nvPr/>
            </p:nvSpPr>
            <p:spPr>
              <a:xfrm>
                <a:off x="912" y="1728"/>
                <a:ext cx="49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main ()</a:t>
                </a:r>
              </a:p>
            </p:txBody>
          </p:sp>
          <p:sp>
            <p:nvSpPr>
              <p:cNvPr id="14341" name=""/>
              <p:cNvSpPr>
                <a:spLocks/>
              </p:cNvSpPr>
              <p:nvPr/>
            </p:nvSpPr>
            <p:spPr>
              <a:xfrm>
                <a:off x="1114" y="1977"/>
                <a:ext cx="0" cy="240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42" name=""/>
              <p:cNvSpPr txBox="1">
                <a:spLocks/>
              </p:cNvSpPr>
              <p:nvPr/>
            </p:nvSpPr>
            <p:spPr>
              <a:xfrm>
                <a:off x="682" y="2217"/>
                <a:ext cx="99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pthread_create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()</a:t>
                </a:r>
              </a:p>
            </p:txBody>
          </p:sp>
          <p:sp>
            <p:nvSpPr>
              <p:cNvPr id="14344" name=""/>
              <p:cNvSpPr>
                <a:spLocks/>
              </p:cNvSpPr>
              <p:nvPr/>
            </p:nvSpPr>
            <p:spPr>
              <a:xfrm>
                <a:off x="1632" y="2400"/>
                <a:ext cx="720" cy="144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45" name=""/>
              <p:cNvSpPr txBox="1">
                <a:spLocks/>
              </p:cNvSpPr>
              <p:nvPr/>
            </p:nvSpPr>
            <p:spPr>
              <a:xfrm>
                <a:off x="1968" y="2592"/>
                <a:ext cx="75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mile-stone 1</a:t>
                </a:r>
              </a:p>
            </p:txBody>
          </p:sp>
          <p:sp>
            <p:nvSpPr>
              <p:cNvPr id="14346" name=""/>
              <p:cNvSpPr>
                <a:spLocks/>
              </p:cNvSpPr>
              <p:nvPr/>
            </p:nvSpPr>
            <p:spPr>
              <a:xfrm>
                <a:off x="2304" y="2832"/>
                <a:ext cx="0" cy="240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47" name=""/>
              <p:cNvSpPr txBox="1">
                <a:spLocks/>
              </p:cNvSpPr>
              <p:nvPr/>
            </p:nvSpPr>
            <p:spPr>
              <a:xfrm>
                <a:off x="1968" y="3072"/>
                <a:ext cx="75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mile-stone 2</a:t>
                </a:r>
              </a:p>
            </p:txBody>
          </p:sp>
          <p:sp>
            <p:nvSpPr>
              <p:cNvPr id="14348" name=""/>
              <p:cNvSpPr txBox="1">
                <a:spLocks/>
              </p:cNvSpPr>
              <p:nvPr/>
            </p:nvSpPr>
            <p:spPr>
              <a:xfrm>
                <a:off x="1968" y="3408"/>
                <a:ext cx="75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mile-stone 3</a:t>
                </a:r>
              </a:p>
            </p:txBody>
          </p:sp>
          <p:sp>
            <p:nvSpPr>
              <p:cNvPr id="14349" name=""/>
              <p:cNvSpPr>
                <a:spLocks/>
              </p:cNvSpPr>
              <p:nvPr/>
            </p:nvSpPr>
            <p:spPr>
              <a:xfrm>
                <a:off x="2304" y="3264"/>
                <a:ext cx="0" cy="192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0" name=""/>
              <p:cNvSpPr txBox="1">
                <a:spLocks/>
              </p:cNvSpPr>
              <p:nvPr/>
            </p:nvSpPr>
            <p:spPr>
              <a:xfrm>
                <a:off x="2928" y="2592"/>
                <a:ext cx="75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mile-stone 1</a:t>
                </a:r>
              </a:p>
            </p:txBody>
          </p:sp>
          <p:sp>
            <p:nvSpPr>
              <p:cNvPr id="14351" name=""/>
              <p:cNvSpPr>
                <a:spLocks/>
              </p:cNvSpPr>
              <p:nvPr/>
            </p:nvSpPr>
            <p:spPr>
              <a:xfrm>
                <a:off x="3264" y="2832"/>
                <a:ext cx="0" cy="240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2" name=""/>
              <p:cNvSpPr txBox="1">
                <a:spLocks/>
              </p:cNvSpPr>
              <p:nvPr/>
            </p:nvSpPr>
            <p:spPr>
              <a:xfrm>
                <a:off x="2928" y="3072"/>
                <a:ext cx="75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mile-stone 2</a:t>
                </a:r>
              </a:p>
            </p:txBody>
          </p:sp>
          <p:sp>
            <p:nvSpPr>
              <p:cNvPr id="14353" name=""/>
              <p:cNvSpPr txBox="1">
                <a:spLocks/>
              </p:cNvSpPr>
              <p:nvPr/>
            </p:nvSpPr>
            <p:spPr>
              <a:xfrm>
                <a:off x="2928" y="3408"/>
                <a:ext cx="75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mile-stone 3</a:t>
                </a:r>
              </a:p>
            </p:txBody>
          </p:sp>
          <p:sp>
            <p:nvSpPr>
              <p:cNvPr id="14354" name=""/>
              <p:cNvSpPr>
                <a:spLocks/>
              </p:cNvSpPr>
              <p:nvPr/>
            </p:nvSpPr>
            <p:spPr>
              <a:xfrm>
                <a:off x="3264" y="3264"/>
                <a:ext cx="0" cy="192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5" name=""/>
              <p:cNvSpPr>
                <a:spLocks/>
              </p:cNvSpPr>
              <p:nvPr/>
            </p:nvSpPr>
            <p:spPr>
              <a:xfrm>
                <a:off x="1632" y="2352"/>
                <a:ext cx="1536" cy="192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6" name=""/>
              <p:cNvSpPr txBox="1">
                <a:spLocks/>
              </p:cNvSpPr>
              <p:nvPr/>
            </p:nvSpPr>
            <p:spPr>
              <a:xfrm>
                <a:off x="720" y="3840"/>
                <a:ext cx="883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pthread_join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()</a:t>
                </a:r>
              </a:p>
            </p:txBody>
          </p:sp>
          <p:sp>
            <p:nvSpPr>
              <p:cNvPr id="14357" name=""/>
              <p:cNvSpPr>
                <a:spLocks/>
              </p:cNvSpPr>
              <p:nvPr/>
            </p:nvSpPr>
            <p:spPr>
              <a:xfrm flipH="1">
                <a:off x="1584" y="3600"/>
                <a:ext cx="720" cy="288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8" name=""/>
              <p:cNvSpPr>
                <a:spLocks/>
              </p:cNvSpPr>
              <p:nvPr/>
            </p:nvSpPr>
            <p:spPr>
              <a:xfrm flipH="1">
                <a:off x="1584" y="3600"/>
                <a:ext cx="1680" cy="384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9" name=""/>
              <p:cNvSpPr>
                <a:spLocks/>
              </p:cNvSpPr>
              <p:nvPr/>
            </p:nvSpPr>
            <p:spPr>
              <a:xfrm>
                <a:off x="1104" y="2448"/>
                <a:ext cx="0" cy="1392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362" name=""/>
            <p:cNvSpPr txBox="1">
              <a:spLocks/>
            </p:cNvSpPr>
            <p:nvPr/>
          </p:nvSpPr>
          <p:spPr>
            <a:xfrm>
              <a:off x="2582" y="1719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Thread 01</a:t>
              </a:r>
            </a:p>
          </p:txBody>
        </p:sp>
        <p:sp>
          <p:nvSpPr>
            <p:cNvPr id="14363" name=""/>
            <p:cNvSpPr txBox="1">
              <a:spLocks/>
            </p:cNvSpPr>
            <p:nvPr/>
          </p:nvSpPr>
          <p:spPr>
            <a:xfrm>
              <a:off x="3648" y="1728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Thread 02</a:t>
              </a:r>
            </a:p>
          </p:txBody>
        </p:sp>
        <p:grpSp>
          <p:nvGrpSpPr>
            <p:cNvPr id="14366" name=""/>
            <p:cNvGrpSpPr>
              <a:grpSpLocks/>
            </p:cNvGrpSpPr>
            <p:nvPr/>
          </p:nvGrpSpPr>
          <p:grpSpPr>
            <a:xfrm>
              <a:off x="624" y="2400"/>
              <a:ext cx="345" cy="548"/>
              <a:chOff x="480" y="2400"/>
              <a:chExt cy="548" cx="345"/>
            </a:xfrm>
          </p:grpSpPr>
          <p:sp>
            <p:nvSpPr>
              <p:cNvPr id="14364" name=""/>
              <p:cNvSpPr>
                <a:spLocks/>
              </p:cNvSpPr>
              <p:nvPr/>
            </p:nvSpPr>
            <p:spPr>
              <a:xfrm>
                <a:off x="672" y="2400"/>
                <a:ext cx="0" cy="336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65" name=""/>
              <p:cNvSpPr txBox="1">
                <a:spLocks/>
              </p:cNvSpPr>
              <p:nvPr/>
            </p:nvSpPr>
            <p:spPr>
              <a:xfrm>
                <a:off x="480" y="2736"/>
                <a:ext cx="34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time</a:t>
                </a:r>
              </a:p>
            </p:txBody>
          </p:sp>
        </p:grpSp>
      </p:grpSp>
    </p:spTree>
  </p:cSld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2224" name=""/>
        <p:cNvGrpSpPr>
          <a:grpSpLocks/>
        </p:cNvGrpSpPr>
        <p:nvPr/>
      </p:nvGrpSpPr>
      <p:grpSpPr>
        <a:xfrm/>
      </p:grpSpPr>
      <p:sp>
        <p:nvSpPr>
          <p:cNvPr id="52226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A program with bug (cont’d)</a:t>
            </a:r>
          </a:p>
        </p:txBody>
      </p:sp>
      <p:sp>
        <p:nvSpPr>
          <p:cNvPr id="52227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7466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Detailed view with assembly</a:t>
            </a:r>
          </a:p>
        </p:txBody>
      </p:sp>
      <p:grpSp>
        <p:nvGrpSpPr>
          <p:cNvPr id="52228" name=""/>
          <p:cNvGrpSpPr>
            <a:grpSpLocks/>
          </p:cNvGrpSpPr>
          <p:nvPr/>
        </p:nvGrpSpPr>
        <p:grpSpPr>
          <a:xfrm>
            <a:off x="1331913" y="2781300"/>
            <a:ext cx="2201862" cy="2208213"/>
            <a:chOff x="839" y="1752"/>
            <a:chExt cy="1391" cx="1387"/>
          </a:xfrm>
        </p:grpSpPr>
        <p:sp>
          <p:nvSpPr>
            <p:cNvPr id="52229" name=""/>
            <p:cNvSpPr txBox="1">
              <a:spLocks/>
            </p:cNvSpPr>
            <p:nvPr/>
          </p:nvSpPr>
          <p:spPr>
            <a:xfrm>
              <a:off x="1202" y="1752"/>
              <a:ext cx="285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2000" dirty="0" u="sng">
                  <a:latin charset="0" typeface="Times New Roman"/>
                  <a:ea charset="-120" typeface="標楷體"/>
                </a:rPr>
                <a:t>P0</a:t>
              </a:r>
            </a:p>
          </p:txBody>
        </p:sp>
        <p:sp>
          <p:nvSpPr>
            <p:cNvPr id="52230" name=""/>
            <p:cNvSpPr txBox="1">
              <a:spLocks/>
            </p:cNvSpPr>
            <p:nvPr/>
          </p:nvSpPr>
          <p:spPr>
            <a:xfrm>
              <a:off x="839" y="2115"/>
              <a:ext cx="1387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/* R0 ==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mysum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 == 5 */</a:t>
              </a:r>
            </a:p>
          </p:txBody>
        </p:sp>
        <p:sp>
          <p:nvSpPr>
            <p:cNvPr id="52231" name=""/>
            <p:cNvSpPr txBox="1">
              <a:spLocks/>
            </p:cNvSpPr>
            <p:nvPr/>
          </p:nvSpPr>
          <p:spPr>
            <a:xfrm>
              <a:off x="872" y="2415"/>
              <a:ext cx="983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R1 =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mem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 [acc];</a:t>
              </a:r>
            </a:p>
          </p:txBody>
        </p:sp>
        <p:sp>
          <p:nvSpPr>
            <p:cNvPr id="52232" name=""/>
            <p:cNvSpPr txBox="1">
              <a:spLocks/>
            </p:cNvSpPr>
            <p:nvPr/>
          </p:nvSpPr>
          <p:spPr>
            <a:xfrm>
              <a:off x="872" y="2687"/>
              <a:ext cx="871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R2 = R1 + R1;</a:t>
              </a:r>
            </a:p>
          </p:txBody>
        </p:sp>
        <p:sp>
          <p:nvSpPr>
            <p:cNvPr id="52233" name=""/>
            <p:cNvSpPr txBox="1">
              <a:spLocks/>
            </p:cNvSpPr>
            <p:nvPr/>
          </p:nvSpPr>
          <p:spPr>
            <a:xfrm>
              <a:off x="884" y="2931"/>
              <a:ext cx="951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mem[acc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] = R2;</a:t>
              </a:r>
            </a:p>
          </p:txBody>
        </p:sp>
      </p:grpSp>
      <p:sp>
        <p:nvSpPr>
          <p:cNvPr id="52234" name=""/>
          <p:cNvSpPr>
            <a:spLocks/>
          </p:cNvSpPr>
          <p:nvPr/>
        </p:nvSpPr>
        <p:spPr>
          <a:xfrm>
            <a:off x="3851275" y="2781300"/>
            <a:ext cx="0" cy="2519363"/>
          </a:xfrm>
          <a:prstGeom prst="line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52235" name=""/>
          <p:cNvGrpSpPr>
            <a:grpSpLocks/>
          </p:cNvGrpSpPr>
          <p:nvPr/>
        </p:nvGrpSpPr>
        <p:grpSpPr>
          <a:xfrm>
            <a:off x="4211638" y="2781300"/>
            <a:ext cx="2303462" cy="2208213"/>
            <a:chOff x="839" y="1752"/>
            <a:chExt cy="1391" cx="1451"/>
          </a:xfrm>
        </p:grpSpPr>
        <p:sp>
          <p:nvSpPr>
            <p:cNvPr id="52236" name=""/>
            <p:cNvSpPr txBox="1">
              <a:spLocks/>
            </p:cNvSpPr>
            <p:nvPr/>
          </p:nvSpPr>
          <p:spPr>
            <a:xfrm>
              <a:off x="1202" y="1752"/>
              <a:ext cx="285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2000" dirty="0" u="sng">
                  <a:latin charset="0" typeface="Times New Roman"/>
                  <a:ea charset="-120" typeface="標楷體"/>
                </a:rPr>
                <a:t>P1</a:t>
              </a:r>
            </a:p>
          </p:txBody>
        </p:sp>
        <p:sp>
          <p:nvSpPr>
            <p:cNvPr id="52237" name=""/>
            <p:cNvSpPr txBox="1">
              <a:spLocks/>
            </p:cNvSpPr>
            <p:nvPr/>
          </p:nvSpPr>
          <p:spPr>
            <a:xfrm>
              <a:off x="839" y="2115"/>
              <a:ext cx="1451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/* R0 ==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mysum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 == 10 */</a:t>
              </a:r>
            </a:p>
          </p:txBody>
        </p:sp>
        <p:sp>
          <p:nvSpPr>
            <p:cNvPr id="52238" name=""/>
            <p:cNvSpPr txBox="1">
              <a:spLocks/>
            </p:cNvSpPr>
            <p:nvPr/>
          </p:nvSpPr>
          <p:spPr>
            <a:xfrm>
              <a:off x="872" y="2415"/>
              <a:ext cx="983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R1 = 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mem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 [acc];</a:t>
              </a:r>
            </a:p>
          </p:txBody>
        </p:sp>
        <p:sp>
          <p:nvSpPr>
            <p:cNvPr id="52239" name=""/>
            <p:cNvSpPr txBox="1">
              <a:spLocks/>
            </p:cNvSpPr>
            <p:nvPr/>
          </p:nvSpPr>
          <p:spPr>
            <a:xfrm>
              <a:off x="872" y="2687"/>
              <a:ext cx="871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R2 = R1 + R1;</a:t>
              </a:r>
            </a:p>
          </p:txBody>
        </p:sp>
        <p:sp>
          <p:nvSpPr>
            <p:cNvPr id="52240" name=""/>
            <p:cNvSpPr txBox="1">
              <a:spLocks/>
            </p:cNvSpPr>
            <p:nvPr/>
          </p:nvSpPr>
          <p:spPr>
            <a:xfrm>
              <a:off x="884" y="2931"/>
              <a:ext cx="951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altLang="en-US" sz="1600" dirty="0">
                  <a:latin charset="0" typeface="Times New Roman"/>
                  <a:ea charset="-120" typeface="標楷體"/>
                </a:rPr>
                <a:t>mem[acc</a:t>
              </a:r>
              <a:r>
                <a:rPr lang="en-US" altLang="en-US" sz="1600" dirty="0">
                  <a:latin charset="0" typeface="Times New Roman"/>
                  <a:ea charset="-120" typeface="標楷體"/>
                </a:rPr>
                <a:t>] = R2;</a:t>
              </a:r>
            </a:p>
          </p:txBody>
        </p:sp>
      </p:grpSp>
      <p:grpSp>
        <p:nvGrpSpPr>
          <p:cNvPr id="52241" name=""/>
          <p:cNvGrpSpPr>
            <a:grpSpLocks/>
          </p:cNvGrpSpPr>
          <p:nvPr/>
        </p:nvGrpSpPr>
        <p:grpSpPr>
          <a:xfrm>
            <a:off x="519113" y="3716338"/>
            <a:ext cx="581025" cy="1030287"/>
            <a:chOff x="327" y="2341"/>
            <a:chExt cy="649" cx="366"/>
          </a:xfrm>
        </p:grpSpPr>
        <p:sp>
          <p:nvSpPr>
            <p:cNvPr id="52242" name=""/>
            <p:cNvSpPr>
              <a:spLocks/>
            </p:cNvSpPr>
            <p:nvPr/>
          </p:nvSpPr>
          <p:spPr>
            <a:xfrm>
              <a:off x="476" y="2341"/>
              <a:ext cx="0" cy="454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43" name=""/>
            <p:cNvSpPr txBox="1">
              <a:spLocks/>
            </p:cNvSpPr>
            <p:nvPr/>
          </p:nvSpPr>
          <p:spPr>
            <a:xfrm>
              <a:off x="327" y="2778"/>
              <a:ext cx="366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trace</a:t>
              </a:r>
            </a:p>
          </p:txBody>
        </p:sp>
      </p:grpSp>
    </p:spTree>
  </p:cSld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3248" name=""/>
        <p:cNvGrpSpPr>
          <a:grpSpLocks/>
        </p:cNvGrpSpPr>
        <p:nvPr/>
      </p:nvGrpSpPr>
      <p:grpSpPr>
        <a:xfrm/>
      </p:grpSpPr>
      <p:sp>
        <p:nvSpPr>
          <p:cNvPr id="53250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A program with bug (cont’d)</a:t>
            </a:r>
          </a:p>
        </p:txBody>
      </p:sp>
      <p:sp>
        <p:nvSpPr>
          <p:cNvPr id="53251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7466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With timing</a:t>
            </a:r>
          </a:p>
        </p:txBody>
      </p:sp>
      <p:sp>
        <p:nvSpPr>
          <p:cNvPr id="53252" name=""/>
          <p:cNvSpPr txBox="1">
            <a:spLocks/>
          </p:cNvSpPr>
          <p:nvPr/>
        </p:nvSpPr>
        <p:spPr>
          <a:xfrm>
            <a:off x="1908175" y="2781300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2000" dirty="0" u="sng">
                <a:latin charset="0" typeface="Times New Roman"/>
                <a:ea charset="-120" typeface="標楷體"/>
              </a:rPr>
              <a:t>P0</a:t>
            </a:r>
          </a:p>
        </p:txBody>
      </p:sp>
      <p:sp>
        <p:nvSpPr>
          <p:cNvPr id="53253" name=""/>
          <p:cNvSpPr txBox="1">
            <a:spLocks/>
          </p:cNvSpPr>
          <p:nvPr/>
        </p:nvSpPr>
        <p:spPr>
          <a:xfrm>
            <a:off x="1331913" y="3357563"/>
            <a:ext cx="22018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/* R0 ==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mysum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== 5 */</a:t>
            </a:r>
          </a:p>
        </p:txBody>
      </p:sp>
      <p:sp>
        <p:nvSpPr>
          <p:cNvPr id="53254" name=""/>
          <p:cNvSpPr txBox="1">
            <a:spLocks/>
          </p:cNvSpPr>
          <p:nvPr/>
        </p:nvSpPr>
        <p:spPr>
          <a:xfrm>
            <a:off x="1384300" y="3833813"/>
            <a:ext cx="15605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R1 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mem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[acc];</a:t>
            </a:r>
          </a:p>
        </p:txBody>
      </p:sp>
      <p:sp>
        <p:nvSpPr>
          <p:cNvPr id="53255" name=""/>
          <p:cNvSpPr txBox="1">
            <a:spLocks/>
          </p:cNvSpPr>
          <p:nvPr/>
        </p:nvSpPr>
        <p:spPr>
          <a:xfrm>
            <a:off x="1384300" y="4265613"/>
            <a:ext cx="13827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600" dirty="0">
                <a:latin charset="0" typeface="Times New Roman"/>
                <a:ea charset="-120" typeface="標楷體"/>
              </a:rPr>
              <a:t>R2 = R1 + R1;</a:t>
            </a:r>
          </a:p>
        </p:txBody>
      </p:sp>
      <p:sp>
        <p:nvSpPr>
          <p:cNvPr id="53256" name=""/>
          <p:cNvSpPr txBox="1">
            <a:spLocks/>
          </p:cNvSpPr>
          <p:nvPr/>
        </p:nvSpPr>
        <p:spPr>
          <a:xfrm>
            <a:off x="1403350" y="4652963"/>
            <a:ext cx="15097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mem[acc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] = R2;</a:t>
            </a:r>
          </a:p>
        </p:txBody>
      </p:sp>
      <p:sp>
        <p:nvSpPr>
          <p:cNvPr id="53257" name=""/>
          <p:cNvSpPr>
            <a:spLocks/>
          </p:cNvSpPr>
          <p:nvPr/>
        </p:nvSpPr>
        <p:spPr>
          <a:xfrm>
            <a:off x="3851275" y="2781300"/>
            <a:ext cx="0" cy="3743325"/>
          </a:xfrm>
          <a:prstGeom prst="line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3258" name=""/>
          <p:cNvSpPr txBox="1">
            <a:spLocks/>
          </p:cNvSpPr>
          <p:nvPr/>
        </p:nvSpPr>
        <p:spPr>
          <a:xfrm>
            <a:off x="4787900" y="2781300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2000" dirty="0" u="sng">
                <a:latin charset="0" typeface="Times New Roman"/>
                <a:ea charset="-120" typeface="標楷體"/>
              </a:rPr>
              <a:t>P1</a:t>
            </a:r>
          </a:p>
        </p:txBody>
      </p:sp>
      <p:sp>
        <p:nvSpPr>
          <p:cNvPr id="53259" name=""/>
          <p:cNvSpPr txBox="1">
            <a:spLocks/>
          </p:cNvSpPr>
          <p:nvPr/>
        </p:nvSpPr>
        <p:spPr>
          <a:xfrm>
            <a:off x="4211638" y="3357563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/* R0 ==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mysum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== 10 */</a:t>
            </a:r>
          </a:p>
        </p:txBody>
      </p:sp>
      <p:sp>
        <p:nvSpPr>
          <p:cNvPr id="53260" name=""/>
          <p:cNvSpPr txBox="1">
            <a:spLocks/>
          </p:cNvSpPr>
          <p:nvPr/>
        </p:nvSpPr>
        <p:spPr>
          <a:xfrm>
            <a:off x="4211638" y="5229225"/>
            <a:ext cx="15605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R1 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mem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[acc];</a:t>
            </a:r>
          </a:p>
        </p:txBody>
      </p:sp>
      <p:sp>
        <p:nvSpPr>
          <p:cNvPr id="53261" name=""/>
          <p:cNvSpPr txBox="1">
            <a:spLocks/>
          </p:cNvSpPr>
          <p:nvPr/>
        </p:nvSpPr>
        <p:spPr>
          <a:xfrm>
            <a:off x="4211638" y="5661025"/>
            <a:ext cx="1382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600" dirty="0">
                <a:latin charset="0" typeface="Times New Roman"/>
                <a:ea charset="-120" typeface="標楷體"/>
              </a:rPr>
              <a:t>R2 = R1 + R1;</a:t>
            </a:r>
          </a:p>
        </p:txBody>
      </p:sp>
      <p:sp>
        <p:nvSpPr>
          <p:cNvPr id="53262" name=""/>
          <p:cNvSpPr txBox="1">
            <a:spLocks/>
          </p:cNvSpPr>
          <p:nvPr/>
        </p:nvSpPr>
        <p:spPr>
          <a:xfrm>
            <a:off x="4230688" y="6048375"/>
            <a:ext cx="1509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mem[acc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] = R2;</a:t>
            </a:r>
          </a:p>
        </p:txBody>
      </p:sp>
      <p:grpSp>
        <p:nvGrpSpPr>
          <p:cNvPr id="53263" name=""/>
          <p:cNvGrpSpPr>
            <a:grpSpLocks/>
          </p:cNvGrpSpPr>
          <p:nvPr/>
        </p:nvGrpSpPr>
        <p:grpSpPr>
          <a:xfrm>
            <a:off x="519113" y="3716338"/>
            <a:ext cx="547687" cy="1030287"/>
            <a:chOff x="327" y="2341"/>
            <a:chExt cy="649" cx="345"/>
          </a:xfrm>
        </p:grpSpPr>
        <p:sp>
          <p:nvSpPr>
            <p:cNvPr id="53264" name=""/>
            <p:cNvSpPr>
              <a:spLocks/>
            </p:cNvSpPr>
            <p:nvPr/>
          </p:nvSpPr>
          <p:spPr>
            <a:xfrm>
              <a:off x="476" y="2341"/>
              <a:ext cx="0" cy="454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65" name=""/>
            <p:cNvSpPr txBox="1">
              <a:spLocks/>
            </p:cNvSpPr>
            <p:nvPr/>
          </p:nvSpPr>
          <p:spPr>
            <a:xfrm>
              <a:off x="327" y="2778"/>
              <a:ext cx="34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time</a:t>
              </a:r>
            </a:p>
          </p:txBody>
        </p:sp>
      </p:grpSp>
      <p:sp>
        <p:nvSpPr>
          <p:cNvPr id="53266" name=""/>
          <p:cNvSpPr>
            <a:spLocks/>
          </p:cNvSpPr>
          <p:nvPr/>
        </p:nvSpPr>
        <p:spPr>
          <a:xfrm>
            <a:off x="1331913" y="5084763"/>
            <a:ext cx="4752975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3267" name=""/>
          <p:cNvSpPr>
            <a:spLocks/>
          </p:cNvSpPr>
          <p:nvPr/>
        </p:nvSpPr>
        <p:spPr>
          <a:xfrm>
            <a:off x="6659563" y="5084763"/>
            <a:ext cx="2158999" cy="11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correct answer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acc=15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obtained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4272" name=""/>
        <p:cNvGrpSpPr>
          <a:grpSpLocks/>
        </p:cNvGrpSpPr>
        <p:nvPr/>
      </p:nvGrpSpPr>
      <p:grpSpPr>
        <a:xfrm/>
      </p:grpSpPr>
      <p:sp>
        <p:nvSpPr>
          <p:cNvPr id="54274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A program with bug (cont’d)</a:t>
            </a:r>
          </a:p>
        </p:txBody>
      </p:sp>
      <p:sp>
        <p:nvSpPr>
          <p:cNvPr id="54275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7466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With timing</a:t>
            </a:r>
          </a:p>
        </p:txBody>
      </p:sp>
      <p:sp>
        <p:nvSpPr>
          <p:cNvPr id="54276" name=""/>
          <p:cNvSpPr txBox="1">
            <a:spLocks/>
          </p:cNvSpPr>
          <p:nvPr/>
        </p:nvSpPr>
        <p:spPr>
          <a:xfrm>
            <a:off x="1908175" y="2781300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2000" dirty="0" u="sng">
                <a:latin charset="0" typeface="Times New Roman"/>
                <a:ea charset="-120" typeface="標楷體"/>
              </a:rPr>
              <a:t>P0</a:t>
            </a:r>
          </a:p>
        </p:txBody>
      </p:sp>
      <p:sp>
        <p:nvSpPr>
          <p:cNvPr id="54277" name=""/>
          <p:cNvSpPr txBox="1">
            <a:spLocks/>
          </p:cNvSpPr>
          <p:nvPr/>
        </p:nvSpPr>
        <p:spPr>
          <a:xfrm>
            <a:off x="1331913" y="3357563"/>
            <a:ext cx="22018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/* R0 ==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mysum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== 5 */</a:t>
            </a:r>
          </a:p>
        </p:txBody>
      </p:sp>
      <p:sp>
        <p:nvSpPr>
          <p:cNvPr id="54278" name=""/>
          <p:cNvSpPr txBox="1">
            <a:spLocks/>
          </p:cNvSpPr>
          <p:nvPr/>
        </p:nvSpPr>
        <p:spPr>
          <a:xfrm>
            <a:off x="1384300" y="3833813"/>
            <a:ext cx="15605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R1 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mem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[acc];</a:t>
            </a:r>
          </a:p>
        </p:txBody>
      </p:sp>
      <p:sp>
        <p:nvSpPr>
          <p:cNvPr id="54279" name=""/>
          <p:cNvSpPr txBox="1">
            <a:spLocks/>
          </p:cNvSpPr>
          <p:nvPr/>
        </p:nvSpPr>
        <p:spPr>
          <a:xfrm>
            <a:off x="1547813" y="4941888"/>
            <a:ext cx="1382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600" dirty="0">
                <a:latin charset="0" typeface="Times New Roman"/>
                <a:ea charset="-120" typeface="標楷體"/>
              </a:rPr>
              <a:t>R2 = R1 + R1;</a:t>
            </a:r>
          </a:p>
        </p:txBody>
      </p:sp>
      <p:sp>
        <p:nvSpPr>
          <p:cNvPr id="54280" name=""/>
          <p:cNvSpPr txBox="1">
            <a:spLocks/>
          </p:cNvSpPr>
          <p:nvPr/>
        </p:nvSpPr>
        <p:spPr>
          <a:xfrm>
            <a:off x="1547813" y="5373688"/>
            <a:ext cx="1509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mem[acc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] = R2;</a:t>
            </a:r>
          </a:p>
        </p:txBody>
      </p:sp>
      <p:sp>
        <p:nvSpPr>
          <p:cNvPr id="54281" name=""/>
          <p:cNvSpPr>
            <a:spLocks/>
          </p:cNvSpPr>
          <p:nvPr/>
        </p:nvSpPr>
        <p:spPr>
          <a:xfrm>
            <a:off x="3851275" y="2781300"/>
            <a:ext cx="0" cy="3743325"/>
          </a:xfrm>
          <a:prstGeom prst="line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4282" name=""/>
          <p:cNvSpPr txBox="1">
            <a:spLocks/>
          </p:cNvSpPr>
          <p:nvPr/>
        </p:nvSpPr>
        <p:spPr>
          <a:xfrm>
            <a:off x="4787900" y="2781300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2000" dirty="0" u="sng">
                <a:latin charset="0" typeface="Times New Roman"/>
                <a:ea charset="-120" typeface="標楷體"/>
              </a:rPr>
              <a:t>P1</a:t>
            </a:r>
          </a:p>
        </p:txBody>
      </p:sp>
      <p:sp>
        <p:nvSpPr>
          <p:cNvPr id="54283" name=""/>
          <p:cNvSpPr txBox="1">
            <a:spLocks/>
          </p:cNvSpPr>
          <p:nvPr/>
        </p:nvSpPr>
        <p:spPr>
          <a:xfrm>
            <a:off x="4211638" y="3357563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/* R0 ==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mysum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== 10 */</a:t>
            </a:r>
          </a:p>
        </p:txBody>
      </p:sp>
      <p:sp>
        <p:nvSpPr>
          <p:cNvPr id="54284" name=""/>
          <p:cNvSpPr txBox="1">
            <a:spLocks/>
          </p:cNvSpPr>
          <p:nvPr/>
        </p:nvSpPr>
        <p:spPr>
          <a:xfrm>
            <a:off x="4140200" y="4292600"/>
            <a:ext cx="15605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R1 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mem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[acc];</a:t>
            </a:r>
          </a:p>
        </p:txBody>
      </p:sp>
      <p:sp>
        <p:nvSpPr>
          <p:cNvPr id="54285" name=""/>
          <p:cNvSpPr txBox="1">
            <a:spLocks/>
          </p:cNvSpPr>
          <p:nvPr/>
        </p:nvSpPr>
        <p:spPr>
          <a:xfrm>
            <a:off x="4211638" y="5013325"/>
            <a:ext cx="1382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600" dirty="0">
                <a:latin charset="0" typeface="Times New Roman"/>
                <a:ea charset="-120" typeface="標楷體"/>
              </a:rPr>
              <a:t>R2 = R1 + R1;</a:t>
            </a:r>
          </a:p>
        </p:txBody>
      </p:sp>
      <p:sp>
        <p:nvSpPr>
          <p:cNvPr id="54286" name=""/>
          <p:cNvSpPr txBox="1">
            <a:spLocks/>
          </p:cNvSpPr>
          <p:nvPr/>
        </p:nvSpPr>
        <p:spPr>
          <a:xfrm>
            <a:off x="4140200" y="5949950"/>
            <a:ext cx="15097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mem[acc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] = R2;</a:t>
            </a:r>
          </a:p>
        </p:txBody>
      </p:sp>
      <p:grpSp>
        <p:nvGrpSpPr>
          <p:cNvPr id="54287" name=""/>
          <p:cNvGrpSpPr>
            <a:grpSpLocks/>
          </p:cNvGrpSpPr>
          <p:nvPr/>
        </p:nvGrpSpPr>
        <p:grpSpPr>
          <a:xfrm>
            <a:off x="519113" y="3716338"/>
            <a:ext cx="547687" cy="1030287"/>
            <a:chOff x="327" y="2341"/>
            <a:chExt cy="649" cx="345"/>
          </a:xfrm>
        </p:grpSpPr>
        <p:sp>
          <p:nvSpPr>
            <p:cNvPr id="54288" name=""/>
            <p:cNvSpPr>
              <a:spLocks/>
            </p:cNvSpPr>
            <p:nvPr/>
          </p:nvSpPr>
          <p:spPr>
            <a:xfrm>
              <a:off x="476" y="2341"/>
              <a:ext cx="0" cy="454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89" name=""/>
            <p:cNvSpPr txBox="1">
              <a:spLocks/>
            </p:cNvSpPr>
            <p:nvPr/>
          </p:nvSpPr>
          <p:spPr>
            <a:xfrm>
              <a:off x="327" y="2778"/>
              <a:ext cx="34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time</a:t>
              </a:r>
            </a:p>
          </p:txBody>
        </p:sp>
      </p:grpSp>
      <p:sp>
        <p:nvSpPr>
          <p:cNvPr id="54290" name=""/>
          <p:cNvSpPr>
            <a:spLocks/>
          </p:cNvSpPr>
          <p:nvPr/>
        </p:nvSpPr>
        <p:spPr>
          <a:xfrm>
            <a:off x="1403350" y="5805488"/>
            <a:ext cx="4752975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4291" name=""/>
          <p:cNvSpPr>
            <a:spLocks/>
          </p:cNvSpPr>
          <p:nvPr/>
        </p:nvSpPr>
        <p:spPr>
          <a:xfrm>
            <a:off x="6659563" y="5084763"/>
            <a:ext cx="2158999" cy="11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incorrect answer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acc=10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obtained</a:t>
            </a:r>
          </a:p>
        </p:txBody>
      </p:sp>
      <p:sp>
        <p:nvSpPr>
          <p:cNvPr id="54292" name=""/>
          <p:cNvSpPr>
            <a:spLocks/>
          </p:cNvSpPr>
          <p:nvPr/>
        </p:nvSpPr>
        <p:spPr>
          <a:xfrm>
            <a:off x="1331913" y="4292600"/>
            <a:ext cx="4752975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5296" name=""/>
        <p:cNvGrpSpPr>
          <a:grpSpLocks/>
        </p:cNvGrpSpPr>
        <p:nvPr/>
      </p:nvGrpSpPr>
      <p:grpSpPr>
        <a:xfrm/>
      </p:grpSpPr>
      <p:sp>
        <p:nvSpPr>
          <p:cNvPr id="55298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A program with bug (cont’d)</a:t>
            </a:r>
          </a:p>
        </p:txBody>
      </p:sp>
      <p:sp>
        <p:nvSpPr>
          <p:cNvPr id="55299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7466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With timing</a:t>
            </a:r>
          </a:p>
        </p:txBody>
      </p:sp>
      <p:sp>
        <p:nvSpPr>
          <p:cNvPr id="55300" name=""/>
          <p:cNvSpPr txBox="1">
            <a:spLocks/>
          </p:cNvSpPr>
          <p:nvPr/>
        </p:nvSpPr>
        <p:spPr>
          <a:xfrm>
            <a:off x="1908175" y="2781300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2000" dirty="0" u="sng">
                <a:latin charset="0" typeface="Times New Roman"/>
                <a:ea charset="-120" typeface="標楷體"/>
              </a:rPr>
              <a:t>P0</a:t>
            </a:r>
          </a:p>
        </p:txBody>
      </p:sp>
      <p:sp>
        <p:nvSpPr>
          <p:cNvPr id="55301" name=""/>
          <p:cNvSpPr txBox="1">
            <a:spLocks/>
          </p:cNvSpPr>
          <p:nvPr/>
        </p:nvSpPr>
        <p:spPr>
          <a:xfrm>
            <a:off x="1331913" y="3357563"/>
            <a:ext cx="22018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/* R0 ==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mysum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== 5 */</a:t>
            </a:r>
          </a:p>
        </p:txBody>
      </p:sp>
      <p:sp>
        <p:nvSpPr>
          <p:cNvPr id="55302" name=""/>
          <p:cNvSpPr txBox="1">
            <a:spLocks/>
          </p:cNvSpPr>
          <p:nvPr/>
        </p:nvSpPr>
        <p:spPr>
          <a:xfrm>
            <a:off x="1384300" y="3833813"/>
            <a:ext cx="15605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R1 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mem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[acc];</a:t>
            </a:r>
          </a:p>
        </p:txBody>
      </p:sp>
      <p:sp>
        <p:nvSpPr>
          <p:cNvPr id="55303" name=""/>
          <p:cNvSpPr txBox="1">
            <a:spLocks/>
          </p:cNvSpPr>
          <p:nvPr/>
        </p:nvSpPr>
        <p:spPr>
          <a:xfrm>
            <a:off x="1547813" y="4941888"/>
            <a:ext cx="1382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600" dirty="0">
                <a:latin charset="0" typeface="Times New Roman"/>
                <a:ea charset="-120" typeface="標楷體"/>
              </a:rPr>
              <a:t>R2 = R1 + R1;</a:t>
            </a:r>
          </a:p>
        </p:txBody>
      </p:sp>
      <p:sp>
        <p:nvSpPr>
          <p:cNvPr id="55304" name=""/>
          <p:cNvSpPr txBox="1">
            <a:spLocks/>
          </p:cNvSpPr>
          <p:nvPr/>
        </p:nvSpPr>
        <p:spPr>
          <a:xfrm>
            <a:off x="1476375" y="5949950"/>
            <a:ext cx="15097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mem[acc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] = R2;</a:t>
            </a:r>
          </a:p>
        </p:txBody>
      </p:sp>
      <p:sp>
        <p:nvSpPr>
          <p:cNvPr id="55305" name=""/>
          <p:cNvSpPr>
            <a:spLocks/>
          </p:cNvSpPr>
          <p:nvPr/>
        </p:nvSpPr>
        <p:spPr>
          <a:xfrm>
            <a:off x="3851275" y="2781300"/>
            <a:ext cx="0" cy="3743325"/>
          </a:xfrm>
          <a:prstGeom prst="line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5306" name=""/>
          <p:cNvSpPr txBox="1">
            <a:spLocks/>
          </p:cNvSpPr>
          <p:nvPr/>
        </p:nvSpPr>
        <p:spPr>
          <a:xfrm>
            <a:off x="4787900" y="2781300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2000" dirty="0" u="sng">
                <a:latin charset="0" typeface="Times New Roman"/>
                <a:ea charset="-120" typeface="標楷體"/>
              </a:rPr>
              <a:t>P1</a:t>
            </a:r>
          </a:p>
        </p:txBody>
      </p:sp>
      <p:sp>
        <p:nvSpPr>
          <p:cNvPr id="55307" name=""/>
          <p:cNvSpPr txBox="1">
            <a:spLocks/>
          </p:cNvSpPr>
          <p:nvPr/>
        </p:nvSpPr>
        <p:spPr>
          <a:xfrm>
            <a:off x="4211638" y="3357563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/* R0 ==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mysum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== 10 */</a:t>
            </a:r>
          </a:p>
        </p:txBody>
      </p:sp>
      <p:sp>
        <p:nvSpPr>
          <p:cNvPr id="55308" name=""/>
          <p:cNvSpPr txBox="1">
            <a:spLocks/>
          </p:cNvSpPr>
          <p:nvPr/>
        </p:nvSpPr>
        <p:spPr>
          <a:xfrm>
            <a:off x="4140200" y="4292600"/>
            <a:ext cx="15605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R1 = 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mem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 [acc];</a:t>
            </a:r>
          </a:p>
        </p:txBody>
      </p:sp>
      <p:sp>
        <p:nvSpPr>
          <p:cNvPr id="55309" name=""/>
          <p:cNvSpPr txBox="1">
            <a:spLocks/>
          </p:cNvSpPr>
          <p:nvPr/>
        </p:nvSpPr>
        <p:spPr>
          <a:xfrm>
            <a:off x="4211638" y="4941888"/>
            <a:ext cx="1382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600" dirty="0">
                <a:latin charset="0" typeface="Times New Roman"/>
                <a:ea charset="-120" typeface="標楷體"/>
              </a:rPr>
              <a:t>R2 = R1 + R1;</a:t>
            </a:r>
          </a:p>
        </p:txBody>
      </p:sp>
      <p:sp>
        <p:nvSpPr>
          <p:cNvPr id="55310" name=""/>
          <p:cNvSpPr txBox="1">
            <a:spLocks/>
          </p:cNvSpPr>
          <p:nvPr/>
        </p:nvSpPr>
        <p:spPr>
          <a:xfrm>
            <a:off x="4067175" y="5373688"/>
            <a:ext cx="15097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altLang="en-US" sz="1600" dirty="0">
                <a:latin charset="0" typeface="Times New Roman"/>
                <a:ea charset="-120" typeface="標楷體"/>
              </a:rPr>
              <a:t>mem[acc</a:t>
            </a:r>
            <a:r>
              <a:rPr lang="en-US" altLang="en-US" sz="1600" dirty="0">
                <a:latin charset="0" typeface="Times New Roman"/>
                <a:ea charset="-120" typeface="標楷體"/>
              </a:rPr>
              <a:t>] = R2;</a:t>
            </a:r>
          </a:p>
        </p:txBody>
      </p:sp>
      <p:grpSp>
        <p:nvGrpSpPr>
          <p:cNvPr id="55311" name=""/>
          <p:cNvGrpSpPr>
            <a:grpSpLocks/>
          </p:cNvGrpSpPr>
          <p:nvPr/>
        </p:nvGrpSpPr>
        <p:grpSpPr>
          <a:xfrm>
            <a:off x="519113" y="3716338"/>
            <a:ext cx="547687" cy="1030287"/>
            <a:chOff x="327" y="2341"/>
            <a:chExt cy="649" cx="345"/>
          </a:xfrm>
        </p:grpSpPr>
        <p:sp>
          <p:nvSpPr>
            <p:cNvPr id="55312" name=""/>
            <p:cNvSpPr>
              <a:spLocks/>
            </p:cNvSpPr>
            <p:nvPr/>
          </p:nvSpPr>
          <p:spPr>
            <a:xfrm>
              <a:off x="476" y="2341"/>
              <a:ext cx="0" cy="454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13" name=""/>
            <p:cNvSpPr txBox="1">
              <a:spLocks/>
            </p:cNvSpPr>
            <p:nvPr/>
          </p:nvSpPr>
          <p:spPr>
            <a:xfrm>
              <a:off x="327" y="2778"/>
              <a:ext cx="34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time</a:t>
              </a:r>
            </a:p>
          </p:txBody>
        </p:sp>
      </p:grpSp>
      <p:sp>
        <p:nvSpPr>
          <p:cNvPr id="55314" name=""/>
          <p:cNvSpPr>
            <a:spLocks/>
          </p:cNvSpPr>
          <p:nvPr/>
        </p:nvSpPr>
        <p:spPr>
          <a:xfrm>
            <a:off x="1403350" y="5805488"/>
            <a:ext cx="4752975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5315" name=""/>
          <p:cNvSpPr>
            <a:spLocks/>
          </p:cNvSpPr>
          <p:nvPr/>
        </p:nvSpPr>
        <p:spPr>
          <a:xfrm>
            <a:off x="6659563" y="5084763"/>
            <a:ext cx="2158999" cy="11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incorrect answer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acc=5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obtained</a:t>
            </a:r>
          </a:p>
        </p:txBody>
      </p:sp>
      <p:sp>
        <p:nvSpPr>
          <p:cNvPr id="55316" name=""/>
          <p:cNvSpPr>
            <a:spLocks/>
          </p:cNvSpPr>
          <p:nvPr/>
        </p:nvSpPr>
        <p:spPr>
          <a:xfrm>
            <a:off x="1331913" y="4292600"/>
            <a:ext cx="4752975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6320" name=""/>
        <p:cNvGrpSpPr>
          <a:grpSpLocks/>
        </p:cNvGrpSpPr>
        <p:nvPr/>
      </p:nvGrpSpPr>
      <p:grpSpPr>
        <a:xfrm/>
      </p:grpSpPr>
      <p:sp>
        <p:nvSpPr>
          <p:cNvPr id="56322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The correct program</a:t>
            </a:r>
          </a:p>
        </p:txBody>
      </p:sp>
      <p:grpSp>
        <p:nvGrpSpPr>
          <p:cNvPr id="56323" name=""/>
          <p:cNvGrpSpPr>
            <a:grpSpLocks/>
          </p:cNvGrpSpPr>
          <p:nvPr/>
        </p:nvGrpSpPr>
        <p:grpSpPr>
          <a:xfrm>
            <a:off x="1692275" y="2133600"/>
            <a:ext cx="5400675" cy="3889375"/>
            <a:chOff x="1066" y="1344"/>
            <a:chExt cy="2450" cx="3402"/>
          </a:xfrm>
        </p:grpSpPr>
        <p:grpSp>
          <p:nvGrpSpPr>
            <p:cNvPr id="56324" name=""/>
            <p:cNvGrpSpPr>
              <a:grpSpLocks/>
            </p:cNvGrpSpPr>
            <p:nvPr/>
          </p:nvGrpSpPr>
          <p:grpSpPr>
            <a:xfrm>
              <a:off x="1099" y="1344"/>
              <a:ext cx="1301" cy="1505"/>
              <a:chOff x="1099" y="1344"/>
              <a:chExt cy="1505" cx="1301"/>
            </a:xfrm>
          </p:grpSpPr>
          <p:sp>
            <p:nvSpPr>
              <p:cNvPr id="56325" name=""/>
              <p:cNvSpPr txBox="1">
                <a:spLocks/>
              </p:cNvSpPr>
              <p:nvPr/>
            </p:nvSpPr>
            <p:spPr>
              <a:xfrm>
                <a:off x="1099" y="1553"/>
                <a:ext cx="1301" cy="129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mysum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= 0;</a:t>
                </a:r>
              </a:p>
              <a:p>
                <a:pPr/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for (i=0;i&lt;10000;i++)</a:t>
                </a:r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  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mysum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+=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a[i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]*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b[i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];</a:t>
                </a:r>
              </a:p>
              <a:p>
                <a:pPr/>
              </a:p>
              <a:p>
                <a:pPr/>
                <a:r>
                  <a:rPr lang="en-US" altLang="en-US" sz="1600" dirty="0" b="1">
                    <a:latin charset="0" typeface="Times New Roman"/>
                    <a:ea charset="-120" typeface="標楷體"/>
                  </a:rPr>
                  <a:t>lock (L);</a:t>
                </a:r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   acc +=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mysum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;</a:t>
                </a:r>
              </a:p>
              <a:p>
                <a:pPr/>
                <a:r>
                  <a:rPr lang="en-US" altLang="en-US" sz="1600" dirty="0" b="1">
                    <a:latin charset="0" typeface="Times New Roman"/>
                    <a:ea charset="-120" typeface="標楷體"/>
                  </a:rPr>
                  <a:t>unlock (L);</a:t>
                </a:r>
              </a:p>
            </p:txBody>
          </p:sp>
          <p:sp>
            <p:nvSpPr>
              <p:cNvPr id="56326" name=""/>
              <p:cNvSpPr txBox="1">
                <a:spLocks/>
              </p:cNvSpPr>
              <p:nvPr/>
            </p:nvSpPr>
            <p:spPr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Proc. 1</a:t>
                </a:r>
              </a:p>
            </p:txBody>
          </p:sp>
        </p:grpSp>
        <p:grpSp>
          <p:nvGrpSpPr>
            <p:cNvPr id="56327" name=""/>
            <p:cNvGrpSpPr>
              <a:grpSpLocks/>
            </p:cNvGrpSpPr>
            <p:nvPr/>
          </p:nvGrpSpPr>
          <p:grpSpPr>
            <a:xfrm>
              <a:off x="1066" y="3158"/>
              <a:ext cx="3402" cy="636"/>
              <a:chOff x="703" y="2976"/>
              <a:chExt cy="636" cx="3402"/>
            </a:xfrm>
          </p:grpSpPr>
          <p:sp>
            <p:nvSpPr>
              <p:cNvPr id="56328" name=""/>
              <p:cNvSpPr>
                <a:spLocks/>
              </p:cNvSpPr>
              <p:nvPr/>
            </p:nvSpPr>
            <p:spPr>
              <a:xfrm>
                <a:off x="703" y="2976"/>
                <a:ext cx="3402" cy="63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29" name=""/>
              <p:cNvSpPr txBox="1">
                <a:spLocks/>
              </p:cNvSpPr>
              <p:nvPr/>
            </p:nvSpPr>
            <p:spPr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shared memory</a:t>
                </a:r>
              </a:p>
            </p:txBody>
          </p:sp>
          <p:sp>
            <p:nvSpPr>
              <p:cNvPr id="56330" name=""/>
              <p:cNvSpPr>
                <a:spLocks/>
              </p:cNvSpPr>
              <p:nvPr/>
            </p:nvSpPr>
            <p:spPr>
              <a:xfrm>
                <a:off x="1973" y="3158"/>
                <a:ext cx="545" cy="18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charset="0" typeface="Times New Roman"/>
                    <a:ea charset="-120" typeface="標楷體"/>
                  </a:rPr>
                  <a:t>acc</a:t>
                </a:r>
              </a:p>
            </p:txBody>
          </p:sp>
        </p:grpSp>
        <p:sp>
          <p:nvSpPr>
            <p:cNvPr id="56331" name=""/>
            <p:cNvSpPr>
              <a:spLocks/>
            </p:cNvSpPr>
            <p:nvPr/>
          </p:nvSpPr>
          <p:spPr>
            <a:xfrm>
              <a:off x="1882" y="2840"/>
              <a:ext cx="318" cy="317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32" name=""/>
            <p:cNvSpPr>
              <a:spLocks/>
            </p:cNvSpPr>
            <p:nvPr/>
          </p:nvSpPr>
          <p:spPr>
            <a:xfrm flipH="1">
              <a:off x="2971" y="2840"/>
              <a:ext cx="544" cy="317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333" name=""/>
            <p:cNvGrpSpPr>
              <a:grpSpLocks/>
            </p:cNvGrpSpPr>
            <p:nvPr/>
          </p:nvGrpSpPr>
          <p:grpSpPr>
            <a:xfrm>
              <a:off x="2744" y="1344"/>
              <a:ext cx="1498" cy="1505"/>
              <a:chOff x="1099" y="1344"/>
              <a:chExt cy="1505" cx="1498"/>
            </a:xfrm>
          </p:grpSpPr>
          <p:sp>
            <p:nvSpPr>
              <p:cNvPr id="56334" name=""/>
              <p:cNvSpPr txBox="1">
                <a:spLocks/>
              </p:cNvSpPr>
              <p:nvPr/>
            </p:nvSpPr>
            <p:spPr>
              <a:xfrm>
                <a:off x="1099" y="1553"/>
                <a:ext cx="1498" cy="129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mysum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= 0;</a:t>
                </a:r>
              </a:p>
              <a:p>
                <a:pPr/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for (i=10000;i&lt;20000;i++)</a:t>
                </a:r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  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mysum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+=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a[i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]*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b[i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];</a:t>
                </a:r>
              </a:p>
              <a:p>
                <a:pPr/>
              </a:p>
              <a:p>
                <a:pPr/>
                <a:r>
                  <a:rPr lang="en-US" altLang="en-US" sz="1600" dirty="0" b="1">
                    <a:latin charset="0" typeface="Times New Roman"/>
                    <a:ea charset="-120" typeface="標楷體"/>
                  </a:rPr>
                  <a:t>lock (L);</a:t>
                </a:r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   acc +=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mysum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;</a:t>
                </a:r>
              </a:p>
              <a:p>
                <a:pPr/>
                <a:r>
                  <a:rPr lang="en-US" altLang="en-US" sz="1600" dirty="0" b="1">
                    <a:latin charset="0" typeface="Times New Roman"/>
                    <a:ea charset="-120" typeface="標楷體"/>
                  </a:rPr>
                  <a:t>unlock (L);</a:t>
                </a:r>
              </a:p>
            </p:txBody>
          </p:sp>
          <p:sp>
            <p:nvSpPr>
              <p:cNvPr id="56335" name=""/>
              <p:cNvSpPr txBox="1">
                <a:spLocks/>
              </p:cNvSpPr>
              <p:nvPr/>
            </p:nvSpPr>
            <p:spPr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Proc. 2</a:t>
                </a:r>
              </a:p>
            </p:txBody>
          </p:sp>
        </p:grpSp>
      </p:grpSp>
    </p:spTree>
  </p:cSld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7344" name=""/>
        <p:cNvGrpSpPr>
          <a:grpSpLocks/>
        </p:cNvGrpSpPr>
        <p:nvPr/>
      </p:nvGrpSpPr>
      <p:grpSpPr>
        <a:xfrm/>
      </p:grpSpPr>
      <p:sp>
        <p:nvSpPr>
          <p:cNvPr id="57346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sz="4000" dirty="0"/>
              <a:t>System calls for mutual-exclusive synchronization for multi-threading</a:t>
            </a:r>
          </a:p>
        </p:txBody>
      </p:sp>
      <p:sp>
        <p:nvSpPr>
          <p:cNvPr id="57347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/>
            <a:r>
              <a:rPr lang="en-US" altLang="en-US" dirty="0"/>
              <a:t>thread synchronization</a:t>
            </a:r>
          </a:p>
          <a:p>
            <a:pPr lvl="1"/>
            <a:r>
              <a:rPr lang="en-US" altLang="en-US" dirty="0"/>
              <a:t>pthread_mutex_init</a:t>
            </a:r>
          </a:p>
          <a:p>
            <a:pPr lvl="1"/>
            <a:r>
              <a:rPr lang="en-US" altLang="en-US" dirty="0"/>
              <a:t>pthread_mutex_destroy</a:t>
            </a:r>
          </a:p>
          <a:p>
            <a:pPr lvl="1"/>
            <a:r>
              <a:rPr lang="en-US" altLang="en-US" dirty="0"/>
              <a:t>pthread_mutex_lock</a:t>
            </a:r>
          </a:p>
          <a:p>
            <a:pPr lvl="1"/>
            <a:r>
              <a:rPr lang="en-US" altLang="en-US" dirty="0"/>
              <a:t>pthread_mutex_trylock</a:t>
            </a:r>
          </a:p>
          <a:p>
            <a:pPr lvl="1"/>
            <a:r>
              <a:rPr lang="en-US" altLang="en-US" dirty="0"/>
              <a:t>pthread_mutex_unlock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8368" name=""/>
        <p:cNvGrpSpPr>
          <a:grpSpLocks/>
        </p:cNvGrpSpPr>
        <p:nvPr/>
      </p:nvGrpSpPr>
      <p:grpSpPr>
        <a:xfrm/>
      </p:grpSpPr>
      <p:sp>
        <p:nvSpPr>
          <p:cNvPr id="58370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pthread_acc</a:t>
            </a:r>
          </a:p>
        </p:txBody>
      </p:sp>
      <p:grpSp>
        <p:nvGrpSpPr>
          <p:cNvPr id="58371" name=""/>
          <p:cNvGrpSpPr>
            <a:grpSpLocks/>
          </p:cNvGrpSpPr>
          <p:nvPr/>
        </p:nvGrpSpPr>
        <p:grpSpPr>
          <a:xfrm>
            <a:off x="1187450" y="2349500"/>
            <a:ext cx="6278563" cy="2882900"/>
            <a:chOff x="793" y="1706"/>
            <a:chExt cy="1816" cx="3955"/>
          </a:xfrm>
        </p:grpSpPr>
        <p:grpSp>
          <p:nvGrpSpPr>
            <p:cNvPr id="58372" name=""/>
            <p:cNvGrpSpPr>
              <a:grpSpLocks/>
            </p:cNvGrpSpPr>
            <p:nvPr/>
          </p:nvGrpSpPr>
          <p:grpSpPr>
            <a:xfrm>
              <a:off x="793" y="1706"/>
              <a:ext cx="915" cy="753"/>
              <a:chOff x="1111" y="1752"/>
              <a:chExt cy="753" cx="915"/>
            </a:xfrm>
          </p:grpSpPr>
          <p:sp>
            <p:nvSpPr>
              <p:cNvPr id="58373" name=""/>
              <p:cNvSpPr txBox="1">
                <a:spLocks/>
              </p:cNvSpPr>
              <p:nvPr/>
            </p:nvSpPr>
            <p:spPr>
              <a:xfrm>
                <a:off x="1111" y="1979"/>
                <a:ext cx="915" cy="52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>
                <a:spAutoFit/>
              </a:bodyPr>
              <a:lstStyle/>
              <a:p>
                <a:pPr/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acc =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acc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+ …;</a:t>
                </a:r>
              </a:p>
              <a:p>
                <a:pPr/>
              </a:p>
            </p:txBody>
          </p:sp>
          <p:sp>
            <p:nvSpPr>
              <p:cNvPr id="58374" name=""/>
              <p:cNvSpPr txBox="1">
                <a:spLocks/>
              </p:cNvSpPr>
              <p:nvPr/>
            </p:nvSpPr>
            <p:spPr>
              <a:xfrm>
                <a:off x="1111" y="1752"/>
                <a:ext cx="57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Thread 1</a:t>
                </a:r>
              </a:p>
            </p:txBody>
          </p:sp>
        </p:grpSp>
        <p:grpSp>
          <p:nvGrpSpPr>
            <p:cNvPr id="58375" name=""/>
            <p:cNvGrpSpPr>
              <a:grpSpLocks/>
            </p:cNvGrpSpPr>
            <p:nvPr/>
          </p:nvGrpSpPr>
          <p:grpSpPr>
            <a:xfrm>
              <a:off x="1066" y="2886"/>
              <a:ext cx="3402" cy="636"/>
              <a:chOff x="703" y="2976"/>
              <a:chExt cy="636" cx="3402"/>
            </a:xfrm>
          </p:grpSpPr>
          <p:sp>
            <p:nvSpPr>
              <p:cNvPr id="58376" name=""/>
              <p:cNvSpPr>
                <a:spLocks/>
              </p:cNvSpPr>
              <p:nvPr/>
            </p:nvSpPr>
            <p:spPr>
              <a:xfrm>
                <a:off x="703" y="2976"/>
                <a:ext cx="3402" cy="63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77" name=""/>
              <p:cNvSpPr txBox="1">
                <a:spLocks/>
              </p:cNvSpPr>
              <p:nvPr/>
            </p:nvSpPr>
            <p:spPr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shared memory</a:t>
                </a:r>
              </a:p>
            </p:txBody>
          </p:sp>
          <p:sp>
            <p:nvSpPr>
              <p:cNvPr id="58378" name=""/>
              <p:cNvSpPr>
                <a:spLocks/>
              </p:cNvSpPr>
              <p:nvPr/>
            </p:nvSpPr>
            <p:spPr>
              <a:xfrm>
                <a:off x="1973" y="3158"/>
                <a:ext cx="545" cy="18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charset="0" typeface="Times New Roman"/>
                    <a:ea charset="-120" typeface="標楷體"/>
                  </a:rPr>
                  <a:t>acc</a:t>
                </a:r>
              </a:p>
            </p:txBody>
          </p:sp>
        </p:grpSp>
        <p:sp>
          <p:nvSpPr>
            <p:cNvPr id="58379" name=""/>
            <p:cNvSpPr>
              <a:spLocks/>
            </p:cNvSpPr>
            <p:nvPr/>
          </p:nvSpPr>
          <p:spPr>
            <a:xfrm>
              <a:off x="1292" y="2478"/>
              <a:ext cx="862" cy="408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80" name=""/>
            <p:cNvSpPr>
              <a:spLocks/>
            </p:cNvSpPr>
            <p:nvPr/>
          </p:nvSpPr>
          <p:spPr>
            <a:xfrm>
              <a:off x="2335" y="2478"/>
              <a:ext cx="137" cy="408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381" name=""/>
            <p:cNvGrpSpPr>
              <a:grpSpLocks/>
            </p:cNvGrpSpPr>
            <p:nvPr/>
          </p:nvGrpSpPr>
          <p:grpSpPr>
            <a:xfrm>
              <a:off x="1837" y="1706"/>
              <a:ext cx="915" cy="753"/>
              <a:chOff x="1111" y="1752"/>
              <a:chExt cy="753" cx="915"/>
            </a:xfrm>
          </p:grpSpPr>
          <p:sp>
            <p:nvSpPr>
              <p:cNvPr id="58382" name=""/>
              <p:cNvSpPr txBox="1">
                <a:spLocks/>
              </p:cNvSpPr>
              <p:nvPr/>
            </p:nvSpPr>
            <p:spPr>
              <a:xfrm>
                <a:off x="1111" y="1979"/>
                <a:ext cx="915" cy="52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>
                <a:spAutoFit/>
              </a:bodyPr>
              <a:lstStyle/>
              <a:p>
                <a:pPr/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acc =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acc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+ …;</a:t>
                </a:r>
              </a:p>
              <a:p>
                <a:pPr/>
              </a:p>
            </p:txBody>
          </p:sp>
          <p:sp>
            <p:nvSpPr>
              <p:cNvPr id="58383" name=""/>
              <p:cNvSpPr txBox="1">
                <a:spLocks/>
              </p:cNvSpPr>
              <p:nvPr/>
            </p:nvSpPr>
            <p:spPr>
              <a:xfrm>
                <a:off x="1111" y="1752"/>
                <a:ext cx="57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Thread 2</a:t>
                </a:r>
              </a:p>
            </p:txBody>
          </p:sp>
        </p:grpSp>
        <p:grpSp>
          <p:nvGrpSpPr>
            <p:cNvPr id="58384" name=""/>
            <p:cNvGrpSpPr>
              <a:grpSpLocks/>
            </p:cNvGrpSpPr>
            <p:nvPr/>
          </p:nvGrpSpPr>
          <p:grpSpPr>
            <a:xfrm>
              <a:off x="2835" y="1706"/>
              <a:ext cx="915" cy="753"/>
              <a:chOff x="1111" y="1752"/>
              <a:chExt cy="753" cx="915"/>
            </a:xfrm>
          </p:grpSpPr>
          <p:sp>
            <p:nvSpPr>
              <p:cNvPr id="58385" name=""/>
              <p:cNvSpPr txBox="1">
                <a:spLocks/>
              </p:cNvSpPr>
              <p:nvPr/>
            </p:nvSpPr>
            <p:spPr>
              <a:xfrm>
                <a:off x="1111" y="1979"/>
                <a:ext cx="915" cy="52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>
                <a:spAutoFit/>
              </a:bodyPr>
              <a:lstStyle/>
              <a:p>
                <a:pPr/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acc =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acc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+ …;</a:t>
                </a:r>
              </a:p>
              <a:p>
                <a:pPr/>
              </a:p>
            </p:txBody>
          </p:sp>
          <p:sp>
            <p:nvSpPr>
              <p:cNvPr id="58386" name=""/>
              <p:cNvSpPr txBox="1">
                <a:spLocks/>
              </p:cNvSpPr>
              <p:nvPr/>
            </p:nvSpPr>
            <p:spPr>
              <a:xfrm>
                <a:off x="1111" y="1752"/>
                <a:ext cx="57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Thread 3</a:t>
                </a:r>
              </a:p>
            </p:txBody>
          </p:sp>
        </p:grpSp>
        <p:grpSp>
          <p:nvGrpSpPr>
            <p:cNvPr id="58387" name=""/>
            <p:cNvGrpSpPr>
              <a:grpSpLocks/>
            </p:cNvGrpSpPr>
            <p:nvPr/>
          </p:nvGrpSpPr>
          <p:grpSpPr>
            <a:xfrm>
              <a:off x="3833" y="1706"/>
              <a:ext cx="915" cy="753"/>
              <a:chOff x="1111" y="1752"/>
              <a:chExt cy="753" cx="915"/>
            </a:xfrm>
          </p:grpSpPr>
          <p:sp>
            <p:nvSpPr>
              <p:cNvPr id="58388" name=""/>
              <p:cNvSpPr txBox="1">
                <a:spLocks/>
              </p:cNvSpPr>
              <p:nvPr/>
            </p:nvSpPr>
            <p:spPr>
              <a:xfrm>
                <a:off x="1111" y="1979"/>
                <a:ext cx="915" cy="52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>
                <a:spAutoFit/>
              </a:bodyPr>
              <a:lstStyle/>
              <a:p>
                <a:pPr/>
              </a:p>
              <a:p>
                <a:pPr/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acc = 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acc</a:t>
                </a:r>
                <a:r>
                  <a:rPr lang="en-US" altLang="en-US" sz="1600" dirty="0">
                    <a:latin charset="0" typeface="Times New Roman"/>
                    <a:ea charset="-120" typeface="標楷體"/>
                  </a:rPr>
                  <a:t> + …;</a:t>
                </a:r>
              </a:p>
              <a:p>
                <a:pPr/>
              </a:p>
            </p:txBody>
          </p:sp>
          <p:sp>
            <p:nvSpPr>
              <p:cNvPr id="58389" name=""/>
              <p:cNvSpPr txBox="1">
                <a:spLocks/>
              </p:cNvSpPr>
              <p:nvPr/>
            </p:nvSpPr>
            <p:spPr>
              <a:xfrm>
                <a:off x="1111" y="1752"/>
                <a:ext cx="57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latin charset="0" typeface="Times New Roman"/>
                    <a:ea charset="-120" typeface="標楷體"/>
                  </a:rPr>
                  <a:t>Thread 4</a:t>
                </a:r>
              </a:p>
            </p:txBody>
          </p:sp>
        </p:grpSp>
        <p:sp>
          <p:nvSpPr>
            <p:cNvPr id="58390" name=""/>
            <p:cNvSpPr>
              <a:spLocks/>
            </p:cNvSpPr>
            <p:nvPr/>
          </p:nvSpPr>
          <p:spPr>
            <a:xfrm flipH="1">
              <a:off x="2880" y="2478"/>
              <a:ext cx="363" cy="362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91" name=""/>
            <p:cNvSpPr>
              <a:spLocks/>
            </p:cNvSpPr>
            <p:nvPr/>
          </p:nvSpPr>
          <p:spPr>
            <a:xfrm flipH="1">
              <a:off x="3288" y="2478"/>
              <a:ext cx="998" cy="408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</p:spTree>
  </p:cSld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9392" name=""/>
        <p:cNvGrpSpPr>
          <a:grpSpLocks/>
        </p:cNvGrpSpPr>
        <p:nvPr/>
      </p:nvGrpSpPr>
      <p:grpSpPr>
        <a:xfrm/>
      </p:grpSpPr>
      <p:sp>
        <p:nvSpPr>
          <p:cNvPr id="59394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pthread_acc</a:t>
            </a:r>
          </a:p>
        </p:txBody>
      </p:sp>
      <p:sp>
        <p:nvSpPr>
          <p:cNvPr id="59395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968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initialize a lock</a:t>
            </a:r>
          </a:p>
        </p:txBody>
      </p:sp>
      <p:pic>
        <p:nvPicPr>
          <p:cNvPr id="59396" name="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304800" y="3505200"/>
            <a:ext cx="2552700" cy="876300"/>
          </a:xfrm>
          <a:prstGeom prst="rect">
            <a:avLst/>
          </a:prstGeom>
          <a:ln/>
        </p:spPr>
      </p:pic>
      <p:pic>
        <p:nvPicPr>
          <p:cNvPr id="59397" name=""/>
          <p:cNvPicPr>
            <a:picLocks noChangeAspect="1"/>
          </p:cNvPicPr>
          <p:nvPr/>
        </p:nvPicPr>
        <p:blipFill>
          <a:blip r:embed="rID6">
            <a:extLst/>
          </a:blip>
          <a:srcRect/>
          <a:stretch>
            <a:fillRect/>
          </a:stretch>
        </p:blipFill>
        <p:spPr>
          <a:xfrm>
            <a:off x="3048000" y="3048000"/>
            <a:ext cx="5876926" cy="2552700"/>
          </a:xfrm>
          <a:prstGeom prst="rect">
            <a:avLst/>
          </a:prstGeom>
          <a:ln/>
        </p:spPr>
      </p:pic>
    </p:spTree>
  </p:cSld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0416" name=""/>
        <p:cNvGrpSpPr>
          <a:grpSpLocks/>
        </p:cNvGrpSpPr>
        <p:nvPr/>
      </p:nvGrpSpPr>
      <p:grpSpPr>
        <a:xfrm/>
      </p:grpSpPr>
      <p:sp>
        <p:nvSpPr>
          <p:cNvPr id="60418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pthread_acc</a:t>
            </a:r>
          </a:p>
        </p:txBody>
      </p:sp>
      <p:sp>
        <p:nvSpPr>
          <p:cNvPr id="60419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968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initialize a lock</a:t>
            </a:r>
          </a:p>
        </p:txBody>
      </p:sp>
      <p:pic>
        <p:nvPicPr>
          <p:cNvPr id="60420" name="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304800" y="3505200"/>
            <a:ext cx="2552700" cy="876300"/>
          </a:xfrm>
          <a:prstGeom prst="rect">
            <a:avLst/>
          </a:prstGeom>
          <a:ln/>
        </p:spPr>
      </p:pic>
      <p:pic>
        <p:nvPicPr>
          <p:cNvPr id="60421" name=""/>
          <p:cNvPicPr>
            <a:picLocks noChangeAspect="1"/>
          </p:cNvPicPr>
          <p:nvPr/>
        </p:nvPicPr>
        <p:blipFill>
          <a:blip r:embed="rID6">
            <a:extLst/>
          </a:blip>
          <a:srcRect/>
          <a:stretch>
            <a:fillRect/>
          </a:stretch>
        </p:blipFill>
        <p:spPr>
          <a:xfrm>
            <a:off x="3048000" y="3048000"/>
            <a:ext cx="5876926" cy="2552700"/>
          </a:xfrm>
          <a:prstGeom prst="rect">
            <a:avLst/>
          </a:prstGeom>
          <a:ln/>
        </p:spPr>
      </p:pic>
      <p:sp>
        <p:nvSpPr>
          <p:cNvPr id="60422" name=""/>
          <p:cNvSpPr>
            <a:spLocks/>
          </p:cNvSpPr>
          <p:nvPr/>
        </p:nvSpPr>
        <p:spPr>
          <a:xfrm>
            <a:off x="457200" y="4038600"/>
            <a:ext cx="19812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0423" name=""/>
          <p:cNvSpPr txBox="1">
            <a:spLocks/>
          </p:cNvSpPr>
          <p:nvPr/>
        </p:nvSpPr>
        <p:spPr>
          <a:xfrm>
            <a:off x="593725" y="4405313"/>
            <a:ext cx="154305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the lock variable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1440" name=""/>
        <p:cNvGrpSpPr>
          <a:grpSpLocks/>
        </p:cNvGrpSpPr>
        <p:nvPr/>
      </p:nvGrpSpPr>
      <p:grpSpPr>
        <a:xfrm/>
      </p:grpSpPr>
      <p:sp>
        <p:nvSpPr>
          <p:cNvPr id="61442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pthread_acc</a:t>
            </a:r>
          </a:p>
        </p:txBody>
      </p:sp>
      <p:sp>
        <p:nvSpPr>
          <p:cNvPr id="61443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968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initialize a lock</a:t>
            </a:r>
          </a:p>
        </p:txBody>
      </p:sp>
      <p:pic>
        <p:nvPicPr>
          <p:cNvPr id="61444" name="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304800" y="3505200"/>
            <a:ext cx="2552700" cy="876300"/>
          </a:xfrm>
          <a:prstGeom prst="rect">
            <a:avLst/>
          </a:prstGeom>
          <a:ln/>
        </p:spPr>
      </p:pic>
      <p:pic>
        <p:nvPicPr>
          <p:cNvPr id="61445" name=""/>
          <p:cNvPicPr>
            <a:picLocks noChangeAspect="1"/>
          </p:cNvPicPr>
          <p:nvPr/>
        </p:nvPicPr>
        <p:blipFill>
          <a:blip r:embed="rID6">
            <a:extLst/>
          </a:blip>
          <a:srcRect/>
          <a:stretch>
            <a:fillRect/>
          </a:stretch>
        </p:blipFill>
        <p:spPr>
          <a:xfrm>
            <a:off x="3048000" y="3048000"/>
            <a:ext cx="5876926" cy="2552700"/>
          </a:xfrm>
          <a:prstGeom prst="rect">
            <a:avLst/>
          </a:prstGeom>
          <a:ln/>
        </p:spPr>
      </p:pic>
      <p:sp>
        <p:nvSpPr>
          <p:cNvPr id="61446" name=""/>
          <p:cNvSpPr>
            <a:spLocks/>
          </p:cNvSpPr>
          <p:nvPr/>
        </p:nvSpPr>
        <p:spPr>
          <a:xfrm>
            <a:off x="3505200" y="3962400"/>
            <a:ext cx="3048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1447" name=""/>
          <p:cNvSpPr txBox="1">
            <a:spLocks/>
          </p:cNvSpPr>
          <p:nvPr/>
        </p:nvSpPr>
        <p:spPr>
          <a:xfrm>
            <a:off x="4876800" y="3581400"/>
            <a:ext cx="177165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initializing the lock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5360" name=""/>
        <p:cNvGrpSpPr>
          <a:grpSpLocks/>
        </p:cNvGrpSpPr>
        <p:nvPr/>
      </p:nvGrpSpPr>
      <p:grpSpPr>
        <a:xfrm/>
      </p:grpSpPr>
      <p:sp>
        <p:nvSpPr>
          <p:cNvPr id="15362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What is a thread?</a:t>
            </a:r>
          </a:p>
        </p:txBody>
      </p:sp>
      <p:sp>
        <p:nvSpPr>
          <p:cNvPr id="15363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954087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 thread has its own “context”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register file content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stack</a:t>
            </a:r>
          </a:p>
        </p:txBody>
      </p:sp>
      <p:pic>
        <p:nvPicPr>
          <p:cNvPr id="15364" name=""/>
          <p:cNvPicPr>
            <a:picLocks/>
          </p:cNvPicPr>
          <p:nvPr/>
        </p:nvPicPr>
        <p:blipFill>
          <a:blip r:embed="rID2">
            <a:extLst/>
          </a:blip>
          <a:srcRect t="11746" r="392" b="11746" l="392"/>
          <a:stretch>
            <a:fillRect/>
          </a:stretch>
        </p:blipFill>
        <p:spPr>
          <a:xfrm>
            <a:off x="1828800" y="3203575"/>
            <a:ext cx="5902325" cy="3414713"/>
          </a:xfrm>
          <a:prstGeom prst="rect">
            <a:avLst/>
          </a:prstGeom>
          <a:noFill/>
          <a:ln w="38100" cmpd="dbl">
            <a:solidFill>
              <a:srgbClr val="cc6600"/>
            </a:solidFill>
          </a:ln>
          <a:effectLst/>
        </p:spPr>
      </p:pic>
    </p:spTree>
  </p:cSld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2464" name=""/>
        <p:cNvGrpSpPr>
          <a:grpSpLocks/>
        </p:cNvGrpSpPr>
        <p:nvPr/>
      </p:nvGrpSpPr>
      <p:grpSpPr>
        <a:xfrm/>
      </p:grpSpPr>
      <p:sp>
        <p:nvSpPr>
          <p:cNvPr id="62466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pthread_acc</a:t>
            </a:r>
          </a:p>
        </p:txBody>
      </p:sp>
      <p:sp>
        <p:nvSpPr>
          <p:cNvPr id="62467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5730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critical section</a:t>
            </a:r>
          </a:p>
        </p:txBody>
      </p:sp>
      <p:pic>
        <p:nvPicPr>
          <p:cNvPr id="62468" name="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304800" y="3505200"/>
            <a:ext cx="2552700" cy="876300"/>
          </a:xfrm>
          <a:prstGeom prst="rect">
            <a:avLst/>
          </a:prstGeom>
          <a:ln/>
        </p:spPr>
      </p:pic>
      <p:pic>
        <p:nvPicPr>
          <p:cNvPr id="62469" name=""/>
          <p:cNvPicPr>
            <a:picLocks noChangeAspect="1"/>
          </p:cNvPicPr>
          <p:nvPr/>
        </p:nvPicPr>
        <p:blipFill>
          <a:blip r:embed="rID7">
            <a:extLst/>
          </a:blip>
          <a:srcRect/>
          <a:stretch>
            <a:fillRect/>
          </a:stretch>
        </p:blipFill>
        <p:spPr>
          <a:xfrm>
            <a:off x="3200400" y="2971800"/>
            <a:ext cx="5524500" cy="3476625"/>
          </a:xfrm>
          <a:prstGeom prst="rect">
            <a:avLst/>
          </a:prstGeom>
          <a:ln/>
        </p:spPr>
      </p:pic>
    </p:spTree>
  </p:cSld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3488" name=""/>
        <p:cNvGrpSpPr>
          <a:grpSpLocks/>
        </p:cNvGrpSpPr>
        <p:nvPr/>
      </p:nvGrpSpPr>
      <p:grpSpPr>
        <a:xfrm/>
      </p:grpSpPr>
      <p:sp>
        <p:nvSpPr>
          <p:cNvPr id="63490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pthread_acc</a:t>
            </a:r>
          </a:p>
        </p:txBody>
      </p:sp>
      <p:sp>
        <p:nvSpPr>
          <p:cNvPr id="63491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5730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critical section</a:t>
            </a:r>
          </a:p>
        </p:txBody>
      </p:sp>
      <p:pic>
        <p:nvPicPr>
          <p:cNvPr id="63492" name="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304800" y="3505200"/>
            <a:ext cx="2552700" cy="876300"/>
          </a:xfrm>
          <a:prstGeom prst="rect">
            <a:avLst/>
          </a:prstGeom>
          <a:ln/>
        </p:spPr>
      </p:pic>
      <p:pic>
        <p:nvPicPr>
          <p:cNvPr id="63493" name=""/>
          <p:cNvPicPr>
            <a:picLocks noChangeAspect="1"/>
          </p:cNvPicPr>
          <p:nvPr/>
        </p:nvPicPr>
        <p:blipFill>
          <a:blip r:embed="rID7">
            <a:extLst/>
          </a:blip>
          <a:srcRect/>
          <a:stretch>
            <a:fillRect/>
          </a:stretch>
        </p:blipFill>
        <p:spPr>
          <a:xfrm>
            <a:off x="3200400" y="2971800"/>
            <a:ext cx="5524500" cy="3476625"/>
          </a:xfrm>
          <a:prstGeom prst="rect">
            <a:avLst/>
          </a:prstGeom>
          <a:ln/>
        </p:spPr>
      </p:pic>
      <p:sp>
        <p:nvSpPr>
          <p:cNvPr id="63494" name=""/>
          <p:cNvSpPr>
            <a:spLocks/>
          </p:cNvSpPr>
          <p:nvPr/>
        </p:nvSpPr>
        <p:spPr>
          <a:xfrm>
            <a:off x="3733800" y="4953000"/>
            <a:ext cx="3048000" cy="1219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3495" name=""/>
          <p:cNvSpPr txBox="1">
            <a:spLocks/>
          </p:cNvSpPr>
          <p:nvPr/>
        </p:nvSpPr>
        <p:spPr>
          <a:xfrm>
            <a:off x="5105400" y="4495800"/>
            <a:ext cx="1681163" cy="336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the critical section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4512" name=""/>
        <p:cNvGrpSpPr>
          <a:grpSpLocks/>
        </p:cNvGrpSpPr>
        <p:nvPr/>
      </p:nvGrpSpPr>
      <p:grpSpPr>
        <a:xfrm/>
      </p:grpSpPr>
      <p:sp>
        <p:nvSpPr>
          <p:cNvPr id="64514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pthread_acc</a:t>
            </a:r>
          </a:p>
        </p:txBody>
      </p:sp>
      <p:sp>
        <p:nvSpPr>
          <p:cNvPr id="64515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968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create threads and pass parameters</a:t>
            </a:r>
          </a:p>
        </p:txBody>
      </p:sp>
      <p:pic>
        <p:nvPicPr>
          <p:cNvPr id="64516" name="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304800" y="3505200"/>
            <a:ext cx="2552700" cy="876300"/>
          </a:xfrm>
          <a:prstGeom prst="rect">
            <a:avLst/>
          </a:prstGeom>
          <a:ln/>
        </p:spPr>
      </p:pic>
      <p:pic>
        <p:nvPicPr>
          <p:cNvPr id="64517" name=""/>
          <p:cNvPicPr>
            <a:picLocks noChangeAspect="1"/>
          </p:cNvPicPr>
          <p:nvPr/>
        </p:nvPicPr>
        <p:blipFill>
          <a:blip r:embed="rID6">
            <a:extLst/>
          </a:blip>
          <a:srcRect/>
          <a:stretch>
            <a:fillRect/>
          </a:stretch>
        </p:blipFill>
        <p:spPr>
          <a:xfrm>
            <a:off x="3048000" y="3048000"/>
            <a:ext cx="5876926" cy="2552700"/>
          </a:xfrm>
          <a:prstGeom prst="rect">
            <a:avLst/>
          </a:prstGeom>
          <a:ln/>
        </p:spPr>
      </p:pic>
      <p:sp>
        <p:nvSpPr>
          <p:cNvPr id="64518" name=""/>
          <p:cNvSpPr>
            <a:spLocks/>
          </p:cNvSpPr>
          <p:nvPr/>
        </p:nvSpPr>
        <p:spPr>
          <a:xfrm>
            <a:off x="3886200" y="4648200"/>
            <a:ext cx="48768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4519" name=""/>
          <p:cNvSpPr txBox="1">
            <a:spLocks/>
          </p:cNvSpPr>
          <p:nvPr/>
        </p:nvSpPr>
        <p:spPr>
          <a:xfrm>
            <a:off x="5867400" y="4191000"/>
            <a:ext cx="13112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create threads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65536" name=""/>
        <p:cNvGrpSpPr>
          <a:grpSpLocks/>
        </p:cNvGrpSpPr>
        <p:nvPr/>
      </p:nvGrpSpPr>
      <p:grpSpPr>
        <a:xfrm/>
      </p:grpSpPr>
      <p:sp>
        <p:nvSpPr>
          <p:cNvPr id="65538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/>
              <a:t>Lab 05</a:t>
            </a:r>
          </a:p>
        </p:txBody>
      </p:sp>
      <p:sp>
        <p:nvSpPr>
          <p:cNvPr id="65539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/>
            <a:r>
              <a:rPr lang="en-US" altLang="en-US" dirty="0"/>
              <a:t>write a dot-product with </a:t>
            </a:r>
            <a:r>
              <a:rPr lang="en-US" altLang="en-US" dirty="0"/>
              <a:t>pthread</a:t>
            </a:r>
          </a:p>
          <a:p>
            <a:pPr/>
            <a:r>
              <a:rPr/>
              <a:t/>
            </a:r>
          </a:p>
          <a:p>
            <a:pPr lvl="1"/>
            <a:r>
              <a:rPr/>
              <a:t/>
            </a:r>
          </a:p>
          <a:p>
            <a:pPr lvl="1"/>
            <a:r>
              <a:rPr lang="en-US" altLang="en-US" dirty="0"/>
              <a:t>you may modify from </a:t>
            </a:r>
            <a:r>
              <a:rPr lang="en-US" altLang="en-US" dirty="0"/>
              <a:t>pthread_acc</a:t>
            </a:r>
          </a:p>
          <a:p>
            <a:pPr marL="342900" lvl="0"/>
            <a:r>
              <a:rPr/>
              <a:t>Estimate the execution time and compare to sequential execution</a:t>
            </a:r>
            <a:endParaRPr/>
          </a:p>
        </p:txBody>
      </p:sp>
      <p:pic>
        <p:nvPicPr>
          <p:cNvPr id="65540" name=""/>
          <p:cNvPicPr>
            <a:picLocks/>
          </p:cNvPicPr>
          <p:nvPr/>
        </p:nvPicPr>
        <p:blipFill>
          <a:blip r:embed="rID9">
            <a:extLst/>
          </a:blip>
          <a:srcRect/>
          <a:stretch>
            <a:fillRect/>
          </a:stretch>
        </p:blipFill>
        <p:spPr>
          <a:xfrm>
            <a:off x="2971800" y="2667000"/>
            <a:ext cx="1828800" cy="927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6384" name=""/>
        <p:cNvGrpSpPr>
          <a:grpSpLocks/>
        </p:cNvGrpSpPr>
        <p:nvPr/>
      </p:nvGrpSpPr>
      <p:grpSpPr>
        <a:xfrm/>
      </p:grpSpPr>
      <p:sp>
        <p:nvSpPr>
          <p:cNvPr id="16386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What is a thread?</a:t>
            </a:r>
          </a:p>
        </p:txBody>
      </p:sp>
      <p:sp>
        <p:nvSpPr>
          <p:cNvPr id="16387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954087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 thread has its own “context”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register file content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stack</a:t>
            </a:r>
          </a:p>
        </p:txBody>
      </p:sp>
      <p:pic>
        <p:nvPicPr>
          <p:cNvPr id="16388" name=""/>
          <p:cNvPicPr>
            <a:picLocks/>
          </p:cNvPicPr>
          <p:nvPr/>
        </p:nvPicPr>
        <p:blipFill>
          <a:blip r:embed="rID2">
            <a:extLst/>
          </a:blip>
          <a:srcRect t="11746" r="392" b="11746" l="392"/>
          <a:stretch>
            <a:fillRect/>
          </a:stretch>
        </p:blipFill>
        <p:spPr>
          <a:xfrm>
            <a:off x="1828800" y="3203575"/>
            <a:ext cx="5902325" cy="3414713"/>
          </a:xfrm>
          <a:prstGeom prst="rect">
            <a:avLst/>
          </a:prstGeom>
          <a:noFill/>
          <a:ln w="38100" cmpd="dbl">
            <a:solidFill>
              <a:srgbClr val="cc6600"/>
            </a:solidFill>
          </a:ln>
          <a:effectLst/>
        </p:spPr>
      </p:pic>
      <p:sp>
        <p:nvSpPr>
          <p:cNvPr id="16389" name=""/>
          <p:cNvSpPr>
            <a:spLocks/>
          </p:cNvSpPr>
          <p:nvPr/>
        </p:nvSpPr>
        <p:spPr>
          <a:xfrm>
            <a:off x="4724400" y="3657600"/>
            <a:ext cx="762000" cy="990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390" name=""/>
          <p:cNvSpPr>
            <a:spLocks/>
          </p:cNvSpPr>
          <p:nvPr/>
        </p:nvSpPr>
        <p:spPr>
          <a:xfrm>
            <a:off x="5562600" y="3657600"/>
            <a:ext cx="762000" cy="990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391" name=""/>
          <p:cNvSpPr>
            <a:spLocks/>
          </p:cNvSpPr>
          <p:nvPr/>
        </p:nvSpPr>
        <p:spPr>
          <a:xfrm>
            <a:off x="6324600" y="3657600"/>
            <a:ext cx="762000" cy="990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392" name=""/>
          <p:cNvSpPr>
            <a:spLocks/>
          </p:cNvSpPr>
          <p:nvPr/>
        </p:nvSpPr>
        <p:spPr>
          <a:xfrm>
            <a:off x="5867400" y="1981200"/>
            <a:ext cx="2590800" cy="914400"/>
          </a:xfrm>
          <a:prstGeom prst="wedgeRoundRectCallout">
            <a:avLst>
              <a:gd fmla="val -43259" name="adj1"/>
              <a:gd fmla="val 123263" name="adj2"/>
              <a:gd fmla="val 16666" name="adj3"/>
            </a:avLst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separate context for a thread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7408" name=""/>
        <p:cNvGrpSpPr>
          <a:grpSpLocks/>
        </p:cNvGrpSpPr>
        <p:nvPr/>
      </p:nvGrpSpPr>
      <p:grpSpPr>
        <a:xfrm/>
      </p:grpSpPr>
      <p:sp>
        <p:nvSpPr>
          <p:cNvPr id="17410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What is a thread?</a:t>
            </a:r>
          </a:p>
        </p:txBody>
      </p:sp>
      <p:sp>
        <p:nvSpPr>
          <p:cNvPr id="17411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954087"/>
          </a:xfrm>
          <a:ln/>
        </p:spPr>
        <p:txBody>
          <a:bodyPr/>
          <a:lstStyle/>
          <a:p>
            <a:pPr/>
            <a:r>
              <a:rPr lang="en-US" dirty="0"/>
              <a:t>all threads share the same memory content</a:t>
            </a:r>
          </a:p>
        </p:txBody>
      </p:sp>
      <p:pic>
        <p:nvPicPr>
          <p:cNvPr id="17412" name=""/>
          <p:cNvPicPr>
            <a:picLocks/>
          </p:cNvPicPr>
          <p:nvPr/>
        </p:nvPicPr>
        <p:blipFill>
          <a:blip r:embed="rID2">
            <a:extLst/>
          </a:blip>
          <a:srcRect t="11746" r="392" b="11746" l="392"/>
          <a:stretch>
            <a:fillRect/>
          </a:stretch>
        </p:blipFill>
        <p:spPr>
          <a:xfrm>
            <a:off x="1828800" y="3203575"/>
            <a:ext cx="5902325" cy="3414713"/>
          </a:xfrm>
          <a:prstGeom prst="rect">
            <a:avLst/>
          </a:prstGeom>
          <a:noFill/>
          <a:ln w="38100" cmpd="dbl">
            <a:solidFill>
              <a:srgbClr val="cc6600"/>
            </a:solidFill>
          </a:ln>
          <a:effectLst/>
        </p:spPr>
      </p:pic>
      <p:sp>
        <p:nvSpPr>
          <p:cNvPr id="17413" name=""/>
          <p:cNvSpPr>
            <a:spLocks/>
          </p:cNvSpPr>
          <p:nvPr/>
        </p:nvSpPr>
        <p:spPr>
          <a:xfrm>
            <a:off x="4724400" y="3200400"/>
            <a:ext cx="25908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7416" name=""/>
          <p:cNvSpPr>
            <a:spLocks/>
          </p:cNvSpPr>
          <p:nvPr/>
        </p:nvSpPr>
        <p:spPr>
          <a:xfrm>
            <a:off x="6096000" y="4114800"/>
            <a:ext cx="2590800" cy="685800"/>
          </a:xfrm>
          <a:prstGeom prst="wedgeRoundRectCallout">
            <a:avLst>
              <a:gd fmla="val -39888" name="adj1"/>
              <a:gd fmla="val -104629" name="adj2"/>
              <a:gd fmla="val 16666" name="adj3"/>
            </a:avLst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ff0000"/>
                </a:solidFill>
                <a:latin charset="0" typeface="Times New Roman"/>
                <a:ea charset="-120" typeface="標楷體"/>
              </a:rPr>
              <a:t>shared by all threads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432" name=""/>
        <p:cNvGrpSpPr>
          <a:grpSpLocks/>
        </p:cNvGrpSpPr>
        <p:nvPr/>
      </p:nvGrpSpPr>
      <p:grpSpPr>
        <a:xfrm/>
      </p:grpSpPr>
      <p:sp>
        <p:nvSpPr>
          <p:cNvPr id="18434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What is a thread</a:t>
            </a:r>
          </a:p>
        </p:txBody>
      </p:sp>
      <p:sp>
        <p:nvSpPr>
          <p:cNvPr id="18435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1716087"/>
          </a:xfrm>
          <a:ln/>
        </p:spPr>
        <p:txBody>
          <a:bodyPr/>
          <a:lstStyle/>
          <a:p>
            <a:pPr/>
            <a:r>
              <a:rPr lang="en-US" altLang="en-US" dirty="0"/>
              <a:t>DEMO: </a:t>
            </a:r>
            <a:r>
              <a:rPr lang="en-US" altLang="en-US" dirty="0"/>
              <a:t>pthread_basic</a:t>
            </a:r>
          </a:p>
          <a:p>
            <a:pPr lvl="1"/>
            <a:r>
              <a:rPr lang="en-US" altLang="en-US" dirty="0"/>
              <a:t>global variables </a:t>
            </a:r>
            <a:r>
              <a:rPr lang="en-US" altLang="en-US" dirty="0" i="1"/>
              <a:t>value</a:t>
            </a:r>
            <a:r>
              <a:rPr lang="en-US" altLang="en-US" dirty="0"/>
              <a:t> and </a:t>
            </a:r>
            <a:r>
              <a:rPr lang="en-US" altLang="en-US" dirty="0" i="1"/>
              <a:t>flag</a:t>
            </a:r>
            <a:r>
              <a:rPr lang="en-US" altLang="en-US" dirty="0"/>
              <a:t> shared by all threads</a:t>
            </a:r>
          </a:p>
        </p:txBody>
      </p:sp>
      <p:grpSp>
        <p:nvGrpSpPr>
          <p:cNvPr id="18436" name=""/>
          <p:cNvGrpSpPr>
            <a:grpSpLocks/>
          </p:cNvGrpSpPr>
          <p:nvPr/>
        </p:nvGrpSpPr>
        <p:grpSpPr>
          <a:xfrm>
            <a:off x="2209800" y="4038600"/>
            <a:ext cx="4032250" cy="1758950"/>
            <a:chOff x="1247" y="1327"/>
            <a:chExt cy="1108" cx="2540"/>
          </a:xfrm>
        </p:grpSpPr>
        <p:sp>
          <p:nvSpPr>
            <p:cNvPr id="18437" name=""/>
            <p:cNvSpPr txBox="1">
              <a:spLocks/>
            </p:cNvSpPr>
            <p:nvPr/>
          </p:nvSpPr>
          <p:spPr>
            <a:xfrm>
              <a:off x="1383" y="1933"/>
              <a:ext cx="758" cy="36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value = 100;</a:t>
              </a:r>
            </a:p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flag = 1;</a:t>
              </a:r>
            </a:p>
          </p:txBody>
        </p:sp>
        <p:sp>
          <p:nvSpPr>
            <p:cNvPr id="18438" name=""/>
            <p:cNvSpPr txBox="1">
              <a:spLocks/>
            </p:cNvSpPr>
            <p:nvPr/>
          </p:nvSpPr>
          <p:spPr>
            <a:xfrm>
              <a:off x="2699" y="2069"/>
              <a:ext cx="963" cy="3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while (flag==0);</a:t>
              </a:r>
            </a:p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print value;</a:t>
              </a:r>
            </a:p>
          </p:txBody>
        </p:sp>
        <p:sp>
          <p:nvSpPr>
            <p:cNvPr id="18439" name=""/>
            <p:cNvSpPr>
              <a:spLocks/>
            </p:cNvSpPr>
            <p:nvPr/>
          </p:nvSpPr>
          <p:spPr>
            <a:xfrm>
              <a:off x="1247" y="1616"/>
              <a:ext cx="2540" cy="0"/>
            </a:xfrm>
            <a:prstGeom prst="line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40" name=""/>
            <p:cNvSpPr txBox="1">
              <a:spLocks/>
            </p:cNvSpPr>
            <p:nvPr/>
          </p:nvSpPr>
          <p:spPr>
            <a:xfrm>
              <a:off x="1461" y="1372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thread. 1</a:t>
              </a:r>
            </a:p>
          </p:txBody>
        </p:sp>
        <p:sp>
          <p:nvSpPr>
            <p:cNvPr id="18441" name=""/>
            <p:cNvSpPr txBox="1">
              <a:spLocks/>
            </p:cNvSpPr>
            <p:nvPr/>
          </p:nvSpPr>
          <p:spPr>
            <a:xfrm>
              <a:off x="2777" y="1327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thread. 2</a:t>
              </a:r>
            </a:p>
          </p:txBody>
        </p:sp>
        <p:sp>
          <p:nvSpPr>
            <p:cNvPr id="18442" name=""/>
            <p:cNvSpPr txBox="1">
              <a:spLocks/>
            </p:cNvSpPr>
            <p:nvPr/>
          </p:nvSpPr>
          <p:spPr>
            <a:xfrm>
              <a:off x="1746" y="1616"/>
              <a:ext cx="1149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/>
              <a:r>
                <a:rPr lang="en-US" sz="1600" dirty="0">
                  <a:latin charset="0" typeface="Times New Roman"/>
                  <a:ea charset="-120" typeface="標楷體"/>
                </a:rPr>
                <a:t>/* initial: flag = 0 */</a:t>
              </a:r>
            </a:p>
          </p:txBody>
        </p:sp>
        <p:sp>
          <p:nvSpPr>
            <p:cNvPr id="18443" name=""/>
            <p:cNvSpPr>
              <a:spLocks/>
            </p:cNvSpPr>
            <p:nvPr/>
          </p:nvSpPr>
          <p:spPr>
            <a:xfrm>
              <a:off x="1973" y="2205"/>
              <a:ext cx="680" cy="0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</p:spTree>
  </p:cSld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9456" name=""/>
        <p:cNvGrpSpPr>
          <a:grpSpLocks/>
        </p:cNvGrpSpPr>
        <p:nvPr/>
      </p:nvGrpSpPr>
      <p:grpSpPr>
        <a:xfrm/>
      </p:grpSpPr>
      <p:sp>
        <p:nvSpPr>
          <p:cNvPr id="19458" name=""/>
          <p:cNvSpPr>
            <a:spLocks/>
          </p:cNvSpPr>
          <p:nvPr>
            <p:ph type="title" sz="full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pPr/>
            <a:r>
              <a:rPr lang="en-US" dirty="0"/>
              <a:t>What is a thread?</a:t>
            </a:r>
          </a:p>
        </p:txBody>
      </p:sp>
      <p:sp>
        <p:nvSpPr>
          <p:cNvPr id="19459" name=""/>
          <p:cNvSpPr>
            <a:spLocks/>
          </p:cNvSpPr>
          <p:nvPr>
            <p:ph type="body" sz="full" idx="1"/>
          </p:nvPr>
        </p:nvSpPr>
        <p:spPr>
          <a:xfrm>
            <a:off x="228600" y="2057400"/>
            <a:ext cx="3962400" cy="3773488"/>
          </a:xfrm>
          <a:ln/>
        </p:spPr>
        <p:txBody>
          <a:bodyPr/>
          <a:lstStyle/>
          <a:p>
            <a:pPr/>
            <a:r>
              <a:rPr lang="en-US" sz="2400" dirty="0"/>
              <a:t>Summary</a:t>
            </a:r>
          </a:p>
          <a:p>
            <a:pPr lvl="1"/>
            <a:r>
              <a:rPr lang="en-US" sz="2000" dirty="0"/>
              <a:t>a thread is an instruction execution sequence in a process</a:t>
            </a:r>
          </a:p>
          <a:p>
            <a:pPr lvl="1"/>
            <a:r>
              <a:rPr lang="en-US" sz="2000" dirty="0"/>
              <a:t>each thread has its own context</a:t>
            </a:r>
          </a:p>
          <a:p>
            <a:pPr lvl="2"/>
            <a:r>
              <a:rPr lang="en-US" sz="1800" dirty="0"/>
              <a:t>register file content</a:t>
            </a:r>
          </a:p>
          <a:p>
            <a:pPr lvl="2"/>
            <a:r>
              <a:rPr lang="en-US" sz="1800" dirty="0"/>
              <a:t>stack</a:t>
            </a:r>
          </a:p>
          <a:p>
            <a:pPr lvl="1"/>
            <a:r>
              <a:rPr lang="en-US" sz="2000" dirty="0"/>
              <a:t>all threads in a process share the same memory space</a:t>
            </a:r>
          </a:p>
        </p:txBody>
      </p:sp>
      <p:pic>
        <p:nvPicPr>
          <p:cNvPr id="19460" name=""/>
          <p:cNvPicPr>
            <a:picLocks/>
          </p:cNvPicPr>
          <p:nvPr/>
        </p:nvPicPr>
        <p:blipFill>
          <a:blip r:embed="rID2">
            <a:extLst/>
          </a:blip>
          <a:srcRect t="11746" r="392" b="11746" l="392"/>
          <a:stretch>
            <a:fillRect/>
          </a:stretch>
        </p:blipFill>
        <p:spPr>
          <a:xfrm>
            <a:off x="4419600" y="3681413"/>
            <a:ext cx="4454526" cy="2576512"/>
          </a:xfrm>
          <a:prstGeom prst="rect">
            <a:avLst/>
          </a:prstGeom>
          <a:noFill/>
          <a:ln w="38100" cmpd="dbl">
            <a:solidFill>
              <a:srgbClr val="cc6600"/>
            </a:solidFill>
          </a:ln>
          <a:effectLst/>
        </p:spPr>
      </p:pic>
    </p:spTree>
  </p:cSld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1504" name=""/>
        <p:cNvGrpSpPr>
          <a:grpSpLocks/>
        </p:cNvGrpSpPr>
        <p:nvPr/>
      </p:nvGrpSpPr>
      <p:grpSpPr>
        <a:xfrm/>
      </p:grpSpPr>
      <p:sp>
        <p:nvSpPr>
          <p:cNvPr id="21508" name=""/>
          <p:cNvSpPr>
            <a:spLocks/>
          </p:cNvSpPr>
          <p:nvPr>
            <p:ph type="ctrTitle" sz="full" idx="4294967295"/>
          </p:nvPr>
        </p:nvSpPr>
        <p:spPr>
          <a:xfrm>
            <a:off x="990600" y="1676400"/>
            <a:ext cx="7772400" cy="1462088"/>
          </a:xfrm>
          <a:ln/>
        </p:spPr>
        <p:txBody>
          <a:bodyPr/>
          <a:lstStyle/>
          <a:p>
            <a:pPr/>
            <a:r>
              <a:rPr lang="en-US" dirty="0"/>
              <a:t>Why multi-threading</a:t>
            </a:r>
          </a:p>
        </p:txBody>
      </p:sp>
      <p:sp>
        <p:nvSpPr>
          <p:cNvPr id="21509" name=""/>
          <p:cNvSpPr>
            <a:spLocks/>
          </p:cNvSpPr>
          <p:nvPr>
            <p:ph type="subTitle" sz="full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pPr/>
            <a:endParaRPr lang="en-US" dirty="0"/>
          </a:p>
        </p:txBody>
      </p:sp>
    </p:spTree>
  </p:cSld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1c1c1c"/>
      </a:dk2>
      <a:lt2>
        <a:srgbClr val="333399"/>
      </a:lt2>
      <a:accent1>
        <a:srgbClr val="00e4a8"/>
      </a:accent1>
      <a:accent2>
        <a:srgbClr val="ffcf01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2016-12-16T11:12:59Z</dcterms:created>
  <dc:creator>Generated by Kingsoft Office</dc:creator>
</coreProperties>
</file>