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2" autoAdjust="0"/>
    <p:restoredTop sz="94599" autoAdjust="0"/>
  </p:normalViewPr>
  <p:slideViewPr>
    <p:cSldViewPr>
      <p:cViewPr varScale="1">
        <p:scale>
          <a:sx n="68" d="100"/>
          <a:sy n="68" d="100"/>
        </p:scale>
        <p:origin x="137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7171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717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717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7175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6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7183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718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EB01FC8-E684-4231-94F7-FE86E823BB6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C7735B-ECE0-4658-9359-B6921E4D377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180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B3AB95-3A48-4206-8752-04CB10853B1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985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07442-2BF4-45CC-B635-9268C435704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090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6DA78-01F9-4646-8774-69C8AEFFD55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331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858E12-3210-4121-8373-90CFB2B5610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463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2ACC72-DE82-400C-84D2-A2010F5C81F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11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41D65A-3C2B-4EE1-A753-B05ED723D57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797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7F6DA5-9169-45FE-AE22-3A8E95B81E5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9405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74D55B-EE63-4F97-B464-7F314C24DF2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248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B5A4E7-7F28-441F-B3C3-80E1FC85C4D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978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50C76C24-860A-4E05-AC3D-436CAF2D3D8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Final Project</a:t>
            </a:r>
            <a:endParaRPr lang="en-US" altLang="zh-TW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Parallel and network computing</a:t>
            </a:r>
            <a:endParaRPr lang="en-US" altLang="zh-TW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Term Project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Select one from the two problems</a:t>
            </a:r>
          </a:p>
          <a:p>
            <a:pPr marL="971550" lvl="1" indent="-514350">
              <a:buAutoNum type="arabicPeriod"/>
            </a:pPr>
            <a:r>
              <a:rPr lang="en-US" altLang="zh-TW" dirty="0" smtClean="0"/>
              <a:t>Parallel sorting</a:t>
            </a:r>
          </a:p>
          <a:p>
            <a:pPr marL="971550" lvl="1" indent="-514350">
              <a:buAutoNum type="arabicPeriod"/>
            </a:pPr>
            <a:r>
              <a:rPr lang="en-US" altLang="zh-TW" dirty="0" smtClean="0"/>
              <a:t>Dropbox-like network storage system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596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Parallel Sorting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Sort 100,000 randomly-generated integer data on multi-core processor</a:t>
            </a:r>
          </a:p>
          <a:p>
            <a:r>
              <a:rPr lang="en-US" altLang="zh-TW" dirty="0" smtClean="0"/>
              <a:t>Grading Policy:</a:t>
            </a:r>
          </a:p>
          <a:p>
            <a:pPr lvl="1"/>
            <a:r>
              <a:rPr lang="en-US" altLang="zh-TW" dirty="0" smtClean="0"/>
              <a:t>Basic (functional correct): 70</a:t>
            </a:r>
          </a:p>
          <a:p>
            <a:pPr lvl="1"/>
            <a:r>
              <a:rPr lang="en-US" altLang="zh-TW" dirty="0" smtClean="0"/>
              <a:t>Scoring by execution time required</a:t>
            </a:r>
          </a:p>
          <a:p>
            <a:r>
              <a:rPr lang="en-US" altLang="zh-TW" dirty="0" smtClean="0"/>
              <a:t>Remark: devise the parallel sorting algorithm by yourself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092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Dropbox-like network storage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Required Function:</a:t>
            </a:r>
          </a:p>
          <a:p>
            <a:pPr lvl="1"/>
            <a:r>
              <a:rPr lang="en-US" altLang="zh-TW" sz="2000" dirty="0" smtClean="0"/>
              <a:t>Assign a directory as the target folder</a:t>
            </a:r>
          </a:p>
          <a:p>
            <a:pPr lvl="1"/>
            <a:r>
              <a:rPr lang="en-US" altLang="zh-TW" sz="2000" dirty="0" smtClean="0"/>
              <a:t>Automatically backup all (updates to) files in the target folder</a:t>
            </a:r>
          </a:p>
          <a:p>
            <a:r>
              <a:rPr lang="en-US" altLang="zh-TW" sz="2400" dirty="0" smtClean="0"/>
              <a:t>Grading:</a:t>
            </a:r>
          </a:p>
          <a:p>
            <a:pPr lvl="1"/>
            <a:r>
              <a:rPr lang="en-US" altLang="zh-TW" sz="2000" dirty="0" smtClean="0"/>
              <a:t>Up-stream synchronization on single folder: 75</a:t>
            </a:r>
          </a:p>
          <a:p>
            <a:pPr lvl="1"/>
            <a:r>
              <a:rPr lang="en-US" altLang="zh-TW" sz="2000" dirty="0" smtClean="0"/>
              <a:t>Up-stream synchronization on a directory tree: 85</a:t>
            </a:r>
          </a:p>
          <a:p>
            <a:pPr lvl="1"/>
            <a:r>
              <a:rPr lang="en-US" altLang="zh-TW" sz="2000" dirty="0" smtClean="0"/>
              <a:t>Down-stream synchronization on a directory tree: 100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Note: this program is not allowed to increase system workload</a:t>
            </a:r>
          </a:p>
          <a:p>
            <a:pPr lvl="1"/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09281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Due Date of Term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2017/01/13</a:t>
            </a:r>
          </a:p>
          <a:p>
            <a:endParaRPr lang="en-US" altLang="zh-TW" dirty="0"/>
          </a:p>
          <a:p>
            <a:r>
              <a:rPr lang="en-US" altLang="zh-TW" dirty="0" smtClean="0"/>
              <a:t>Contact the TA for the demo 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378563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166</TotalTime>
  <Words>129</Words>
  <Application>Microsoft Office PowerPoint</Application>
  <PresentationFormat>如螢幕大小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標楷體</vt:lpstr>
      <vt:lpstr>Arial</vt:lpstr>
      <vt:lpstr>Times New Roman</vt:lpstr>
      <vt:lpstr>Wingdings</vt:lpstr>
      <vt:lpstr>Blends</vt:lpstr>
      <vt:lpstr>Final Project</vt:lpstr>
      <vt:lpstr>Term Project Overview</vt:lpstr>
      <vt:lpstr>Parallel Sorting</vt:lpstr>
      <vt:lpstr>Dropbox-like network storage system</vt:lpstr>
      <vt:lpstr>Due Date of Term Project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45</cp:revision>
  <cp:lastPrinted>1601-01-01T00:00:00Z</cp:lastPrinted>
  <dcterms:created xsi:type="dcterms:W3CDTF">2008-06-17T16:42:49Z</dcterms:created>
  <dcterms:modified xsi:type="dcterms:W3CDTF">2016-12-22T17:00:54Z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