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599" autoAdjust="0"/>
  </p:normalViewPr>
  <p:slideViewPr>
    <p:cSldViewPr>
      <p:cViewPr varScale="1">
        <p:scale>
          <a:sx n="79" d="100"/>
          <a:sy n="79" d="100"/>
        </p:scale>
        <p:origin x="12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CDC0B7-89C0-4DA4-978A-63083B5924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5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FF3A-362A-47BE-9CA4-8A4CDEC9D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0ED9C-2AE2-45CE-A5D9-4222B9E86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CC35-0529-4681-BB76-7FEBA6DEFA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9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02DF-CA63-4157-924A-E505D5C4B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7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FF06-3652-442D-BAE0-26DD5D206F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6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EA6AF-648A-41B8-B465-69AF5355CD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7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748-68AC-42B0-8752-C4129DAC4C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26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3FC28-A764-4DD4-B4B4-D79AF5002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5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53DF-5B98-456F-ADA8-EF7DFB8717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9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5CA71-1EC5-4D87-AB6F-D59133BD6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913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338A1500-5597-44B5-8992-5754C8CC54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Term Project</a:t>
            </a:r>
            <a:endParaRPr lang="en-US" altLang="zh-TW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Parallel and network computing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one of the following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Find prime numbers in parallel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Matrix multiplication in parallel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Simple FTP server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Login 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23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Project: Prime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all prime numbers under 1,000,000</a:t>
            </a:r>
          </a:p>
          <a:p>
            <a:r>
              <a:rPr lang="en-US" altLang="zh-TW" dirty="0" smtClean="0"/>
              <a:t>Grading policy:</a:t>
            </a:r>
          </a:p>
          <a:p>
            <a:pPr lvl="1"/>
            <a:r>
              <a:rPr lang="en-US" altLang="zh-TW" dirty="0" smtClean="0"/>
              <a:t>Multi-core: 70 - 85</a:t>
            </a:r>
          </a:p>
          <a:p>
            <a:pPr lvl="1"/>
            <a:r>
              <a:rPr lang="en-US" altLang="zh-TW" dirty="0" smtClean="0"/>
              <a:t>Networking with 4+ PCs: 80 - 99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Scored by the execution 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7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Project: 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Multiply two 1000*1000 matrices on a multi-core machine</a:t>
            </a:r>
          </a:p>
          <a:p>
            <a:r>
              <a:rPr lang="en-US" altLang="zh-TW" dirty="0" smtClean="0"/>
              <a:t>Grading: 75-99 sort by execution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25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Project: Simple FTP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(70%):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upload and download single file to a (flat) directory</a:t>
            </a:r>
          </a:p>
          <a:p>
            <a:r>
              <a:rPr lang="en-US" altLang="zh-TW" dirty="0" smtClean="0"/>
              <a:t>Bonus:</a:t>
            </a:r>
          </a:p>
          <a:p>
            <a:pPr lvl="1"/>
            <a:r>
              <a:rPr lang="en-US" altLang="zh-TW" dirty="0" smtClean="0"/>
              <a:t>Create new directory (+10%)</a:t>
            </a:r>
          </a:p>
          <a:p>
            <a:pPr lvl="1"/>
            <a:r>
              <a:rPr lang="en-US" altLang="zh-TW" dirty="0" smtClean="0"/>
              <a:t>List the content (+10%)</a:t>
            </a:r>
          </a:p>
          <a:p>
            <a:pPr lvl="1"/>
            <a:r>
              <a:rPr lang="en-US" altLang="zh-TW" dirty="0" smtClean="0"/>
              <a:t>Upload/Download whole directory (+10%)</a:t>
            </a:r>
          </a:p>
          <a:p>
            <a:pPr lvl="1"/>
            <a:r>
              <a:rPr lang="en-US" altLang="zh-TW" dirty="0" smtClean="0"/>
              <a:t>Upload/Download whole </a:t>
            </a:r>
            <a:r>
              <a:rPr lang="en-US" altLang="zh-TW" dirty="0" smtClean="0">
                <a:solidFill>
                  <a:srgbClr val="FF0000"/>
                </a:solidFill>
              </a:rPr>
              <a:t>directory tree </a:t>
            </a:r>
            <a:r>
              <a:rPr lang="en-US" altLang="zh-TW" dirty="0" smtClean="0"/>
              <a:t>(+10%)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61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Project: Login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Basic: a shell program capable of execution a single command each time</a:t>
            </a:r>
          </a:p>
          <a:p>
            <a:pPr lvl="1"/>
            <a:r>
              <a:rPr lang="en-US" altLang="zh-TW" sz="2000" dirty="0" smtClean="0"/>
              <a:t>Basic functionality:</a:t>
            </a:r>
          </a:p>
          <a:p>
            <a:pPr lvl="2"/>
            <a:r>
              <a:rPr lang="en-US" altLang="zh-TW" sz="1800" dirty="0" smtClean="0"/>
              <a:t>cd, </a:t>
            </a:r>
            <a:r>
              <a:rPr lang="en-US" altLang="zh-TW" sz="1800" dirty="0" err="1" smtClean="0"/>
              <a:t>mkdir</a:t>
            </a:r>
            <a:r>
              <a:rPr lang="en-US" altLang="zh-TW" sz="1800" dirty="0" smtClean="0"/>
              <a:t>, set environment variables</a:t>
            </a:r>
          </a:p>
          <a:p>
            <a:pPr lvl="2"/>
            <a:r>
              <a:rPr lang="en-US" altLang="zh-TW" sz="1800" dirty="0" smtClean="0"/>
              <a:t>Automatic path search</a:t>
            </a:r>
          </a:p>
          <a:p>
            <a:pPr lvl="1"/>
            <a:r>
              <a:rPr lang="en-US" altLang="zh-TW" sz="2000" dirty="0" smtClean="0"/>
              <a:t>Single machine (60%)</a:t>
            </a:r>
          </a:p>
          <a:p>
            <a:pPr lvl="1"/>
            <a:r>
              <a:rPr lang="en-US" altLang="zh-TW" sz="2000" dirty="0" smtClean="0"/>
              <a:t>Login shell through network (80%)</a:t>
            </a:r>
          </a:p>
          <a:p>
            <a:r>
              <a:rPr lang="en-US" altLang="zh-TW" sz="2400" dirty="0" smtClean="0"/>
              <a:t>Bonus:</a:t>
            </a:r>
          </a:p>
          <a:p>
            <a:pPr lvl="1"/>
            <a:r>
              <a:rPr lang="en-US" altLang="zh-TW" sz="2000" dirty="0" smtClean="0"/>
              <a:t>Redirect outcome to files (+10%)</a:t>
            </a:r>
          </a:p>
          <a:p>
            <a:pPr lvl="1"/>
            <a:r>
              <a:rPr lang="en-US" altLang="zh-TW" sz="2000" dirty="0" smtClean="0"/>
              <a:t>Piped job execution (+10%)</a:t>
            </a:r>
          </a:p>
          <a:p>
            <a:pPr lvl="1"/>
            <a:r>
              <a:rPr lang="en-US" altLang="zh-TW" sz="2000" dirty="0" smtClean="0"/>
              <a:t>Execute background job (+10%)</a:t>
            </a:r>
          </a:p>
        </p:txBody>
      </p:sp>
    </p:spTree>
    <p:extLst>
      <p:ext uri="{BB962C8B-B14F-4D97-AF65-F5344CB8AC3E}">
        <p14:creationId xmlns:p14="http://schemas.microsoft.com/office/powerpoint/2010/main" val="42260865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202</TotalTime>
  <Words>187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Times New Roman</vt:lpstr>
      <vt:lpstr>Wingdings</vt:lpstr>
      <vt:lpstr>Blends</vt:lpstr>
      <vt:lpstr>Term Project</vt:lpstr>
      <vt:lpstr>Do one of the following projects</vt:lpstr>
      <vt:lpstr>Project: Prime Numbers</vt:lpstr>
      <vt:lpstr>Project: Matrix Multiplication</vt:lpstr>
      <vt:lpstr>Project: Simple FTP Server</vt:lpstr>
      <vt:lpstr>Project: Login Shell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59</cp:revision>
  <cp:lastPrinted>1601-01-01T00:00:00Z</cp:lastPrinted>
  <dcterms:created xsi:type="dcterms:W3CDTF">2008-06-17T16:42:49Z</dcterms:created>
  <dcterms:modified xsi:type="dcterms:W3CDTF">2018-01-04T15:29:31Z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