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48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2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37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8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49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37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5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9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44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78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CF12C-EA2F-4966-94AB-A255A1DD6E21}" type="datetimeFigureOut">
              <a:rPr lang="zh-TW" altLang="en-US" smtClean="0"/>
              <a:t>2010/8/18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78F-8327-435F-B28D-5C5DD0785C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39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C:\AppServ\www\project\GraphVis\Time_Varying_Graph\img\2page_1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69" y="3258000"/>
            <a:ext cx="2781819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C:\AppServ\www\project\GraphVis\Time_Varying_Graph\img\2page_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58000"/>
            <a:ext cx="2780250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C:\AppServ\www\project\GraphVis\Time_Varying_Graph\img\2page_1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58000"/>
            <a:ext cx="2780250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C:\AppServ\www\project\GraphVis\Time_Varying_Graph\img\2page_1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258000"/>
            <a:ext cx="2780250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C:\AppServ\www\project\GraphVis\Time_Varying_Graph\img\2page_09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58000"/>
            <a:ext cx="2780250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:\AppServ\www\project\GraphVis\Time_Varying_Graph\img\2page_0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258000"/>
            <a:ext cx="2781818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C:\AppServ\www\project\GraphVis\Time_Varying_Graph\img\2page_0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58000"/>
            <a:ext cx="2781818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C:\AppServ\www\project\GraphVis\Time_Varying_Graph\img\2page_0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58000"/>
            <a:ext cx="2782609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C:\AppServ\www\project\GraphVis\Time_Varying_Graph\img\2page_05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58000"/>
            <a:ext cx="2781819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C:\AppServ\www\project\GraphVis\Time_Varying_Graph\img\2page_04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3258000"/>
            <a:ext cx="2781818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C:\AppServ\www\project\GraphVis\Time_Varying_Graph\img\2page_0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3258000"/>
            <a:ext cx="2781819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C:\AppServ\www\project\GraphVis\Time_Varying_Graph\img\2page_0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3258000"/>
            <a:ext cx="2781818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C:\AppServ\www\project\GraphVis\Time_Varying_Graph\img\2page_01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8760" y="3258000"/>
            <a:ext cx="2781818" cy="360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21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KCFeng</dc:creator>
  <cp:lastModifiedBy>KCFeng</cp:lastModifiedBy>
  <cp:revision>6</cp:revision>
  <dcterms:created xsi:type="dcterms:W3CDTF">2010-08-18T03:20:52Z</dcterms:created>
  <dcterms:modified xsi:type="dcterms:W3CDTF">2010-08-18T06:34:50Z</dcterms:modified>
</cp:coreProperties>
</file>