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24" d="100"/>
          <a:sy n="124" d="100"/>
        </p:scale>
        <p:origin x="-7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Vendor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Bug Smashers collaboration.</a:t>
            </a:r>
          </a:p>
          <a:p>
            <a:r>
              <a:rPr lang="en-US" dirty="0" smtClean="0"/>
              <a:t>Chad Galloway,</a:t>
            </a:r>
          </a:p>
          <a:p>
            <a:r>
              <a:rPr lang="en-US" dirty="0" smtClean="0"/>
              <a:t>Dennis Witt,</a:t>
            </a:r>
          </a:p>
          <a:p>
            <a:r>
              <a:rPr lang="en-US" dirty="0" smtClean="0"/>
              <a:t>Richard Boyd.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Speedy Vend 5000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US" dirty="0" smtClean="0"/>
              <a:t>Touch screen interface integrated into a standard vending machined mechanism.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Customer Interface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US" dirty="0" smtClean="0"/>
              <a:t>Functions very similarly to standard machines.</a:t>
            </a:r>
          </a:p>
          <a:p>
            <a:r>
              <a:rPr lang="en-US" dirty="0" smtClean="0"/>
              <a:t>Customer can add money and make selections on the keyboard.</a:t>
            </a:r>
          </a:p>
          <a:p>
            <a:r>
              <a:rPr lang="en-US" dirty="0" smtClean="0"/>
              <a:t>Manager access granted from this screen.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Manager Interface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US" dirty="0" smtClean="0"/>
              <a:t>After a brief login page the manager will land here.</a:t>
            </a:r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 Change the price of an item.</a:t>
            </a:r>
          </a:p>
          <a:p>
            <a:r>
              <a:rPr lang="en-US" dirty="0" smtClean="0"/>
              <a:t>  Change the number of items in    	any given location (Restock / 	Remove).</a:t>
            </a:r>
          </a:p>
          <a:p>
            <a:r>
              <a:rPr lang="en-US" dirty="0" smtClean="0"/>
              <a:t>  Add a completely new Item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Reprice</a:t>
            </a:r>
            <a:r>
              <a:rPr dirty="0" smtClean="0"/>
              <a:t> Item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US" dirty="0" smtClean="0"/>
              <a:t>Select desired item from drop down list.</a:t>
            </a:r>
          </a:p>
          <a:p>
            <a:r>
              <a:rPr lang="en-US" dirty="0" smtClean="0"/>
              <a:t>Displays current price.</a:t>
            </a:r>
          </a:p>
          <a:p>
            <a:r>
              <a:rPr lang="en-US" dirty="0" smtClean="0"/>
              <a:t>Allows the manager to enter a new price.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Remove / Restock Item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US" dirty="0" smtClean="0"/>
              <a:t>Select desired item from a drop down list.</a:t>
            </a:r>
          </a:p>
          <a:p>
            <a:r>
              <a:rPr lang="en-US" dirty="0" smtClean="0"/>
              <a:t>Displays current quantity on hand.</a:t>
            </a:r>
          </a:p>
          <a:p>
            <a:r>
              <a:rPr lang="en-US" dirty="0" smtClean="0"/>
              <a:t>Allows manager to enter a new quantity or enter zero to remove the item from the machine.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</a:t>
            </a:r>
            <a:r>
              <a:rPr dirty="0" smtClean="0"/>
              <a:t>New Item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US" dirty="0" smtClean="0"/>
              <a:t>Manager enters a unique name for the item.</a:t>
            </a:r>
          </a:p>
          <a:p>
            <a:r>
              <a:rPr lang="en-US" dirty="0" smtClean="0"/>
              <a:t>Manager selects the location where the item will be dispensed from.</a:t>
            </a:r>
          </a:p>
          <a:p>
            <a:r>
              <a:rPr lang="en-US" dirty="0" smtClean="0"/>
              <a:t>Manager enters the new quantity.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37</TotalTime>
  <Words>176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SBT-Powerpoint-Template</vt:lpstr>
      <vt:lpstr>Vendor Project</vt:lpstr>
      <vt:lpstr>Speedy Vend 5000</vt:lpstr>
      <vt:lpstr>Customer Interface</vt:lpstr>
      <vt:lpstr>Manager Interface</vt:lpstr>
      <vt:lpstr>Reprice Item</vt:lpstr>
      <vt:lpstr>Remove / Restock Item</vt:lpstr>
      <vt:lpstr>Add New Item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Office Computer</cp:lastModifiedBy>
  <cp:revision>5</cp:revision>
  <dcterms:created xsi:type="dcterms:W3CDTF">2015-03-05T15:09:26Z</dcterms:created>
  <dcterms:modified xsi:type="dcterms:W3CDTF">2018-03-25T23:24:53Z</dcterms:modified>
</cp:coreProperties>
</file>