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24" d="100"/>
          <a:sy n="124" d="100"/>
        </p:scale>
        <p:origin x="-7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CST-105 Milestone 1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﻿(This is my own work Chad Galloway)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dirty="0"/>
          </a:p>
          <a:p>
            <a:r>
              <a:rPr dirty="0" smtClean="0"/>
              <a:t>Splash </a:t>
            </a:r>
            <a:r>
              <a:rPr dirty="0"/>
              <a:t>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Splash screen containing Company logo, software name, and loading </a:t>
            </a:r>
            <a:r>
              <a:rPr dirty="0" smtClean="0"/>
              <a:t>bar</a:t>
            </a:r>
            <a:endParaRPr lang="en-US" dirty="0" smtClean="0"/>
          </a:p>
          <a:p>
            <a:r>
              <a:rPr lang="en-US" dirty="0" smtClean="0"/>
              <a:t>Falls through to the next screen.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r>
              <a:t>Introduction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Screen for selecting which team the Draft Planner is running for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Allow user to select team or exit program.</a:t>
            </a:r>
          </a:p>
          <a:p>
            <a:r>
              <a:rPr lang="en-US" dirty="0" smtClean="0"/>
              <a:t>Falls through to the next screen after team </a:t>
            </a:r>
            <a:r>
              <a:rPr lang="en-US" dirty="0" err="1" smtClean="0"/>
              <a:t>sleection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r>
              <a:t>Main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Screen with the current list of players selected for drafting and buttons for common tasks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Players can be removed directly from this screen or moved up and down the list.</a:t>
            </a:r>
          </a:p>
          <a:p>
            <a:r>
              <a:rPr lang="en-US" dirty="0" smtClean="0"/>
              <a:t>User can browse players to add or add a player by position.</a:t>
            </a:r>
          </a:p>
          <a:p>
            <a:r>
              <a:rPr lang="en-US" dirty="0" smtClean="0"/>
              <a:t>User can view a popup window of selected player details.</a:t>
            </a:r>
          </a:p>
          <a:p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r>
              <a:t>﻿Add Player Screen﻿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﻿Screen with a list of all the available players if the user selected browse or a list of players for the selected position. ﻿List will be sortable for each category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Selecting add takes the user to the confirmation screen.</a:t>
            </a:r>
          </a:p>
          <a:p>
            <a:r>
              <a:rPr lang="en-US" dirty="0"/>
              <a:t>User can view a popup window of selected player details.</a:t>
            </a:r>
          </a:p>
          <a:p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r>
              <a:t>﻿Add Player Confirmation Screen﻿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﻿Screen To confirm the player is to be added to the roster and select their number on the team.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r>
              <a:t>View Player Details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endParaRPr dirty="0"/>
          </a:p>
          <a:p>
            <a:r>
              <a:rPr dirty="0"/>
              <a:t>﻿Screen containing a very detailed account of the selected player's statistics.﻿ Visible when the user selects </a:t>
            </a:r>
            <a:r>
              <a:rPr lang="en-US" dirty="0" smtClean="0"/>
              <a:t>“V</a:t>
            </a:r>
            <a:r>
              <a:rPr dirty="0" smtClean="0"/>
              <a:t>iew </a:t>
            </a:r>
            <a:r>
              <a:rPr lang="en-US" dirty="0" smtClean="0"/>
              <a:t>P</a:t>
            </a:r>
            <a:r>
              <a:rPr dirty="0" smtClean="0"/>
              <a:t>layer </a:t>
            </a:r>
            <a:r>
              <a:rPr lang="en-US" dirty="0" smtClean="0"/>
              <a:t>D</a:t>
            </a:r>
            <a:r>
              <a:rPr dirty="0" smtClean="0"/>
              <a:t>etails</a:t>
            </a:r>
            <a:r>
              <a:rPr lang="en-US" dirty="0" smtClean="0"/>
              <a:t>"</a:t>
            </a:r>
            <a:r>
              <a:rPr dirty="0" smtClean="0"/>
              <a:t>. </a:t>
            </a:r>
            <a:endParaRPr lang="en-US" dirty="0" smtClean="0"/>
          </a:p>
          <a:p>
            <a:r>
              <a:rPr dirty="0" smtClean="0"/>
              <a:t>(</a:t>
            </a:r>
            <a:r>
              <a:rPr lang="en-US" dirty="0" smtClean="0"/>
              <a:t>Either the </a:t>
            </a:r>
            <a:r>
              <a:rPr dirty="0" smtClean="0"/>
              <a:t>Add</a:t>
            </a:r>
            <a:r>
              <a:rPr dirty="0"/>
              <a:t> </a:t>
            </a:r>
            <a:r>
              <a:rPr dirty="0" smtClean="0"/>
              <a:t>or </a:t>
            </a:r>
            <a:r>
              <a:rPr lang="en-US" dirty="0" smtClean="0"/>
              <a:t>R</a:t>
            </a:r>
            <a:r>
              <a:rPr dirty="0" smtClean="0"/>
              <a:t>emove </a:t>
            </a:r>
            <a:r>
              <a:rPr dirty="0"/>
              <a:t>option </a:t>
            </a:r>
            <a:r>
              <a:rPr lang="en-US" dirty="0" smtClean="0"/>
              <a:t>will be</a:t>
            </a:r>
            <a:r>
              <a:rPr dirty="0" smtClean="0"/>
              <a:t> </a:t>
            </a:r>
            <a:r>
              <a:rPr dirty="0"/>
              <a:t>available on details page depending on whether or not the player is already on the roster.)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37</TotalTime>
  <Words>72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SBT-Powerpoint-Template</vt:lpstr>
      <vt:lpstr>CST-105 Milestone 1 Storyboard</vt:lpstr>
      <vt:lpstr> Splash Screen</vt:lpstr>
      <vt:lpstr> Introduction Screen</vt:lpstr>
      <vt:lpstr> Main Screen</vt:lpstr>
      <vt:lpstr> ﻿Add Player Screen﻿</vt:lpstr>
      <vt:lpstr> ﻿Add Player Confirmation Screen﻿</vt:lpstr>
      <vt:lpstr> View Player Details Screen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Office Computer</cp:lastModifiedBy>
  <cp:revision>5</cp:revision>
  <dcterms:created xsi:type="dcterms:W3CDTF">2015-03-05T15:09:26Z</dcterms:created>
  <dcterms:modified xsi:type="dcterms:W3CDTF">2017-12-11T02:34:07Z</dcterms:modified>
</cp:coreProperties>
</file>