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Josefin Slab"/>
      <p:regular r:id="rId29"/>
      <p:bold r:id="rId30"/>
      <p:italic r:id="rId31"/>
      <p:boldItalic r:id="rId32"/>
    </p:embeddedFont>
    <p:embeddedFont>
      <p:font typeface="Anton"/>
      <p:regular r:id="rId33"/>
    </p:embeddedFont>
    <p:embeddedFont>
      <p:font typeface="Staatliches"/>
      <p:regular r:id="rId34"/>
    </p:embeddedFont>
    <p:embeddedFont>
      <p:font typeface="Anaheim"/>
      <p:regular r:id="rId35"/>
    </p:embeddedFont>
    <p:embeddedFont>
      <p:font typeface="Abel"/>
      <p:regular r:id="rId36"/>
    </p:embeddedFont>
    <p:embeddedFont>
      <p:font typeface="Josefin Sans"/>
      <p:regular r:id="rId37"/>
      <p:bold r:id="rId38"/>
      <p:italic r:id="rId39"/>
      <p:boldItalic r:id="rId40"/>
    </p:embeddedFont>
    <p:embeddedFont>
      <p:font typeface="Unica On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E2A80B7-A887-4810-A155-07EADB7F941E}">
  <a:tblStyle styleId="{FE2A80B7-A887-4810-A155-07EADB7F94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227"/>
        <p:guide pos="2971" orient="horz"/>
        <p:guide pos="2880"/>
        <p:guide pos="120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boldItalic.fntdata"/><Relationship Id="rId20" Type="http://schemas.openxmlformats.org/officeDocument/2006/relationships/slide" Target="slides/slide14.xml"/><Relationship Id="rId41" Type="http://schemas.openxmlformats.org/officeDocument/2006/relationships/font" Target="fonts/UnicaOne-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JosefinSla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JosefinSlab-italic.fntdata"/><Relationship Id="rId30" Type="http://schemas.openxmlformats.org/officeDocument/2006/relationships/font" Target="fonts/JosefinSlab-bold.fntdata"/><Relationship Id="rId11" Type="http://schemas.openxmlformats.org/officeDocument/2006/relationships/slide" Target="slides/slide5.xml"/><Relationship Id="rId33" Type="http://schemas.openxmlformats.org/officeDocument/2006/relationships/font" Target="fonts/Anton-regular.fntdata"/><Relationship Id="rId10" Type="http://schemas.openxmlformats.org/officeDocument/2006/relationships/slide" Target="slides/slide4.xml"/><Relationship Id="rId32" Type="http://schemas.openxmlformats.org/officeDocument/2006/relationships/font" Target="fonts/JosefinSlab-boldItalic.fntdata"/><Relationship Id="rId13" Type="http://schemas.openxmlformats.org/officeDocument/2006/relationships/slide" Target="slides/slide7.xml"/><Relationship Id="rId35" Type="http://schemas.openxmlformats.org/officeDocument/2006/relationships/font" Target="fonts/Anaheim-regular.fntdata"/><Relationship Id="rId12" Type="http://schemas.openxmlformats.org/officeDocument/2006/relationships/slide" Target="slides/slide6.xml"/><Relationship Id="rId34" Type="http://schemas.openxmlformats.org/officeDocument/2006/relationships/font" Target="fonts/Staatliches-regular.fntdata"/><Relationship Id="rId15" Type="http://schemas.openxmlformats.org/officeDocument/2006/relationships/slide" Target="slides/slide9.xml"/><Relationship Id="rId37" Type="http://schemas.openxmlformats.org/officeDocument/2006/relationships/font" Target="fonts/JosefinSans-regular.fntdata"/><Relationship Id="rId14" Type="http://schemas.openxmlformats.org/officeDocument/2006/relationships/slide" Target="slides/slide8.xml"/><Relationship Id="rId36" Type="http://schemas.openxmlformats.org/officeDocument/2006/relationships/font" Target="fonts/Abel-regular.fntdata"/><Relationship Id="rId17" Type="http://schemas.openxmlformats.org/officeDocument/2006/relationships/slide" Target="slides/slide11.xml"/><Relationship Id="rId39" Type="http://schemas.openxmlformats.org/officeDocument/2006/relationships/font" Target="fonts/JosefinSans-italic.fntdata"/><Relationship Id="rId16" Type="http://schemas.openxmlformats.org/officeDocument/2006/relationships/slide" Target="slides/slide10.xml"/><Relationship Id="rId38" Type="http://schemas.openxmlformats.org/officeDocument/2006/relationships/font" Target="fonts/Josefi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las siguientes diapositivas dejaremos explicaciones relevantes como notas al pie de página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g80125aeaa3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80125aeaa3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9" name="Shape 1089"/>
        <p:cNvGrpSpPr/>
        <p:nvPr/>
      </p:nvGrpSpPr>
      <p:grpSpPr>
        <a:xfrm>
          <a:off x="0" y="0"/>
          <a:ext cx="0" cy="0"/>
          <a:chOff x="0" y="0"/>
          <a:chExt cx="0" cy="0"/>
        </a:xfrm>
      </p:grpSpPr>
      <p:sp>
        <p:nvSpPr>
          <p:cNvPr id="1090" name="Google Shape;1090;g80125aeaa3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80125aeaa3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7" name="Shape 1237"/>
        <p:cNvGrpSpPr/>
        <p:nvPr/>
      </p:nvGrpSpPr>
      <p:grpSpPr>
        <a:xfrm>
          <a:off x="0" y="0"/>
          <a:ext cx="0" cy="0"/>
          <a:chOff x="0" y="0"/>
          <a:chExt cx="0" cy="0"/>
        </a:xfrm>
      </p:grpSpPr>
      <p:sp>
        <p:nvSpPr>
          <p:cNvPr id="1238" name="Google Shape;1238;g80125aeaa3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80125aeaa3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2" name="Shape 1322"/>
        <p:cNvGrpSpPr/>
        <p:nvPr/>
      </p:nvGrpSpPr>
      <p:grpSpPr>
        <a:xfrm>
          <a:off x="0" y="0"/>
          <a:ext cx="0" cy="0"/>
          <a:chOff x="0" y="0"/>
          <a:chExt cx="0" cy="0"/>
        </a:xfrm>
      </p:grpSpPr>
      <p:sp>
        <p:nvSpPr>
          <p:cNvPr id="1323" name="Google Shape;1323;g80125aeaa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80125aeaa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5" name="Shape 1555"/>
        <p:cNvGrpSpPr/>
        <p:nvPr/>
      </p:nvGrpSpPr>
      <p:grpSpPr>
        <a:xfrm>
          <a:off x="0" y="0"/>
          <a:ext cx="0" cy="0"/>
          <a:chOff x="0" y="0"/>
          <a:chExt cx="0" cy="0"/>
        </a:xfrm>
      </p:grpSpPr>
      <p:sp>
        <p:nvSpPr>
          <p:cNvPr id="1556" name="Google Shape;1556;g7754960598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7754960598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 r</a:t>
            </a:r>
            <a:r>
              <a:rPr lang="en"/>
              <a:t>evisiones deben ser muy frecuentes debido a que el proyecto que tenemos que realizar posteriormente a CibiUAM es mucho más importante y no puede retrasarse. Asimismo, no interesa perder la inversión realizada en las empresas subcontratadas debido a que estas se retrasen continuamente en sus entregas y haya que contratar a otras.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9" name="Shape 1649"/>
        <p:cNvGrpSpPr/>
        <p:nvPr/>
      </p:nvGrpSpPr>
      <p:grpSpPr>
        <a:xfrm>
          <a:off x="0" y="0"/>
          <a:ext cx="0" cy="0"/>
          <a:chOff x="0" y="0"/>
          <a:chExt cx="0" cy="0"/>
        </a:xfrm>
      </p:grpSpPr>
      <p:sp>
        <p:nvSpPr>
          <p:cNvPr id="1650" name="Google Shape;1650;g7754960598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7754960598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7754960598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754960598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Pentesting = atacar nosotros la aplicación</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g7754960598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9" name="Google Shape;1839;g7754960598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1" name="Shape 1931"/>
        <p:cNvGrpSpPr/>
        <p:nvPr/>
      </p:nvGrpSpPr>
      <p:grpSpPr>
        <a:xfrm>
          <a:off x="0" y="0"/>
          <a:ext cx="0" cy="0"/>
          <a:chOff x="0" y="0"/>
          <a:chExt cx="0" cy="0"/>
        </a:xfrm>
      </p:grpSpPr>
      <p:sp>
        <p:nvSpPr>
          <p:cNvPr id="1932" name="Google Shape;1932;g7754960598_0_1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7754960598_0_1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5" name="Shape 2025"/>
        <p:cNvGrpSpPr/>
        <p:nvPr/>
      </p:nvGrpSpPr>
      <p:grpSpPr>
        <a:xfrm>
          <a:off x="0" y="0"/>
          <a:ext cx="0" cy="0"/>
          <a:chOff x="0" y="0"/>
          <a:chExt cx="0" cy="0"/>
        </a:xfrm>
      </p:grpSpPr>
      <p:sp>
        <p:nvSpPr>
          <p:cNvPr id="2026" name="Google Shape;2026;g7754960598_0_1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7754960598_0_1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7d11bbb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7d11bbb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9" name="Shape 2119"/>
        <p:cNvGrpSpPr/>
        <p:nvPr/>
      </p:nvGrpSpPr>
      <p:grpSpPr>
        <a:xfrm>
          <a:off x="0" y="0"/>
          <a:ext cx="0" cy="0"/>
          <a:chOff x="0" y="0"/>
          <a:chExt cx="0" cy="0"/>
        </a:xfrm>
      </p:grpSpPr>
      <p:sp>
        <p:nvSpPr>
          <p:cNvPr id="2120" name="Google Shape;2120;g7754960598_0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1" name="Google Shape;2121;g7754960598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Optimización mediocre = parches de día 0</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3" name="Shape 2213"/>
        <p:cNvGrpSpPr/>
        <p:nvPr/>
      </p:nvGrpSpPr>
      <p:grpSpPr>
        <a:xfrm>
          <a:off x="0" y="0"/>
          <a:ext cx="0" cy="0"/>
          <a:chOff x="0" y="0"/>
          <a:chExt cx="0" cy="0"/>
        </a:xfrm>
      </p:grpSpPr>
      <p:sp>
        <p:nvSpPr>
          <p:cNvPr id="2214" name="Google Shape;2214;g7754960598_0_2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7754960598_0_2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7" name="Shape 2307"/>
        <p:cNvGrpSpPr/>
        <p:nvPr/>
      </p:nvGrpSpPr>
      <p:grpSpPr>
        <a:xfrm>
          <a:off x="0" y="0"/>
          <a:ext cx="0" cy="0"/>
          <a:chOff x="0" y="0"/>
          <a:chExt cx="0" cy="0"/>
        </a:xfrm>
      </p:grpSpPr>
      <p:sp>
        <p:nvSpPr>
          <p:cNvPr id="2308" name="Google Shape;2308;g6083763cf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9" name="Google Shape;2309;g6083763cf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2627eba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2627eba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754960598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754960598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El primer “!” indica la clase del riesgo, y el segundo la categoría</a:t>
            </a:r>
            <a:endParaRPr sz="1200"/>
          </a:p>
          <a:p>
            <a:pPr indent="-304800" lvl="0" marL="457200" rtl="0" algn="l">
              <a:spcBef>
                <a:spcPts val="0"/>
              </a:spcBef>
              <a:spcAft>
                <a:spcPts val="0"/>
              </a:spcAft>
              <a:buSzPts val="1200"/>
              <a:buChar char="●"/>
            </a:pPr>
            <a:r>
              <a:rPr lang="en" sz="1200"/>
              <a:t>Clase: e</a:t>
            </a:r>
            <a:r>
              <a:rPr lang="en" sz="1200"/>
              <a:t>s un riesgo del negocio porque es un riesgo impredecible, no depende de nuestra gestión del proyecto sino de empresas externas.</a:t>
            </a:r>
            <a:endParaRPr sz="1200"/>
          </a:p>
          <a:p>
            <a:pPr indent="-304800" lvl="0" marL="457200" rtl="0" algn="l">
              <a:spcBef>
                <a:spcPts val="0"/>
              </a:spcBef>
              <a:spcAft>
                <a:spcPts val="0"/>
              </a:spcAft>
              <a:buSzPts val="1200"/>
              <a:buChar char="●"/>
            </a:pPr>
            <a:r>
              <a:rPr lang="en" sz="1200"/>
              <a:t>Categoría: es un riesgo relacionado con fuentes externas porque hemos subcontratado empresas de las que depende nuestro desarrollo y las actualizaciones del producto</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7754960598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7754960598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highlight>
                <a:srgbClr val="FFFF00"/>
              </a:highlight>
            </a:endParaRPr>
          </a:p>
          <a:p>
            <a:pPr indent="0" lvl="0" marL="0" rtl="0" algn="l">
              <a:spcBef>
                <a:spcPts val="0"/>
              </a:spcBef>
              <a:spcAft>
                <a:spcPts val="0"/>
              </a:spcAft>
              <a:buNone/>
            </a:pPr>
            <a:r>
              <a:t/>
            </a:r>
            <a:endParaRPr b="1" sz="1400">
              <a:highlight>
                <a:srgbClr val="FFFF00"/>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7754960598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7754960598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highlight>
                <a:srgbClr val="FFFF00"/>
              </a:highlight>
            </a:endParaRPr>
          </a:p>
          <a:p>
            <a:pPr indent="0" lvl="0" marL="0" rtl="0" algn="l">
              <a:spcBef>
                <a:spcPts val="0"/>
              </a:spcBef>
              <a:spcAft>
                <a:spcPts val="0"/>
              </a:spcAft>
              <a:buNone/>
            </a:pPr>
            <a:r>
              <a:t/>
            </a:r>
            <a:endParaRPr b="1" sz="1400">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7754960598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754960598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highlight>
                <a:srgbClr val="FFFF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80125aeaa3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80125aeaa3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1">
  <p:cSld name="CUSTOM_6_1_1_1_1">
    <p:bg>
      <p:bgPr>
        <a:solidFill>
          <a:schemeClr val="dk1"/>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
  <p:cSld name="CUSTOM_6_1_1_2">
    <p:bg>
      <p:bgPr>
        <a:solidFill>
          <a:schemeClr val="dk1"/>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NUMBER">
  <p:cSld name="CUSTOM_6_1_1_2_1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6_1_1_2_1_1_1">
    <p:bg>
      <p:bgPr>
        <a:solidFill>
          <a:schemeClr val="dk1"/>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17">
    <p:bg>
      <p:bgPr>
        <a:solidFill>
          <a:schemeClr val="dk1"/>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rPr>
              <a:t>Freepik</a:t>
            </a:r>
            <a:r>
              <a:rPr lang="en" sz="900">
                <a:solidFill>
                  <a:schemeClr val="accent3"/>
                </a:solidFill>
                <a:latin typeface="Anaheim"/>
                <a:ea typeface="Anaheim"/>
                <a:cs typeface="Anaheim"/>
                <a:sym typeface="Anaheim"/>
              </a:rPr>
              <a:t>. </a:t>
            </a:r>
            <a:endParaRPr b="1" sz="900">
              <a:solidFill>
                <a:schemeClr val="accent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4">
    <p:bg>
      <p:bgPr>
        <a:solidFill>
          <a:schemeClr val="dk1"/>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1">
  <p:cSld name="CUSTOM_14_1">
    <p:bg>
      <p:bgPr>
        <a:solidFill>
          <a:schemeClr val="dk1"/>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16">
    <p:bg>
      <p:bgPr>
        <a:solidFill>
          <a:schemeClr val="dk1"/>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p:cSld name="CUSTOM_16_2">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16_1">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16_1_1">
    <p:bg>
      <p:bgPr>
        <a:solidFill>
          <a:schemeClr val="dk1"/>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p:cSld name="CUSTOM_6_1_1_1">
    <p:bg>
      <p:bgPr>
        <a:solidFill>
          <a:schemeClr val="dk1"/>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indent="-304800" lvl="1" marL="914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indent="-304800" lvl="2" marL="1371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indent="-304800" lvl="3" marL="1828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indent="-304800" lvl="4" marL="22860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indent="-304800" lvl="5" marL="27432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indent="-304800" lvl="6" marL="3200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indent="-304800" lvl="7" marL="3657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indent="-304800" lvl="8" marL="411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2"/>
          <p:cNvSpPr txBox="1"/>
          <p:nvPr>
            <p:ph idx="1" type="subTitle"/>
          </p:nvPr>
        </p:nvSpPr>
        <p:spPr>
          <a:xfrm>
            <a:off x="996100" y="3729050"/>
            <a:ext cx="3326700" cy="4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58" name="Google Shape;158;p2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GESTIÓN DE</a:t>
            </a:r>
            <a:br>
              <a:rPr lang="en"/>
            </a:br>
            <a:r>
              <a:rPr lang="en"/>
              <a:t>RIESGOS</a:t>
            </a:r>
            <a:endParaRPr/>
          </a:p>
          <a:p>
            <a:pPr indent="0" lvl="0" marL="0" rtl="0" algn="l">
              <a:spcBef>
                <a:spcPts val="0"/>
              </a:spcBef>
              <a:spcAft>
                <a:spcPts val="0"/>
              </a:spcAft>
              <a:buNone/>
            </a:pPr>
            <a:r>
              <a:rPr lang="en"/>
              <a:t>CIBIUAM</a:t>
            </a:r>
            <a:endParaRPr/>
          </a:p>
        </p:txBody>
      </p:sp>
      <p:grpSp>
        <p:nvGrpSpPr>
          <p:cNvPr id="159" name="Google Shape;159;p22"/>
          <p:cNvGrpSpPr/>
          <p:nvPr/>
        </p:nvGrpSpPr>
        <p:grpSpPr>
          <a:xfrm>
            <a:off x="5765433" y="3973585"/>
            <a:ext cx="203088" cy="412126"/>
            <a:chOff x="7764635" y="2404362"/>
            <a:chExt cx="353565" cy="717489"/>
          </a:xfrm>
        </p:grpSpPr>
        <p:sp>
          <p:nvSpPr>
            <p:cNvPr id="160" name="Google Shape;160;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2"/>
          <p:cNvGrpSpPr/>
          <p:nvPr/>
        </p:nvGrpSpPr>
        <p:grpSpPr>
          <a:xfrm>
            <a:off x="8071692" y="3374463"/>
            <a:ext cx="777728" cy="1334382"/>
            <a:chOff x="7825967" y="3240163"/>
            <a:chExt cx="777728" cy="1334382"/>
          </a:xfrm>
        </p:grpSpPr>
        <p:sp>
          <p:nvSpPr>
            <p:cNvPr id="165" name="Google Shape;165;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2"/>
          <p:cNvGrpSpPr/>
          <p:nvPr/>
        </p:nvGrpSpPr>
        <p:grpSpPr>
          <a:xfrm>
            <a:off x="3929256" y="3919614"/>
            <a:ext cx="576962" cy="773332"/>
            <a:chOff x="3429656" y="3785314"/>
            <a:chExt cx="576962" cy="773332"/>
          </a:xfrm>
        </p:grpSpPr>
        <p:sp>
          <p:nvSpPr>
            <p:cNvPr id="173" name="Google Shape;173;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2"/>
          <p:cNvGrpSpPr/>
          <p:nvPr/>
        </p:nvGrpSpPr>
        <p:grpSpPr>
          <a:xfrm>
            <a:off x="6345231" y="2886609"/>
            <a:ext cx="1407691" cy="1286147"/>
            <a:chOff x="6117656" y="2752309"/>
            <a:chExt cx="1407691" cy="1286147"/>
          </a:xfrm>
        </p:grpSpPr>
        <p:sp>
          <p:nvSpPr>
            <p:cNvPr id="189" name="Google Shape;189;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22"/>
          <p:cNvGrpSpPr/>
          <p:nvPr/>
        </p:nvGrpSpPr>
        <p:grpSpPr>
          <a:xfrm>
            <a:off x="3940094" y="1807838"/>
            <a:ext cx="1294564" cy="589573"/>
            <a:chOff x="3940094" y="1807838"/>
            <a:chExt cx="1294564" cy="589573"/>
          </a:xfrm>
        </p:grpSpPr>
        <p:grpSp>
          <p:nvGrpSpPr>
            <p:cNvPr id="208" name="Google Shape;208;p22"/>
            <p:cNvGrpSpPr/>
            <p:nvPr/>
          </p:nvGrpSpPr>
          <p:grpSpPr>
            <a:xfrm>
              <a:off x="3940094" y="1807838"/>
              <a:ext cx="1294564" cy="589573"/>
              <a:chOff x="3543907" y="2562740"/>
              <a:chExt cx="1294564" cy="381675"/>
            </a:xfrm>
          </p:grpSpPr>
          <p:sp>
            <p:nvSpPr>
              <p:cNvPr id="209" name="Google Shape;209;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2"/>
          <p:cNvGrpSpPr/>
          <p:nvPr/>
        </p:nvGrpSpPr>
        <p:grpSpPr>
          <a:xfrm>
            <a:off x="6193917" y="1459403"/>
            <a:ext cx="906007" cy="136663"/>
            <a:chOff x="5966342" y="1378202"/>
            <a:chExt cx="906007" cy="136663"/>
          </a:xfrm>
        </p:grpSpPr>
        <p:sp>
          <p:nvSpPr>
            <p:cNvPr id="218" name="Google Shape;218;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2"/>
          <p:cNvGrpSpPr/>
          <p:nvPr/>
        </p:nvGrpSpPr>
        <p:grpSpPr>
          <a:xfrm>
            <a:off x="8042062" y="2843136"/>
            <a:ext cx="496812" cy="472595"/>
            <a:chOff x="7814487" y="2708836"/>
            <a:chExt cx="496812" cy="472595"/>
          </a:xfrm>
        </p:grpSpPr>
        <p:sp>
          <p:nvSpPr>
            <p:cNvPr id="223" name="Google Shape;223;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2"/>
          <p:cNvGrpSpPr/>
          <p:nvPr/>
        </p:nvGrpSpPr>
        <p:grpSpPr>
          <a:xfrm>
            <a:off x="7739700" y="1512500"/>
            <a:ext cx="1109728" cy="1002828"/>
            <a:chOff x="7739700" y="1512500"/>
            <a:chExt cx="1109728" cy="1002828"/>
          </a:xfrm>
        </p:grpSpPr>
        <p:sp>
          <p:nvSpPr>
            <p:cNvPr id="226" name="Google Shape;226;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2"/>
            <p:cNvGrpSpPr/>
            <p:nvPr/>
          </p:nvGrpSpPr>
          <p:grpSpPr>
            <a:xfrm>
              <a:off x="7808309" y="1610467"/>
              <a:ext cx="966993" cy="714803"/>
              <a:chOff x="7183784" y="1476167"/>
              <a:chExt cx="966993" cy="714803"/>
            </a:xfrm>
          </p:grpSpPr>
          <p:sp>
            <p:nvSpPr>
              <p:cNvPr id="228" name="Google Shape;228;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4" name="Google Shape;244;p22"/>
          <p:cNvGrpSpPr/>
          <p:nvPr/>
        </p:nvGrpSpPr>
        <p:grpSpPr>
          <a:xfrm flipH="1">
            <a:off x="6415607" y="1911354"/>
            <a:ext cx="1520787" cy="2773390"/>
            <a:chOff x="-823767" y="1667843"/>
            <a:chExt cx="1580203" cy="2881743"/>
          </a:xfrm>
        </p:grpSpPr>
        <p:sp>
          <p:nvSpPr>
            <p:cNvPr id="245" name="Google Shape;245;p22"/>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2"/>
          <p:cNvGrpSpPr/>
          <p:nvPr/>
        </p:nvGrpSpPr>
        <p:grpSpPr>
          <a:xfrm>
            <a:off x="4389208" y="3195116"/>
            <a:ext cx="1579322" cy="671293"/>
            <a:chOff x="4161633" y="3060816"/>
            <a:chExt cx="1579322" cy="671293"/>
          </a:xfrm>
        </p:grpSpPr>
        <p:sp>
          <p:nvSpPr>
            <p:cNvPr id="396" name="Google Shape;396;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22"/>
          <p:cNvPicPr preferRelativeResize="0"/>
          <p:nvPr/>
        </p:nvPicPr>
        <p:blipFill>
          <a:blip r:embed="rId3">
            <a:alphaModFix/>
          </a:blip>
          <a:stretch>
            <a:fillRect/>
          </a:stretch>
        </p:blipFill>
        <p:spPr>
          <a:xfrm>
            <a:off x="1313750" y="3704584"/>
            <a:ext cx="1109726" cy="9501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10" name="Shape 1010"/>
        <p:cNvGrpSpPr/>
        <p:nvPr/>
      </p:nvGrpSpPr>
      <p:grpSpPr>
        <a:xfrm>
          <a:off x="0" y="0"/>
          <a:ext cx="0" cy="0"/>
          <a:chOff x="0" y="0"/>
          <a:chExt cx="0" cy="0"/>
        </a:xfrm>
      </p:grpSpPr>
      <p:sp>
        <p:nvSpPr>
          <p:cNvPr id="1011" name="Google Shape;1011;p31"/>
          <p:cNvSpPr txBox="1"/>
          <p:nvPr/>
        </p:nvSpPr>
        <p:spPr>
          <a:xfrm>
            <a:off x="228700" y="406025"/>
            <a:ext cx="3181500" cy="223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accent3"/>
                </a:solidFill>
                <a:latin typeface="Anaheim"/>
                <a:ea typeface="Anaheim"/>
                <a:cs typeface="Anaheim"/>
                <a:sym typeface="Anaheim"/>
              </a:rPr>
              <a:t>Probabilidad de ocurrencia</a:t>
            </a:r>
            <a:r>
              <a:rPr lang="en" sz="1100">
                <a:solidFill>
                  <a:schemeClr val="accent3"/>
                </a:solidFill>
                <a:latin typeface="Anaheim"/>
                <a:ea typeface="Anaheim"/>
                <a:cs typeface="Anaheim"/>
                <a:sym typeface="Anaheim"/>
              </a:rPr>
              <a:t>: </a:t>
            </a:r>
            <a:r>
              <a:rPr b="1" lang="en" sz="1100">
                <a:solidFill>
                  <a:schemeClr val="accent3"/>
                </a:solidFill>
                <a:latin typeface="Anaheim"/>
                <a:ea typeface="Anaheim"/>
                <a:cs typeface="Anaheim"/>
                <a:sym typeface="Anaheim"/>
              </a:rPr>
              <a:t>70%</a:t>
            </a:r>
            <a:r>
              <a:rPr lang="en" sz="1100">
                <a:solidFill>
                  <a:schemeClr val="accent3"/>
                </a:solidFill>
                <a:latin typeface="Anaheim"/>
                <a:ea typeface="Anaheim"/>
                <a:cs typeface="Anaheim"/>
                <a:sym typeface="Anaheim"/>
              </a:rPr>
              <a:t>, ya que:</a:t>
            </a:r>
            <a:endParaRPr sz="1100">
              <a:solidFill>
                <a:schemeClr val="accent3"/>
              </a:solidFill>
              <a:latin typeface="Anaheim"/>
              <a:ea typeface="Anaheim"/>
              <a:cs typeface="Anaheim"/>
              <a:sym typeface="Anaheim"/>
            </a:endParaRPr>
          </a:p>
          <a:p>
            <a:pPr indent="-298450" lvl="0" marL="457200" rtl="0" algn="l">
              <a:spcBef>
                <a:spcPts val="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La situación de incertidumbre en la bolsa </a:t>
            </a:r>
            <a:r>
              <a:rPr lang="en" sz="1100">
                <a:solidFill>
                  <a:schemeClr val="accent3"/>
                </a:solidFill>
                <a:latin typeface="Anaheim"/>
                <a:ea typeface="Anaheim"/>
                <a:cs typeface="Anaheim"/>
                <a:sym typeface="Anaheim"/>
              </a:rPr>
              <a:t>provocada por la COVID-19 puede hacer que las empresas se vean afectadas por problemas económicos impredecibles.</a:t>
            </a:r>
            <a:endParaRPr sz="1100">
              <a:solidFill>
                <a:schemeClr val="accent3"/>
              </a:solidFill>
              <a:latin typeface="Anaheim"/>
              <a:ea typeface="Anaheim"/>
              <a:cs typeface="Anaheim"/>
              <a:sym typeface="Anaheim"/>
            </a:endParaRPr>
          </a:p>
          <a:p>
            <a:pPr indent="-298450" lvl="0" marL="457200" rtl="0" algn="l">
              <a:spcBef>
                <a:spcPts val="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Dos empresas distintas para desarrollo y para actualizaciones puede hacer que sus componentes sean incompatibles y haya que realizar ajustes imprevistos.</a:t>
            </a:r>
            <a:endParaRPr sz="1100">
              <a:solidFill>
                <a:schemeClr val="accent3"/>
              </a:solidFill>
              <a:latin typeface="Anaheim"/>
              <a:ea typeface="Anaheim"/>
              <a:cs typeface="Anaheim"/>
              <a:sym typeface="Anaheim"/>
            </a:endParaRPr>
          </a:p>
          <a:p>
            <a:pPr indent="0" lvl="0" marL="0" rtl="0" algn="l">
              <a:spcBef>
                <a:spcPts val="0"/>
              </a:spcBef>
              <a:spcAft>
                <a:spcPts val="1600"/>
              </a:spcAft>
              <a:buNone/>
            </a:pPr>
            <a:r>
              <a:rPr b="1" lang="en" sz="1100">
                <a:solidFill>
                  <a:schemeClr val="accent3"/>
                </a:solidFill>
                <a:latin typeface="Anaheim"/>
                <a:ea typeface="Anaheim"/>
                <a:cs typeface="Anaheim"/>
                <a:sym typeface="Anaheim"/>
              </a:rPr>
              <a:t>Probabilidad de impacto</a:t>
            </a:r>
            <a:r>
              <a:rPr lang="en" sz="1100">
                <a:solidFill>
                  <a:schemeClr val="accent3"/>
                </a:solidFill>
                <a:latin typeface="Anaheim"/>
                <a:ea typeface="Anaheim"/>
                <a:cs typeface="Anaheim"/>
                <a:sym typeface="Anaheim"/>
              </a:rPr>
              <a:t>: </a:t>
            </a:r>
            <a:r>
              <a:rPr b="1" lang="en" sz="1100">
                <a:solidFill>
                  <a:schemeClr val="accent3"/>
                </a:solidFill>
                <a:latin typeface="Anaheim"/>
                <a:ea typeface="Anaheim"/>
                <a:cs typeface="Anaheim"/>
                <a:sym typeface="Anaheim"/>
              </a:rPr>
              <a:t>80%</a:t>
            </a:r>
            <a:r>
              <a:rPr lang="en" sz="1100">
                <a:solidFill>
                  <a:schemeClr val="accent3"/>
                </a:solidFill>
                <a:latin typeface="Anaheim"/>
                <a:ea typeface="Anaheim"/>
                <a:cs typeface="Anaheim"/>
                <a:sym typeface="Anaheim"/>
              </a:rPr>
              <a:t>, ya que retrasar el proyecto CibiUAM supone retrasar el siguiente, mucho más importante para Cyclo.</a:t>
            </a:r>
            <a:endParaRPr sz="1100">
              <a:solidFill>
                <a:schemeClr val="accent3"/>
              </a:solidFill>
              <a:latin typeface="Anaheim"/>
              <a:ea typeface="Anaheim"/>
              <a:cs typeface="Anaheim"/>
              <a:sym typeface="Anaheim"/>
            </a:endParaRPr>
          </a:p>
        </p:txBody>
      </p:sp>
      <p:sp>
        <p:nvSpPr>
          <p:cNvPr id="1012" name="Google Shape;1012;p31"/>
          <p:cNvSpPr txBox="1"/>
          <p:nvPr/>
        </p:nvSpPr>
        <p:spPr>
          <a:xfrm>
            <a:off x="397725" y="80225"/>
            <a:ext cx="31815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R-01	Retrasos por subcontratar empresas</a:t>
            </a:r>
            <a:endParaRPr>
              <a:solidFill>
                <a:schemeClr val="accent3"/>
              </a:solidFill>
              <a:latin typeface="Staatliches"/>
              <a:ea typeface="Staatliches"/>
              <a:cs typeface="Staatliches"/>
              <a:sym typeface="Staatliches"/>
            </a:endParaRPr>
          </a:p>
        </p:txBody>
      </p:sp>
      <p:sp>
        <p:nvSpPr>
          <p:cNvPr id="1013" name="Google Shape;1013;p31"/>
          <p:cNvSpPr txBox="1"/>
          <p:nvPr/>
        </p:nvSpPr>
        <p:spPr>
          <a:xfrm>
            <a:off x="228700" y="2865225"/>
            <a:ext cx="3181500" cy="20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3"/>
                </a:solidFill>
                <a:latin typeface="Anaheim"/>
                <a:ea typeface="Anaheim"/>
                <a:cs typeface="Anaheim"/>
                <a:sym typeface="Anaheim"/>
              </a:rPr>
              <a:t>Probabilidad de ocurrencia</a:t>
            </a:r>
            <a:r>
              <a:rPr lang="en" sz="1100">
                <a:solidFill>
                  <a:schemeClr val="accent3"/>
                </a:solidFill>
                <a:latin typeface="Anaheim"/>
                <a:ea typeface="Anaheim"/>
                <a:cs typeface="Anaheim"/>
                <a:sym typeface="Anaheim"/>
              </a:rPr>
              <a:t>: </a:t>
            </a:r>
            <a:r>
              <a:rPr b="1" lang="en" sz="1100">
                <a:solidFill>
                  <a:schemeClr val="accent3"/>
                </a:solidFill>
                <a:latin typeface="Anaheim"/>
                <a:ea typeface="Anaheim"/>
                <a:cs typeface="Anaheim"/>
                <a:sym typeface="Anaheim"/>
              </a:rPr>
              <a:t>50%</a:t>
            </a:r>
            <a:r>
              <a:rPr lang="en" sz="1100">
                <a:solidFill>
                  <a:schemeClr val="accent3"/>
                </a:solidFill>
                <a:latin typeface="Anaheim"/>
                <a:ea typeface="Anaheim"/>
                <a:cs typeface="Anaheim"/>
                <a:sym typeface="Anaheim"/>
              </a:rPr>
              <a:t>, ya que:</a:t>
            </a:r>
            <a:endParaRPr sz="1100">
              <a:solidFill>
                <a:schemeClr val="accent3"/>
              </a:solidFill>
              <a:latin typeface="Anaheim"/>
              <a:ea typeface="Anaheim"/>
              <a:cs typeface="Anaheim"/>
              <a:sym typeface="Anaheim"/>
            </a:endParaRPr>
          </a:p>
          <a:p>
            <a:pPr indent="-298450" lvl="0" marL="457200" rtl="0" algn="l">
              <a:spcBef>
                <a:spcPts val="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Confiamos en nuestro equipo, pero debido a su inexperiencia no deja de ser un riesgo posible.</a:t>
            </a:r>
            <a:endParaRPr sz="1100">
              <a:solidFill>
                <a:schemeClr val="accent3"/>
              </a:solidFill>
              <a:latin typeface="Anaheim"/>
              <a:ea typeface="Anaheim"/>
              <a:cs typeface="Anaheim"/>
              <a:sym typeface="Anaheim"/>
            </a:endParaRPr>
          </a:p>
          <a:p>
            <a:pPr indent="-298450" lvl="0" marL="457200" rtl="0" algn="l">
              <a:spcBef>
                <a:spcPts val="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El uso de una API y manejo de bases de datos aumenta la probabilidad.</a:t>
            </a:r>
            <a:endParaRPr sz="1100">
              <a:solidFill>
                <a:schemeClr val="accent3"/>
              </a:solidFill>
              <a:latin typeface="Anaheim"/>
              <a:ea typeface="Anaheim"/>
              <a:cs typeface="Anaheim"/>
              <a:sym typeface="Anaheim"/>
            </a:endParaRPr>
          </a:p>
          <a:p>
            <a:pPr indent="0" lvl="0" marL="0" rtl="0" algn="l">
              <a:spcBef>
                <a:spcPts val="0"/>
              </a:spcBef>
              <a:spcAft>
                <a:spcPts val="0"/>
              </a:spcAft>
              <a:buNone/>
            </a:pPr>
            <a:r>
              <a:rPr b="1" lang="en" sz="1100">
                <a:solidFill>
                  <a:schemeClr val="accent3"/>
                </a:solidFill>
                <a:latin typeface="Anaheim"/>
                <a:ea typeface="Anaheim"/>
                <a:cs typeface="Anaheim"/>
                <a:sym typeface="Anaheim"/>
              </a:rPr>
              <a:t>Probabilidad de impacto</a:t>
            </a:r>
            <a:r>
              <a:rPr lang="en" sz="1100">
                <a:solidFill>
                  <a:schemeClr val="accent3"/>
                </a:solidFill>
                <a:latin typeface="Anaheim"/>
                <a:ea typeface="Anaheim"/>
                <a:cs typeface="Anaheim"/>
                <a:sym typeface="Anaheim"/>
              </a:rPr>
              <a:t>: </a:t>
            </a:r>
            <a:r>
              <a:rPr b="1" lang="en" sz="1100">
                <a:solidFill>
                  <a:schemeClr val="accent3"/>
                </a:solidFill>
                <a:latin typeface="Anaheim"/>
                <a:ea typeface="Anaheim"/>
                <a:cs typeface="Anaheim"/>
                <a:sym typeface="Anaheim"/>
              </a:rPr>
              <a:t>90%</a:t>
            </a:r>
            <a:r>
              <a:rPr lang="en" sz="1100">
                <a:solidFill>
                  <a:schemeClr val="accent3"/>
                </a:solidFill>
                <a:latin typeface="Anaheim"/>
                <a:ea typeface="Anaheim"/>
                <a:cs typeface="Anaheim"/>
                <a:sym typeface="Anaheim"/>
              </a:rPr>
              <a:t>, Si ocurre se debe retrasar el proyecto o eliminar ciertos aspectos como el uso de la API de google. Además la presencia de agujeros de seguridad es algo intolerable y peligroso.</a:t>
            </a:r>
            <a:endParaRPr sz="1100">
              <a:solidFill>
                <a:schemeClr val="accent3"/>
              </a:solidFill>
              <a:latin typeface="Anaheim"/>
              <a:ea typeface="Anaheim"/>
              <a:cs typeface="Anaheim"/>
              <a:sym typeface="Anaheim"/>
            </a:endParaRPr>
          </a:p>
          <a:p>
            <a:pPr indent="0" lvl="0" marL="0" rtl="0" algn="r">
              <a:spcBef>
                <a:spcPts val="1600"/>
              </a:spcBef>
              <a:spcAft>
                <a:spcPts val="1600"/>
              </a:spcAft>
              <a:buNone/>
            </a:pPr>
            <a:r>
              <a:t/>
            </a:r>
            <a:endParaRPr sz="1100">
              <a:solidFill>
                <a:schemeClr val="accent3"/>
              </a:solidFill>
              <a:latin typeface="Anaheim"/>
              <a:ea typeface="Anaheim"/>
              <a:cs typeface="Anaheim"/>
              <a:sym typeface="Anaheim"/>
            </a:endParaRPr>
          </a:p>
        </p:txBody>
      </p:sp>
      <p:sp>
        <p:nvSpPr>
          <p:cNvPr id="1014" name="Google Shape;1014;p31"/>
          <p:cNvSpPr txBox="1"/>
          <p:nvPr/>
        </p:nvSpPr>
        <p:spPr>
          <a:xfrm>
            <a:off x="339225" y="2638325"/>
            <a:ext cx="23622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Staatliches"/>
                <a:ea typeface="Staatliches"/>
                <a:cs typeface="Staatliches"/>
                <a:sym typeface="Staatliches"/>
              </a:rPr>
              <a:t>R-03	mala implementación</a:t>
            </a:r>
            <a:endParaRPr>
              <a:solidFill>
                <a:schemeClr val="accent3"/>
              </a:solidFill>
              <a:latin typeface="Staatliches"/>
              <a:ea typeface="Staatliches"/>
              <a:cs typeface="Staatliches"/>
              <a:sym typeface="Staatliches"/>
            </a:endParaRPr>
          </a:p>
          <a:p>
            <a:pPr indent="0" lvl="0" marL="0" rtl="0" algn="r">
              <a:spcBef>
                <a:spcPts val="1600"/>
              </a:spcBef>
              <a:spcAft>
                <a:spcPts val="1600"/>
              </a:spcAft>
              <a:buNone/>
            </a:pPr>
            <a:r>
              <a:t/>
            </a:r>
            <a:endParaRPr>
              <a:solidFill>
                <a:schemeClr val="accent3"/>
              </a:solidFill>
              <a:latin typeface="Staatliches"/>
              <a:ea typeface="Staatliches"/>
              <a:cs typeface="Staatliches"/>
              <a:sym typeface="Staatliches"/>
            </a:endParaRPr>
          </a:p>
        </p:txBody>
      </p:sp>
      <p:grpSp>
        <p:nvGrpSpPr>
          <p:cNvPr id="1015" name="Google Shape;1015;p31"/>
          <p:cNvGrpSpPr/>
          <p:nvPr/>
        </p:nvGrpSpPr>
        <p:grpSpPr>
          <a:xfrm>
            <a:off x="3410210" y="890414"/>
            <a:ext cx="2146831" cy="1747923"/>
            <a:chOff x="3410210" y="890414"/>
            <a:chExt cx="2146831" cy="1747923"/>
          </a:xfrm>
        </p:grpSpPr>
        <p:grpSp>
          <p:nvGrpSpPr>
            <p:cNvPr id="1016" name="Google Shape;1016;p31"/>
            <p:cNvGrpSpPr/>
            <p:nvPr/>
          </p:nvGrpSpPr>
          <p:grpSpPr>
            <a:xfrm>
              <a:off x="3410210" y="890421"/>
              <a:ext cx="2146830" cy="1747916"/>
              <a:chOff x="3469123" y="1813546"/>
              <a:chExt cx="2146830" cy="1747916"/>
            </a:xfrm>
          </p:grpSpPr>
          <p:sp>
            <p:nvSpPr>
              <p:cNvPr id="1017" name="Google Shape;1017;p31"/>
              <p:cNvSpPr/>
              <p:nvPr/>
            </p:nvSpPr>
            <p:spPr>
              <a:xfrm>
                <a:off x="3469123" y="1817016"/>
                <a:ext cx="884100" cy="6945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1"/>
              <p:cNvSpPr/>
              <p:nvPr/>
            </p:nvSpPr>
            <p:spPr>
              <a:xfrm>
                <a:off x="3469123" y="2866962"/>
                <a:ext cx="884100" cy="6945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1"/>
              <p:cNvSpPr/>
              <p:nvPr/>
            </p:nvSpPr>
            <p:spPr>
              <a:xfrm>
                <a:off x="4731853" y="2866962"/>
                <a:ext cx="884100" cy="6945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1"/>
              <p:cNvSpPr/>
              <p:nvPr/>
            </p:nvSpPr>
            <p:spPr>
              <a:xfrm>
                <a:off x="4731853" y="1813546"/>
                <a:ext cx="884100" cy="6945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31"/>
            <p:cNvGrpSpPr/>
            <p:nvPr/>
          </p:nvGrpSpPr>
          <p:grpSpPr>
            <a:xfrm>
              <a:off x="3410211" y="890414"/>
              <a:ext cx="2146830" cy="1747916"/>
              <a:chOff x="3528049" y="1765252"/>
              <a:chExt cx="2146830" cy="1747916"/>
            </a:xfrm>
          </p:grpSpPr>
          <p:sp>
            <p:nvSpPr>
              <p:cNvPr id="1022" name="Google Shape;1022;p31"/>
              <p:cNvSpPr/>
              <p:nvPr/>
            </p:nvSpPr>
            <p:spPr>
              <a:xfrm>
                <a:off x="3528049" y="1768722"/>
                <a:ext cx="884100" cy="6945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1"/>
              <p:cNvSpPr/>
              <p:nvPr/>
            </p:nvSpPr>
            <p:spPr>
              <a:xfrm>
                <a:off x="3528049" y="2818668"/>
                <a:ext cx="884100" cy="6945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1"/>
              <p:cNvSpPr/>
              <p:nvPr/>
            </p:nvSpPr>
            <p:spPr>
              <a:xfrm>
                <a:off x="4790779" y="2818668"/>
                <a:ext cx="884100" cy="6945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1"/>
              <p:cNvSpPr/>
              <p:nvPr/>
            </p:nvSpPr>
            <p:spPr>
              <a:xfrm>
                <a:off x="4790779" y="1765252"/>
                <a:ext cx="884100" cy="6945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6" name="Google Shape;1026;p31"/>
              <p:cNvCxnSpPr>
                <a:stCxn id="1022" idx="2"/>
                <a:endCxn id="1023" idx="0"/>
              </p:cNvCxnSpPr>
              <p:nvPr/>
            </p:nvCxnSpPr>
            <p:spPr>
              <a:xfrm>
                <a:off x="3970099" y="2463222"/>
                <a:ext cx="0" cy="355500"/>
              </a:xfrm>
              <a:prstGeom prst="straightConnector1">
                <a:avLst/>
              </a:prstGeom>
              <a:noFill/>
              <a:ln cap="flat" cmpd="sng" w="9525">
                <a:solidFill>
                  <a:schemeClr val="accent3"/>
                </a:solidFill>
                <a:prstDash val="solid"/>
                <a:round/>
                <a:headEnd len="med" w="med" type="none"/>
                <a:tailEnd len="med" w="med" type="none"/>
              </a:ln>
            </p:spPr>
          </p:cxnSp>
          <p:cxnSp>
            <p:nvCxnSpPr>
              <p:cNvPr id="1027" name="Google Shape;1027;p31"/>
              <p:cNvCxnSpPr>
                <a:stCxn id="1022" idx="3"/>
                <a:endCxn id="1025" idx="1"/>
              </p:cNvCxnSpPr>
              <p:nvPr/>
            </p:nvCxnSpPr>
            <p:spPr>
              <a:xfrm flipH="1" rot="10800000">
                <a:off x="4412149" y="2112372"/>
                <a:ext cx="378600" cy="3600"/>
              </a:xfrm>
              <a:prstGeom prst="straightConnector1">
                <a:avLst/>
              </a:prstGeom>
              <a:noFill/>
              <a:ln cap="flat" cmpd="sng" w="9525">
                <a:solidFill>
                  <a:schemeClr val="accent3"/>
                </a:solidFill>
                <a:prstDash val="solid"/>
                <a:round/>
                <a:headEnd len="med" w="med" type="none"/>
                <a:tailEnd len="med" w="med" type="none"/>
              </a:ln>
            </p:spPr>
          </p:cxnSp>
          <p:cxnSp>
            <p:nvCxnSpPr>
              <p:cNvPr id="1028" name="Google Shape;1028;p31"/>
              <p:cNvCxnSpPr>
                <a:stCxn id="1025" idx="2"/>
                <a:endCxn id="1024" idx="0"/>
              </p:cNvCxnSpPr>
              <p:nvPr/>
            </p:nvCxnSpPr>
            <p:spPr>
              <a:xfrm>
                <a:off x="5232829" y="2459752"/>
                <a:ext cx="0" cy="358800"/>
              </a:xfrm>
              <a:prstGeom prst="straightConnector1">
                <a:avLst/>
              </a:prstGeom>
              <a:noFill/>
              <a:ln cap="flat" cmpd="sng" w="9525">
                <a:solidFill>
                  <a:schemeClr val="accent3"/>
                </a:solidFill>
                <a:prstDash val="solid"/>
                <a:round/>
                <a:headEnd len="med" w="med" type="none"/>
                <a:tailEnd len="med" w="med" type="none"/>
              </a:ln>
            </p:spPr>
          </p:cxnSp>
          <p:cxnSp>
            <p:nvCxnSpPr>
              <p:cNvPr id="1029" name="Google Shape;1029;p31"/>
              <p:cNvCxnSpPr>
                <a:stCxn id="1024" idx="1"/>
                <a:endCxn id="1023" idx="3"/>
              </p:cNvCxnSpPr>
              <p:nvPr/>
            </p:nvCxnSpPr>
            <p:spPr>
              <a:xfrm rot="10800000">
                <a:off x="4412179" y="3165918"/>
                <a:ext cx="378600" cy="0"/>
              </a:xfrm>
              <a:prstGeom prst="straightConnector1">
                <a:avLst/>
              </a:prstGeom>
              <a:noFill/>
              <a:ln cap="flat" cmpd="sng" w="9525">
                <a:solidFill>
                  <a:schemeClr val="accent3"/>
                </a:solidFill>
                <a:prstDash val="solid"/>
                <a:round/>
                <a:headEnd len="med" w="med" type="none"/>
                <a:tailEnd len="med" w="med" type="none"/>
              </a:ln>
            </p:spPr>
          </p:cxnSp>
          <p:grpSp>
            <p:nvGrpSpPr>
              <p:cNvPr id="1030" name="Google Shape;1030;p31"/>
              <p:cNvGrpSpPr/>
              <p:nvPr/>
            </p:nvGrpSpPr>
            <p:grpSpPr>
              <a:xfrm>
                <a:off x="5048121" y="3007680"/>
                <a:ext cx="369370" cy="309224"/>
                <a:chOff x="6268875" y="3225525"/>
                <a:chExt cx="368375" cy="368650"/>
              </a:xfrm>
            </p:grpSpPr>
            <p:sp>
              <p:nvSpPr>
                <p:cNvPr id="1031" name="Google Shape;1031;p31"/>
                <p:cNvSpPr/>
                <p:nvPr/>
              </p:nvSpPr>
              <p:spPr>
                <a:xfrm>
                  <a:off x="6373275" y="3225525"/>
                  <a:ext cx="201350" cy="106450"/>
                </a:xfrm>
                <a:custGeom>
                  <a:rect b="b" l="l" r="r" t="t"/>
                  <a:pathLst>
                    <a:path extrusionOk="0" h="4258" w="8054">
                      <a:moveTo>
                        <a:pt x="4379" y="0"/>
                      </a:moveTo>
                      <a:cubicBezTo>
                        <a:pt x="4165" y="0"/>
                        <a:pt x="3952" y="83"/>
                        <a:pt x="3792" y="248"/>
                      </a:cubicBezTo>
                      <a:lnTo>
                        <a:pt x="2903" y="1127"/>
                      </a:lnTo>
                      <a:lnTo>
                        <a:pt x="153" y="3887"/>
                      </a:lnTo>
                      <a:cubicBezTo>
                        <a:pt x="1" y="4039"/>
                        <a:pt x="143" y="4258"/>
                        <a:pt x="312" y="4258"/>
                      </a:cubicBezTo>
                      <a:cubicBezTo>
                        <a:pt x="363" y="4258"/>
                        <a:pt x="417" y="4238"/>
                        <a:pt x="465" y="4189"/>
                      </a:cubicBezTo>
                      <a:lnTo>
                        <a:pt x="2743" y="1912"/>
                      </a:lnTo>
                      <a:lnTo>
                        <a:pt x="4104" y="560"/>
                      </a:lnTo>
                      <a:cubicBezTo>
                        <a:pt x="4179" y="480"/>
                        <a:pt x="4281" y="440"/>
                        <a:pt x="4382" y="440"/>
                      </a:cubicBezTo>
                      <a:cubicBezTo>
                        <a:pt x="4484" y="440"/>
                        <a:pt x="4586" y="480"/>
                        <a:pt x="4661" y="560"/>
                      </a:cubicBezTo>
                      <a:lnTo>
                        <a:pt x="7421" y="3320"/>
                      </a:lnTo>
                      <a:cubicBezTo>
                        <a:pt x="7572" y="3471"/>
                        <a:pt x="7572" y="3717"/>
                        <a:pt x="7421" y="3877"/>
                      </a:cubicBezTo>
                      <a:lnTo>
                        <a:pt x="7411" y="3887"/>
                      </a:lnTo>
                      <a:cubicBezTo>
                        <a:pt x="7259" y="4039"/>
                        <a:pt x="7401" y="4258"/>
                        <a:pt x="7570" y="4258"/>
                      </a:cubicBezTo>
                      <a:cubicBezTo>
                        <a:pt x="7621" y="4258"/>
                        <a:pt x="7675" y="4238"/>
                        <a:pt x="7723" y="4189"/>
                      </a:cubicBezTo>
                      <a:lnTo>
                        <a:pt x="7733" y="4189"/>
                      </a:lnTo>
                      <a:cubicBezTo>
                        <a:pt x="8054" y="3858"/>
                        <a:pt x="8054" y="3329"/>
                        <a:pt x="7733" y="3008"/>
                      </a:cubicBezTo>
                      <a:lnTo>
                        <a:pt x="4973" y="248"/>
                      </a:lnTo>
                      <a:cubicBezTo>
                        <a:pt x="4808" y="83"/>
                        <a:pt x="4593" y="0"/>
                        <a:pt x="4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1"/>
                <p:cNvSpPr/>
                <p:nvPr/>
              </p:nvSpPr>
              <p:spPr>
                <a:xfrm>
                  <a:off x="6400450" y="3262300"/>
                  <a:ext cx="136625" cy="69675"/>
                </a:xfrm>
                <a:custGeom>
                  <a:rect b="b" l="l" r="r" t="t"/>
                  <a:pathLst>
                    <a:path extrusionOk="0" h="2787" w="5465">
                      <a:moveTo>
                        <a:pt x="2657" y="0"/>
                      </a:moveTo>
                      <a:cubicBezTo>
                        <a:pt x="2603" y="0"/>
                        <a:pt x="2549" y="20"/>
                        <a:pt x="2506" y="63"/>
                      </a:cubicBezTo>
                      <a:lnTo>
                        <a:pt x="153" y="2416"/>
                      </a:lnTo>
                      <a:cubicBezTo>
                        <a:pt x="1" y="2568"/>
                        <a:pt x="143" y="2787"/>
                        <a:pt x="312" y="2787"/>
                      </a:cubicBezTo>
                      <a:cubicBezTo>
                        <a:pt x="363" y="2787"/>
                        <a:pt x="416" y="2767"/>
                        <a:pt x="465" y="2718"/>
                      </a:cubicBezTo>
                      <a:lnTo>
                        <a:pt x="2601" y="582"/>
                      </a:lnTo>
                      <a:cubicBezTo>
                        <a:pt x="2780" y="800"/>
                        <a:pt x="3038" y="908"/>
                        <a:pt x="3294" y="908"/>
                      </a:cubicBezTo>
                      <a:cubicBezTo>
                        <a:pt x="3551" y="908"/>
                        <a:pt x="3806" y="800"/>
                        <a:pt x="3981" y="582"/>
                      </a:cubicBezTo>
                      <a:lnTo>
                        <a:pt x="4831" y="1433"/>
                      </a:lnTo>
                      <a:cubicBezTo>
                        <a:pt x="4812" y="1452"/>
                        <a:pt x="4784" y="1471"/>
                        <a:pt x="4765" y="1499"/>
                      </a:cubicBezTo>
                      <a:cubicBezTo>
                        <a:pt x="4434" y="1830"/>
                        <a:pt x="4415" y="2359"/>
                        <a:pt x="4727" y="2709"/>
                      </a:cubicBezTo>
                      <a:cubicBezTo>
                        <a:pt x="4777" y="2761"/>
                        <a:pt x="4833" y="2783"/>
                        <a:pt x="4888" y="2783"/>
                      </a:cubicBezTo>
                      <a:cubicBezTo>
                        <a:pt x="5051" y="2783"/>
                        <a:pt x="5193" y="2586"/>
                        <a:pt x="5058" y="2416"/>
                      </a:cubicBezTo>
                      <a:cubicBezTo>
                        <a:pt x="4897" y="2246"/>
                        <a:pt x="4907" y="1972"/>
                        <a:pt x="5077" y="1811"/>
                      </a:cubicBezTo>
                      <a:cubicBezTo>
                        <a:pt x="5124" y="1754"/>
                        <a:pt x="5190" y="1716"/>
                        <a:pt x="5266" y="1698"/>
                      </a:cubicBezTo>
                      <a:cubicBezTo>
                        <a:pt x="5417" y="1650"/>
                        <a:pt x="5464" y="1452"/>
                        <a:pt x="5351" y="1329"/>
                      </a:cubicBezTo>
                      <a:lnTo>
                        <a:pt x="4084" y="63"/>
                      </a:lnTo>
                      <a:cubicBezTo>
                        <a:pt x="4042" y="20"/>
                        <a:pt x="3988" y="0"/>
                        <a:pt x="3934" y="0"/>
                      </a:cubicBezTo>
                      <a:cubicBezTo>
                        <a:pt x="3844" y="0"/>
                        <a:pt x="3755" y="56"/>
                        <a:pt x="3725" y="157"/>
                      </a:cubicBezTo>
                      <a:cubicBezTo>
                        <a:pt x="3659" y="370"/>
                        <a:pt x="3477" y="476"/>
                        <a:pt x="3295" y="476"/>
                      </a:cubicBezTo>
                      <a:cubicBezTo>
                        <a:pt x="3113" y="476"/>
                        <a:pt x="2931" y="370"/>
                        <a:pt x="2865" y="157"/>
                      </a:cubicBezTo>
                      <a:cubicBezTo>
                        <a:pt x="2836" y="56"/>
                        <a:pt x="2747" y="0"/>
                        <a:pt x="26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1"/>
                <p:cNvSpPr/>
                <p:nvPr/>
              </p:nvSpPr>
              <p:spPr>
                <a:xfrm>
                  <a:off x="6420825" y="3313050"/>
                  <a:ext cx="56675" cy="19000"/>
                </a:xfrm>
                <a:custGeom>
                  <a:rect b="b" l="l" r="r" t="t"/>
                  <a:pathLst>
                    <a:path extrusionOk="0" h="760" w="2267">
                      <a:moveTo>
                        <a:pt x="1130" y="1"/>
                      </a:moveTo>
                      <a:cubicBezTo>
                        <a:pt x="784" y="1"/>
                        <a:pt x="439" y="126"/>
                        <a:pt x="170" y="376"/>
                      </a:cubicBezTo>
                      <a:cubicBezTo>
                        <a:pt x="0" y="531"/>
                        <a:pt x="141" y="760"/>
                        <a:pt x="314" y="760"/>
                      </a:cubicBezTo>
                      <a:cubicBezTo>
                        <a:pt x="363" y="760"/>
                        <a:pt x="415" y="742"/>
                        <a:pt x="463" y="698"/>
                      </a:cubicBezTo>
                      <a:cubicBezTo>
                        <a:pt x="652" y="528"/>
                        <a:pt x="893" y="442"/>
                        <a:pt x="1134" y="442"/>
                      </a:cubicBezTo>
                      <a:cubicBezTo>
                        <a:pt x="1375" y="442"/>
                        <a:pt x="1616" y="528"/>
                        <a:pt x="1805" y="698"/>
                      </a:cubicBezTo>
                      <a:cubicBezTo>
                        <a:pt x="1853" y="742"/>
                        <a:pt x="1904" y="760"/>
                        <a:pt x="1954" y="760"/>
                      </a:cubicBezTo>
                      <a:cubicBezTo>
                        <a:pt x="2127" y="760"/>
                        <a:pt x="2267" y="531"/>
                        <a:pt x="2098" y="376"/>
                      </a:cubicBezTo>
                      <a:cubicBezTo>
                        <a:pt x="1824" y="126"/>
                        <a:pt x="1476" y="1"/>
                        <a:pt x="1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1"/>
                <p:cNvSpPr/>
                <p:nvPr/>
              </p:nvSpPr>
              <p:spPr>
                <a:xfrm>
                  <a:off x="6268875" y="3290775"/>
                  <a:ext cx="368375" cy="303400"/>
                </a:xfrm>
                <a:custGeom>
                  <a:rect b="b" l="l" r="r" t="t"/>
                  <a:pathLst>
                    <a:path extrusionOk="0" h="12136" w="14735">
                      <a:moveTo>
                        <a:pt x="3082" y="10926"/>
                      </a:moveTo>
                      <a:lnTo>
                        <a:pt x="3082" y="11606"/>
                      </a:lnTo>
                      <a:cubicBezTo>
                        <a:pt x="3082" y="11691"/>
                        <a:pt x="3016" y="11757"/>
                        <a:pt x="2940" y="11757"/>
                      </a:cubicBezTo>
                      <a:lnTo>
                        <a:pt x="2401" y="11757"/>
                      </a:lnTo>
                      <a:cubicBezTo>
                        <a:pt x="2326" y="11748"/>
                        <a:pt x="2259" y="11691"/>
                        <a:pt x="2259" y="11606"/>
                      </a:cubicBezTo>
                      <a:lnTo>
                        <a:pt x="2259" y="10926"/>
                      </a:lnTo>
                      <a:close/>
                      <a:moveTo>
                        <a:pt x="12476" y="10926"/>
                      </a:moveTo>
                      <a:lnTo>
                        <a:pt x="12476" y="11606"/>
                      </a:lnTo>
                      <a:cubicBezTo>
                        <a:pt x="12476" y="11691"/>
                        <a:pt x="12409" y="11757"/>
                        <a:pt x="12334" y="11757"/>
                      </a:cubicBezTo>
                      <a:lnTo>
                        <a:pt x="11795" y="11757"/>
                      </a:lnTo>
                      <a:cubicBezTo>
                        <a:pt x="11720" y="11748"/>
                        <a:pt x="11653" y="11691"/>
                        <a:pt x="11653" y="11606"/>
                      </a:cubicBezTo>
                      <a:lnTo>
                        <a:pt x="11653" y="10926"/>
                      </a:lnTo>
                      <a:close/>
                      <a:moveTo>
                        <a:pt x="1834" y="1"/>
                      </a:moveTo>
                      <a:cubicBezTo>
                        <a:pt x="823" y="1"/>
                        <a:pt x="1" y="823"/>
                        <a:pt x="1" y="1844"/>
                      </a:cubicBezTo>
                      <a:lnTo>
                        <a:pt x="1" y="9083"/>
                      </a:lnTo>
                      <a:cubicBezTo>
                        <a:pt x="1" y="10104"/>
                        <a:pt x="823" y="10926"/>
                        <a:pt x="1834" y="10926"/>
                      </a:cubicBezTo>
                      <a:lnTo>
                        <a:pt x="1872" y="10926"/>
                      </a:lnTo>
                      <a:lnTo>
                        <a:pt x="1872" y="11606"/>
                      </a:lnTo>
                      <a:cubicBezTo>
                        <a:pt x="1872" y="11899"/>
                        <a:pt x="2108" y="12136"/>
                        <a:pt x="2401" y="12136"/>
                      </a:cubicBezTo>
                      <a:lnTo>
                        <a:pt x="2930" y="12136"/>
                      </a:lnTo>
                      <a:cubicBezTo>
                        <a:pt x="3223" y="12136"/>
                        <a:pt x="3460" y="11899"/>
                        <a:pt x="3460" y="11606"/>
                      </a:cubicBezTo>
                      <a:lnTo>
                        <a:pt x="3460" y="10926"/>
                      </a:lnTo>
                      <a:lnTo>
                        <a:pt x="11266" y="10926"/>
                      </a:lnTo>
                      <a:lnTo>
                        <a:pt x="11266" y="11606"/>
                      </a:lnTo>
                      <a:cubicBezTo>
                        <a:pt x="11266" y="11899"/>
                        <a:pt x="11502" y="12136"/>
                        <a:pt x="11795" y="12136"/>
                      </a:cubicBezTo>
                      <a:lnTo>
                        <a:pt x="12324" y="12136"/>
                      </a:lnTo>
                      <a:cubicBezTo>
                        <a:pt x="12617" y="12136"/>
                        <a:pt x="12854" y="11899"/>
                        <a:pt x="12854" y="11606"/>
                      </a:cubicBezTo>
                      <a:lnTo>
                        <a:pt x="12854" y="10926"/>
                      </a:lnTo>
                      <a:lnTo>
                        <a:pt x="12891" y="10926"/>
                      </a:lnTo>
                      <a:cubicBezTo>
                        <a:pt x="13903" y="10926"/>
                        <a:pt x="14725" y="10104"/>
                        <a:pt x="14734" y="9083"/>
                      </a:cubicBezTo>
                      <a:lnTo>
                        <a:pt x="14734" y="3800"/>
                      </a:lnTo>
                      <a:cubicBezTo>
                        <a:pt x="14734" y="3696"/>
                        <a:pt x="14649" y="3611"/>
                        <a:pt x="14545" y="3611"/>
                      </a:cubicBezTo>
                      <a:cubicBezTo>
                        <a:pt x="14432" y="3611"/>
                        <a:pt x="14347" y="3696"/>
                        <a:pt x="14347" y="3800"/>
                      </a:cubicBezTo>
                      <a:lnTo>
                        <a:pt x="14347" y="9083"/>
                      </a:lnTo>
                      <a:cubicBezTo>
                        <a:pt x="14347" y="9896"/>
                        <a:pt x="13695" y="10548"/>
                        <a:pt x="12891" y="10548"/>
                      </a:cubicBezTo>
                      <a:lnTo>
                        <a:pt x="1834" y="10548"/>
                      </a:lnTo>
                      <a:cubicBezTo>
                        <a:pt x="1031" y="10548"/>
                        <a:pt x="379" y="9896"/>
                        <a:pt x="379" y="9083"/>
                      </a:cubicBezTo>
                      <a:lnTo>
                        <a:pt x="379" y="1844"/>
                      </a:lnTo>
                      <a:cubicBezTo>
                        <a:pt x="379" y="1031"/>
                        <a:pt x="1031" y="379"/>
                        <a:pt x="1834" y="379"/>
                      </a:cubicBezTo>
                      <a:lnTo>
                        <a:pt x="4877" y="379"/>
                      </a:lnTo>
                      <a:cubicBezTo>
                        <a:pt x="5123" y="379"/>
                        <a:pt x="5123" y="1"/>
                        <a:pt x="48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1"/>
                <p:cNvSpPr/>
                <p:nvPr/>
              </p:nvSpPr>
              <p:spPr>
                <a:xfrm>
                  <a:off x="6567525" y="3290775"/>
                  <a:ext cx="69725" cy="81425"/>
                </a:xfrm>
                <a:custGeom>
                  <a:rect b="b" l="l" r="r" t="t"/>
                  <a:pathLst>
                    <a:path extrusionOk="0" h="3257" w="2789">
                      <a:moveTo>
                        <a:pt x="256" y="1"/>
                      </a:moveTo>
                      <a:cubicBezTo>
                        <a:pt x="0" y="1"/>
                        <a:pt x="0" y="379"/>
                        <a:pt x="256" y="379"/>
                      </a:cubicBezTo>
                      <a:lnTo>
                        <a:pt x="945" y="379"/>
                      </a:lnTo>
                      <a:cubicBezTo>
                        <a:pt x="1749" y="379"/>
                        <a:pt x="2401" y="1031"/>
                        <a:pt x="2401" y="1844"/>
                      </a:cubicBezTo>
                      <a:lnTo>
                        <a:pt x="2401" y="3072"/>
                      </a:lnTo>
                      <a:cubicBezTo>
                        <a:pt x="2401" y="3195"/>
                        <a:pt x="2498" y="3257"/>
                        <a:pt x="2595" y="3257"/>
                      </a:cubicBezTo>
                      <a:cubicBezTo>
                        <a:pt x="2691" y="3257"/>
                        <a:pt x="2788" y="3195"/>
                        <a:pt x="2788" y="3072"/>
                      </a:cubicBezTo>
                      <a:lnTo>
                        <a:pt x="2788" y="1844"/>
                      </a:lnTo>
                      <a:cubicBezTo>
                        <a:pt x="2788" y="823"/>
                        <a:pt x="1957" y="1"/>
                        <a:pt x="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1"/>
                <p:cNvSpPr/>
                <p:nvPr/>
              </p:nvSpPr>
              <p:spPr>
                <a:xfrm>
                  <a:off x="6312825" y="3498650"/>
                  <a:ext cx="38775" cy="21325"/>
                </a:xfrm>
                <a:custGeom>
                  <a:rect b="b" l="l" r="r" t="t"/>
                  <a:pathLst>
                    <a:path extrusionOk="0" h="853" w="1551">
                      <a:moveTo>
                        <a:pt x="190" y="0"/>
                      </a:moveTo>
                      <a:cubicBezTo>
                        <a:pt x="95" y="0"/>
                        <a:pt x="1" y="64"/>
                        <a:pt x="1" y="191"/>
                      </a:cubicBezTo>
                      <a:lnTo>
                        <a:pt x="1" y="664"/>
                      </a:lnTo>
                      <a:cubicBezTo>
                        <a:pt x="1" y="768"/>
                        <a:pt x="86" y="853"/>
                        <a:pt x="190" y="853"/>
                      </a:cubicBezTo>
                      <a:lnTo>
                        <a:pt x="1295" y="853"/>
                      </a:lnTo>
                      <a:cubicBezTo>
                        <a:pt x="1550" y="853"/>
                        <a:pt x="1550" y="475"/>
                        <a:pt x="1295" y="475"/>
                      </a:cubicBezTo>
                      <a:lnTo>
                        <a:pt x="379" y="475"/>
                      </a:lnTo>
                      <a:lnTo>
                        <a:pt x="379" y="191"/>
                      </a:lnTo>
                      <a:cubicBezTo>
                        <a:pt x="379" y="64"/>
                        <a:pt x="284" y="0"/>
                        <a:pt x="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1"/>
                <p:cNvSpPr/>
                <p:nvPr/>
              </p:nvSpPr>
              <p:spPr>
                <a:xfrm>
                  <a:off x="6312600" y="3334725"/>
                  <a:ext cx="280700" cy="185250"/>
                </a:xfrm>
                <a:custGeom>
                  <a:rect b="b" l="l" r="r" t="t"/>
                  <a:pathLst>
                    <a:path extrusionOk="0" h="7410" w="11228">
                      <a:moveTo>
                        <a:pt x="199" y="1"/>
                      </a:moveTo>
                      <a:cubicBezTo>
                        <a:pt x="95" y="1"/>
                        <a:pt x="0" y="86"/>
                        <a:pt x="10" y="190"/>
                      </a:cubicBezTo>
                      <a:lnTo>
                        <a:pt x="10" y="662"/>
                      </a:lnTo>
                      <a:cubicBezTo>
                        <a:pt x="10" y="790"/>
                        <a:pt x="104" y="854"/>
                        <a:pt x="199" y="854"/>
                      </a:cubicBezTo>
                      <a:cubicBezTo>
                        <a:pt x="293" y="854"/>
                        <a:pt x="388" y="790"/>
                        <a:pt x="388" y="662"/>
                      </a:cubicBezTo>
                      <a:lnTo>
                        <a:pt x="388" y="379"/>
                      </a:lnTo>
                      <a:lnTo>
                        <a:pt x="10840" y="379"/>
                      </a:lnTo>
                      <a:lnTo>
                        <a:pt x="10840" y="7023"/>
                      </a:lnTo>
                      <a:lnTo>
                        <a:pt x="2041" y="7023"/>
                      </a:lnTo>
                      <a:cubicBezTo>
                        <a:pt x="1786" y="7023"/>
                        <a:pt x="1786" y="7410"/>
                        <a:pt x="2041" y="7410"/>
                      </a:cubicBezTo>
                      <a:lnTo>
                        <a:pt x="11039" y="7410"/>
                      </a:lnTo>
                      <a:cubicBezTo>
                        <a:pt x="11142" y="7410"/>
                        <a:pt x="11228" y="7325"/>
                        <a:pt x="11228" y="7221"/>
                      </a:cubicBezTo>
                      <a:lnTo>
                        <a:pt x="11228" y="190"/>
                      </a:lnTo>
                      <a:cubicBezTo>
                        <a:pt x="11228" y="86"/>
                        <a:pt x="11142" y="1"/>
                        <a:pt x="11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1"/>
                <p:cNvSpPr/>
                <p:nvPr/>
              </p:nvSpPr>
              <p:spPr>
                <a:xfrm>
                  <a:off x="6312600" y="3409625"/>
                  <a:ext cx="9700" cy="35525"/>
                </a:xfrm>
                <a:custGeom>
                  <a:rect b="b" l="l" r="r" t="t"/>
                  <a:pathLst>
                    <a:path extrusionOk="0" h="1421" w="388">
                      <a:moveTo>
                        <a:pt x="199" y="1"/>
                      </a:moveTo>
                      <a:cubicBezTo>
                        <a:pt x="95" y="1"/>
                        <a:pt x="0" y="86"/>
                        <a:pt x="10" y="190"/>
                      </a:cubicBezTo>
                      <a:lnTo>
                        <a:pt x="10" y="1229"/>
                      </a:lnTo>
                      <a:cubicBezTo>
                        <a:pt x="10" y="1357"/>
                        <a:pt x="104" y="1421"/>
                        <a:pt x="199" y="1421"/>
                      </a:cubicBezTo>
                      <a:cubicBezTo>
                        <a:pt x="293" y="1421"/>
                        <a:pt x="388" y="1357"/>
                        <a:pt x="388" y="1229"/>
                      </a:cubicBezTo>
                      <a:lnTo>
                        <a:pt x="388" y="190"/>
                      </a:lnTo>
                      <a:cubicBezTo>
                        <a:pt x="388" y="86"/>
                        <a:pt x="303"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1"/>
                <p:cNvSpPr/>
                <p:nvPr/>
              </p:nvSpPr>
              <p:spPr>
                <a:xfrm>
                  <a:off x="6296525" y="3364950"/>
                  <a:ext cx="74925" cy="35975"/>
                </a:xfrm>
                <a:custGeom>
                  <a:rect b="b" l="l" r="r" t="t"/>
                  <a:pathLst>
                    <a:path extrusionOk="0" h="1439" w="2997">
                      <a:moveTo>
                        <a:pt x="2250" y="379"/>
                      </a:moveTo>
                      <a:cubicBezTo>
                        <a:pt x="2694" y="379"/>
                        <a:pt x="2694" y="1050"/>
                        <a:pt x="2250" y="1050"/>
                      </a:cubicBezTo>
                      <a:lnTo>
                        <a:pt x="747" y="1050"/>
                      </a:lnTo>
                      <a:cubicBezTo>
                        <a:pt x="303" y="1050"/>
                        <a:pt x="303" y="379"/>
                        <a:pt x="747" y="379"/>
                      </a:cubicBezTo>
                      <a:close/>
                      <a:moveTo>
                        <a:pt x="714" y="1"/>
                      </a:moveTo>
                      <a:cubicBezTo>
                        <a:pt x="322" y="1"/>
                        <a:pt x="0" y="324"/>
                        <a:pt x="0" y="720"/>
                      </a:cubicBezTo>
                      <a:cubicBezTo>
                        <a:pt x="0" y="1120"/>
                        <a:pt x="331" y="1438"/>
                        <a:pt x="730" y="1438"/>
                      </a:cubicBezTo>
                      <a:cubicBezTo>
                        <a:pt x="735" y="1438"/>
                        <a:pt x="741" y="1438"/>
                        <a:pt x="747" y="1438"/>
                      </a:cubicBezTo>
                      <a:lnTo>
                        <a:pt x="2250" y="1438"/>
                      </a:lnTo>
                      <a:cubicBezTo>
                        <a:pt x="2256" y="1438"/>
                        <a:pt x="2261" y="1438"/>
                        <a:pt x="2267" y="1438"/>
                      </a:cubicBezTo>
                      <a:cubicBezTo>
                        <a:pt x="2666" y="1438"/>
                        <a:pt x="2996" y="1120"/>
                        <a:pt x="2996" y="720"/>
                      </a:cubicBezTo>
                      <a:cubicBezTo>
                        <a:pt x="2996" y="324"/>
                        <a:pt x="2674" y="1"/>
                        <a:pt x="2283" y="1"/>
                      </a:cubicBezTo>
                      <a:cubicBezTo>
                        <a:pt x="2272" y="1"/>
                        <a:pt x="2261" y="1"/>
                        <a:pt x="2250" y="1"/>
                      </a:cubicBezTo>
                      <a:lnTo>
                        <a:pt x="747" y="1"/>
                      </a:lnTo>
                      <a:cubicBezTo>
                        <a:pt x="736" y="1"/>
                        <a:pt x="725" y="1"/>
                        <a:pt x="7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1"/>
                <p:cNvSpPr/>
                <p:nvPr/>
              </p:nvSpPr>
              <p:spPr>
                <a:xfrm>
                  <a:off x="6292275" y="3453800"/>
                  <a:ext cx="79175" cy="35975"/>
                </a:xfrm>
                <a:custGeom>
                  <a:rect b="b" l="l" r="r" t="t"/>
                  <a:pathLst>
                    <a:path extrusionOk="0" h="1439" w="3167">
                      <a:moveTo>
                        <a:pt x="2420" y="388"/>
                      </a:moveTo>
                      <a:cubicBezTo>
                        <a:pt x="2864" y="388"/>
                        <a:pt x="2864" y="1059"/>
                        <a:pt x="2420" y="1059"/>
                      </a:cubicBezTo>
                      <a:lnTo>
                        <a:pt x="917" y="1059"/>
                      </a:lnTo>
                      <a:cubicBezTo>
                        <a:pt x="473" y="1059"/>
                        <a:pt x="473" y="388"/>
                        <a:pt x="917" y="388"/>
                      </a:cubicBezTo>
                      <a:close/>
                      <a:moveTo>
                        <a:pt x="2437" y="1"/>
                      </a:moveTo>
                      <a:cubicBezTo>
                        <a:pt x="2431" y="1"/>
                        <a:pt x="2426" y="1"/>
                        <a:pt x="2420" y="1"/>
                      </a:cubicBezTo>
                      <a:lnTo>
                        <a:pt x="917" y="1"/>
                      </a:lnTo>
                      <a:cubicBezTo>
                        <a:pt x="0" y="39"/>
                        <a:pt x="0" y="1400"/>
                        <a:pt x="917" y="1437"/>
                      </a:cubicBezTo>
                      <a:lnTo>
                        <a:pt x="2420" y="1437"/>
                      </a:lnTo>
                      <a:cubicBezTo>
                        <a:pt x="2431" y="1438"/>
                        <a:pt x="2442" y="1438"/>
                        <a:pt x="2453" y="1438"/>
                      </a:cubicBezTo>
                      <a:cubicBezTo>
                        <a:pt x="2844" y="1438"/>
                        <a:pt x="3166" y="1114"/>
                        <a:pt x="3166" y="719"/>
                      </a:cubicBezTo>
                      <a:cubicBezTo>
                        <a:pt x="3166" y="319"/>
                        <a:pt x="2836" y="1"/>
                        <a:pt x="24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1"/>
                <p:cNvSpPr/>
                <p:nvPr/>
              </p:nvSpPr>
              <p:spPr>
                <a:xfrm>
                  <a:off x="6406625" y="3367100"/>
                  <a:ext cx="141075" cy="120675"/>
                </a:xfrm>
                <a:custGeom>
                  <a:rect b="b" l="l" r="r" t="t"/>
                  <a:pathLst>
                    <a:path extrusionOk="0" h="4827" w="5643">
                      <a:moveTo>
                        <a:pt x="3034" y="388"/>
                      </a:moveTo>
                      <a:lnTo>
                        <a:pt x="3034" y="1229"/>
                      </a:lnTo>
                      <a:cubicBezTo>
                        <a:pt x="2741" y="1276"/>
                        <a:pt x="2477" y="1428"/>
                        <a:pt x="2288" y="1654"/>
                      </a:cubicBezTo>
                      <a:lnTo>
                        <a:pt x="1569" y="1239"/>
                      </a:lnTo>
                      <a:cubicBezTo>
                        <a:pt x="1910" y="757"/>
                        <a:pt x="2448" y="445"/>
                        <a:pt x="3034" y="388"/>
                      </a:cubicBezTo>
                      <a:close/>
                      <a:moveTo>
                        <a:pt x="3412" y="388"/>
                      </a:moveTo>
                      <a:cubicBezTo>
                        <a:pt x="3998" y="445"/>
                        <a:pt x="4537" y="757"/>
                        <a:pt x="4877" y="1239"/>
                      </a:cubicBezTo>
                      <a:lnTo>
                        <a:pt x="4149" y="1654"/>
                      </a:lnTo>
                      <a:cubicBezTo>
                        <a:pt x="3970" y="1428"/>
                        <a:pt x="3705" y="1276"/>
                        <a:pt x="3412" y="1229"/>
                      </a:cubicBezTo>
                      <a:lnTo>
                        <a:pt x="3412" y="388"/>
                      </a:lnTo>
                      <a:close/>
                      <a:moveTo>
                        <a:pt x="3228" y="1590"/>
                      </a:moveTo>
                      <a:cubicBezTo>
                        <a:pt x="3430" y="1590"/>
                        <a:pt x="3634" y="1666"/>
                        <a:pt x="3800" y="1834"/>
                      </a:cubicBezTo>
                      <a:cubicBezTo>
                        <a:pt x="4319" y="2344"/>
                        <a:pt x="3951" y="3233"/>
                        <a:pt x="3223" y="3233"/>
                      </a:cubicBezTo>
                      <a:cubicBezTo>
                        <a:pt x="2770" y="3233"/>
                        <a:pt x="2401" y="2864"/>
                        <a:pt x="2401" y="2410"/>
                      </a:cubicBezTo>
                      <a:cubicBezTo>
                        <a:pt x="2401" y="1918"/>
                        <a:pt x="2807" y="1590"/>
                        <a:pt x="3228" y="1590"/>
                      </a:cubicBezTo>
                      <a:close/>
                      <a:moveTo>
                        <a:pt x="1380" y="1569"/>
                      </a:moveTo>
                      <a:lnTo>
                        <a:pt x="2099" y="1985"/>
                      </a:lnTo>
                      <a:cubicBezTo>
                        <a:pt x="1995" y="2259"/>
                        <a:pt x="1995" y="2562"/>
                        <a:pt x="2099" y="2836"/>
                      </a:cubicBezTo>
                      <a:lnTo>
                        <a:pt x="1380" y="3251"/>
                      </a:lnTo>
                      <a:cubicBezTo>
                        <a:pt x="1135" y="2722"/>
                        <a:pt x="1135" y="2099"/>
                        <a:pt x="1380" y="1569"/>
                      </a:cubicBezTo>
                      <a:close/>
                      <a:moveTo>
                        <a:pt x="5066" y="1569"/>
                      </a:moveTo>
                      <a:cubicBezTo>
                        <a:pt x="5312" y="2099"/>
                        <a:pt x="5312" y="2722"/>
                        <a:pt x="5066" y="3251"/>
                      </a:cubicBezTo>
                      <a:lnTo>
                        <a:pt x="4338" y="2836"/>
                      </a:lnTo>
                      <a:cubicBezTo>
                        <a:pt x="4452" y="2562"/>
                        <a:pt x="4452" y="2259"/>
                        <a:pt x="4338" y="1985"/>
                      </a:cubicBezTo>
                      <a:lnTo>
                        <a:pt x="5066" y="1569"/>
                      </a:lnTo>
                      <a:close/>
                      <a:moveTo>
                        <a:pt x="2288" y="3166"/>
                      </a:moveTo>
                      <a:cubicBezTo>
                        <a:pt x="2477" y="3393"/>
                        <a:pt x="2741" y="3544"/>
                        <a:pt x="3034" y="3592"/>
                      </a:cubicBezTo>
                      <a:lnTo>
                        <a:pt x="3034" y="4433"/>
                      </a:lnTo>
                      <a:cubicBezTo>
                        <a:pt x="2448" y="4376"/>
                        <a:pt x="1910" y="4064"/>
                        <a:pt x="1569" y="3582"/>
                      </a:cubicBezTo>
                      <a:lnTo>
                        <a:pt x="2288" y="3166"/>
                      </a:lnTo>
                      <a:close/>
                      <a:moveTo>
                        <a:pt x="4149" y="3166"/>
                      </a:moveTo>
                      <a:lnTo>
                        <a:pt x="4877" y="3582"/>
                      </a:lnTo>
                      <a:cubicBezTo>
                        <a:pt x="4537" y="4064"/>
                        <a:pt x="3998" y="4376"/>
                        <a:pt x="3412" y="4433"/>
                      </a:cubicBezTo>
                      <a:lnTo>
                        <a:pt x="3412" y="3592"/>
                      </a:lnTo>
                      <a:cubicBezTo>
                        <a:pt x="3705" y="3544"/>
                        <a:pt x="3970" y="3393"/>
                        <a:pt x="4149" y="3166"/>
                      </a:cubicBezTo>
                      <a:close/>
                      <a:moveTo>
                        <a:pt x="3223" y="0"/>
                      </a:moveTo>
                      <a:cubicBezTo>
                        <a:pt x="1078" y="0"/>
                        <a:pt x="0" y="2599"/>
                        <a:pt x="1522" y="4121"/>
                      </a:cubicBezTo>
                      <a:cubicBezTo>
                        <a:pt x="2013" y="4609"/>
                        <a:pt x="2615" y="4827"/>
                        <a:pt x="3205" y="4827"/>
                      </a:cubicBezTo>
                      <a:cubicBezTo>
                        <a:pt x="4446" y="4827"/>
                        <a:pt x="5636" y="3864"/>
                        <a:pt x="5643" y="2410"/>
                      </a:cubicBezTo>
                      <a:cubicBezTo>
                        <a:pt x="5633" y="1078"/>
                        <a:pt x="4556" y="0"/>
                        <a:pt x="32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1"/>
              <p:cNvGrpSpPr/>
              <p:nvPr/>
            </p:nvGrpSpPr>
            <p:grpSpPr>
              <a:xfrm>
                <a:off x="3790851" y="3007700"/>
                <a:ext cx="373155" cy="309182"/>
                <a:chOff x="7498175" y="2072375"/>
                <a:chExt cx="372150" cy="368600"/>
              </a:xfrm>
            </p:grpSpPr>
            <p:sp>
              <p:nvSpPr>
                <p:cNvPr id="1043" name="Google Shape;1043;p31"/>
                <p:cNvSpPr/>
                <p:nvPr/>
              </p:nvSpPr>
              <p:spPr>
                <a:xfrm>
                  <a:off x="7498175" y="2072375"/>
                  <a:ext cx="372150" cy="368600"/>
                </a:xfrm>
                <a:custGeom>
                  <a:rect b="b" l="l" r="r" t="t"/>
                  <a:pathLst>
                    <a:path extrusionOk="0" h="14744" w="14886">
                      <a:moveTo>
                        <a:pt x="4187" y="4574"/>
                      </a:moveTo>
                      <a:lnTo>
                        <a:pt x="4187" y="5113"/>
                      </a:lnTo>
                      <a:lnTo>
                        <a:pt x="1825" y="5113"/>
                      </a:lnTo>
                      <a:lnTo>
                        <a:pt x="1825" y="4574"/>
                      </a:lnTo>
                      <a:close/>
                      <a:moveTo>
                        <a:pt x="13061" y="4574"/>
                      </a:moveTo>
                      <a:lnTo>
                        <a:pt x="13061" y="5113"/>
                      </a:lnTo>
                      <a:lnTo>
                        <a:pt x="10699" y="5113"/>
                      </a:lnTo>
                      <a:lnTo>
                        <a:pt x="10699" y="4574"/>
                      </a:lnTo>
                      <a:close/>
                      <a:moveTo>
                        <a:pt x="3696" y="5548"/>
                      </a:moveTo>
                      <a:lnTo>
                        <a:pt x="3696" y="11435"/>
                      </a:lnTo>
                      <a:lnTo>
                        <a:pt x="2316" y="11435"/>
                      </a:lnTo>
                      <a:lnTo>
                        <a:pt x="2316" y="5548"/>
                      </a:lnTo>
                      <a:close/>
                      <a:moveTo>
                        <a:pt x="12570" y="5548"/>
                      </a:moveTo>
                      <a:lnTo>
                        <a:pt x="12570" y="11435"/>
                      </a:lnTo>
                      <a:lnTo>
                        <a:pt x="11190" y="11435"/>
                      </a:lnTo>
                      <a:lnTo>
                        <a:pt x="11190" y="5548"/>
                      </a:lnTo>
                      <a:close/>
                      <a:moveTo>
                        <a:pt x="4187" y="11880"/>
                      </a:moveTo>
                      <a:lnTo>
                        <a:pt x="4187" y="12418"/>
                      </a:lnTo>
                      <a:lnTo>
                        <a:pt x="1825" y="12418"/>
                      </a:lnTo>
                      <a:lnTo>
                        <a:pt x="1825" y="11880"/>
                      </a:lnTo>
                      <a:close/>
                      <a:moveTo>
                        <a:pt x="8620" y="11880"/>
                      </a:moveTo>
                      <a:lnTo>
                        <a:pt x="8620" y="12418"/>
                      </a:lnTo>
                      <a:lnTo>
                        <a:pt x="6257" y="12418"/>
                      </a:lnTo>
                      <a:lnTo>
                        <a:pt x="6257" y="11880"/>
                      </a:lnTo>
                      <a:close/>
                      <a:moveTo>
                        <a:pt x="13061" y="11880"/>
                      </a:moveTo>
                      <a:lnTo>
                        <a:pt x="13061" y="12418"/>
                      </a:lnTo>
                      <a:lnTo>
                        <a:pt x="10699" y="12418"/>
                      </a:lnTo>
                      <a:lnTo>
                        <a:pt x="10699" y="11880"/>
                      </a:lnTo>
                      <a:close/>
                      <a:moveTo>
                        <a:pt x="13713" y="12853"/>
                      </a:moveTo>
                      <a:lnTo>
                        <a:pt x="13713" y="13316"/>
                      </a:lnTo>
                      <a:lnTo>
                        <a:pt x="4027" y="13316"/>
                      </a:lnTo>
                      <a:cubicBezTo>
                        <a:pt x="3734" y="13316"/>
                        <a:pt x="3734" y="13751"/>
                        <a:pt x="4027" y="13751"/>
                      </a:cubicBezTo>
                      <a:lnTo>
                        <a:pt x="14366" y="13751"/>
                      </a:lnTo>
                      <a:lnTo>
                        <a:pt x="14366" y="14308"/>
                      </a:lnTo>
                      <a:lnTo>
                        <a:pt x="530" y="14308"/>
                      </a:lnTo>
                      <a:lnTo>
                        <a:pt x="530" y="13751"/>
                      </a:lnTo>
                      <a:lnTo>
                        <a:pt x="3299" y="13751"/>
                      </a:lnTo>
                      <a:cubicBezTo>
                        <a:pt x="3582" y="13751"/>
                        <a:pt x="3582" y="13316"/>
                        <a:pt x="3299" y="13316"/>
                      </a:cubicBezTo>
                      <a:lnTo>
                        <a:pt x="1182" y="13316"/>
                      </a:lnTo>
                      <a:lnTo>
                        <a:pt x="1182" y="12853"/>
                      </a:lnTo>
                      <a:close/>
                      <a:moveTo>
                        <a:pt x="7443" y="0"/>
                      </a:moveTo>
                      <a:cubicBezTo>
                        <a:pt x="7405" y="0"/>
                        <a:pt x="7367" y="10"/>
                        <a:pt x="7334" y="28"/>
                      </a:cubicBezTo>
                      <a:lnTo>
                        <a:pt x="190" y="4168"/>
                      </a:lnTo>
                      <a:cubicBezTo>
                        <a:pt x="1" y="4281"/>
                        <a:pt x="76" y="4574"/>
                        <a:pt x="303" y="4574"/>
                      </a:cubicBezTo>
                      <a:lnTo>
                        <a:pt x="1390" y="4574"/>
                      </a:lnTo>
                      <a:lnTo>
                        <a:pt x="1390" y="5330"/>
                      </a:lnTo>
                      <a:cubicBezTo>
                        <a:pt x="1390" y="5453"/>
                        <a:pt x="1484" y="5548"/>
                        <a:pt x="1607" y="5548"/>
                      </a:cubicBezTo>
                      <a:lnTo>
                        <a:pt x="1881" y="5548"/>
                      </a:lnTo>
                      <a:lnTo>
                        <a:pt x="1881" y="11435"/>
                      </a:lnTo>
                      <a:lnTo>
                        <a:pt x="1607" y="11435"/>
                      </a:lnTo>
                      <a:cubicBezTo>
                        <a:pt x="1484" y="11435"/>
                        <a:pt x="1390" y="11539"/>
                        <a:pt x="1390" y="11653"/>
                      </a:cubicBezTo>
                      <a:lnTo>
                        <a:pt x="1390" y="12409"/>
                      </a:lnTo>
                      <a:lnTo>
                        <a:pt x="964" y="12409"/>
                      </a:lnTo>
                      <a:cubicBezTo>
                        <a:pt x="842" y="12409"/>
                        <a:pt x="738" y="12513"/>
                        <a:pt x="738" y="12636"/>
                      </a:cubicBezTo>
                      <a:lnTo>
                        <a:pt x="738" y="13316"/>
                      </a:lnTo>
                      <a:lnTo>
                        <a:pt x="312" y="13316"/>
                      </a:lnTo>
                      <a:cubicBezTo>
                        <a:pt x="190" y="13316"/>
                        <a:pt x="86" y="13411"/>
                        <a:pt x="86" y="13533"/>
                      </a:cubicBezTo>
                      <a:lnTo>
                        <a:pt x="86" y="14526"/>
                      </a:lnTo>
                      <a:cubicBezTo>
                        <a:pt x="86" y="14639"/>
                        <a:pt x="190" y="14743"/>
                        <a:pt x="312" y="14743"/>
                      </a:cubicBezTo>
                      <a:lnTo>
                        <a:pt x="14583" y="14743"/>
                      </a:lnTo>
                      <a:cubicBezTo>
                        <a:pt x="14706" y="14743"/>
                        <a:pt x="14800" y="14639"/>
                        <a:pt x="14800" y="14526"/>
                      </a:cubicBezTo>
                      <a:lnTo>
                        <a:pt x="14800" y="13533"/>
                      </a:lnTo>
                      <a:cubicBezTo>
                        <a:pt x="14800" y="13416"/>
                        <a:pt x="14714" y="13315"/>
                        <a:pt x="14598" y="13315"/>
                      </a:cubicBezTo>
                      <a:cubicBezTo>
                        <a:pt x="14593" y="13315"/>
                        <a:pt x="14588" y="13316"/>
                        <a:pt x="14583" y="13316"/>
                      </a:cubicBezTo>
                      <a:lnTo>
                        <a:pt x="14148" y="13316"/>
                      </a:lnTo>
                      <a:lnTo>
                        <a:pt x="14148" y="12636"/>
                      </a:lnTo>
                      <a:cubicBezTo>
                        <a:pt x="14148" y="12513"/>
                        <a:pt x="14044" y="12409"/>
                        <a:pt x="13931" y="12409"/>
                      </a:cubicBezTo>
                      <a:lnTo>
                        <a:pt x="13496" y="12409"/>
                      </a:lnTo>
                      <a:lnTo>
                        <a:pt x="13496" y="11653"/>
                      </a:lnTo>
                      <a:cubicBezTo>
                        <a:pt x="13496" y="11539"/>
                        <a:pt x="13392" y="11435"/>
                        <a:pt x="13279" y="11435"/>
                      </a:cubicBezTo>
                      <a:lnTo>
                        <a:pt x="13005" y="11435"/>
                      </a:lnTo>
                      <a:lnTo>
                        <a:pt x="13005" y="5548"/>
                      </a:lnTo>
                      <a:lnTo>
                        <a:pt x="13279" y="5548"/>
                      </a:lnTo>
                      <a:cubicBezTo>
                        <a:pt x="13392" y="5548"/>
                        <a:pt x="13496" y="5453"/>
                        <a:pt x="13496" y="5330"/>
                      </a:cubicBezTo>
                      <a:lnTo>
                        <a:pt x="13496" y="4574"/>
                      </a:lnTo>
                      <a:lnTo>
                        <a:pt x="14583" y="4574"/>
                      </a:lnTo>
                      <a:cubicBezTo>
                        <a:pt x="14800" y="4574"/>
                        <a:pt x="14885" y="4272"/>
                        <a:pt x="14687" y="4168"/>
                      </a:cubicBezTo>
                      <a:lnTo>
                        <a:pt x="12664" y="2996"/>
                      </a:lnTo>
                      <a:cubicBezTo>
                        <a:pt x="12625" y="2972"/>
                        <a:pt x="12586" y="2961"/>
                        <a:pt x="12549" y="2961"/>
                      </a:cubicBezTo>
                      <a:cubicBezTo>
                        <a:pt x="12358" y="2961"/>
                        <a:pt x="12233" y="3247"/>
                        <a:pt x="12447" y="3374"/>
                      </a:cubicBezTo>
                      <a:lnTo>
                        <a:pt x="13770" y="4130"/>
                      </a:lnTo>
                      <a:lnTo>
                        <a:pt x="10207" y="4130"/>
                      </a:lnTo>
                      <a:cubicBezTo>
                        <a:pt x="9914" y="4130"/>
                        <a:pt x="9914" y="4574"/>
                        <a:pt x="10207" y="4574"/>
                      </a:cubicBezTo>
                      <a:lnTo>
                        <a:pt x="10264" y="4574"/>
                      </a:lnTo>
                      <a:lnTo>
                        <a:pt x="10264" y="5330"/>
                      </a:lnTo>
                      <a:cubicBezTo>
                        <a:pt x="10264" y="5444"/>
                        <a:pt x="10358" y="5548"/>
                        <a:pt x="10481" y="5548"/>
                      </a:cubicBezTo>
                      <a:lnTo>
                        <a:pt x="10746" y="5548"/>
                      </a:lnTo>
                      <a:lnTo>
                        <a:pt x="10746" y="11435"/>
                      </a:lnTo>
                      <a:lnTo>
                        <a:pt x="10481" y="11435"/>
                      </a:lnTo>
                      <a:cubicBezTo>
                        <a:pt x="10358" y="11435"/>
                        <a:pt x="10264" y="11539"/>
                        <a:pt x="10264" y="11653"/>
                      </a:cubicBezTo>
                      <a:lnTo>
                        <a:pt x="10264" y="12409"/>
                      </a:lnTo>
                      <a:lnTo>
                        <a:pt x="9054" y="12409"/>
                      </a:lnTo>
                      <a:lnTo>
                        <a:pt x="9054" y="11653"/>
                      </a:lnTo>
                      <a:cubicBezTo>
                        <a:pt x="9054" y="11539"/>
                        <a:pt x="8960" y="11435"/>
                        <a:pt x="8837" y="11435"/>
                      </a:cubicBezTo>
                      <a:lnTo>
                        <a:pt x="8572" y="11435"/>
                      </a:lnTo>
                      <a:lnTo>
                        <a:pt x="8572" y="6436"/>
                      </a:lnTo>
                      <a:cubicBezTo>
                        <a:pt x="8572" y="6290"/>
                        <a:pt x="8461" y="6216"/>
                        <a:pt x="8350" y="6216"/>
                      </a:cubicBezTo>
                      <a:cubicBezTo>
                        <a:pt x="8239" y="6216"/>
                        <a:pt x="8128" y="6290"/>
                        <a:pt x="8128" y="6436"/>
                      </a:cubicBezTo>
                      <a:lnTo>
                        <a:pt x="8128" y="11435"/>
                      </a:lnTo>
                      <a:lnTo>
                        <a:pt x="6748" y="11435"/>
                      </a:lnTo>
                      <a:lnTo>
                        <a:pt x="6748" y="6436"/>
                      </a:lnTo>
                      <a:cubicBezTo>
                        <a:pt x="6748" y="6290"/>
                        <a:pt x="6640" y="6216"/>
                        <a:pt x="6531" y="6216"/>
                      </a:cubicBezTo>
                      <a:cubicBezTo>
                        <a:pt x="6422" y="6216"/>
                        <a:pt x="6314" y="6290"/>
                        <a:pt x="6314" y="6436"/>
                      </a:cubicBezTo>
                      <a:lnTo>
                        <a:pt x="6314" y="11435"/>
                      </a:lnTo>
                      <a:lnTo>
                        <a:pt x="6039" y="11435"/>
                      </a:lnTo>
                      <a:cubicBezTo>
                        <a:pt x="5917" y="11435"/>
                        <a:pt x="5822" y="11539"/>
                        <a:pt x="5822" y="11653"/>
                      </a:cubicBezTo>
                      <a:lnTo>
                        <a:pt x="5822" y="12409"/>
                      </a:lnTo>
                      <a:lnTo>
                        <a:pt x="4622" y="12409"/>
                      </a:lnTo>
                      <a:lnTo>
                        <a:pt x="4622" y="11653"/>
                      </a:lnTo>
                      <a:cubicBezTo>
                        <a:pt x="4622" y="11539"/>
                        <a:pt x="4527" y="11435"/>
                        <a:pt x="4405" y="11435"/>
                      </a:cubicBezTo>
                      <a:lnTo>
                        <a:pt x="4130" y="11435"/>
                      </a:lnTo>
                      <a:lnTo>
                        <a:pt x="4130" y="5548"/>
                      </a:lnTo>
                      <a:lnTo>
                        <a:pt x="4405" y="5548"/>
                      </a:lnTo>
                      <a:cubicBezTo>
                        <a:pt x="4527" y="5548"/>
                        <a:pt x="4622" y="5453"/>
                        <a:pt x="4622" y="5330"/>
                      </a:cubicBezTo>
                      <a:lnTo>
                        <a:pt x="4622" y="4574"/>
                      </a:lnTo>
                      <a:lnTo>
                        <a:pt x="4641" y="4574"/>
                      </a:lnTo>
                      <a:cubicBezTo>
                        <a:pt x="4931" y="4574"/>
                        <a:pt x="4934" y="4139"/>
                        <a:pt x="4650" y="4139"/>
                      </a:cubicBezTo>
                      <a:cubicBezTo>
                        <a:pt x="4647" y="4139"/>
                        <a:pt x="4644" y="4139"/>
                        <a:pt x="4641" y="4139"/>
                      </a:cubicBezTo>
                      <a:lnTo>
                        <a:pt x="1116" y="4139"/>
                      </a:lnTo>
                      <a:lnTo>
                        <a:pt x="7438" y="473"/>
                      </a:lnTo>
                      <a:lnTo>
                        <a:pt x="11880" y="3043"/>
                      </a:lnTo>
                      <a:cubicBezTo>
                        <a:pt x="11920" y="3068"/>
                        <a:pt x="11959" y="3078"/>
                        <a:pt x="11995" y="3078"/>
                      </a:cubicBezTo>
                      <a:cubicBezTo>
                        <a:pt x="12184" y="3078"/>
                        <a:pt x="12303" y="2792"/>
                        <a:pt x="12097" y="2665"/>
                      </a:cubicBezTo>
                      <a:lnTo>
                        <a:pt x="7552" y="28"/>
                      </a:lnTo>
                      <a:cubicBezTo>
                        <a:pt x="7519" y="10"/>
                        <a:pt x="7481" y="0"/>
                        <a:pt x="7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1"/>
                <p:cNvSpPr/>
                <p:nvPr/>
              </p:nvSpPr>
              <p:spPr>
                <a:xfrm>
                  <a:off x="7660725" y="2125650"/>
                  <a:ext cx="46800" cy="82425"/>
                </a:xfrm>
                <a:custGeom>
                  <a:rect b="b" l="l" r="r" t="t"/>
                  <a:pathLst>
                    <a:path extrusionOk="0" h="3297" w="1872">
                      <a:moveTo>
                        <a:pt x="719" y="714"/>
                      </a:moveTo>
                      <a:lnTo>
                        <a:pt x="719" y="1385"/>
                      </a:lnTo>
                      <a:cubicBezTo>
                        <a:pt x="350" y="1319"/>
                        <a:pt x="350" y="789"/>
                        <a:pt x="719" y="714"/>
                      </a:cubicBezTo>
                      <a:close/>
                      <a:moveTo>
                        <a:pt x="1154" y="1905"/>
                      </a:moveTo>
                      <a:cubicBezTo>
                        <a:pt x="1532" y="1980"/>
                        <a:pt x="1532" y="2509"/>
                        <a:pt x="1154" y="2585"/>
                      </a:cubicBezTo>
                      <a:lnTo>
                        <a:pt x="1154" y="1905"/>
                      </a:lnTo>
                      <a:close/>
                      <a:moveTo>
                        <a:pt x="936" y="0"/>
                      </a:moveTo>
                      <a:cubicBezTo>
                        <a:pt x="828" y="0"/>
                        <a:pt x="719" y="71"/>
                        <a:pt x="719" y="213"/>
                      </a:cubicBezTo>
                      <a:lnTo>
                        <a:pt x="719" y="260"/>
                      </a:lnTo>
                      <a:cubicBezTo>
                        <a:pt x="312" y="345"/>
                        <a:pt x="1" y="667"/>
                        <a:pt x="1" y="1054"/>
                      </a:cubicBezTo>
                      <a:cubicBezTo>
                        <a:pt x="1" y="1432"/>
                        <a:pt x="312" y="1763"/>
                        <a:pt x="719" y="1838"/>
                      </a:cubicBezTo>
                      <a:lnTo>
                        <a:pt x="719" y="2576"/>
                      </a:lnTo>
                      <a:cubicBezTo>
                        <a:pt x="568" y="2538"/>
                        <a:pt x="454" y="2405"/>
                        <a:pt x="445" y="2245"/>
                      </a:cubicBezTo>
                      <a:cubicBezTo>
                        <a:pt x="445" y="2098"/>
                        <a:pt x="336" y="2025"/>
                        <a:pt x="227" y="2025"/>
                      </a:cubicBezTo>
                      <a:cubicBezTo>
                        <a:pt x="119" y="2025"/>
                        <a:pt x="10" y="2098"/>
                        <a:pt x="10" y="2245"/>
                      </a:cubicBezTo>
                      <a:cubicBezTo>
                        <a:pt x="10" y="2623"/>
                        <a:pt x="312" y="2954"/>
                        <a:pt x="719" y="3029"/>
                      </a:cubicBezTo>
                      <a:lnTo>
                        <a:pt x="719" y="3076"/>
                      </a:lnTo>
                      <a:cubicBezTo>
                        <a:pt x="719" y="3223"/>
                        <a:pt x="828" y="3296"/>
                        <a:pt x="936" y="3296"/>
                      </a:cubicBezTo>
                      <a:cubicBezTo>
                        <a:pt x="1045" y="3296"/>
                        <a:pt x="1154" y="3223"/>
                        <a:pt x="1154" y="3076"/>
                      </a:cubicBezTo>
                      <a:lnTo>
                        <a:pt x="1154" y="3029"/>
                      </a:lnTo>
                      <a:cubicBezTo>
                        <a:pt x="1569" y="2944"/>
                        <a:pt x="1872" y="2623"/>
                        <a:pt x="1872" y="2245"/>
                      </a:cubicBezTo>
                      <a:cubicBezTo>
                        <a:pt x="1872" y="1857"/>
                        <a:pt x="1569" y="1536"/>
                        <a:pt x="1154" y="1451"/>
                      </a:cubicBezTo>
                      <a:lnTo>
                        <a:pt x="1154" y="714"/>
                      </a:lnTo>
                      <a:cubicBezTo>
                        <a:pt x="1314" y="761"/>
                        <a:pt x="1418" y="893"/>
                        <a:pt x="1437" y="1054"/>
                      </a:cubicBezTo>
                      <a:cubicBezTo>
                        <a:pt x="1437" y="1196"/>
                        <a:pt x="1546" y="1267"/>
                        <a:pt x="1654" y="1267"/>
                      </a:cubicBezTo>
                      <a:cubicBezTo>
                        <a:pt x="1763" y="1267"/>
                        <a:pt x="1872" y="1196"/>
                        <a:pt x="1872" y="1054"/>
                      </a:cubicBezTo>
                      <a:cubicBezTo>
                        <a:pt x="1872" y="667"/>
                        <a:pt x="1569" y="345"/>
                        <a:pt x="1154" y="260"/>
                      </a:cubicBezTo>
                      <a:lnTo>
                        <a:pt x="1154" y="213"/>
                      </a:lnTo>
                      <a:cubicBezTo>
                        <a:pt x="1154" y="71"/>
                        <a:pt x="1045" y="0"/>
                        <a:pt x="9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1"/>
                <p:cNvSpPr/>
                <p:nvPr/>
              </p:nvSpPr>
              <p:spPr>
                <a:xfrm>
                  <a:off x="7604325" y="2107100"/>
                  <a:ext cx="139350" cy="119350"/>
                </a:xfrm>
                <a:custGeom>
                  <a:rect b="b" l="l" r="r" t="t"/>
                  <a:pathLst>
                    <a:path extrusionOk="0" h="4774" w="5574">
                      <a:moveTo>
                        <a:pt x="3181" y="436"/>
                      </a:moveTo>
                      <a:cubicBezTo>
                        <a:pt x="4179" y="436"/>
                        <a:pt x="5139" y="1212"/>
                        <a:pt x="5139" y="2382"/>
                      </a:cubicBezTo>
                      <a:cubicBezTo>
                        <a:pt x="5139" y="3459"/>
                        <a:pt x="4270" y="4329"/>
                        <a:pt x="3192" y="4329"/>
                      </a:cubicBezTo>
                      <a:cubicBezTo>
                        <a:pt x="1463" y="4329"/>
                        <a:pt x="593" y="2231"/>
                        <a:pt x="1822" y="1012"/>
                      </a:cubicBezTo>
                      <a:cubicBezTo>
                        <a:pt x="2216" y="614"/>
                        <a:pt x="2703" y="436"/>
                        <a:pt x="3181" y="436"/>
                      </a:cubicBezTo>
                      <a:close/>
                      <a:moveTo>
                        <a:pt x="3181" y="0"/>
                      </a:moveTo>
                      <a:cubicBezTo>
                        <a:pt x="1071" y="0"/>
                        <a:pt x="1" y="2564"/>
                        <a:pt x="1501" y="4064"/>
                      </a:cubicBezTo>
                      <a:cubicBezTo>
                        <a:pt x="1987" y="4554"/>
                        <a:pt x="2586" y="4773"/>
                        <a:pt x="3174" y="4773"/>
                      </a:cubicBezTo>
                      <a:cubicBezTo>
                        <a:pt x="4399" y="4773"/>
                        <a:pt x="5574" y="3819"/>
                        <a:pt x="5574" y="2382"/>
                      </a:cubicBezTo>
                      <a:cubicBezTo>
                        <a:pt x="5574" y="1068"/>
                        <a:pt x="4506" y="10"/>
                        <a:pt x="3192" y="0"/>
                      </a:cubicBezTo>
                      <a:cubicBezTo>
                        <a:pt x="3188" y="0"/>
                        <a:pt x="3184" y="0"/>
                        <a:pt x="3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31"/>
              <p:cNvGrpSpPr/>
              <p:nvPr/>
            </p:nvGrpSpPr>
            <p:grpSpPr>
              <a:xfrm>
                <a:off x="5084742" y="1961277"/>
                <a:ext cx="296147" cy="309182"/>
                <a:chOff x="3841250" y="2071650"/>
                <a:chExt cx="295350" cy="368600"/>
              </a:xfrm>
            </p:grpSpPr>
            <p:sp>
              <p:nvSpPr>
                <p:cNvPr id="1047" name="Google Shape;1047;p31"/>
                <p:cNvSpPr/>
                <p:nvPr/>
              </p:nvSpPr>
              <p:spPr>
                <a:xfrm>
                  <a:off x="3841250" y="2071650"/>
                  <a:ext cx="295350" cy="368600"/>
                </a:xfrm>
                <a:custGeom>
                  <a:rect b="b" l="l" r="r" t="t"/>
                  <a:pathLst>
                    <a:path extrusionOk="0" h="14744" w="11814">
                      <a:moveTo>
                        <a:pt x="1418" y="1"/>
                      </a:moveTo>
                      <a:cubicBezTo>
                        <a:pt x="633" y="1"/>
                        <a:pt x="0" y="634"/>
                        <a:pt x="0" y="1418"/>
                      </a:cubicBezTo>
                      <a:lnTo>
                        <a:pt x="0" y="13326"/>
                      </a:lnTo>
                      <a:cubicBezTo>
                        <a:pt x="0" y="14101"/>
                        <a:pt x="633" y="14744"/>
                        <a:pt x="1418" y="14744"/>
                      </a:cubicBezTo>
                      <a:lnTo>
                        <a:pt x="10396" y="14744"/>
                      </a:lnTo>
                      <a:cubicBezTo>
                        <a:pt x="11171" y="14744"/>
                        <a:pt x="11814" y="14101"/>
                        <a:pt x="11814" y="13326"/>
                      </a:cubicBezTo>
                      <a:lnTo>
                        <a:pt x="11814" y="10671"/>
                      </a:lnTo>
                      <a:cubicBezTo>
                        <a:pt x="11814" y="10543"/>
                        <a:pt x="11717" y="10479"/>
                        <a:pt x="11620" y="10479"/>
                      </a:cubicBezTo>
                      <a:cubicBezTo>
                        <a:pt x="11523" y="10479"/>
                        <a:pt x="11426" y="10543"/>
                        <a:pt x="11426" y="10671"/>
                      </a:cubicBezTo>
                      <a:lnTo>
                        <a:pt x="11426" y="13326"/>
                      </a:lnTo>
                      <a:cubicBezTo>
                        <a:pt x="11426" y="13893"/>
                        <a:pt x="10963" y="14356"/>
                        <a:pt x="10396" y="14356"/>
                      </a:cubicBezTo>
                      <a:lnTo>
                        <a:pt x="1418" y="14356"/>
                      </a:lnTo>
                      <a:cubicBezTo>
                        <a:pt x="841" y="14356"/>
                        <a:pt x="378" y="13893"/>
                        <a:pt x="378" y="13326"/>
                      </a:cubicBezTo>
                      <a:lnTo>
                        <a:pt x="378" y="1418"/>
                      </a:lnTo>
                      <a:cubicBezTo>
                        <a:pt x="378" y="842"/>
                        <a:pt x="841" y="379"/>
                        <a:pt x="1418" y="379"/>
                      </a:cubicBezTo>
                      <a:lnTo>
                        <a:pt x="10396" y="379"/>
                      </a:lnTo>
                      <a:cubicBezTo>
                        <a:pt x="10963" y="379"/>
                        <a:pt x="11426" y="842"/>
                        <a:pt x="11426" y="1418"/>
                      </a:cubicBezTo>
                      <a:lnTo>
                        <a:pt x="11426" y="9943"/>
                      </a:lnTo>
                      <a:cubicBezTo>
                        <a:pt x="11426" y="10047"/>
                        <a:pt x="11511" y="10132"/>
                        <a:pt x="11625" y="10132"/>
                      </a:cubicBezTo>
                      <a:cubicBezTo>
                        <a:pt x="11729" y="10132"/>
                        <a:pt x="11814" y="10047"/>
                        <a:pt x="11814" y="9943"/>
                      </a:cubicBezTo>
                      <a:lnTo>
                        <a:pt x="11814" y="1418"/>
                      </a:lnTo>
                      <a:cubicBezTo>
                        <a:pt x="11814" y="634"/>
                        <a:pt x="11171" y="1"/>
                        <a:pt x="103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1"/>
                <p:cNvSpPr/>
                <p:nvPr/>
              </p:nvSpPr>
              <p:spPr>
                <a:xfrm>
                  <a:off x="3870300" y="2208450"/>
                  <a:ext cx="52950" cy="44200"/>
                </a:xfrm>
                <a:custGeom>
                  <a:rect b="b" l="l" r="r" t="t"/>
                  <a:pathLst>
                    <a:path extrusionOk="0" h="1768" w="2118">
                      <a:moveTo>
                        <a:pt x="1513" y="379"/>
                      </a:moveTo>
                      <a:cubicBezTo>
                        <a:pt x="1636" y="379"/>
                        <a:pt x="1740" y="483"/>
                        <a:pt x="1740" y="606"/>
                      </a:cubicBezTo>
                      <a:lnTo>
                        <a:pt x="1740" y="1173"/>
                      </a:lnTo>
                      <a:cubicBezTo>
                        <a:pt x="1740" y="1286"/>
                        <a:pt x="1636" y="1390"/>
                        <a:pt x="1513" y="1390"/>
                      </a:cubicBezTo>
                      <a:lnTo>
                        <a:pt x="606" y="1390"/>
                      </a:lnTo>
                      <a:cubicBezTo>
                        <a:pt x="483" y="1390"/>
                        <a:pt x="388" y="1286"/>
                        <a:pt x="388" y="1173"/>
                      </a:cubicBezTo>
                      <a:lnTo>
                        <a:pt x="388" y="606"/>
                      </a:lnTo>
                      <a:cubicBezTo>
                        <a:pt x="388" y="483"/>
                        <a:pt x="483" y="379"/>
                        <a:pt x="606" y="379"/>
                      </a:cubicBezTo>
                      <a:close/>
                      <a:moveTo>
                        <a:pt x="606" y="1"/>
                      </a:moveTo>
                      <a:cubicBezTo>
                        <a:pt x="275" y="1"/>
                        <a:pt x="1" y="275"/>
                        <a:pt x="1" y="606"/>
                      </a:cubicBezTo>
                      <a:lnTo>
                        <a:pt x="1" y="1173"/>
                      </a:lnTo>
                      <a:cubicBezTo>
                        <a:pt x="1" y="1503"/>
                        <a:pt x="275" y="1768"/>
                        <a:pt x="606" y="1768"/>
                      </a:cubicBezTo>
                      <a:lnTo>
                        <a:pt x="1513" y="1768"/>
                      </a:lnTo>
                      <a:cubicBezTo>
                        <a:pt x="1844" y="1768"/>
                        <a:pt x="2118" y="1503"/>
                        <a:pt x="2118" y="1173"/>
                      </a:cubicBezTo>
                      <a:lnTo>
                        <a:pt x="2118" y="606"/>
                      </a:lnTo>
                      <a:cubicBezTo>
                        <a:pt x="2118" y="275"/>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1"/>
                <p:cNvSpPr/>
                <p:nvPr/>
              </p:nvSpPr>
              <p:spPr>
                <a:xfrm>
                  <a:off x="3931725" y="2208450"/>
                  <a:ext cx="52725" cy="44200"/>
                </a:xfrm>
                <a:custGeom>
                  <a:rect b="b" l="l" r="r" t="t"/>
                  <a:pathLst>
                    <a:path extrusionOk="0" h="1768" w="2109">
                      <a:moveTo>
                        <a:pt x="1513" y="379"/>
                      </a:moveTo>
                      <a:cubicBezTo>
                        <a:pt x="1636" y="379"/>
                        <a:pt x="1730" y="483"/>
                        <a:pt x="1730" y="606"/>
                      </a:cubicBezTo>
                      <a:lnTo>
                        <a:pt x="1730" y="1173"/>
                      </a:lnTo>
                      <a:cubicBezTo>
                        <a:pt x="1730" y="1286"/>
                        <a:pt x="1636" y="1390"/>
                        <a:pt x="1513" y="1390"/>
                      </a:cubicBezTo>
                      <a:lnTo>
                        <a:pt x="596" y="1390"/>
                      </a:lnTo>
                      <a:cubicBezTo>
                        <a:pt x="483" y="1390"/>
                        <a:pt x="379" y="1286"/>
                        <a:pt x="379" y="1173"/>
                      </a:cubicBezTo>
                      <a:lnTo>
                        <a:pt x="379" y="606"/>
                      </a:lnTo>
                      <a:cubicBezTo>
                        <a:pt x="379" y="483"/>
                        <a:pt x="483" y="379"/>
                        <a:pt x="596" y="379"/>
                      </a:cubicBezTo>
                      <a:close/>
                      <a:moveTo>
                        <a:pt x="596" y="1"/>
                      </a:moveTo>
                      <a:cubicBezTo>
                        <a:pt x="266" y="1"/>
                        <a:pt x="1" y="275"/>
                        <a:pt x="1" y="606"/>
                      </a:cubicBezTo>
                      <a:lnTo>
                        <a:pt x="1" y="1173"/>
                      </a:lnTo>
                      <a:cubicBezTo>
                        <a:pt x="1" y="1503"/>
                        <a:pt x="266" y="1768"/>
                        <a:pt x="596" y="1768"/>
                      </a:cubicBezTo>
                      <a:lnTo>
                        <a:pt x="1513" y="1768"/>
                      </a:lnTo>
                      <a:cubicBezTo>
                        <a:pt x="1844" y="1768"/>
                        <a:pt x="2108" y="1503"/>
                        <a:pt x="2108" y="1173"/>
                      </a:cubicBezTo>
                      <a:lnTo>
                        <a:pt x="2108" y="606"/>
                      </a:lnTo>
                      <a:cubicBezTo>
                        <a:pt x="2108" y="275"/>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1"/>
                <p:cNvSpPr/>
                <p:nvPr/>
              </p:nvSpPr>
              <p:spPr>
                <a:xfrm>
                  <a:off x="3992925" y="2208450"/>
                  <a:ext cx="52950" cy="44200"/>
                </a:xfrm>
                <a:custGeom>
                  <a:rect b="b" l="l" r="r" t="t"/>
                  <a:pathLst>
                    <a:path extrusionOk="0" h="1768" w="2118">
                      <a:moveTo>
                        <a:pt x="1513" y="379"/>
                      </a:moveTo>
                      <a:cubicBezTo>
                        <a:pt x="1636" y="379"/>
                        <a:pt x="1730" y="483"/>
                        <a:pt x="1730" y="606"/>
                      </a:cubicBezTo>
                      <a:lnTo>
                        <a:pt x="1730" y="1173"/>
                      </a:lnTo>
                      <a:cubicBezTo>
                        <a:pt x="1730" y="1286"/>
                        <a:pt x="1636" y="1390"/>
                        <a:pt x="1513" y="1390"/>
                      </a:cubicBezTo>
                      <a:lnTo>
                        <a:pt x="605" y="1390"/>
                      </a:lnTo>
                      <a:cubicBezTo>
                        <a:pt x="483" y="1390"/>
                        <a:pt x="379" y="1286"/>
                        <a:pt x="379" y="1173"/>
                      </a:cubicBezTo>
                      <a:lnTo>
                        <a:pt x="379" y="606"/>
                      </a:lnTo>
                      <a:cubicBezTo>
                        <a:pt x="379" y="483"/>
                        <a:pt x="483" y="379"/>
                        <a:pt x="605" y="379"/>
                      </a:cubicBezTo>
                      <a:close/>
                      <a:moveTo>
                        <a:pt x="605" y="1"/>
                      </a:moveTo>
                      <a:cubicBezTo>
                        <a:pt x="275" y="1"/>
                        <a:pt x="1" y="275"/>
                        <a:pt x="1" y="606"/>
                      </a:cubicBezTo>
                      <a:lnTo>
                        <a:pt x="1" y="1173"/>
                      </a:lnTo>
                      <a:cubicBezTo>
                        <a:pt x="1" y="1503"/>
                        <a:pt x="275" y="1768"/>
                        <a:pt x="605" y="1768"/>
                      </a:cubicBezTo>
                      <a:lnTo>
                        <a:pt x="1513" y="1768"/>
                      </a:lnTo>
                      <a:cubicBezTo>
                        <a:pt x="1843" y="1768"/>
                        <a:pt x="2118" y="1503"/>
                        <a:pt x="2118" y="1173"/>
                      </a:cubicBezTo>
                      <a:lnTo>
                        <a:pt x="2118" y="606"/>
                      </a:lnTo>
                      <a:cubicBezTo>
                        <a:pt x="2118" y="275"/>
                        <a:pt x="1843"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1"/>
                <p:cNvSpPr/>
                <p:nvPr/>
              </p:nvSpPr>
              <p:spPr>
                <a:xfrm>
                  <a:off x="4054125" y="2208450"/>
                  <a:ext cx="52950" cy="44200"/>
                </a:xfrm>
                <a:custGeom>
                  <a:rect b="b" l="l" r="r" t="t"/>
                  <a:pathLst>
                    <a:path extrusionOk="0" h="1768" w="2118">
                      <a:moveTo>
                        <a:pt x="1512" y="379"/>
                      </a:moveTo>
                      <a:cubicBezTo>
                        <a:pt x="1635" y="379"/>
                        <a:pt x="1739" y="483"/>
                        <a:pt x="1739" y="606"/>
                      </a:cubicBezTo>
                      <a:lnTo>
                        <a:pt x="1739" y="1173"/>
                      </a:lnTo>
                      <a:cubicBezTo>
                        <a:pt x="1739" y="1286"/>
                        <a:pt x="1635" y="1390"/>
                        <a:pt x="1512" y="1390"/>
                      </a:cubicBezTo>
                      <a:lnTo>
                        <a:pt x="605" y="1390"/>
                      </a:lnTo>
                      <a:cubicBezTo>
                        <a:pt x="482" y="1390"/>
                        <a:pt x="388" y="1286"/>
                        <a:pt x="388" y="1173"/>
                      </a:cubicBezTo>
                      <a:lnTo>
                        <a:pt x="388" y="606"/>
                      </a:lnTo>
                      <a:cubicBezTo>
                        <a:pt x="388" y="483"/>
                        <a:pt x="482" y="379"/>
                        <a:pt x="605" y="379"/>
                      </a:cubicBezTo>
                      <a:close/>
                      <a:moveTo>
                        <a:pt x="605" y="1"/>
                      </a:moveTo>
                      <a:cubicBezTo>
                        <a:pt x="274" y="1"/>
                        <a:pt x="10" y="275"/>
                        <a:pt x="0" y="606"/>
                      </a:cubicBezTo>
                      <a:lnTo>
                        <a:pt x="0" y="1173"/>
                      </a:lnTo>
                      <a:cubicBezTo>
                        <a:pt x="0" y="1503"/>
                        <a:pt x="274" y="1768"/>
                        <a:pt x="605" y="1768"/>
                      </a:cubicBezTo>
                      <a:lnTo>
                        <a:pt x="1512" y="1768"/>
                      </a:lnTo>
                      <a:cubicBezTo>
                        <a:pt x="1853" y="1768"/>
                        <a:pt x="2117" y="1503"/>
                        <a:pt x="2117" y="1173"/>
                      </a:cubicBezTo>
                      <a:lnTo>
                        <a:pt x="2117" y="606"/>
                      </a:lnTo>
                      <a:cubicBezTo>
                        <a:pt x="2117" y="275"/>
                        <a:pt x="1853" y="1"/>
                        <a:pt x="1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1"/>
                <p:cNvSpPr/>
                <p:nvPr/>
              </p:nvSpPr>
              <p:spPr>
                <a:xfrm>
                  <a:off x="3870300" y="2261375"/>
                  <a:ext cx="52950" cy="44450"/>
                </a:xfrm>
                <a:custGeom>
                  <a:rect b="b" l="l" r="r" t="t"/>
                  <a:pathLst>
                    <a:path extrusionOk="0" h="1778" w="2118">
                      <a:moveTo>
                        <a:pt x="1513" y="388"/>
                      </a:moveTo>
                      <a:cubicBezTo>
                        <a:pt x="1636" y="388"/>
                        <a:pt x="1740" y="483"/>
                        <a:pt x="1740" y="605"/>
                      </a:cubicBezTo>
                      <a:lnTo>
                        <a:pt x="1740" y="1172"/>
                      </a:lnTo>
                      <a:cubicBezTo>
                        <a:pt x="1740" y="1295"/>
                        <a:pt x="1636" y="1390"/>
                        <a:pt x="1513" y="1390"/>
                      </a:cubicBezTo>
                      <a:lnTo>
                        <a:pt x="606" y="1390"/>
                      </a:lnTo>
                      <a:cubicBezTo>
                        <a:pt x="483" y="1390"/>
                        <a:pt x="388" y="1295"/>
                        <a:pt x="388" y="1172"/>
                      </a:cubicBezTo>
                      <a:lnTo>
                        <a:pt x="388" y="605"/>
                      </a:lnTo>
                      <a:cubicBezTo>
                        <a:pt x="388" y="483"/>
                        <a:pt x="483" y="388"/>
                        <a:pt x="606" y="388"/>
                      </a:cubicBezTo>
                      <a:close/>
                      <a:moveTo>
                        <a:pt x="606" y="1"/>
                      </a:moveTo>
                      <a:cubicBezTo>
                        <a:pt x="275" y="1"/>
                        <a:pt x="1" y="275"/>
                        <a:pt x="1" y="605"/>
                      </a:cubicBezTo>
                      <a:lnTo>
                        <a:pt x="1" y="1172"/>
                      </a:lnTo>
                      <a:cubicBezTo>
                        <a:pt x="1" y="1503"/>
                        <a:pt x="275" y="1777"/>
                        <a:pt x="606" y="1777"/>
                      </a:cubicBezTo>
                      <a:lnTo>
                        <a:pt x="1513" y="1777"/>
                      </a:lnTo>
                      <a:cubicBezTo>
                        <a:pt x="1844" y="1777"/>
                        <a:pt x="2118" y="1503"/>
                        <a:pt x="2118" y="1172"/>
                      </a:cubicBezTo>
                      <a:lnTo>
                        <a:pt x="2118" y="605"/>
                      </a:lnTo>
                      <a:cubicBezTo>
                        <a:pt x="2118" y="275"/>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1"/>
                <p:cNvSpPr/>
                <p:nvPr/>
              </p:nvSpPr>
              <p:spPr>
                <a:xfrm>
                  <a:off x="3931725" y="2261375"/>
                  <a:ext cx="52725" cy="44450"/>
                </a:xfrm>
                <a:custGeom>
                  <a:rect b="b" l="l" r="r" t="t"/>
                  <a:pathLst>
                    <a:path extrusionOk="0" h="1778" w="2109">
                      <a:moveTo>
                        <a:pt x="1513" y="388"/>
                      </a:moveTo>
                      <a:cubicBezTo>
                        <a:pt x="1636" y="388"/>
                        <a:pt x="1730" y="483"/>
                        <a:pt x="1730" y="605"/>
                      </a:cubicBezTo>
                      <a:lnTo>
                        <a:pt x="1730" y="1172"/>
                      </a:lnTo>
                      <a:cubicBezTo>
                        <a:pt x="1730" y="1295"/>
                        <a:pt x="1636" y="1390"/>
                        <a:pt x="1513" y="1390"/>
                      </a:cubicBezTo>
                      <a:lnTo>
                        <a:pt x="596" y="1390"/>
                      </a:lnTo>
                      <a:cubicBezTo>
                        <a:pt x="483" y="1390"/>
                        <a:pt x="379" y="1295"/>
                        <a:pt x="379" y="1172"/>
                      </a:cubicBezTo>
                      <a:lnTo>
                        <a:pt x="379" y="605"/>
                      </a:lnTo>
                      <a:cubicBezTo>
                        <a:pt x="379" y="483"/>
                        <a:pt x="483" y="388"/>
                        <a:pt x="596" y="388"/>
                      </a:cubicBezTo>
                      <a:close/>
                      <a:moveTo>
                        <a:pt x="596" y="1"/>
                      </a:moveTo>
                      <a:cubicBezTo>
                        <a:pt x="266" y="1"/>
                        <a:pt x="1" y="275"/>
                        <a:pt x="1" y="605"/>
                      </a:cubicBezTo>
                      <a:lnTo>
                        <a:pt x="1" y="1172"/>
                      </a:lnTo>
                      <a:cubicBezTo>
                        <a:pt x="1" y="1503"/>
                        <a:pt x="266" y="1777"/>
                        <a:pt x="596" y="1777"/>
                      </a:cubicBezTo>
                      <a:lnTo>
                        <a:pt x="1513" y="1777"/>
                      </a:lnTo>
                      <a:cubicBezTo>
                        <a:pt x="1844" y="1777"/>
                        <a:pt x="2108" y="1503"/>
                        <a:pt x="2108" y="1172"/>
                      </a:cubicBezTo>
                      <a:lnTo>
                        <a:pt x="2108" y="605"/>
                      </a:lnTo>
                      <a:cubicBezTo>
                        <a:pt x="2108" y="275"/>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1"/>
                <p:cNvSpPr/>
                <p:nvPr/>
              </p:nvSpPr>
              <p:spPr>
                <a:xfrm>
                  <a:off x="3992925" y="2261375"/>
                  <a:ext cx="52950" cy="44450"/>
                </a:xfrm>
                <a:custGeom>
                  <a:rect b="b" l="l" r="r" t="t"/>
                  <a:pathLst>
                    <a:path extrusionOk="0" h="1778" w="2118">
                      <a:moveTo>
                        <a:pt x="1513" y="388"/>
                      </a:moveTo>
                      <a:cubicBezTo>
                        <a:pt x="1636" y="388"/>
                        <a:pt x="1730" y="483"/>
                        <a:pt x="1730" y="605"/>
                      </a:cubicBezTo>
                      <a:lnTo>
                        <a:pt x="1730" y="1172"/>
                      </a:lnTo>
                      <a:cubicBezTo>
                        <a:pt x="1730" y="1295"/>
                        <a:pt x="1636" y="1390"/>
                        <a:pt x="1513" y="1390"/>
                      </a:cubicBezTo>
                      <a:lnTo>
                        <a:pt x="605" y="1390"/>
                      </a:lnTo>
                      <a:cubicBezTo>
                        <a:pt x="483" y="1390"/>
                        <a:pt x="379" y="1295"/>
                        <a:pt x="379" y="1172"/>
                      </a:cubicBezTo>
                      <a:lnTo>
                        <a:pt x="379" y="605"/>
                      </a:lnTo>
                      <a:cubicBezTo>
                        <a:pt x="379" y="483"/>
                        <a:pt x="483" y="388"/>
                        <a:pt x="605" y="388"/>
                      </a:cubicBezTo>
                      <a:close/>
                      <a:moveTo>
                        <a:pt x="605" y="1"/>
                      </a:moveTo>
                      <a:cubicBezTo>
                        <a:pt x="275" y="1"/>
                        <a:pt x="1" y="275"/>
                        <a:pt x="1" y="605"/>
                      </a:cubicBezTo>
                      <a:lnTo>
                        <a:pt x="1" y="1172"/>
                      </a:lnTo>
                      <a:cubicBezTo>
                        <a:pt x="1" y="1503"/>
                        <a:pt x="275" y="1777"/>
                        <a:pt x="605" y="1777"/>
                      </a:cubicBezTo>
                      <a:lnTo>
                        <a:pt x="1513" y="1777"/>
                      </a:lnTo>
                      <a:cubicBezTo>
                        <a:pt x="1843" y="1777"/>
                        <a:pt x="2118" y="1503"/>
                        <a:pt x="2118" y="1172"/>
                      </a:cubicBezTo>
                      <a:lnTo>
                        <a:pt x="2118" y="605"/>
                      </a:lnTo>
                      <a:cubicBezTo>
                        <a:pt x="2118" y="275"/>
                        <a:pt x="1843"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1"/>
                <p:cNvSpPr/>
                <p:nvPr/>
              </p:nvSpPr>
              <p:spPr>
                <a:xfrm>
                  <a:off x="4054125" y="2261375"/>
                  <a:ext cx="52950" cy="44450"/>
                </a:xfrm>
                <a:custGeom>
                  <a:rect b="b" l="l" r="r" t="t"/>
                  <a:pathLst>
                    <a:path extrusionOk="0" h="1778" w="2118">
                      <a:moveTo>
                        <a:pt x="1512" y="388"/>
                      </a:moveTo>
                      <a:cubicBezTo>
                        <a:pt x="1635" y="388"/>
                        <a:pt x="1739" y="483"/>
                        <a:pt x="1739" y="605"/>
                      </a:cubicBezTo>
                      <a:lnTo>
                        <a:pt x="1739" y="1172"/>
                      </a:lnTo>
                      <a:cubicBezTo>
                        <a:pt x="1739" y="1295"/>
                        <a:pt x="1635" y="1390"/>
                        <a:pt x="1512" y="1390"/>
                      </a:cubicBezTo>
                      <a:lnTo>
                        <a:pt x="605" y="1390"/>
                      </a:lnTo>
                      <a:cubicBezTo>
                        <a:pt x="482" y="1390"/>
                        <a:pt x="388" y="1295"/>
                        <a:pt x="388" y="1172"/>
                      </a:cubicBezTo>
                      <a:lnTo>
                        <a:pt x="388" y="605"/>
                      </a:lnTo>
                      <a:cubicBezTo>
                        <a:pt x="388" y="483"/>
                        <a:pt x="482" y="388"/>
                        <a:pt x="605" y="388"/>
                      </a:cubicBezTo>
                      <a:close/>
                      <a:moveTo>
                        <a:pt x="605" y="1"/>
                      </a:moveTo>
                      <a:cubicBezTo>
                        <a:pt x="274" y="1"/>
                        <a:pt x="10" y="275"/>
                        <a:pt x="0" y="605"/>
                      </a:cubicBezTo>
                      <a:lnTo>
                        <a:pt x="0" y="1172"/>
                      </a:lnTo>
                      <a:cubicBezTo>
                        <a:pt x="0" y="1503"/>
                        <a:pt x="274" y="1777"/>
                        <a:pt x="605" y="1777"/>
                      </a:cubicBezTo>
                      <a:lnTo>
                        <a:pt x="1512" y="1777"/>
                      </a:lnTo>
                      <a:cubicBezTo>
                        <a:pt x="1853" y="1777"/>
                        <a:pt x="2117" y="1503"/>
                        <a:pt x="2117" y="1172"/>
                      </a:cubicBezTo>
                      <a:lnTo>
                        <a:pt x="2117" y="605"/>
                      </a:lnTo>
                      <a:cubicBezTo>
                        <a:pt x="2117" y="275"/>
                        <a:pt x="1853" y="1"/>
                        <a:pt x="1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1"/>
                <p:cNvSpPr/>
                <p:nvPr/>
              </p:nvSpPr>
              <p:spPr>
                <a:xfrm>
                  <a:off x="3870300" y="2314550"/>
                  <a:ext cx="52950" cy="44200"/>
                </a:xfrm>
                <a:custGeom>
                  <a:rect b="b" l="l" r="r" t="t"/>
                  <a:pathLst>
                    <a:path extrusionOk="0" h="1768" w="2118">
                      <a:moveTo>
                        <a:pt x="1513" y="378"/>
                      </a:moveTo>
                      <a:cubicBezTo>
                        <a:pt x="1636" y="378"/>
                        <a:pt x="1740" y="473"/>
                        <a:pt x="1740" y="595"/>
                      </a:cubicBezTo>
                      <a:lnTo>
                        <a:pt x="1740" y="1162"/>
                      </a:lnTo>
                      <a:cubicBezTo>
                        <a:pt x="1740" y="1285"/>
                        <a:pt x="1636" y="1380"/>
                        <a:pt x="1513" y="1380"/>
                      </a:cubicBezTo>
                      <a:lnTo>
                        <a:pt x="606" y="1380"/>
                      </a:lnTo>
                      <a:cubicBezTo>
                        <a:pt x="483" y="1380"/>
                        <a:pt x="388" y="1285"/>
                        <a:pt x="388" y="1162"/>
                      </a:cubicBezTo>
                      <a:lnTo>
                        <a:pt x="388" y="595"/>
                      </a:lnTo>
                      <a:cubicBezTo>
                        <a:pt x="388" y="473"/>
                        <a:pt x="483" y="378"/>
                        <a:pt x="606" y="378"/>
                      </a:cubicBezTo>
                      <a:close/>
                      <a:moveTo>
                        <a:pt x="606" y="0"/>
                      </a:moveTo>
                      <a:cubicBezTo>
                        <a:pt x="275" y="0"/>
                        <a:pt x="1" y="265"/>
                        <a:pt x="1" y="595"/>
                      </a:cubicBezTo>
                      <a:lnTo>
                        <a:pt x="1" y="1162"/>
                      </a:lnTo>
                      <a:cubicBezTo>
                        <a:pt x="1" y="1493"/>
                        <a:pt x="275" y="1767"/>
                        <a:pt x="606" y="1767"/>
                      </a:cubicBezTo>
                      <a:lnTo>
                        <a:pt x="1513" y="1767"/>
                      </a:lnTo>
                      <a:cubicBezTo>
                        <a:pt x="1844" y="1767"/>
                        <a:pt x="2118" y="1493"/>
                        <a:pt x="2118" y="1162"/>
                      </a:cubicBezTo>
                      <a:lnTo>
                        <a:pt x="2118" y="595"/>
                      </a:lnTo>
                      <a:cubicBezTo>
                        <a:pt x="2118" y="265"/>
                        <a:pt x="1844" y="0"/>
                        <a:pt x="1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1"/>
                <p:cNvSpPr/>
                <p:nvPr/>
              </p:nvSpPr>
              <p:spPr>
                <a:xfrm>
                  <a:off x="3931725" y="2314550"/>
                  <a:ext cx="52725" cy="44200"/>
                </a:xfrm>
                <a:custGeom>
                  <a:rect b="b" l="l" r="r" t="t"/>
                  <a:pathLst>
                    <a:path extrusionOk="0" h="1768" w="2109">
                      <a:moveTo>
                        <a:pt x="1513" y="378"/>
                      </a:moveTo>
                      <a:cubicBezTo>
                        <a:pt x="1636" y="378"/>
                        <a:pt x="1730" y="473"/>
                        <a:pt x="1730" y="595"/>
                      </a:cubicBezTo>
                      <a:lnTo>
                        <a:pt x="1730" y="1162"/>
                      </a:lnTo>
                      <a:cubicBezTo>
                        <a:pt x="1730" y="1285"/>
                        <a:pt x="1636" y="1380"/>
                        <a:pt x="1513" y="1380"/>
                      </a:cubicBezTo>
                      <a:lnTo>
                        <a:pt x="596" y="1380"/>
                      </a:lnTo>
                      <a:cubicBezTo>
                        <a:pt x="483" y="1380"/>
                        <a:pt x="379" y="1285"/>
                        <a:pt x="379" y="1162"/>
                      </a:cubicBezTo>
                      <a:lnTo>
                        <a:pt x="379" y="595"/>
                      </a:lnTo>
                      <a:cubicBezTo>
                        <a:pt x="379" y="473"/>
                        <a:pt x="483" y="378"/>
                        <a:pt x="596" y="378"/>
                      </a:cubicBezTo>
                      <a:close/>
                      <a:moveTo>
                        <a:pt x="596" y="0"/>
                      </a:moveTo>
                      <a:cubicBezTo>
                        <a:pt x="266" y="0"/>
                        <a:pt x="1" y="265"/>
                        <a:pt x="1" y="595"/>
                      </a:cubicBezTo>
                      <a:lnTo>
                        <a:pt x="1" y="1162"/>
                      </a:lnTo>
                      <a:cubicBezTo>
                        <a:pt x="1" y="1493"/>
                        <a:pt x="266" y="1767"/>
                        <a:pt x="596" y="1767"/>
                      </a:cubicBezTo>
                      <a:lnTo>
                        <a:pt x="1513" y="1767"/>
                      </a:lnTo>
                      <a:cubicBezTo>
                        <a:pt x="1844" y="1767"/>
                        <a:pt x="2108" y="1493"/>
                        <a:pt x="2108" y="1162"/>
                      </a:cubicBezTo>
                      <a:lnTo>
                        <a:pt x="2108" y="595"/>
                      </a:lnTo>
                      <a:cubicBezTo>
                        <a:pt x="2108" y="265"/>
                        <a:pt x="1844" y="0"/>
                        <a:pt x="1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1"/>
                <p:cNvSpPr/>
                <p:nvPr/>
              </p:nvSpPr>
              <p:spPr>
                <a:xfrm>
                  <a:off x="3992925" y="2314550"/>
                  <a:ext cx="52950" cy="44200"/>
                </a:xfrm>
                <a:custGeom>
                  <a:rect b="b" l="l" r="r" t="t"/>
                  <a:pathLst>
                    <a:path extrusionOk="0" h="1768" w="2118">
                      <a:moveTo>
                        <a:pt x="1513" y="378"/>
                      </a:moveTo>
                      <a:cubicBezTo>
                        <a:pt x="1636" y="378"/>
                        <a:pt x="1730" y="473"/>
                        <a:pt x="1730" y="595"/>
                      </a:cubicBezTo>
                      <a:lnTo>
                        <a:pt x="1730" y="1162"/>
                      </a:lnTo>
                      <a:cubicBezTo>
                        <a:pt x="1730" y="1285"/>
                        <a:pt x="1636" y="1380"/>
                        <a:pt x="1513" y="1380"/>
                      </a:cubicBezTo>
                      <a:lnTo>
                        <a:pt x="605" y="1380"/>
                      </a:lnTo>
                      <a:cubicBezTo>
                        <a:pt x="483" y="1380"/>
                        <a:pt x="379" y="1285"/>
                        <a:pt x="379" y="1162"/>
                      </a:cubicBezTo>
                      <a:lnTo>
                        <a:pt x="379" y="595"/>
                      </a:lnTo>
                      <a:cubicBezTo>
                        <a:pt x="379" y="473"/>
                        <a:pt x="483" y="378"/>
                        <a:pt x="605" y="378"/>
                      </a:cubicBezTo>
                      <a:close/>
                      <a:moveTo>
                        <a:pt x="605" y="0"/>
                      </a:moveTo>
                      <a:cubicBezTo>
                        <a:pt x="275" y="0"/>
                        <a:pt x="1" y="265"/>
                        <a:pt x="1" y="595"/>
                      </a:cubicBezTo>
                      <a:lnTo>
                        <a:pt x="1" y="1162"/>
                      </a:lnTo>
                      <a:cubicBezTo>
                        <a:pt x="1" y="1493"/>
                        <a:pt x="275" y="1767"/>
                        <a:pt x="605" y="1767"/>
                      </a:cubicBezTo>
                      <a:lnTo>
                        <a:pt x="1513" y="1767"/>
                      </a:lnTo>
                      <a:cubicBezTo>
                        <a:pt x="1843" y="1767"/>
                        <a:pt x="2118" y="1493"/>
                        <a:pt x="2118" y="1162"/>
                      </a:cubicBezTo>
                      <a:lnTo>
                        <a:pt x="2118" y="595"/>
                      </a:lnTo>
                      <a:cubicBezTo>
                        <a:pt x="2118" y="265"/>
                        <a:pt x="1843" y="0"/>
                        <a:pt x="1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1"/>
                <p:cNvSpPr/>
                <p:nvPr/>
              </p:nvSpPr>
              <p:spPr>
                <a:xfrm>
                  <a:off x="3870300" y="2367450"/>
                  <a:ext cx="52950" cy="44225"/>
                </a:xfrm>
                <a:custGeom>
                  <a:rect b="b" l="l" r="r" t="t"/>
                  <a:pathLst>
                    <a:path extrusionOk="0" h="1769" w="2118">
                      <a:moveTo>
                        <a:pt x="1513" y="379"/>
                      </a:moveTo>
                      <a:cubicBezTo>
                        <a:pt x="1636" y="379"/>
                        <a:pt x="1740" y="483"/>
                        <a:pt x="1740" y="606"/>
                      </a:cubicBezTo>
                      <a:lnTo>
                        <a:pt x="1740" y="1163"/>
                      </a:lnTo>
                      <a:cubicBezTo>
                        <a:pt x="1740" y="1286"/>
                        <a:pt x="1636" y="1390"/>
                        <a:pt x="1513" y="1390"/>
                      </a:cubicBezTo>
                      <a:lnTo>
                        <a:pt x="606" y="1390"/>
                      </a:lnTo>
                      <a:cubicBezTo>
                        <a:pt x="483" y="1390"/>
                        <a:pt x="388" y="1286"/>
                        <a:pt x="388" y="1163"/>
                      </a:cubicBezTo>
                      <a:lnTo>
                        <a:pt x="388" y="606"/>
                      </a:lnTo>
                      <a:cubicBezTo>
                        <a:pt x="388" y="483"/>
                        <a:pt x="483" y="379"/>
                        <a:pt x="606" y="379"/>
                      </a:cubicBezTo>
                      <a:close/>
                      <a:moveTo>
                        <a:pt x="606" y="1"/>
                      </a:moveTo>
                      <a:cubicBezTo>
                        <a:pt x="275" y="1"/>
                        <a:pt x="1" y="266"/>
                        <a:pt x="1" y="606"/>
                      </a:cubicBezTo>
                      <a:lnTo>
                        <a:pt x="1" y="1163"/>
                      </a:lnTo>
                      <a:cubicBezTo>
                        <a:pt x="1" y="1504"/>
                        <a:pt x="275" y="1768"/>
                        <a:pt x="606" y="1768"/>
                      </a:cubicBezTo>
                      <a:lnTo>
                        <a:pt x="1513" y="1768"/>
                      </a:lnTo>
                      <a:cubicBezTo>
                        <a:pt x="1844" y="1768"/>
                        <a:pt x="2118" y="1504"/>
                        <a:pt x="2118" y="1163"/>
                      </a:cubicBezTo>
                      <a:lnTo>
                        <a:pt x="2118" y="606"/>
                      </a:lnTo>
                      <a:cubicBezTo>
                        <a:pt x="2118" y="266"/>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1"/>
                <p:cNvSpPr/>
                <p:nvPr/>
              </p:nvSpPr>
              <p:spPr>
                <a:xfrm>
                  <a:off x="3931725" y="2367450"/>
                  <a:ext cx="52725" cy="44225"/>
                </a:xfrm>
                <a:custGeom>
                  <a:rect b="b" l="l" r="r" t="t"/>
                  <a:pathLst>
                    <a:path extrusionOk="0" h="1769" w="2109">
                      <a:moveTo>
                        <a:pt x="1513" y="379"/>
                      </a:moveTo>
                      <a:cubicBezTo>
                        <a:pt x="1636" y="379"/>
                        <a:pt x="1730" y="483"/>
                        <a:pt x="1730" y="606"/>
                      </a:cubicBezTo>
                      <a:lnTo>
                        <a:pt x="1730" y="1163"/>
                      </a:lnTo>
                      <a:cubicBezTo>
                        <a:pt x="1730" y="1286"/>
                        <a:pt x="1636" y="1390"/>
                        <a:pt x="1513" y="1390"/>
                      </a:cubicBezTo>
                      <a:lnTo>
                        <a:pt x="596" y="1390"/>
                      </a:lnTo>
                      <a:cubicBezTo>
                        <a:pt x="483" y="1390"/>
                        <a:pt x="379" y="1286"/>
                        <a:pt x="379" y="1163"/>
                      </a:cubicBezTo>
                      <a:lnTo>
                        <a:pt x="379" y="606"/>
                      </a:lnTo>
                      <a:cubicBezTo>
                        <a:pt x="379" y="483"/>
                        <a:pt x="483" y="379"/>
                        <a:pt x="596" y="379"/>
                      </a:cubicBezTo>
                      <a:close/>
                      <a:moveTo>
                        <a:pt x="596" y="1"/>
                      </a:moveTo>
                      <a:cubicBezTo>
                        <a:pt x="266" y="1"/>
                        <a:pt x="1" y="266"/>
                        <a:pt x="1" y="606"/>
                      </a:cubicBezTo>
                      <a:lnTo>
                        <a:pt x="1" y="1163"/>
                      </a:lnTo>
                      <a:cubicBezTo>
                        <a:pt x="1" y="1504"/>
                        <a:pt x="266" y="1768"/>
                        <a:pt x="596" y="1768"/>
                      </a:cubicBezTo>
                      <a:lnTo>
                        <a:pt x="1513" y="1768"/>
                      </a:lnTo>
                      <a:cubicBezTo>
                        <a:pt x="1844" y="1768"/>
                        <a:pt x="2108" y="1504"/>
                        <a:pt x="2108" y="1163"/>
                      </a:cubicBezTo>
                      <a:lnTo>
                        <a:pt x="2108" y="606"/>
                      </a:lnTo>
                      <a:cubicBezTo>
                        <a:pt x="2108" y="266"/>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1"/>
                <p:cNvSpPr/>
                <p:nvPr/>
              </p:nvSpPr>
              <p:spPr>
                <a:xfrm>
                  <a:off x="3992925" y="2367450"/>
                  <a:ext cx="52950" cy="44225"/>
                </a:xfrm>
                <a:custGeom>
                  <a:rect b="b" l="l" r="r" t="t"/>
                  <a:pathLst>
                    <a:path extrusionOk="0" h="1769" w="2118">
                      <a:moveTo>
                        <a:pt x="1513" y="379"/>
                      </a:moveTo>
                      <a:cubicBezTo>
                        <a:pt x="1636" y="379"/>
                        <a:pt x="1730" y="483"/>
                        <a:pt x="1730" y="606"/>
                      </a:cubicBezTo>
                      <a:lnTo>
                        <a:pt x="1730" y="1163"/>
                      </a:lnTo>
                      <a:cubicBezTo>
                        <a:pt x="1730" y="1286"/>
                        <a:pt x="1636" y="1390"/>
                        <a:pt x="1513" y="1390"/>
                      </a:cubicBezTo>
                      <a:lnTo>
                        <a:pt x="605" y="1390"/>
                      </a:lnTo>
                      <a:cubicBezTo>
                        <a:pt x="483" y="1390"/>
                        <a:pt x="379" y="1286"/>
                        <a:pt x="379" y="1163"/>
                      </a:cubicBezTo>
                      <a:lnTo>
                        <a:pt x="379" y="606"/>
                      </a:lnTo>
                      <a:cubicBezTo>
                        <a:pt x="379" y="483"/>
                        <a:pt x="483" y="379"/>
                        <a:pt x="605" y="379"/>
                      </a:cubicBezTo>
                      <a:close/>
                      <a:moveTo>
                        <a:pt x="605" y="1"/>
                      </a:moveTo>
                      <a:cubicBezTo>
                        <a:pt x="275" y="1"/>
                        <a:pt x="1" y="266"/>
                        <a:pt x="1" y="606"/>
                      </a:cubicBezTo>
                      <a:lnTo>
                        <a:pt x="1" y="1163"/>
                      </a:lnTo>
                      <a:cubicBezTo>
                        <a:pt x="1" y="1504"/>
                        <a:pt x="275" y="1768"/>
                        <a:pt x="605" y="1768"/>
                      </a:cubicBezTo>
                      <a:lnTo>
                        <a:pt x="1513" y="1768"/>
                      </a:lnTo>
                      <a:cubicBezTo>
                        <a:pt x="1843" y="1768"/>
                        <a:pt x="2118" y="1504"/>
                        <a:pt x="2118" y="1163"/>
                      </a:cubicBezTo>
                      <a:lnTo>
                        <a:pt x="2118" y="606"/>
                      </a:lnTo>
                      <a:cubicBezTo>
                        <a:pt x="2118" y="266"/>
                        <a:pt x="1843"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1"/>
                <p:cNvSpPr/>
                <p:nvPr/>
              </p:nvSpPr>
              <p:spPr>
                <a:xfrm>
                  <a:off x="4054125" y="2314550"/>
                  <a:ext cx="52950" cy="97125"/>
                </a:xfrm>
                <a:custGeom>
                  <a:rect b="b" l="l" r="r" t="t"/>
                  <a:pathLst>
                    <a:path extrusionOk="0" h="3885" w="2118">
                      <a:moveTo>
                        <a:pt x="1512" y="378"/>
                      </a:moveTo>
                      <a:cubicBezTo>
                        <a:pt x="1635" y="378"/>
                        <a:pt x="1739" y="473"/>
                        <a:pt x="1739" y="595"/>
                      </a:cubicBezTo>
                      <a:lnTo>
                        <a:pt x="1739" y="3279"/>
                      </a:lnTo>
                      <a:cubicBezTo>
                        <a:pt x="1739" y="3402"/>
                        <a:pt x="1635" y="3506"/>
                        <a:pt x="1512" y="3506"/>
                      </a:cubicBezTo>
                      <a:lnTo>
                        <a:pt x="605" y="3506"/>
                      </a:lnTo>
                      <a:cubicBezTo>
                        <a:pt x="482" y="3506"/>
                        <a:pt x="388" y="3402"/>
                        <a:pt x="388" y="3279"/>
                      </a:cubicBezTo>
                      <a:lnTo>
                        <a:pt x="388" y="595"/>
                      </a:lnTo>
                      <a:cubicBezTo>
                        <a:pt x="388" y="473"/>
                        <a:pt x="482" y="378"/>
                        <a:pt x="605" y="378"/>
                      </a:cubicBezTo>
                      <a:close/>
                      <a:moveTo>
                        <a:pt x="605" y="0"/>
                      </a:moveTo>
                      <a:cubicBezTo>
                        <a:pt x="274" y="0"/>
                        <a:pt x="10" y="265"/>
                        <a:pt x="0" y="595"/>
                      </a:cubicBezTo>
                      <a:lnTo>
                        <a:pt x="0" y="3279"/>
                      </a:lnTo>
                      <a:cubicBezTo>
                        <a:pt x="0" y="3620"/>
                        <a:pt x="274" y="3884"/>
                        <a:pt x="605" y="3884"/>
                      </a:cubicBezTo>
                      <a:lnTo>
                        <a:pt x="1512" y="3884"/>
                      </a:lnTo>
                      <a:cubicBezTo>
                        <a:pt x="1853" y="3884"/>
                        <a:pt x="2117" y="3620"/>
                        <a:pt x="2117" y="3279"/>
                      </a:cubicBezTo>
                      <a:lnTo>
                        <a:pt x="2117" y="595"/>
                      </a:lnTo>
                      <a:cubicBezTo>
                        <a:pt x="2117" y="265"/>
                        <a:pt x="1853" y="0"/>
                        <a:pt x="15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1"/>
                <p:cNvSpPr/>
                <p:nvPr/>
              </p:nvSpPr>
              <p:spPr>
                <a:xfrm>
                  <a:off x="3870550" y="2100950"/>
                  <a:ext cx="236525" cy="93600"/>
                </a:xfrm>
                <a:custGeom>
                  <a:rect b="b" l="l" r="r" t="t"/>
                  <a:pathLst>
                    <a:path extrusionOk="0" h="3744" w="9461">
                      <a:moveTo>
                        <a:pt x="974" y="1"/>
                      </a:moveTo>
                      <a:cubicBezTo>
                        <a:pt x="435" y="1"/>
                        <a:pt x="0" y="435"/>
                        <a:pt x="0" y="974"/>
                      </a:cubicBezTo>
                      <a:lnTo>
                        <a:pt x="0" y="2770"/>
                      </a:lnTo>
                      <a:cubicBezTo>
                        <a:pt x="0" y="3308"/>
                        <a:pt x="435" y="3743"/>
                        <a:pt x="974" y="3743"/>
                      </a:cubicBezTo>
                      <a:lnTo>
                        <a:pt x="8487" y="3743"/>
                      </a:lnTo>
                      <a:cubicBezTo>
                        <a:pt x="9026" y="3743"/>
                        <a:pt x="9460" y="3308"/>
                        <a:pt x="9460" y="2770"/>
                      </a:cubicBezTo>
                      <a:lnTo>
                        <a:pt x="9460" y="974"/>
                      </a:lnTo>
                      <a:cubicBezTo>
                        <a:pt x="9460" y="435"/>
                        <a:pt x="9026" y="1"/>
                        <a:pt x="8487" y="1"/>
                      </a:cubicBezTo>
                      <a:lnTo>
                        <a:pt x="2429" y="1"/>
                      </a:lnTo>
                      <a:cubicBezTo>
                        <a:pt x="2174" y="1"/>
                        <a:pt x="2174" y="379"/>
                        <a:pt x="2429" y="379"/>
                      </a:cubicBezTo>
                      <a:lnTo>
                        <a:pt x="8487" y="379"/>
                      </a:lnTo>
                      <a:cubicBezTo>
                        <a:pt x="8818" y="379"/>
                        <a:pt x="9082" y="643"/>
                        <a:pt x="9082" y="974"/>
                      </a:cubicBezTo>
                      <a:lnTo>
                        <a:pt x="9082" y="2760"/>
                      </a:lnTo>
                      <a:cubicBezTo>
                        <a:pt x="9082" y="3091"/>
                        <a:pt x="8818" y="3356"/>
                        <a:pt x="8487" y="3356"/>
                      </a:cubicBezTo>
                      <a:lnTo>
                        <a:pt x="974" y="3356"/>
                      </a:lnTo>
                      <a:cubicBezTo>
                        <a:pt x="643" y="3356"/>
                        <a:pt x="378" y="3091"/>
                        <a:pt x="378" y="2760"/>
                      </a:cubicBezTo>
                      <a:lnTo>
                        <a:pt x="378" y="974"/>
                      </a:lnTo>
                      <a:cubicBezTo>
                        <a:pt x="378" y="643"/>
                        <a:pt x="643" y="379"/>
                        <a:pt x="974" y="379"/>
                      </a:cubicBezTo>
                      <a:lnTo>
                        <a:pt x="1692" y="379"/>
                      </a:lnTo>
                      <a:cubicBezTo>
                        <a:pt x="1947" y="379"/>
                        <a:pt x="1947" y="1"/>
                        <a:pt x="16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31"/>
              <p:cNvGrpSpPr/>
              <p:nvPr/>
            </p:nvGrpSpPr>
            <p:grpSpPr>
              <a:xfrm>
                <a:off x="3739604" y="1964420"/>
                <a:ext cx="378640" cy="309156"/>
                <a:chOff x="2165809" y="3811059"/>
                <a:chExt cx="422542" cy="342973"/>
              </a:xfrm>
            </p:grpSpPr>
            <p:sp>
              <p:nvSpPr>
                <p:cNvPr id="1065" name="Google Shape;1065;p31"/>
                <p:cNvSpPr/>
                <p:nvPr/>
              </p:nvSpPr>
              <p:spPr>
                <a:xfrm>
                  <a:off x="2165809" y="3811059"/>
                  <a:ext cx="422542" cy="342973"/>
                </a:xfrm>
                <a:custGeom>
                  <a:rect b="b" l="l" r="r" t="t"/>
                  <a:pathLst>
                    <a:path extrusionOk="0" h="10776" w="13276">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1"/>
                <p:cNvSpPr/>
                <p:nvPr/>
              </p:nvSpPr>
              <p:spPr>
                <a:xfrm>
                  <a:off x="2193085" y="3877387"/>
                  <a:ext cx="368753" cy="12158"/>
                </a:xfrm>
                <a:custGeom>
                  <a:rect b="b" l="l" r="r" t="t"/>
                  <a:pathLst>
                    <a:path extrusionOk="0" h="382" w="11586">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1"/>
                <p:cNvSpPr/>
                <p:nvPr/>
              </p:nvSpPr>
              <p:spPr>
                <a:xfrm>
                  <a:off x="2212404" y="3930062"/>
                  <a:ext cx="51942" cy="12158"/>
                </a:xfrm>
                <a:custGeom>
                  <a:rect b="b" l="l" r="r" t="t"/>
                  <a:pathLst>
                    <a:path extrusionOk="0" h="382" w="1632">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1"/>
                <p:cNvSpPr/>
                <p:nvPr/>
              </p:nvSpPr>
              <p:spPr>
                <a:xfrm>
                  <a:off x="2305245" y="3930062"/>
                  <a:ext cx="51974" cy="12158"/>
                </a:xfrm>
                <a:custGeom>
                  <a:rect b="b" l="l" r="r" t="t"/>
                  <a:pathLst>
                    <a:path extrusionOk="0" h="382" w="1633">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1"/>
                <p:cNvSpPr/>
                <p:nvPr/>
              </p:nvSpPr>
              <p:spPr>
                <a:xfrm>
                  <a:off x="2489813" y="3930062"/>
                  <a:ext cx="52324" cy="12158"/>
                </a:xfrm>
                <a:custGeom>
                  <a:rect b="b" l="l" r="r" t="t"/>
                  <a:pathLst>
                    <a:path extrusionOk="0" h="382" w="1644">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1"/>
                <p:cNvSpPr/>
                <p:nvPr/>
              </p:nvSpPr>
              <p:spPr>
                <a:xfrm>
                  <a:off x="2212404" y="3983118"/>
                  <a:ext cx="51942" cy="12158"/>
                </a:xfrm>
                <a:custGeom>
                  <a:rect b="b" l="l" r="r" t="t"/>
                  <a:pathLst>
                    <a:path extrusionOk="0" h="382" w="1632">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1"/>
                <p:cNvSpPr/>
                <p:nvPr/>
              </p:nvSpPr>
              <p:spPr>
                <a:xfrm>
                  <a:off x="2397736" y="3983118"/>
                  <a:ext cx="51942" cy="12158"/>
                </a:xfrm>
                <a:custGeom>
                  <a:rect b="b" l="l" r="r" t="t"/>
                  <a:pathLst>
                    <a:path extrusionOk="0" h="382" w="1632">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1"/>
                <p:cNvSpPr/>
                <p:nvPr/>
              </p:nvSpPr>
              <p:spPr>
                <a:xfrm>
                  <a:off x="2212404" y="4036175"/>
                  <a:ext cx="51942" cy="12158"/>
                </a:xfrm>
                <a:custGeom>
                  <a:rect b="b" l="l" r="r" t="t"/>
                  <a:pathLst>
                    <a:path extrusionOk="0" h="382" w="1632">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1"/>
                <p:cNvSpPr/>
                <p:nvPr/>
              </p:nvSpPr>
              <p:spPr>
                <a:xfrm>
                  <a:off x="2305245" y="4036175"/>
                  <a:ext cx="51974" cy="12158"/>
                </a:xfrm>
                <a:custGeom>
                  <a:rect b="b" l="l" r="r" t="t"/>
                  <a:pathLst>
                    <a:path extrusionOk="0" h="382" w="1633">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1"/>
                <p:cNvSpPr/>
                <p:nvPr/>
              </p:nvSpPr>
              <p:spPr>
                <a:xfrm>
                  <a:off x="2489813" y="4036175"/>
                  <a:ext cx="52324" cy="12158"/>
                </a:xfrm>
                <a:custGeom>
                  <a:rect b="b" l="l" r="r" t="t"/>
                  <a:pathLst>
                    <a:path extrusionOk="0" h="382" w="1644">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1"/>
                <p:cNvSpPr/>
                <p:nvPr/>
              </p:nvSpPr>
              <p:spPr>
                <a:xfrm>
                  <a:off x="2305245" y="4088467"/>
                  <a:ext cx="51974" cy="12540"/>
                </a:xfrm>
                <a:custGeom>
                  <a:rect b="b" l="l" r="r" t="t"/>
                  <a:pathLst>
                    <a:path extrusionOk="0" h="394" w="1633">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1"/>
                <p:cNvSpPr/>
                <p:nvPr/>
              </p:nvSpPr>
              <p:spPr>
                <a:xfrm>
                  <a:off x="2397736" y="4088467"/>
                  <a:ext cx="51942" cy="12540"/>
                </a:xfrm>
                <a:custGeom>
                  <a:rect b="b" l="l" r="r" t="t"/>
                  <a:pathLst>
                    <a:path extrusionOk="0" h="394" w="1632">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1"/>
                <p:cNvSpPr/>
                <p:nvPr/>
              </p:nvSpPr>
              <p:spPr>
                <a:xfrm>
                  <a:off x="2489813" y="4088467"/>
                  <a:ext cx="52324" cy="12540"/>
                </a:xfrm>
                <a:custGeom>
                  <a:rect b="b" l="l" r="r" t="t"/>
                  <a:pathLst>
                    <a:path extrusionOk="0" h="394" w="1644">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1"/>
                <p:cNvSpPr/>
                <p:nvPr/>
              </p:nvSpPr>
              <p:spPr>
                <a:xfrm>
                  <a:off x="2304863" y="3969751"/>
                  <a:ext cx="53088" cy="38766"/>
                </a:xfrm>
                <a:custGeom>
                  <a:rect b="b" l="l" r="r" t="t"/>
                  <a:pathLst>
                    <a:path extrusionOk="0" h="1218" w="1668">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1"/>
                <p:cNvSpPr/>
                <p:nvPr/>
              </p:nvSpPr>
              <p:spPr>
                <a:xfrm>
                  <a:off x="2489813" y="3969751"/>
                  <a:ext cx="53088" cy="38766"/>
                </a:xfrm>
                <a:custGeom>
                  <a:rect b="b" l="l" r="r" t="t"/>
                  <a:pathLst>
                    <a:path extrusionOk="0" h="1218" w="1668">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1"/>
                <p:cNvSpPr/>
                <p:nvPr/>
              </p:nvSpPr>
              <p:spPr>
                <a:xfrm>
                  <a:off x="2396972" y="4022807"/>
                  <a:ext cx="53088" cy="38766"/>
                </a:xfrm>
                <a:custGeom>
                  <a:rect b="b" l="l" r="r" t="t"/>
                  <a:pathLst>
                    <a:path extrusionOk="0" h="1218" w="1668">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1"/>
                <p:cNvSpPr/>
                <p:nvPr/>
              </p:nvSpPr>
              <p:spPr>
                <a:xfrm>
                  <a:off x="2212404" y="4075386"/>
                  <a:ext cx="53088" cy="38861"/>
                </a:xfrm>
                <a:custGeom>
                  <a:rect b="b" l="l" r="r" t="t"/>
                  <a:pathLst>
                    <a:path extrusionOk="0" h="1221" w="1668">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1"/>
                <p:cNvSpPr/>
                <p:nvPr/>
              </p:nvSpPr>
              <p:spPr>
                <a:xfrm>
                  <a:off x="2396972" y="3916694"/>
                  <a:ext cx="53088" cy="38798"/>
                </a:xfrm>
                <a:custGeom>
                  <a:rect b="b" l="l" r="r" t="t"/>
                  <a:pathLst>
                    <a:path extrusionOk="0" h="1219" w="1668">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83" name="Google Shape;1083;p31"/>
          <p:cNvSpPr txBox="1"/>
          <p:nvPr/>
        </p:nvSpPr>
        <p:spPr>
          <a:xfrm>
            <a:off x="5792700" y="482225"/>
            <a:ext cx="3181500" cy="223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accent3"/>
                </a:solidFill>
                <a:latin typeface="Anaheim"/>
                <a:ea typeface="Anaheim"/>
                <a:cs typeface="Anaheim"/>
                <a:sym typeface="Anaheim"/>
              </a:rPr>
              <a:t>Probabilidad de ocurrencia</a:t>
            </a:r>
            <a:r>
              <a:rPr lang="en" sz="1100">
                <a:solidFill>
                  <a:schemeClr val="accent3"/>
                </a:solidFill>
                <a:latin typeface="Anaheim"/>
                <a:ea typeface="Anaheim"/>
                <a:cs typeface="Anaheim"/>
                <a:sym typeface="Anaheim"/>
              </a:rPr>
              <a:t>: </a:t>
            </a:r>
            <a:r>
              <a:rPr b="1" lang="en" sz="1100">
                <a:solidFill>
                  <a:schemeClr val="accent3"/>
                </a:solidFill>
                <a:latin typeface="Anaheim"/>
                <a:ea typeface="Anaheim"/>
                <a:cs typeface="Anaheim"/>
                <a:sym typeface="Anaheim"/>
              </a:rPr>
              <a:t>80</a:t>
            </a:r>
            <a:r>
              <a:rPr b="1" lang="en" sz="1100">
                <a:solidFill>
                  <a:schemeClr val="accent3"/>
                </a:solidFill>
                <a:latin typeface="Anaheim"/>
                <a:ea typeface="Anaheim"/>
                <a:cs typeface="Anaheim"/>
                <a:sym typeface="Anaheim"/>
              </a:rPr>
              <a:t>%</a:t>
            </a:r>
            <a:r>
              <a:rPr lang="en" sz="1100">
                <a:solidFill>
                  <a:schemeClr val="accent3"/>
                </a:solidFill>
                <a:latin typeface="Anaheim"/>
                <a:ea typeface="Anaheim"/>
                <a:cs typeface="Anaheim"/>
                <a:sym typeface="Anaheim"/>
              </a:rPr>
              <a:t>, ya que:</a:t>
            </a:r>
            <a:endParaRPr sz="1100">
              <a:solidFill>
                <a:schemeClr val="accent3"/>
              </a:solidFill>
              <a:latin typeface="Anaheim"/>
              <a:ea typeface="Anaheim"/>
              <a:cs typeface="Anaheim"/>
              <a:sym typeface="Anaheim"/>
            </a:endParaRPr>
          </a:p>
          <a:p>
            <a:pPr indent="-298450" lvl="0" marL="457200" rtl="0" algn="l">
              <a:spcBef>
                <a:spcPts val="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El equipo de programación no tiene experiencia en aplicaciones similares, por lo que será necesario un tiempo de adaptación para aprender a desarrollarlas.</a:t>
            </a:r>
            <a:endParaRPr sz="1100">
              <a:solidFill>
                <a:schemeClr val="accent3"/>
              </a:solidFill>
              <a:latin typeface="Anaheim"/>
              <a:ea typeface="Anaheim"/>
              <a:cs typeface="Anaheim"/>
              <a:sym typeface="Anaheim"/>
            </a:endParaRPr>
          </a:p>
          <a:p>
            <a:pPr indent="-298450" lvl="0" marL="457200" rtl="0" algn="l">
              <a:spcBef>
                <a:spcPts val="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El personal recientemente contratado en la empresa puede abandonar el proyecto, lo cual implicaría contratar más personal sin conocimiento del mismo, retrasando aún más su desarrollo.</a:t>
            </a:r>
            <a:endParaRPr sz="1100">
              <a:solidFill>
                <a:schemeClr val="accent3"/>
              </a:solidFill>
              <a:latin typeface="Anaheim"/>
              <a:ea typeface="Anaheim"/>
              <a:cs typeface="Anaheim"/>
              <a:sym typeface="Anaheim"/>
            </a:endParaRPr>
          </a:p>
          <a:p>
            <a:pPr indent="0" lvl="0" marL="0" rtl="0" algn="l">
              <a:spcBef>
                <a:spcPts val="0"/>
              </a:spcBef>
              <a:spcAft>
                <a:spcPts val="1600"/>
              </a:spcAft>
              <a:buNone/>
            </a:pPr>
            <a:r>
              <a:rPr b="1" lang="en" sz="1100">
                <a:solidFill>
                  <a:schemeClr val="accent3"/>
                </a:solidFill>
                <a:latin typeface="Anaheim"/>
                <a:ea typeface="Anaheim"/>
                <a:cs typeface="Anaheim"/>
                <a:sym typeface="Anaheim"/>
              </a:rPr>
              <a:t>Probabilidad de impacto</a:t>
            </a:r>
            <a:r>
              <a:rPr lang="en" sz="1100">
                <a:solidFill>
                  <a:schemeClr val="accent3"/>
                </a:solidFill>
                <a:latin typeface="Anaheim"/>
                <a:ea typeface="Anaheim"/>
                <a:cs typeface="Anaheim"/>
                <a:sym typeface="Anaheim"/>
              </a:rPr>
              <a:t>: </a:t>
            </a:r>
            <a:r>
              <a:rPr b="1" lang="en" sz="1100">
                <a:solidFill>
                  <a:schemeClr val="accent3"/>
                </a:solidFill>
                <a:latin typeface="Anaheim"/>
                <a:ea typeface="Anaheim"/>
                <a:cs typeface="Anaheim"/>
                <a:sym typeface="Anaheim"/>
              </a:rPr>
              <a:t>80%</a:t>
            </a:r>
            <a:r>
              <a:rPr lang="en" sz="1100">
                <a:solidFill>
                  <a:schemeClr val="accent3"/>
                </a:solidFill>
                <a:latin typeface="Anaheim"/>
                <a:ea typeface="Anaheim"/>
                <a:cs typeface="Anaheim"/>
                <a:sym typeface="Anaheim"/>
              </a:rPr>
              <a:t>, ya que retrasar el proyecto CibiUAM supone retrasar el siguiente, mucho más importante para Cyclo.</a:t>
            </a:r>
            <a:endParaRPr sz="1100">
              <a:solidFill>
                <a:schemeClr val="accent3"/>
              </a:solidFill>
              <a:latin typeface="Anaheim"/>
              <a:ea typeface="Anaheim"/>
              <a:cs typeface="Anaheim"/>
              <a:sym typeface="Anaheim"/>
            </a:endParaRPr>
          </a:p>
        </p:txBody>
      </p:sp>
      <p:sp>
        <p:nvSpPr>
          <p:cNvPr id="1084" name="Google Shape;1084;p31"/>
          <p:cNvSpPr txBox="1"/>
          <p:nvPr/>
        </p:nvSpPr>
        <p:spPr>
          <a:xfrm>
            <a:off x="5885525" y="80225"/>
            <a:ext cx="33348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R-02	Retrasos por rotación del personal</a:t>
            </a:r>
            <a:endParaRPr>
              <a:solidFill>
                <a:schemeClr val="accent3"/>
              </a:solidFill>
              <a:latin typeface="Staatliches"/>
              <a:ea typeface="Staatliches"/>
              <a:cs typeface="Staatliches"/>
              <a:sym typeface="Staatliches"/>
            </a:endParaRPr>
          </a:p>
        </p:txBody>
      </p:sp>
      <p:sp>
        <p:nvSpPr>
          <p:cNvPr id="1085" name="Google Shape;1085;p31"/>
          <p:cNvSpPr txBox="1"/>
          <p:nvPr/>
        </p:nvSpPr>
        <p:spPr>
          <a:xfrm>
            <a:off x="3536675" y="2714525"/>
            <a:ext cx="18939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naheim"/>
                <a:ea typeface="Anaheim"/>
                <a:cs typeface="Anaheim"/>
                <a:sym typeface="Anaheim"/>
              </a:rPr>
              <a:t>Probabilidad de ocurrencia y probabilidad de impacto:</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o</a:t>
            </a:r>
            <a:r>
              <a:rPr lang="en" sz="1100">
                <a:latin typeface="Anaheim"/>
                <a:ea typeface="Anaheim"/>
                <a:cs typeface="Anaheim"/>
                <a:sym typeface="Anaheim"/>
              </a:rPr>
              <a:t> Muy Baja: 10-20%</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o Baja: 30-40%</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o Media: 50-60%</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O Alta: 70-80%</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O Muy Alta: 90%</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a:t>
            </a:r>
            <a:endParaRPr sz="1100">
              <a:latin typeface="Anaheim"/>
              <a:ea typeface="Anaheim"/>
              <a:cs typeface="Anaheim"/>
              <a:sym typeface="Anaheim"/>
            </a:endParaRPr>
          </a:p>
        </p:txBody>
      </p:sp>
      <p:sp>
        <p:nvSpPr>
          <p:cNvPr id="1086" name="Google Shape;1086;p31"/>
          <p:cNvSpPr txBox="1"/>
          <p:nvPr/>
        </p:nvSpPr>
        <p:spPr>
          <a:xfrm>
            <a:off x="5792700" y="3038175"/>
            <a:ext cx="3181500" cy="21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accent3"/>
                </a:solidFill>
                <a:latin typeface="Anaheim"/>
                <a:ea typeface="Anaheim"/>
                <a:cs typeface="Anaheim"/>
                <a:sym typeface="Anaheim"/>
              </a:rPr>
              <a:t>Probabilidad de ocurrencia</a:t>
            </a:r>
            <a:r>
              <a:rPr lang="en" sz="1100">
                <a:solidFill>
                  <a:schemeClr val="accent3"/>
                </a:solidFill>
                <a:latin typeface="Anaheim"/>
                <a:ea typeface="Anaheim"/>
                <a:cs typeface="Anaheim"/>
                <a:sym typeface="Anaheim"/>
              </a:rPr>
              <a:t>: </a:t>
            </a:r>
            <a:r>
              <a:rPr b="1" lang="en" sz="1100">
                <a:solidFill>
                  <a:schemeClr val="accent3"/>
                </a:solidFill>
                <a:latin typeface="Anaheim"/>
                <a:ea typeface="Anaheim"/>
                <a:cs typeface="Anaheim"/>
                <a:sym typeface="Anaheim"/>
              </a:rPr>
              <a:t>9</a:t>
            </a:r>
            <a:r>
              <a:rPr b="1" lang="en" sz="1100">
                <a:solidFill>
                  <a:schemeClr val="accent3"/>
                </a:solidFill>
                <a:latin typeface="Anaheim"/>
                <a:ea typeface="Anaheim"/>
                <a:cs typeface="Anaheim"/>
                <a:sym typeface="Anaheim"/>
              </a:rPr>
              <a:t>0%</a:t>
            </a:r>
            <a:r>
              <a:rPr lang="en" sz="1100">
                <a:solidFill>
                  <a:schemeClr val="accent3"/>
                </a:solidFill>
                <a:latin typeface="Anaheim"/>
                <a:ea typeface="Anaheim"/>
                <a:cs typeface="Anaheim"/>
                <a:sym typeface="Anaheim"/>
              </a:rPr>
              <a:t>, ya que:</a:t>
            </a:r>
            <a:endParaRPr sz="1100">
              <a:solidFill>
                <a:schemeClr val="accent3"/>
              </a:solidFill>
              <a:latin typeface="Anaheim"/>
              <a:ea typeface="Anaheim"/>
              <a:cs typeface="Anaheim"/>
              <a:sym typeface="Anaheim"/>
            </a:endParaRPr>
          </a:p>
          <a:p>
            <a:pPr indent="-298450" lvl="0" marL="457200" rtl="0" algn="l">
              <a:spcBef>
                <a:spcPts val="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Debido a los antecedentes de la aplicación y sus problemas de falta de uso puede el usuario se siga resistiendo al sistema.</a:t>
            </a:r>
            <a:endParaRPr sz="1100">
              <a:solidFill>
                <a:schemeClr val="accent3"/>
              </a:solidFill>
              <a:latin typeface="Anaheim"/>
              <a:ea typeface="Anaheim"/>
              <a:cs typeface="Anaheim"/>
              <a:sym typeface="Anaheim"/>
            </a:endParaRPr>
          </a:p>
          <a:p>
            <a:pPr indent="-298450" lvl="0" marL="457200" rtl="0" algn="l">
              <a:spcBef>
                <a:spcPts val="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Debido a la situación de miedo e inseguridad producida por la COVID-19 es probable que los usuarios renieguen de compartir un producto como pueden ser las bicicletas.</a:t>
            </a:r>
            <a:endParaRPr sz="1100">
              <a:solidFill>
                <a:schemeClr val="accent3"/>
              </a:solidFill>
              <a:latin typeface="Anaheim"/>
              <a:ea typeface="Anaheim"/>
              <a:cs typeface="Anaheim"/>
              <a:sym typeface="Anaheim"/>
            </a:endParaRPr>
          </a:p>
          <a:p>
            <a:pPr indent="0" lvl="0" marL="0" rtl="0" algn="l">
              <a:spcBef>
                <a:spcPts val="0"/>
              </a:spcBef>
              <a:spcAft>
                <a:spcPts val="1600"/>
              </a:spcAft>
              <a:buNone/>
            </a:pPr>
            <a:r>
              <a:rPr b="1" lang="en" sz="1100">
                <a:solidFill>
                  <a:schemeClr val="accent3"/>
                </a:solidFill>
                <a:latin typeface="Anaheim"/>
                <a:ea typeface="Anaheim"/>
                <a:cs typeface="Anaheim"/>
                <a:sym typeface="Anaheim"/>
              </a:rPr>
              <a:t>Probabilidad de impacto</a:t>
            </a:r>
            <a:r>
              <a:rPr lang="en" sz="1100">
                <a:solidFill>
                  <a:schemeClr val="accent3"/>
                </a:solidFill>
                <a:latin typeface="Anaheim"/>
                <a:ea typeface="Anaheim"/>
                <a:cs typeface="Anaheim"/>
                <a:sym typeface="Anaheim"/>
              </a:rPr>
              <a:t>: </a:t>
            </a:r>
            <a:r>
              <a:rPr b="1" lang="en" sz="1100">
                <a:solidFill>
                  <a:schemeClr val="accent3"/>
                </a:solidFill>
                <a:latin typeface="Anaheim"/>
                <a:ea typeface="Anaheim"/>
                <a:cs typeface="Anaheim"/>
                <a:sym typeface="Anaheim"/>
              </a:rPr>
              <a:t>6</a:t>
            </a:r>
            <a:r>
              <a:rPr b="1" lang="en" sz="1100">
                <a:solidFill>
                  <a:schemeClr val="accent3"/>
                </a:solidFill>
                <a:latin typeface="Anaheim"/>
                <a:ea typeface="Anaheim"/>
                <a:cs typeface="Anaheim"/>
                <a:sym typeface="Anaheim"/>
              </a:rPr>
              <a:t>0%</a:t>
            </a:r>
            <a:r>
              <a:rPr lang="en" sz="1100">
                <a:solidFill>
                  <a:schemeClr val="accent3"/>
                </a:solidFill>
                <a:latin typeface="Anaheim"/>
                <a:ea typeface="Anaheim"/>
                <a:cs typeface="Anaheim"/>
                <a:sym typeface="Anaheim"/>
              </a:rPr>
              <a:t>, ya que de nada sirve tener el mejor sistema de alquiler de bicicletas si nadie se anima a utilizarlo.</a:t>
            </a:r>
            <a:endParaRPr sz="1100">
              <a:solidFill>
                <a:schemeClr val="accent3"/>
              </a:solidFill>
              <a:latin typeface="Anaheim"/>
              <a:ea typeface="Anaheim"/>
              <a:cs typeface="Anaheim"/>
              <a:sym typeface="Anaheim"/>
            </a:endParaRPr>
          </a:p>
        </p:txBody>
      </p:sp>
      <p:sp>
        <p:nvSpPr>
          <p:cNvPr id="1087" name="Google Shape;1087;p31"/>
          <p:cNvSpPr txBox="1"/>
          <p:nvPr/>
        </p:nvSpPr>
        <p:spPr>
          <a:xfrm>
            <a:off x="5885525" y="2638325"/>
            <a:ext cx="23622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R-04	falta de uso</a:t>
            </a:r>
            <a:endParaRPr>
              <a:solidFill>
                <a:schemeClr val="accent3"/>
              </a:solidFill>
              <a:latin typeface="Staatliches"/>
              <a:ea typeface="Staatliches"/>
              <a:cs typeface="Staatliches"/>
              <a:sym typeface="Staatliches"/>
            </a:endParaRPr>
          </a:p>
        </p:txBody>
      </p:sp>
      <p:pic>
        <p:nvPicPr>
          <p:cNvPr id="1088" name="Google Shape;1088;p31"/>
          <p:cNvPicPr preferRelativeResize="0"/>
          <p:nvPr/>
        </p:nvPicPr>
        <p:blipFill rotWithShape="1">
          <a:blip r:embed="rId3">
            <a:alphaModFix/>
          </a:blip>
          <a:srcRect b="40166" l="0" r="0" t="0"/>
          <a:stretch/>
        </p:blipFill>
        <p:spPr>
          <a:xfrm>
            <a:off x="3928750" y="4306704"/>
            <a:ext cx="1109726" cy="56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92" name="Shape 1092"/>
        <p:cNvGrpSpPr/>
        <p:nvPr/>
      </p:nvGrpSpPr>
      <p:grpSpPr>
        <a:xfrm>
          <a:off x="0" y="0"/>
          <a:ext cx="0" cy="0"/>
          <a:chOff x="0" y="0"/>
          <a:chExt cx="0" cy="0"/>
        </a:xfrm>
      </p:grpSpPr>
      <p:sp>
        <p:nvSpPr>
          <p:cNvPr id="1093" name="Google Shape;1093;p32"/>
          <p:cNvSpPr txBox="1"/>
          <p:nvPr>
            <p:ph type="ctrTitle"/>
          </p:nvPr>
        </p:nvSpPr>
        <p:spPr>
          <a:xfrm>
            <a:off x="838200" y="1715300"/>
            <a:ext cx="3022800" cy="1220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 </a:t>
            </a:r>
            <a:endParaRPr/>
          </a:p>
          <a:p>
            <a:pPr indent="0" lvl="0" marL="0" rtl="0" algn="r">
              <a:spcBef>
                <a:spcPts val="0"/>
              </a:spcBef>
              <a:spcAft>
                <a:spcPts val="0"/>
              </a:spcAft>
              <a:buNone/>
            </a:pPr>
            <a:r>
              <a:rPr lang="en"/>
              <a:t>evaluación de riesgos </a:t>
            </a:r>
            <a:endParaRPr/>
          </a:p>
        </p:txBody>
      </p:sp>
      <p:grpSp>
        <p:nvGrpSpPr>
          <p:cNvPr id="1094" name="Google Shape;1094;p32"/>
          <p:cNvGrpSpPr/>
          <p:nvPr/>
        </p:nvGrpSpPr>
        <p:grpSpPr>
          <a:xfrm>
            <a:off x="4678825" y="795396"/>
            <a:ext cx="3969964" cy="3433611"/>
            <a:chOff x="411609" y="1049416"/>
            <a:chExt cx="1718376" cy="1650536"/>
          </a:xfrm>
        </p:grpSpPr>
        <p:sp>
          <p:nvSpPr>
            <p:cNvPr id="1095" name="Google Shape;1095;p32"/>
            <p:cNvSpPr/>
            <p:nvPr/>
          </p:nvSpPr>
          <p:spPr>
            <a:xfrm>
              <a:off x="970600" y="1194197"/>
              <a:ext cx="557400" cy="399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957556" y="1172928"/>
              <a:ext cx="152647" cy="127132"/>
            </a:xfrm>
            <a:custGeom>
              <a:rect b="b" l="l" r="r" t="t"/>
              <a:pathLst>
                <a:path extrusionOk="0" h="8002" w="9608">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7" name="Google Shape;1097;p32"/>
            <p:cNvGrpSpPr/>
            <p:nvPr/>
          </p:nvGrpSpPr>
          <p:grpSpPr>
            <a:xfrm>
              <a:off x="1494120" y="1049416"/>
              <a:ext cx="285038" cy="281828"/>
              <a:chOff x="1494120" y="1049416"/>
              <a:chExt cx="285038" cy="281828"/>
            </a:xfrm>
          </p:grpSpPr>
          <p:sp>
            <p:nvSpPr>
              <p:cNvPr id="1098" name="Google Shape;1098;p32"/>
              <p:cNvSpPr/>
              <p:nvPr/>
            </p:nvSpPr>
            <p:spPr>
              <a:xfrm>
                <a:off x="1494120" y="1080031"/>
                <a:ext cx="251261" cy="251213"/>
              </a:xfrm>
              <a:custGeom>
                <a:rect b="b" l="l" r="r" t="t"/>
                <a:pathLst>
                  <a:path extrusionOk="0" h="15812" w="15815">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a:off x="1650771" y="1049416"/>
                <a:ext cx="128387" cy="125575"/>
              </a:xfrm>
              <a:custGeom>
                <a:rect b="b" l="l" r="r" t="t"/>
                <a:pathLst>
                  <a:path extrusionOk="0" h="7904" w="8081">
                    <a:moveTo>
                      <a:pt x="1" y="0"/>
                    </a:moveTo>
                    <a:lnTo>
                      <a:pt x="177" y="7903"/>
                    </a:lnTo>
                    <a:lnTo>
                      <a:pt x="8080" y="7781"/>
                    </a:lnTo>
                    <a:cubicBezTo>
                      <a:pt x="8024" y="5722"/>
                      <a:pt x="7169" y="3676"/>
                      <a:pt x="5693" y="2238"/>
                    </a:cubicBezTo>
                    <a:cubicBezTo>
                      <a:pt x="4218" y="804"/>
                      <a:pt x="2059"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32"/>
            <p:cNvSpPr/>
            <p:nvPr/>
          </p:nvSpPr>
          <p:spPr>
            <a:xfrm>
              <a:off x="726357" y="1601522"/>
              <a:ext cx="1316216" cy="487333"/>
            </a:xfrm>
            <a:custGeom>
              <a:rect b="b" l="l" r="r" t="t"/>
              <a:pathLst>
                <a:path extrusionOk="0" h="30674" w="82846">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411609" y="2697807"/>
              <a:ext cx="1718376" cy="2145"/>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32"/>
            <p:cNvGrpSpPr/>
            <p:nvPr/>
          </p:nvGrpSpPr>
          <p:grpSpPr>
            <a:xfrm>
              <a:off x="1603188" y="1369374"/>
              <a:ext cx="209969" cy="294109"/>
              <a:chOff x="1603188" y="1369374"/>
              <a:chExt cx="209969" cy="294109"/>
            </a:xfrm>
          </p:grpSpPr>
          <p:sp>
            <p:nvSpPr>
              <p:cNvPr id="1103" name="Google Shape;1103;p32"/>
              <p:cNvSpPr/>
              <p:nvPr/>
            </p:nvSpPr>
            <p:spPr>
              <a:xfrm>
                <a:off x="1603188" y="1369374"/>
                <a:ext cx="209969" cy="294109"/>
              </a:xfrm>
              <a:custGeom>
                <a:rect b="b" l="l" r="r" t="t"/>
                <a:pathLst>
                  <a:path extrusionOk="0" h="18512" w="13216">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1647450" y="1426490"/>
                <a:ext cx="123462" cy="108972"/>
              </a:xfrm>
              <a:custGeom>
                <a:rect b="b" l="l" r="r" t="t"/>
                <a:pathLst>
                  <a:path extrusionOk="0" h="6859" w="7771">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1692190" y="1423757"/>
                <a:ext cx="80550" cy="111451"/>
              </a:xfrm>
              <a:custGeom>
                <a:rect b="b" l="l" r="r" t="t"/>
                <a:pathLst>
                  <a:path extrusionOk="0" h="7015" w="507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1651486" y="1580996"/>
                <a:ext cx="113961" cy="2208"/>
              </a:xfrm>
              <a:custGeom>
                <a:rect b="b" l="l" r="r" t="t"/>
                <a:pathLst>
                  <a:path extrusionOk="0" h="139" w="7173">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1651486" y="1598313"/>
                <a:ext cx="113961" cy="2161"/>
              </a:xfrm>
              <a:custGeom>
                <a:rect b="b" l="l" r="r" t="t"/>
                <a:pathLst>
                  <a:path extrusionOk="0" h="136" w="7173">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32"/>
            <p:cNvSpPr/>
            <p:nvPr/>
          </p:nvSpPr>
          <p:spPr>
            <a:xfrm>
              <a:off x="1019624" y="1242830"/>
              <a:ext cx="462231" cy="99678"/>
            </a:xfrm>
            <a:custGeom>
              <a:rect b="b" l="l" r="r" t="t"/>
              <a:pathLst>
                <a:path extrusionOk="0" h="6274" w="29094">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1108817" y="1347370"/>
              <a:ext cx="49617" cy="134249"/>
            </a:xfrm>
            <a:custGeom>
              <a:rect b="b" l="l" r="r" t="t"/>
              <a:pathLst>
                <a:path extrusionOk="0" h="8450" w="3123">
                  <a:moveTo>
                    <a:pt x="0" y="1"/>
                  </a:moveTo>
                  <a:lnTo>
                    <a:pt x="0" y="8450"/>
                  </a:lnTo>
                  <a:lnTo>
                    <a:pt x="3122" y="8450"/>
                  </a:lnTo>
                  <a:lnTo>
                    <a:pt x="3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1319421" y="1347370"/>
              <a:ext cx="49680" cy="134249"/>
            </a:xfrm>
            <a:custGeom>
              <a:rect b="b" l="l" r="r" t="t"/>
              <a:pathLst>
                <a:path extrusionOk="0" h="8450" w="3127">
                  <a:moveTo>
                    <a:pt x="1" y="1"/>
                  </a:moveTo>
                  <a:lnTo>
                    <a:pt x="1" y="8450"/>
                  </a:lnTo>
                  <a:lnTo>
                    <a:pt x="3126" y="8450"/>
                  </a:lnTo>
                  <a:lnTo>
                    <a:pt x="3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1389628" y="1268504"/>
              <a:ext cx="49664" cy="213115"/>
            </a:xfrm>
            <a:custGeom>
              <a:rect b="b" l="l" r="r" t="t"/>
              <a:pathLst>
                <a:path extrusionOk="0" h="13414" w="3126">
                  <a:moveTo>
                    <a:pt x="0" y="0"/>
                  </a:moveTo>
                  <a:lnTo>
                    <a:pt x="0" y="13414"/>
                  </a:lnTo>
                  <a:lnTo>
                    <a:pt x="3126" y="13414"/>
                  </a:lnTo>
                  <a:lnTo>
                    <a:pt x="31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1044552" y="1439343"/>
              <a:ext cx="49680" cy="45184"/>
            </a:xfrm>
            <a:custGeom>
              <a:rect b="b" l="l" r="r" t="t"/>
              <a:pathLst>
                <a:path extrusionOk="0" h="2844" w="3127">
                  <a:moveTo>
                    <a:pt x="0" y="1"/>
                  </a:moveTo>
                  <a:lnTo>
                    <a:pt x="0" y="2843"/>
                  </a:lnTo>
                  <a:lnTo>
                    <a:pt x="3126" y="2843"/>
                  </a:lnTo>
                  <a:lnTo>
                    <a:pt x="3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1179008" y="1407965"/>
              <a:ext cx="49633" cy="73654"/>
            </a:xfrm>
            <a:custGeom>
              <a:rect b="b" l="l" r="r" t="t"/>
              <a:pathLst>
                <a:path extrusionOk="0" h="4636" w="3124">
                  <a:moveTo>
                    <a:pt x="1" y="0"/>
                  </a:moveTo>
                  <a:lnTo>
                    <a:pt x="1" y="4636"/>
                  </a:lnTo>
                  <a:lnTo>
                    <a:pt x="3124" y="4636"/>
                  </a:lnTo>
                  <a:lnTo>
                    <a:pt x="31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1249214" y="1391092"/>
              <a:ext cx="49633" cy="90527"/>
            </a:xfrm>
            <a:custGeom>
              <a:rect b="b" l="l" r="r" t="t"/>
              <a:pathLst>
                <a:path extrusionOk="0" h="5698" w="3124">
                  <a:moveTo>
                    <a:pt x="0" y="1"/>
                  </a:moveTo>
                  <a:lnTo>
                    <a:pt x="0" y="5698"/>
                  </a:lnTo>
                  <a:lnTo>
                    <a:pt x="3123" y="5698"/>
                  </a:lnTo>
                  <a:lnTo>
                    <a:pt x="31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a:off x="1106783" y="1495426"/>
              <a:ext cx="53668" cy="4004"/>
            </a:xfrm>
            <a:custGeom>
              <a:rect b="b" l="l" r="r" t="t"/>
              <a:pathLst>
                <a:path extrusionOk="0" h="252" w="3378">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1045028" y="1495426"/>
              <a:ext cx="53652" cy="4004"/>
            </a:xfrm>
            <a:custGeom>
              <a:rect b="b" l="l" r="r" t="t"/>
              <a:pathLst>
                <a:path extrusionOk="0" h="252" w="3377">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1388421" y="1495426"/>
              <a:ext cx="60674" cy="4004"/>
            </a:xfrm>
            <a:custGeom>
              <a:rect b="b" l="l" r="r" t="t"/>
              <a:pathLst>
                <a:path extrusionOk="0" h="252" w="3819">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1314671" y="1495426"/>
              <a:ext cx="60674" cy="4004"/>
            </a:xfrm>
            <a:custGeom>
              <a:rect b="b" l="l" r="r" t="t"/>
              <a:pathLst>
                <a:path extrusionOk="0" h="252" w="3819">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1245243" y="1495426"/>
              <a:ext cx="53604" cy="4004"/>
            </a:xfrm>
            <a:custGeom>
              <a:rect b="b" l="l" r="r" t="t"/>
              <a:pathLst>
                <a:path extrusionOk="0" h="252" w="3374">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1172653" y="1495426"/>
              <a:ext cx="53668" cy="4004"/>
            </a:xfrm>
            <a:custGeom>
              <a:rect b="b" l="l" r="r" t="t"/>
              <a:pathLst>
                <a:path extrusionOk="0" h="252" w="3378">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32"/>
            <p:cNvGrpSpPr/>
            <p:nvPr/>
          </p:nvGrpSpPr>
          <p:grpSpPr>
            <a:xfrm>
              <a:off x="957552" y="1663722"/>
              <a:ext cx="438257" cy="210144"/>
              <a:chOff x="957552" y="1663722"/>
              <a:chExt cx="438257" cy="210144"/>
            </a:xfrm>
          </p:grpSpPr>
          <p:sp>
            <p:nvSpPr>
              <p:cNvPr id="1122" name="Google Shape;1122;p32"/>
              <p:cNvSpPr/>
              <p:nvPr/>
            </p:nvSpPr>
            <p:spPr>
              <a:xfrm>
                <a:off x="957552" y="1663722"/>
                <a:ext cx="438257" cy="210144"/>
              </a:xfrm>
              <a:custGeom>
                <a:rect b="b" l="l" r="r" t="t"/>
                <a:pathLst>
                  <a:path extrusionOk="0" h="13227" w="27585">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980636" y="1708207"/>
                <a:ext cx="392326" cy="95563"/>
              </a:xfrm>
              <a:custGeom>
                <a:rect b="b" l="l" r="r" t="t"/>
                <a:pathLst>
                  <a:path extrusionOk="0" h="6015" w="24694">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988580" y="1725937"/>
                <a:ext cx="376438" cy="51110"/>
              </a:xfrm>
              <a:custGeom>
                <a:rect b="b" l="l" r="r" t="t"/>
                <a:pathLst>
                  <a:path extrusionOk="0" h="3217" w="23694">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1172494" y="1703885"/>
                <a:ext cx="8675" cy="8675"/>
              </a:xfrm>
              <a:custGeom>
                <a:rect b="b" l="l" r="r" t="t"/>
                <a:pathLst>
                  <a:path extrusionOk="0" h="546" w="546">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1017193" y="1722172"/>
                <a:ext cx="8675" cy="8690"/>
              </a:xfrm>
              <a:custGeom>
                <a:rect b="b" l="l" r="r" t="t"/>
                <a:pathLst>
                  <a:path extrusionOk="0" h="547" w="546">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1326110" y="1722220"/>
                <a:ext cx="8690" cy="8690"/>
              </a:xfrm>
              <a:custGeom>
                <a:rect b="b" l="l" r="r" t="t"/>
                <a:pathLst>
                  <a:path extrusionOk="0" h="547" w="547">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32"/>
            <p:cNvSpPr/>
            <p:nvPr/>
          </p:nvSpPr>
          <p:spPr>
            <a:xfrm>
              <a:off x="1270043" y="2677853"/>
              <a:ext cx="6673" cy="9612"/>
            </a:xfrm>
            <a:custGeom>
              <a:rect b="b" l="l" r="r" t="t"/>
              <a:pathLst>
                <a:path extrusionOk="0" h="605" w="42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9" name="Google Shape;1129;p32"/>
            <p:cNvGrpSpPr/>
            <p:nvPr/>
          </p:nvGrpSpPr>
          <p:grpSpPr>
            <a:xfrm>
              <a:off x="1215819" y="1694083"/>
              <a:ext cx="599658" cy="1005154"/>
              <a:chOff x="1215819" y="1694083"/>
              <a:chExt cx="599658" cy="1005154"/>
            </a:xfrm>
          </p:grpSpPr>
          <p:sp>
            <p:nvSpPr>
              <p:cNvPr id="1130" name="Google Shape;1130;p32"/>
              <p:cNvSpPr/>
              <p:nvPr/>
            </p:nvSpPr>
            <p:spPr>
              <a:xfrm>
                <a:off x="1670185" y="1715451"/>
                <a:ext cx="145291" cy="100616"/>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1719262" y="1750070"/>
                <a:ext cx="10931" cy="10915"/>
              </a:xfrm>
              <a:custGeom>
                <a:rect b="b" l="l" r="r" t="t"/>
                <a:pathLst>
                  <a:path extrusionOk="0" h="687" w="688">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1737596" y="1750070"/>
                <a:ext cx="10946" cy="10915"/>
              </a:xfrm>
              <a:custGeom>
                <a:rect b="b" l="l" r="r" t="t"/>
                <a:pathLst>
                  <a:path extrusionOk="0" h="687" w="689">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1755994" y="1750070"/>
                <a:ext cx="10867" cy="10915"/>
              </a:xfrm>
              <a:custGeom>
                <a:rect b="b" l="l" r="r" t="t"/>
                <a:pathLst>
                  <a:path extrusionOk="0" h="687" w="684">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1322631" y="2295218"/>
                <a:ext cx="395948" cy="403670"/>
              </a:xfrm>
              <a:custGeom>
                <a:rect b="b" l="l" r="r" t="t"/>
                <a:pathLst>
                  <a:path extrusionOk="0" h="25408" w="24922">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1215819" y="2631286"/>
                <a:ext cx="145688" cy="67951"/>
              </a:xfrm>
              <a:custGeom>
                <a:rect b="b" l="l" r="r" t="t"/>
                <a:pathLst>
                  <a:path extrusionOk="0" h="4277" w="917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1230118" y="2691389"/>
                <a:ext cx="131151" cy="2701"/>
              </a:xfrm>
              <a:custGeom>
                <a:rect b="b" l="l" r="r" t="t"/>
                <a:pathLst>
                  <a:path extrusionOk="0" h="170" w="8255">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2"/>
              <p:cNvSpPr/>
              <p:nvPr/>
            </p:nvSpPr>
            <p:spPr>
              <a:xfrm>
                <a:off x="1274618" y="2676502"/>
                <a:ext cx="7006" cy="8134"/>
              </a:xfrm>
              <a:custGeom>
                <a:rect b="b" l="l" r="r" t="t"/>
                <a:pathLst>
                  <a:path extrusionOk="0" h="512" w="441">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2"/>
              <p:cNvSpPr/>
              <p:nvPr/>
            </p:nvSpPr>
            <p:spPr>
              <a:xfrm>
                <a:off x="1337279" y="2677074"/>
                <a:ext cx="23100" cy="15427"/>
              </a:xfrm>
              <a:custGeom>
                <a:rect b="b" l="l" r="r" t="t"/>
                <a:pathLst>
                  <a:path extrusionOk="0" h="971" w="1454">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2"/>
              <p:cNvSpPr/>
              <p:nvPr/>
            </p:nvSpPr>
            <p:spPr>
              <a:xfrm>
                <a:off x="1280370" y="2675994"/>
                <a:ext cx="8087" cy="3813"/>
              </a:xfrm>
              <a:custGeom>
                <a:rect b="b" l="l" r="r" t="t"/>
                <a:pathLst>
                  <a:path extrusionOk="0" h="240" w="509">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2"/>
              <p:cNvSpPr/>
              <p:nvPr/>
            </p:nvSpPr>
            <p:spPr>
              <a:xfrm>
                <a:off x="1281911" y="2670815"/>
                <a:ext cx="9517" cy="2685"/>
              </a:xfrm>
              <a:custGeom>
                <a:rect b="b" l="l" r="r" t="t"/>
                <a:pathLst>
                  <a:path extrusionOk="0" h="169" w="599">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2"/>
              <p:cNvSpPr/>
              <p:nvPr/>
            </p:nvSpPr>
            <p:spPr>
              <a:xfrm>
                <a:off x="1381430" y="2631286"/>
                <a:ext cx="145704" cy="67951"/>
              </a:xfrm>
              <a:custGeom>
                <a:rect b="b" l="l" r="r" t="t"/>
                <a:pathLst>
                  <a:path extrusionOk="0" h="4277" w="9171">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2"/>
              <p:cNvSpPr/>
              <p:nvPr/>
            </p:nvSpPr>
            <p:spPr>
              <a:xfrm>
                <a:off x="1395792" y="2691389"/>
                <a:ext cx="131088" cy="2701"/>
              </a:xfrm>
              <a:custGeom>
                <a:rect b="b" l="l" r="r" t="t"/>
                <a:pathLst>
                  <a:path extrusionOk="0" h="170" w="8251">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2"/>
              <p:cNvSpPr/>
              <p:nvPr/>
            </p:nvSpPr>
            <p:spPr>
              <a:xfrm>
                <a:off x="1440293" y="2676502"/>
                <a:ext cx="7022" cy="8134"/>
              </a:xfrm>
              <a:custGeom>
                <a:rect b="b" l="l" r="r" t="t"/>
                <a:pathLst>
                  <a:path extrusionOk="0" h="512" w="442">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2"/>
              <p:cNvSpPr/>
              <p:nvPr/>
            </p:nvSpPr>
            <p:spPr>
              <a:xfrm>
                <a:off x="1435670" y="2677853"/>
                <a:ext cx="6657" cy="9612"/>
              </a:xfrm>
              <a:custGeom>
                <a:rect b="b" l="l" r="r" t="t"/>
                <a:pathLst>
                  <a:path extrusionOk="0" h="605" w="419">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2"/>
              <p:cNvSpPr/>
              <p:nvPr/>
            </p:nvSpPr>
            <p:spPr>
              <a:xfrm>
                <a:off x="1502954" y="2677074"/>
                <a:ext cx="23053" cy="15427"/>
              </a:xfrm>
              <a:custGeom>
                <a:rect b="b" l="l" r="r" t="t"/>
                <a:pathLst>
                  <a:path extrusionOk="0" h="971" w="1451">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2"/>
              <p:cNvSpPr/>
              <p:nvPr/>
            </p:nvSpPr>
            <p:spPr>
              <a:xfrm>
                <a:off x="1445997" y="2675994"/>
                <a:ext cx="8087" cy="3813"/>
              </a:xfrm>
              <a:custGeom>
                <a:rect b="b" l="l" r="r" t="t"/>
                <a:pathLst>
                  <a:path extrusionOk="0" h="240" w="509">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2"/>
              <p:cNvSpPr/>
              <p:nvPr/>
            </p:nvSpPr>
            <p:spPr>
              <a:xfrm>
                <a:off x="1447522" y="2670815"/>
                <a:ext cx="9517" cy="2685"/>
              </a:xfrm>
              <a:custGeom>
                <a:rect b="b" l="l" r="r" t="t"/>
                <a:pathLst>
                  <a:path extrusionOk="0" h="169" w="599">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2"/>
              <p:cNvSpPr/>
              <p:nvPr/>
            </p:nvSpPr>
            <p:spPr>
              <a:xfrm>
                <a:off x="1553984" y="1743541"/>
                <a:ext cx="130103" cy="183199"/>
              </a:xfrm>
              <a:custGeom>
                <a:rect b="b" l="l" r="r" t="t"/>
                <a:pathLst>
                  <a:path extrusionOk="0" h="11531" w="8189">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2"/>
              <p:cNvSpPr/>
              <p:nvPr/>
            </p:nvSpPr>
            <p:spPr>
              <a:xfrm>
                <a:off x="1466889" y="1696005"/>
                <a:ext cx="118330" cy="251801"/>
              </a:xfrm>
              <a:custGeom>
                <a:rect b="b" l="l" r="r" t="t"/>
                <a:pathLst>
                  <a:path extrusionOk="0" h="15849" w="7448">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2"/>
              <p:cNvSpPr/>
              <p:nvPr/>
            </p:nvSpPr>
            <p:spPr>
              <a:xfrm>
                <a:off x="1473641" y="1765783"/>
                <a:ext cx="7308" cy="7197"/>
              </a:xfrm>
              <a:custGeom>
                <a:rect b="b" l="l" r="r" t="t"/>
                <a:pathLst>
                  <a:path extrusionOk="0" h="453" w="46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2"/>
              <p:cNvSpPr/>
              <p:nvPr/>
            </p:nvSpPr>
            <p:spPr>
              <a:xfrm>
                <a:off x="1469908" y="1761080"/>
                <a:ext cx="14553" cy="4607"/>
              </a:xfrm>
              <a:custGeom>
                <a:rect b="b" l="l" r="r" t="t"/>
                <a:pathLst>
                  <a:path extrusionOk="0" h="290" w="916">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2"/>
              <p:cNvSpPr/>
              <p:nvPr/>
            </p:nvSpPr>
            <p:spPr>
              <a:xfrm>
                <a:off x="1515314" y="1764528"/>
                <a:ext cx="7245" cy="7197"/>
              </a:xfrm>
              <a:custGeom>
                <a:rect b="b" l="l" r="r" t="t"/>
                <a:pathLst>
                  <a:path extrusionOk="0" h="453" w="456">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2"/>
              <p:cNvSpPr/>
              <p:nvPr/>
            </p:nvSpPr>
            <p:spPr>
              <a:xfrm>
                <a:off x="1512820" y="1759825"/>
                <a:ext cx="14553" cy="4607"/>
              </a:xfrm>
              <a:custGeom>
                <a:rect b="b" l="l" r="r" t="t"/>
                <a:pathLst>
                  <a:path extrusionOk="0" h="290" w="916">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2"/>
              <p:cNvSpPr/>
              <p:nvPr/>
            </p:nvSpPr>
            <p:spPr>
              <a:xfrm>
                <a:off x="1489481" y="1763829"/>
                <a:ext cx="10581" cy="34253"/>
              </a:xfrm>
              <a:custGeom>
                <a:rect b="b" l="l" r="r" t="t"/>
                <a:pathLst>
                  <a:path extrusionOk="0" h="2156" w="666">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2"/>
              <p:cNvSpPr/>
              <p:nvPr/>
            </p:nvSpPr>
            <p:spPr>
              <a:xfrm>
                <a:off x="1494120" y="1800720"/>
                <a:ext cx="21067" cy="11439"/>
              </a:xfrm>
              <a:custGeom>
                <a:rect b="b" l="l" r="r" t="t"/>
                <a:pathLst>
                  <a:path extrusionOk="0" h="720" w="1326">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2"/>
              <p:cNvSpPr/>
              <p:nvPr/>
            </p:nvSpPr>
            <p:spPr>
              <a:xfrm>
                <a:off x="1499935" y="1832018"/>
                <a:ext cx="36859" cy="20320"/>
              </a:xfrm>
              <a:custGeom>
                <a:rect b="b" l="l" r="r" t="t"/>
                <a:pathLst>
                  <a:path extrusionOk="0" h="1279" w="232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2"/>
              <p:cNvSpPr/>
              <p:nvPr/>
            </p:nvSpPr>
            <p:spPr>
              <a:xfrm>
                <a:off x="1462091" y="1694083"/>
                <a:ext cx="120824" cy="69953"/>
              </a:xfrm>
              <a:custGeom>
                <a:rect b="b" l="l" r="r" t="t"/>
                <a:pathLst>
                  <a:path extrusionOk="0" h="4403" w="7605">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2"/>
              <p:cNvSpPr/>
              <p:nvPr/>
            </p:nvSpPr>
            <p:spPr>
              <a:xfrm>
                <a:off x="1569951" y="1769056"/>
                <a:ext cx="10168" cy="13536"/>
              </a:xfrm>
              <a:custGeom>
                <a:rect b="b" l="l" r="r" t="t"/>
                <a:pathLst>
                  <a:path extrusionOk="0" h="852" w="64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2"/>
              <p:cNvSpPr/>
              <p:nvPr/>
            </p:nvSpPr>
            <p:spPr>
              <a:xfrm>
                <a:off x="1376505" y="1864000"/>
                <a:ext cx="304547" cy="330905"/>
              </a:xfrm>
              <a:custGeom>
                <a:rect b="b" l="l" r="r" t="t"/>
                <a:pathLst>
                  <a:path extrusionOk="0" h="20828" w="19169">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2"/>
              <p:cNvSpPr/>
              <p:nvPr/>
            </p:nvSpPr>
            <p:spPr>
              <a:xfrm>
                <a:off x="1534284" y="2016250"/>
                <a:ext cx="65727" cy="16745"/>
              </a:xfrm>
              <a:custGeom>
                <a:rect b="b" l="l" r="r" t="t"/>
                <a:pathLst>
                  <a:path extrusionOk="0" h="1054" w="4137">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2"/>
              <p:cNvSpPr/>
              <p:nvPr/>
            </p:nvSpPr>
            <p:spPr>
              <a:xfrm>
                <a:off x="1596658" y="1945105"/>
                <a:ext cx="41498" cy="130166"/>
              </a:xfrm>
              <a:custGeom>
                <a:rect b="b" l="l" r="r" t="t"/>
                <a:pathLst>
                  <a:path extrusionOk="0" h="8193" w="2612">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2"/>
              <p:cNvSpPr/>
              <p:nvPr/>
            </p:nvSpPr>
            <p:spPr>
              <a:xfrm>
                <a:off x="1592321" y="1904020"/>
                <a:ext cx="20368" cy="8754"/>
              </a:xfrm>
              <a:custGeom>
                <a:rect b="b" l="l" r="r" t="t"/>
                <a:pathLst>
                  <a:path extrusionOk="0" h="551" w="1282">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2"/>
              <p:cNvSpPr/>
              <p:nvPr/>
            </p:nvSpPr>
            <p:spPr>
              <a:xfrm>
                <a:off x="1632198" y="1924452"/>
                <a:ext cx="8929" cy="23466"/>
              </a:xfrm>
              <a:custGeom>
                <a:rect b="b" l="l" r="r" t="t"/>
                <a:pathLst>
                  <a:path extrusionOk="0" h="1477" w="562">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2"/>
              <p:cNvSpPr/>
              <p:nvPr/>
            </p:nvSpPr>
            <p:spPr>
              <a:xfrm>
                <a:off x="1561642" y="1952414"/>
                <a:ext cx="11169" cy="20860"/>
              </a:xfrm>
              <a:custGeom>
                <a:rect b="b" l="l" r="r" t="t"/>
                <a:pathLst>
                  <a:path extrusionOk="0" h="1313" w="703">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2"/>
              <p:cNvSpPr/>
              <p:nvPr/>
            </p:nvSpPr>
            <p:spPr>
              <a:xfrm>
                <a:off x="1532631" y="1977484"/>
                <a:ext cx="17174" cy="18175"/>
              </a:xfrm>
              <a:custGeom>
                <a:rect b="b" l="l" r="r" t="t"/>
                <a:pathLst>
                  <a:path extrusionOk="0" h="1144" w="1081">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2"/>
              <p:cNvSpPr/>
              <p:nvPr/>
            </p:nvSpPr>
            <p:spPr>
              <a:xfrm>
                <a:off x="1578562" y="1992212"/>
                <a:ext cx="22513" cy="22465"/>
              </a:xfrm>
              <a:custGeom>
                <a:rect b="b" l="l" r="r" t="t"/>
                <a:pathLst>
                  <a:path extrusionOk="0" h="1414" w="1417">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2"/>
              <p:cNvSpPr/>
              <p:nvPr/>
            </p:nvSpPr>
            <p:spPr>
              <a:xfrm>
                <a:off x="1590255" y="2053299"/>
                <a:ext cx="21496" cy="12567"/>
              </a:xfrm>
              <a:custGeom>
                <a:rect b="b" l="l" r="r" t="t"/>
                <a:pathLst>
                  <a:path extrusionOk="0" h="791" w="1353">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2"/>
              <p:cNvSpPr/>
              <p:nvPr/>
            </p:nvSpPr>
            <p:spPr>
              <a:xfrm>
                <a:off x="1545326" y="2048946"/>
                <a:ext cx="15030" cy="20527"/>
              </a:xfrm>
              <a:custGeom>
                <a:rect b="b" l="l" r="r" t="t"/>
                <a:pathLst>
                  <a:path extrusionOk="0" h="1292" w="946">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2"/>
              <p:cNvSpPr/>
              <p:nvPr/>
            </p:nvSpPr>
            <p:spPr>
              <a:xfrm>
                <a:off x="1509722" y="2039763"/>
                <a:ext cx="16698" cy="12599"/>
              </a:xfrm>
              <a:custGeom>
                <a:rect b="b" l="l" r="r" t="t"/>
                <a:pathLst>
                  <a:path extrusionOk="0" h="793" w="1051">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2"/>
              <p:cNvSpPr/>
              <p:nvPr/>
            </p:nvSpPr>
            <p:spPr>
              <a:xfrm>
                <a:off x="1491674" y="2002205"/>
                <a:ext cx="16348" cy="11296"/>
              </a:xfrm>
              <a:custGeom>
                <a:rect b="b" l="l" r="r" t="t"/>
                <a:pathLst>
                  <a:path extrusionOk="0" h="711" w="1029">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2"/>
              <p:cNvSpPr/>
              <p:nvPr/>
            </p:nvSpPr>
            <p:spPr>
              <a:xfrm>
                <a:off x="1488607" y="1961342"/>
                <a:ext cx="12583" cy="15379"/>
              </a:xfrm>
              <a:custGeom>
                <a:rect b="b" l="l" r="r" t="t"/>
                <a:pathLst>
                  <a:path extrusionOk="0" h="968" w="792">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2"/>
              <p:cNvSpPr/>
              <p:nvPr/>
            </p:nvSpPr>
            <p:spPr>
              <a:xfrm>
                <a:off x="1573637" y="1890087"/>
                <a:ext cx="11232" cy="19033"/>
              </a:xfrm>
              <a:custGeom>
                <a:rect b="b" l="l" r="r" t="t"/>
                <a:pathLst>
                  <a:path extrusionOk="0" h="1198" w="707">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2"/>
              <p:cNvSpPr/>
              <p:nvPr/>
            </p:nvSpPr>
            <p:spPr>
              <a:xfrm>
                <a:off x="1462075" y="1901017"/>
                <a:ext cx="20606" cy="12440"/>
              </a:xfrm>
              <a:custGeom>
                <a:rect b="b" l="l" r="r" t="t"/>
                <a:pathLst>
                  <a:path extrusionOk="0" h="783" w="1297">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2"/>
              <p:cNvSpPr/>
              <p:nvPr/>
            </p:nvSpPr>
            <p:spPr>
              <a:xfrm>
                <a:off x="1425105" y="1901065"/>
                <a:ext cx="9691" cy="14664"/>
              </a:xfrm>
              <a:custGeom>
                <a:rect b="b" l="l" r="r" t="t"/>
                <a:pathLst>
                  <a:path extrusionOk="0" h="923" w="61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2"/>
              <p:cNvSpPr/>
              <p:nvPr/>
            </p:nvSpPr>
            <p:spPr>
              <a:xfrm>
                <a:off x="1465157" y="2166752"/>
                <a:ext cx="19415" cy="12710"/>
              </a:xfrm>
              <a:custGeom>
                <a:rect b="b" l="l" r="r" t="t"/>
                <a:pathLst>
                  <a:path extrusionOk="0" h="800" w="1222">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2"/>
              <p:cNvSpPr/>
              <p:nvPr/>
            </p:nvSpPr>
            <p:spPr>
              <a:xfrm>
                <a:off x="1606508" y="2164528"/>
                <a:ext cx="15935" cy="16396"/>
              </a:xfrm>
              <a:custGeom>
                <a:rect b="b" l="l" r="r" t="t"/>
                <a:pathLst>
                  <a:path extrusionOk="0" h="1032" w="1003">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2"/>
              <p:cNvSpPr/>
              <p:nvPr/>
            </p:nvSpPr>
            <p:spPr>
              <a:xfrm>
                <a:off x="1527818" y="2163495"/>
                <a:ext cx="2621" cy="16507"/>
              </a:xfrm>
              <a:custGeom>
                <a:rect b="b" l="l" r="r" t="t"/>
                <a:pathLst>
                  <a:path extrusionOk="0" h="1039" w="165">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2"/>
              <p:cNvSpPr/>
              <p:nvPr/>
            </p:nvSpPr>
            <p:spPr>
              <a:xfrm>
                <a:off x="1557797" y="2169167"/>
                <a:ext cx="19589" cy="11693"/>
              </a:xfrm>
              <a:custGeom>
                <a:rect b="b" l="l" r="r" t="t"/>
                <a:pathLst>
                  <a:path extrusionOk="0" h="736" w="1233">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2"/>
              <p:cNvSpPr/>
              <p:nvPr/>
            </p:nvSpPr>
            <p:spPr>
              <a:xfrm>
                <a:off x="1428664" y="2184419"/>
                <a:ext cx="242840" cy="10518"/>
              </a:xfrm>
              <a:custGeom>
                <a:rect b="b" l="l" r="r" t="t"/>
                <a:pathLst>
                  <a:path extrusionOk="0" h="662" w="15285">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2"/>
              <p:cNvSpPr/>
              <p:nvPr/>
            </p:nvSpPr>
            <p:spPr>
              <a:xfrm>
                <a:off x="1596785" y="1945105"/>
                <a:ext cx="41371" cy="130166"/>
              </a:xfrm>
              <a:custGeom>
                <a:rect b="b" l="l" r="r" t="t"/>
                <a:pathLst>
                  <a:path extrusionOk="0" h="8193" w="2604">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2"/>
              <p:cNvSpPr/>
              <p:nvPr/>
            </p:nvSpPr>
            <p:spPr>
              <a:xfrm>
                <a:off x="1635408" y="2062673"/>
                <a:ext cx="4591" cy="14489"/>
              </a:xfrm>
              <a:custGeom>
                <a:rect b="b" l="l" r="r" t="t"/>
                <a:pathLst>
                  <a:path extrusionOk="0" h="912" w="289">
                    <a:moveTo>
                      <a:pt x="1" y="1"/>
                    </a:moveTo>
                    <a:lnTo>
                      <a:pt x="251" y="912"/>
                    </a:lnTo>
                    <a:cubicBezTo>
                      <a:pt x="266" y="897"/>
                      <a:pt x="277" y="882"/>
                      <a:pt x="288" y="867"/>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2"/>
              <p:cNvSpPr/>
              <p:nvPr/>
            </p:nvSpPr>
            <p:spPr>
              <a:xfrm>
                <a:off x="1596896" y="1945947"/>
                <a:ext cx="42499" cy="136204"/>
              </a:xfrm>
              <a:custGeom>
                <a:rect b="b" l="l" r="r" t="t"/>
                <a:pathLst>
                  <a:path extrusionOk="0" h="8573" w="2675">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2"/>
              <p:cNvSpPr/>
              <p:nvPr/>
            </p:nvSpPr>
            <p:spPr>
              <a:xfrm>
                <a:off x="1273300" y="2185213"/>
                <a:ext cx="401398" cy="483536"/>
              </a:xfrm>
              <a:custGeom>
                <a:rect b="b" l="l" r="r" t="t"/>
                <a:pathLst>
                  <a:path extrusionOk="0" h="30435" w="25265">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2"/>
              <p:cNvSpPr/>
              <p:nvPr/>
            </p:nvSpPr>
            <p:spPr>
              <a:xfrm>
                <a:off x="1414842" y="2185467"/>
                <a:ext cx="91687" cy="130913"/>
              </a:xfrm>
              <a:custGeom>
                <a:rect b="b" l="l" r="r" t="t"/>
                <a:pathLst>
                  <a:path extrusionOk="0" h="8240" w="5771">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2"/>
              <p:cNvSpPr/>
              <p:nvPr/>
            </p:nvSpPr>
            <p:spPr>
              <a:xfrm>
                <a:off x="1377522" y="2282111"/>
                <a:ext cx="9914" cy="25309"/>
              </a:xfrm>
              <a:custGeom>
                <a:rect b="b" l="l" r="r" t="t"/>
                <a:pathLst>
                  <a:path extrusionOk="0" h="1593" w="624">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2"/>
              <p:cNvSpPr/>
              <p:nvPr/>
            </p:nvSpPr>
            <p:spPr>
              <a:xfrm>
                <a:off x="1385402" y="2274104"/>
                <a:ext cx="4051" cy="33316"/>
              </a:xfrm>
              <a:custGeom>
                <a:rect b="b" l="l" r="r" t="t"/>
                <a:pathLst>
                  <a:path extrusionOk="0" h="2097" w="255">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2"/>
              <p:cNvSpPr/>
              <p:nvPr/>
            </p:nvSpPr>
            <p:spPr>
              <a:xfrm>
                <a:off x="1520811" y="2281698"/>
                <a:ext cx="8516" cy="34682"/>
              </a:xfrm>
              <a:custGeom>
                <a:rect b="b" l="l" r="r" t="t"/>
                <a:pathLst>
                  <a:path extrusionOk="0" h="2183" w="536">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2"/>
              <p:cNvSpPr/>
              <p:nvPr/>
            </p:nvSpPr>
            <p:spPr>
              <a:xfrm>
                <a:off x="1528644" y="2281650"/>
                <a:ext cx="4417" cy="34730"/>
              </a:xfrm>
              <a:custGeom>
                <a:rect b="b" l="l" r="r" t="t"/>
                <a:pathLst>
                  <a:path extrusionOk="0" h="2186" w="278">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2"/>
              <p:cNvSpPr/>
              <p:nvPr/>
            </p:nvSpPr>
            <p:spPr>
              <a:xfrm>
                <a:off x="1272887" y="2644108"/>
                <a:ext cx="95913" cy="2145"/>
              </a:xfrm>
              <a:custGeom>
                <a:rect b="b" l="l" r="r" t="t"/>
                <a:pathLst>
                  <a:path extrusionOk="0" h="135" w="6037">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2"/>
              <p:cNvSpPr/>
              <p:nvPr/>
            </p:nvSpPr>
            <p:spPr>
              <a:xfrm>
                <a:off x="1424517" y="2642328"/>
                <a:ext cx="109131" cy="2145"/>
              </a:xfrm>
              <a:custGeom>
                <a:rect b="b" l="l" r="r" t="t"/>
                <a:pathLst>
                  <a:path extrusionOk="0" h="135" w="6869">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2"/>
              <p:cNvSpPr/>
              <p:nvPr/>
            </p:nvSpPr>
            <p:spPr>
              <a:xfrm>
                <a:off x="1489672" y="2254228"/>
                <a:ext cx="168836" cy="387337"/>
              </a:xfrm>
              <a:custGeom>
                <a:rect b="b" l="l" r="r" t="t"/>
                <a:pathLst>
                  <a:path extrusionOk="0" h="24380" w="10627">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2"/>
              <p:cNvSpPr/>
              <p:nvPr/>
            </p:nvSpPr>
            <p:spPr>
              <a:xfrm>
                <a:off x="1404086" y="2309596"/>
                <a:ext cx="11487" cy="1430"/>
              </a:xfrm>
              <a:custGeom>
                <a:rect b="b" l="l" r="r" t="t"/>
                <a:pathLst>
                  <a:path extrusionOk="0" h="90" w="723">
                    <a:moveTo>
                      <a:pt x="1" y="0"/>
                    </a:moveTo>
                    <a:lnTo>
                      <a:pt x="1" y="0"/>
                    </a:lnTo>
                    <a:lnTo>
                      <a:pt x="722" y="90"/>
                    </a:lnTo>
                    <a:lnTo>
                      <a:pt x="722" y="9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2"/>
              <p:cNvSpPr/>
              <p:nvPr/>
            </p:nvSpPr>
            <p:spPr>
              <a:xfrm>
                <a:off x="1400527" y="2235116"/>
                <a:ext cx="17826" cy="75910"/>
              </a:xfrm>
              <a:custGeom>
                <a:rect b="b" l="l" r="r" t="t"/>
                <a:pathLst>
                  <a:path extrusionOk="0" h="4778" w="1122">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2"/>
              <p:cNvSpPr/>
              <p:nvPr/>
            </p:nvSpPr>
            <p:spPr>
              <a:xfrm>
                <a:off x="1414842" y="2232685"/>
                <a:ext cx="3813" cy="78405"/>
              </a:xfrm>
              <a:custGeom>
                <a:rect b="b" l="l" r="r" t="t"/>
                <a:pathLst>
                  <a:path extrusionOk="0" h="4935" w="24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2"/>
              <p:cNvSpPr/>
              <p:nvPr/>
            </p:nvSpPr>
            <p:spPr>
              <a:xfrm>
                <a:off x="1341425" y="2259058"/>
                <a:ext cx="70588" cy="383921"/>
              </a:xfrm>
              <a:custGeom>
                <a:rect b="b" l="l" r="r" t="t"/>
                <a:pathLst>
                  <a:path extrusionOk="0" h="24165" w="4443">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2"/>
              <p:cNvSpPr/>
              <p:nvPr/>
            </p:nvSpPr>
            <p:spPr>
              <a:xfrm>
                <a:off x="1264355" y="1952366"/>
                <a:ext cx="267339" cy="186265"/>
              </a:xfrm>
              <a:custGeom>
                <a:rect b="b" l="l" r="r" t="t"/>
                <a:pathLst>
                  <a:path extrusionOk="0" h="11724" w="16827">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2"/>
              <p:cNvSpPr/>
              <p:nvPr/>
            </p:nvSpPr>
            <p:spPr>
              <a:xfrm>
                <a:off x="1448539" y="1965886"/>
                <a:ext cx="288056" cy="171267"/>
              </a:xfrm>
              <a:custGeom>
                <a:rect b="b" l="l" r="r" t="t"/>
                <a:pathLst>
                  <a:path extrusionOk="0" h="10780" w="18131">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2"/>
              <p:cNvSpPr/>
              <p:nvPr/>
            </p:nvSpPr>
            <p:spPr>
              <a:xfrm>
                <a:off x="1258000" y="1933126"/>
                <a:ext cx="400619" cy="201136"/>
              </a:xfrm>
              <a:custGeom>
                <a:rect b="b" l="l" r="r" t="t"/>
                <a:pathLst>
                  <a:path extrusionOk="0" h="12660" w="25216">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2"/>
              <p:cNvSpPr/>
              <p:nvPr/>
            </p:nvSpPr>
            <p:spPr>
              <a:xfrm>
                <a:off x="1380715" y="2014931"/>
                <a:ext cx="25293" cy="26850"/>
              </a:xfrm>
              <a:custGeom>
                <a:rect b="b" l="l" r="r" t="t"/>
                <a:pathLst>
                  <a:path extrusionOk="0" h="1690" w="1592">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0" name="Google Shape;1200;p32"/>
            <p:cNvSpPr/>
            <p:nvPr/>
          </p:nvSpPr>
          <p:spPr>
            <a:xfrm>
              <a:off x="1034447" y="2129893"/>
              <a:ext cx="993096" cy="568995"/>
            </a:xfrm>
            <a:custGeom>
              <a:rect b="b" l="l" r="r" t="t"/>
              <a:pathLst>
                <a:path extrusionOk="0" h="35814" w="62508">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2"/>
            <p:cNvSpPr/>
            <p:nvPr/>
          </p:nvSpPr>
          <p:spPr>
            <a:xfrm>
              <a:off x="795372" y="2633241"/>
              <a:ext cx="141589" cy="66028"/>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2"/>
            <p:cNvSpPr/>
            <p:nvPr/>
          </p:nvSpPr>
          <p:spPr>
            <a:xfrm>
              <a:off x="795594" y="2691627"/>
              <a:ext cx="127434" cy="2621"/>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2"/>
            <p:cNvSpPr/>
            <p:nvPr/>
          </p:nvSpPr>
          <p:spPr>
            <a:xfrm>
              <a:off x="872998" y="2677154"/>
              <a:ext cx="6768" cy="7880"/>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2"/>
            <p:cNvSpPr/>
            <p:nvPr/>
          </p:nvSpPr>
          <p:spPr>
            <a:xfrm>
              <a:off x="877796" y="2678456"/>
              <a:ext cx="6482" cy="9358"/>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2"/>
            <p:cNvSpPr/>
            <p:nvPr/>
          </p:nvSpPr>
          <p:spPr>
            <a:xfrm>
              <a:off x="796500" y="2677726"/>
              <a:ext cx="22385" cy="14966"/>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2"/>
            <p:cNvSpPr/>
            <p:nvPr/>
          </p:nvSpPr>
          <p:spPr>
            <a:xfrm>
              <a:off x="866342" y="2676645"/>
              <a:ext cx="7848" cy="37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2"/>
            <p:cNvSpPr/>
            <p:nvPr/>
          </p:nvSpPr>
          <p:spPr>
            <a:xfrm>
              <a:off x="863498" y="2671641"/>
              <a:ext cx="9215" cy="2558"/>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2"/>
            <p:cNvSpPr/>
            <p:nvPr/>
          </p:nvSpPr>
          <p:spPr>
            <a:xfrm>
              <a:off x="1085653" y="1323507"/>
              <a:ext cx="76641" cy="106653"/>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2"/>
            <p:cNvSpPr/>
            <p:nvPr/>
          </p:nvSpPr>
          <p:spPr>
            <a:xfrm>
              <a:off x="726595" y="1385691"/>
              <a:ext cx="108194" cy="187965"/>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2"/>
            <p:cNvSpPr/>
            <p:nvPr/>
          </p:nvSpPr>
          <p:spPr>
            <a:xfrm>
              <a:off x="695614" y="1359397"/>
              <a:ext cx="155539" cy="162466"/>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2"/>
            <p:cNvSpPr/>
            <p:nvPr/>
          </p:nvSpPr>
          <p:spPr>
            <a:xfrm>
              <a:off x="521678" y="2644457"/>
              <a:ext cx="73782" cy="54780"/>
            </a:xfrm>
            <a:custGeom>
              <a:rect b="b" l="l" r="r" t="t"/>
              <a:pathLst>
                <a:path extrusionOk="0" h="3448" w="4644">
                  <a:moveTo>
                    <a:pt x="651" y="1"/>
                  </a:moveTo>
                  <a:lnTo>
                    <a:pt x="1" y="2895"/>
                  </a:lnTo>
                  <a:lnTo>
                    <a:pt x="4483" y="3448"/>
                  </a:lnTo>
                  <a:lnTo>
                    <a:pt x="4644" y="584"/>
                  </a:lnTo>
                  <a:lnTo>
                    <a:pt x="6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2"/>
            <p:cNvSpPr/>
            <p:nvPr/>
          </p:nvSpPr>
          <p:spPr>
            <a:xfrm>
              <a:off x="556758" y="2646713"/>
              <a:ext cx="8023" cy="41911"/>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2"/>
            <p:cNvSpPr/>
            <p:nvPr/>
          </p:nvSpPr>
          <p:spPr>
            <a:xfrm>
              <a:off x="523457" y="2681459"/>
              <a:ext cx="69810" cy="12869"/>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2"/>
            <p:cNvSpPr/>
            <p:nvPr/>
          </p:nvSpPr>
          <p:spPr>
            <a:xfrm>
              <a:off x="505854" y="1912234"/>
              <a:ext cx="388386" cy="756213"/>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2"/>
            <p:cNvSpPr/>
            <p:nvPr/>
          </p:nvSpPr>
          <p:spPr>
            <a:xfrm>
              <a:off x="716332" y="2013056"/>
              <a:ext cx="88080" cy="1877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2"/>
            <p:cNvSpPr/>
            <p:nvPr/>
          </p:nvSpPr>
          <p:spPr>
            <a:xfrm>
              <a:off x="513019" y="2621134"/>
              <a:ext cx="113897" cy="416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2"/>
            <p:cNvSpPr/>
            <p:nvPr/>
          </p:nvSpPr>
          <p:spPr>
            <a:xfrm>
              <a:off x="770445" y="2621087"/>
              <a:ext cx="122969" cy="4274"/>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2"/>
            <p:cNvSpPr/>
            <p:nvPr/>
          </p:nvSpPr>
          <p:spPr>
            <a:xfrm>
              <a:off x="566497" y="2033599"/>
              <a:ext cx="127942" cy="589569"/>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2"/>
            <p:cNvSpPr/>
            <p:nvPr/>
          </p:nvSpPr>
          <p:spPr>
            <a:xfrm>
              <a:off x="825225" y="2030453"/>
              <a:ext cx="7245" cy="592779"/>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2"/>
            <p:cNvSpPr/>
            <p:nvPr/>
          </p:nvSpPr>
          <p:spPr>
            <a:xfrm>
              <a:off x="528923" y="1403087"/>
              <a:ext cx="609159" cy="525082"/>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2"/>
            <p:cNvSpPr/>
            <p:nvPr/>
          </p:nvSpPr>
          <p:spPr>
            <a:xfrm>
              <a:off x="632716" y="1641591"/>
              <a:ext cx="9215" cy="286579"/>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2"/>
            <p:cNvSpPr/>
            <p:nvPr/>
          </p:nvSpPr>
          <p:spPr>
            <a:xfrm>
              <a:off x="986578" y="1542230"/>
              <a:ext cx="13234" cy="29710"/>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2"/>
            <p:cNvSpPr/>
            <p:nvPr/>
          </p:nvSpPr>
          <p:spPr>
            <a:xfrm>
              <a:off x="986578" y="1542230"/>
              <a:ext cx="23021" cy="185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2"/>
            <p:cNvSpPr/>
            <p:nvPr/>
          </p:nvSpPr>
          <p:spPr>
            <a:xfrm>
              <a:off x="1072387" y="1416465"/>
              <a:ext cx="58164" cy="3104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2"/>
            <p:cNvSpPr/>
            <p:nvPr/>
          </p:nvSpPr>
          <p:spPr>
            <a:xfrm>
              <a:off x="608503" y="1778954"/>
              <a:ext cx="29980" cy="6768"/>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2"/>
            <p:cNvSpPr/>
            <p:nvPr/>
          </p:nvSpPr>
          <p:spPr>
            <a:xfrm>
              <a:off x="814961" y="1562010"/>
              <a:ext cx="50332" cy="65949"/>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2"/>
            <p:cNvSpPr/>
            <p:nvPr/>
          </p:nvSpPr>
          <p:spPr>
            <a:xfrm>
              <a:off x="633240" y="1912822"/>
              <a:ext cx="245700" cy="15411"/>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2"/>
            <p:cNvSpPr/>
            <p:nvPr/>
          </p:nvSpPr>
          <p:spPr>
            <a:xfrm>
              <a:off x="575982" y="1559579"/>
              <a:ext cx="207475" cy="162609"/>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2"/>
            <p:cNvSpPr/>
            <p:nvPr/>
          </p:nvSpPr>
          <p:spPr>
            <a:xfrm>
              <a:off x="751586" y="1698801"/>
              <a:ext cx="122493" cy="163800"/>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2"/>
            <p:cNvSpPr/>
            <p:nvPr/>
          </p:nvSpPr>
          <p:spPr>
            <a:xfrm>
              <a:off x="639595" y="1767451"/>
              <a:ext cx="98773" cy="155491"/>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2"/>
            <p:cNvSpPr/>
            <p:nvPr/>
          </p:nvSpPr>
          <p:spPr>
            <a:xfrm>
              <a:off x="722258" y="1692923"/>
              <a:ext cx="27787" cy="27231"/>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2"/>
            <p:cNvSpPr/>
            <p:nvPr/>
          </p:nvSpPr>
          <p:spPr>
            <a:xfrm>
              <a:off x="560602" y="1755567"/>
              <a:ext cx="49045" cy="115026"/>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2"/>
            <p:cNvSpPr/>
            <p:nvPr/>
          </p:nvSpPr>
          <p:spPr>
            <a:xfrm>
              <a:off x="904551" y="1590480"/>
              <a:ext cx="128848" cy="65965"/>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2"/>
            <p:cNvSpPr/>
            <p:nvPr/>
          </p:nvSpPr>
          <p:spPr>
            <a:xfrm>
              <a:off x="1008344" y="1425155"/>
              <a:ext cx="74131" cy="92036"/>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2"/>
            <p:cNvSpPr/>
            <p:nvPr/>
          </p:nvSpPr>
          <p:spPr>
            <a:xfrm>
              <a:off x="726468" y="1558213"/>
              <a:ext cx="71589" cy="2224"/>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36" name="Google Shape;1236;p32"/>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40" name="Shape 1240"/>
        <p:cNvGrpSpPr/>
        <p:nvPr/>
      </p:nvGrpSpPr>
      <p:grpSpPr>
        <a:xfrm>
          <a:off x="0" y="0"/>
          <a:ext cx="0" cy="0"/>
          <a:chOff x="0" y="0"/>
          <a:chExt cx="0" cy="0"/>
        </a:xfrm>
      </p:grpSpPr>
      <p:sp>
        <p:nvSpPr>
          <p:cNvPr id="1241" name="Google Shape;1241;p33"/>
          <p:cNvSpPr txBox="1"/>
          <p:nvPr/>
        </p:nvSpPr>
        <p:spPr>
          <a:xfrm>
            <a:off x="8175" y="431425"/>
            <a:ext cx="3200100" cy="203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chemeClr val="accent3"/>
                </a:solidFill>
                <a:latin typeface="Anaheim"/>
                <a:ea typeface="Anaheim"/>
                <a:cs typeface="Anaheim"/>
                <a:sym typeface="Anaheim"/>
              </a:rPr>
              <a:t>Prioridad</a:t>
            </a:r>
            <a:r>
              <a:rPr lang="en" sz="1100">
                <a:solidFill>
                  <a:schemeClr val="accent3"/>
                </a:solidFill>
                <a:latin typeface="Anaheim"/>
                <a:ea typeface="Anaheim"/>
                <a:cs typeface="Anaheim"/>
                <a:sym typeface="Anaheim"/>
              </a:rPr>
              <a:t>: 0.7*0.8*10= 5,6</a:t>
            </a:r>
            <a:endParaRPr sz="1100">
              <a:solidFill>
                <a:schemeClr val="accent3"/>
              </a:solidFill>
              <a:latin typeface="Anaheim"/>
              <a:ea typeface="Anaheim"/>
              <a:cs typeface="Anaheim"/>
              <a:sym typeface="Anaheim"/>
            </a:endParaRPr>
          </a:p>
          <a:p>
            <a:pPr indent="0" lvl="0" marL="0" rtl="0" algn="r">
              <a:spcBef>
                <a:spcPts val="1600"/>
              </a:spcBef>
              <a:spcAft>
                <a:spcPts val="1600"/>
              </a:spcAft>
              <a:buNone/>
            </a:pPr>
            <a:r>
              <a:rPr b="1" lang="en" sz="1100">
                <a:solidFill>
                  <a:schemeClr val="accent3"/>
                </a:solidFill>
                <a:latin typeface="Anaheim"/>
                <a:ea typeface="Anaheim"/>
                <a:cs typeface="Anaheim"/>
                <a:sym typeface="Anaheim"/>
              </a:rPr>
              <a:t>Puntos de ruptura</a:t>
            </a:r>
            <a:r>
              <a:rPr lang="en" sz="1100">
                <a:solidFill>
                  <a:schemeClr val="accent3"/>
                </a:solidFill>
                <a:latin typeface="Anaheim"/>
                <a:ea typeface="Anaheim"/>
                <a:cs typeface="Anaheim"/>
                <a:sym typeface="Anaheim"/>
              </a:rPr>
              <a:t>: en cada revisión, se comprobará si los hitos </a:t>
            </a:r>
            <a:r>
              <a:rPr lang="en" sz="1100">
                <a:solidFill>
                  <a:schemeClr val="accent3"/>
                </a:solidFill>
                <a:latin typeface="Anaheim"/>
                <a:ea typeface="Anaheim"/>
                <a:cs typeface="Anaheim"/>
                <a:sym typeface="Anaheim"/>
              </a:rPr>
              <a:t>acordados</a:t>
            </a:r>
            <a:r>
              <a:rPr lang="en" sz="1100">
                <a:solidFill>
                  <a:schemeClr val="accent3"/>
                </a:solidFill>
                <a:latin typeface="Anaheim"/>
                <a:ea typeface="Anaheim"/>
                <a:cs typeface="Anaheim"/>
                <a:sym typeface="Anaheim"/>
              </a:rPr>
              <a:t> se han realizado correctamente. Si se detecta que un retraso y este supera en 15 días las fechas previstas, se considerará un punto de ruptura.   </a:t>
            </a:r>
            <a:endParaRPr sz="1100">
              <a:solidFill>
                <a:schemeClr val="accent3"/>
              </a:solidFill>
              <a:latin typeface="Anaheim"/>
              <a:ea typeface="Anaheim"/>
              <a:cs typeface="Anaheim"/>
              <a:sym typeface="Anaheim"/>
            </a:endParaRPr>
          </a:p>
        </p:txBody>
      </p:sp>
      <p:sp>
        <p:nvSpPr>
          <p:cNvPr id="1242" name="Google Shape;1242;p33"/>
          <p:cNvSpPr txBox="1"/>
          <p:nvPr/>
        </p:nvSpPr>
        <p:spPr>
          <a:xfrm>
            <a:off x="5981425" y="2733065"/>
            <a:ext cx="1578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R-04	falta de uso</a:t>
            </a:r>
            <a:endParaRPr>
              <a:solidFill>
                <a:schemeClr val="accent3"/>
              </a:solidFill>
              <a:latin typeface="Staatliches"/>
              <a:ea typeface="Staatliches"/>
              <a:cs typeface="Staatliches"/>
              <a:sym typeface="Staatliches"/>
            </a:endParaRPr>
          </a:p>
        </p:txBody>
      </p:sp>
      <p:sp>
        <p:nvSpPr>
          <p:cNvPr id="1243" name="Google Shape;1243;p33"/>
          <p:cNvSpPr txBox="1"/>
          <p:nvPr/>
        </p:nvSpPr>
        <p:spPr>
          <a:xfrm>
            <a:off x="8175" y="3118125"/>
            <a:ext cx="2751600" cy="159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chemeClr val="accent3"/>
                </a:solidFill>
                <a:latin typeface="Anaheim"/>
                <a:ea typeface="Anaheim"/>
                <a:cs typeface="Anaheim"/>
                <a:sym typeface="Anaheim"/>
              </a:rPr>
              <a:t>Prioridad</a:t>
            </a:r>
            <a:r>
              <a:rPr lang="en" sz="1100">
                <a:solidFill>
                  <a:schemeClr val="accent3"/>
                </a:solidFill>
                <a:latin typeface="Anaheim"/>
                <a:ea typeface="Anaheim"/>
                <a:cs typeface="Anaheim"/>
                <a:sym typeface="Anaheim"/>
              </a:rPr>
              <a:t>: 0.5*0.9*10 = 4,5</a:t>
            </a:r>
            <a:endParaRPr sz="1100">
              <a:solidFill>
                <a:schemeClr val="accent3"/>
              </a:solidFill>
              <a:latin typeface="Anaheim"/>
              <a:ea typeface="Anaheim"/>
              <a:cs typeface="Anaheim"/>
              <a:sym typeface="Anaheim"/>
            </a:endParaRPr>
          </a:p>
          <a:p>
            <a:pPr indent="0" lvl="0" marL="0" rtl="0" algn="r">
              <a:spcBef>
                <a:spcPts val="1600"/>
              </a:spcBef>
              <a:spcAft>
                <a:spcPts val="0"/>
              </a:spcAft>
              <a:buNone/>
            </a:pPr>
            <a:r>
              <a:rPr b="1" lang="en" sz="1100">
                <a:solidFill>
                  <a:schemeClr val="accent3"/>
                </a:solidFill>
                <a:latin typeface="Anaheim"/>
                <a:ea typeface="Anaheim"/>
                <a:cs typeface="Anaheim"/>
                <a:sym typeface="Anaheim"/>
              </a:rPr>
              <a:t>Puntos de ruptura</a:t>
            </a:r>
            <a:r>
              <a:rPr lang="en" sz="1100">
                <a:solidFill>
                  <a:schemeClr val="accent3"/>
                </a:solidFill>
                <a:latin typeface="Anaheim"/>
                <a:ea typeface="Anaheim"/>
                <a:cs typeface="Anaheim"/>
                <a:sym typeface="Anaheim"/>
              </a:rPr>
              <a:t>: Al terminar cada incremento se realizarán pruebas unitarias en cada módulo implementado y pruebas de integración para cada unificación. Habrá un punto de ruptura cuando alguna implementación o integración no permita el correcto funcionamiento de la aplicación y no sea recuperable. </a:t>
            </a:r>
            <a:endParaRPr sz="1100">
              <a:solidFill>
                <a:schemeClr val="accent3"/>
              </a:solidFill>
              <a:latin typeface="Anaheim"/>
              <a:ea typeface="Anaheim"/>
              <a:cs typeface="Anaheim"/>
              <a:sym typeface="Anaheim"/>
            </a:endParaRPr>
          </a:p>
          <a:p>
            <a:pPr indent="0" lvl="0" marL="0" rtl="0" algn="r">
              <a:spcBef>
                <a:spcPts val="1600"/>
              </a:spcBef>
              <a:spcAft>
                <a:spcPts val="1600"/>
              </a:spcAft>
              <a:buNone/>
            </a:pPr>
            <a:r>
              <a:t/>
            </a:r>
            <a:endParaRPr sz="1100">
              <a:solidFill>
                <a:schemeClr val="accent3"/>
              </a:solidFill>
              <a:latin typeface="Anaheim"/>
              <a:ea typeface="Anaheim"/>
              <a:cs typeface="Anaheim"/>
              <a:sym typeface="Anaheim"/>
            </a:endParaRPr>
          </a:p>
        </p:txBody>
      </p:sp>
      <p:sp>
        <p:nvSpPr>
          <p:cNvPr id="1244" name="Google Shape;1244;p33"/>
          <p:cNvSpPr txBox="1"/>
          <p:nvPr/>
        </p:nvSpPr>
        <p:spPr>
          <a:xfrm>
            <a:off x="397875" y="2679379"/>
            <a:ext cx="21468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Staatliches"/>
                <a:ea typeface="Staatliches"/>
                <a:cs typeface="Staatliches"/>
                <a:sym typeface="Staatliches"/>
              </a:rPr>
              <a:t>R-03	mala implementación</a:t>
            </a:r>
            <a:endParaRPr>
              <a:solidFill>
                <a:schemeClr val="accent3"/>
              </a:solidFill>
              <a:latin typeface="Staatliches"/>
              <a:ea typeface="Staatliches"/>
              <a:cs typeface="Staatliches"/>
              <a:sym typeface="Staatliches"/>
            </a:endParaRPr>
          </a:p>
          <a:p>
            <a:pPr indent="0" lvl="0" marL="0" rtl="0" algn="r">
              <a:spcBef>
                <a:spcPts val="1600"/>
              </a:spcBef>
              <a:spcAft>
                <a:spcPts val="1600"/>
              </a:spcAft>
              <a:buNone/>
            </a:pPr>
            <a:r>
              <a:t/>
            </a:r>
            <a:endParaRPr>
              <a:solidFill>
                <a:schemeClr val="accent3"/>
              </a:solidFill>
              <a:latin typeface="Staatliches"/>
              <a:ea typeface="Staatliches"/>
              <a:cs typeface="Staatliches"/>
              <a:sym typeface="Staatliches"/>
            </a:endParaRPr>
          </a:p>
        </p:txBody>
      </p:sp>
      <p:sp>
        <p:nvSpPr>
          <p:cNvPr id="1245" name="Google Shape;1245;p33"/>
          <p:cNvSpPr txBox="1"/>
          <p:nvPr/>
        </p:nvSpPr>
        <p:spPr>
          <a:xfrm>
            <a:off x="397725" y="80225"/>
            <a:ext cx="32001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R-01	Retrasos por subcontratar empresas</a:t>
            </a:r>
            <a:endParaRPr>
              <a:solidFill>
                <a:schemeClr val="accent3"/>
              </a:solidFill>
              <a:latin typeface="Staatliches"/>
              <a:ea typeface="Staatliches"/>
              <a:cs typeface="Staatliches"/>
              <a:sym typeface="Staatliches"/>
            </a:endParaRPr>
          </a:p>
        </p:txBody>
      </p:sp>
      <p:sp>
        <p:nvSpPr>
          <p:cNvPr id="1246" name="Google Shape;1246;p33"/>
          <p:cNvSpPr txBox="1"/>
          <p:nvPr/>
        </p:nvSpPr>
        <p:spPr>
          <a:xfrm>
            <a:off x="5820475" y="431425"/>
            <a:ext cx="3200100" cy="203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chemeClr val="accent3"/>
                </a:solidFill>
                <a:latin typeface="Anaheim"/>
                <a:ea typeface="Anaheim"/>
                <a:cs typeface="Anaheim"/>
                <a:sym typeface="Anaheim"/>
              </a:rPr>
              <a:t>Prioridad</a:t>
            </a:r>
            <a:r>
              <a:rPr lang="en" sz="1100">
                <a:solidFill>
                  <a:schemeClr val="accent3"/>
                </a:solidFill>
                <a:latin typeface="Anaheim"/>
                <a:ea typeface="Anaheim"/>
                <a:cs typeface="Anaheim"/>
                <a:sym typeface="Anaheim"/>
              </a:rPr>
              <a:t>: 0.8*0.8*10 = 6,4</a:t>
            </a:r>
            <a:endParaRPr sz="1100">
              <a:solidFill>
                <a:schemeClr val="accent3"/>
              </a:solidFill>
              <a:latin typeface="Anaheim"/>
              <a:ea typeface="Anaheim"/>
              <a:cs typeface="Anaheim"/>
              <a:sym typeface="Anaheim"/>
            </a:endParaRPr>
          </a:p>
          <a:p>
            <a:pPr indent="0" lvl="0" marL="0" rtl="0" algn="r">
              <a:spcBef>
                <a:spcPts val="1600"/>
              </a:spcBef>
              <a:spcAft>
                <a:spcPts val="1600"/>
              </a:spcAft>
              <a:buNone/>
            </a:pPr>
            <a:r>
              <a:rPr b="1" lang="en" sz="1100">
                <a:solidFill>
                  <a:schemeClr val="accent3"/>
                </a:solidFill>
                <a:latin typeface="Anaheim"/>
                <a:ea typeface="Anaheim"/>
                <a:cs typeface="Anaheim"/>
                <a:sym typeface="Anaheim"/>
              </a:rPr>
              <a:t>Puntos de ruptura</a:t>
            </a:r>
            <a:r>
              <a:rPr lang="en" sz="1100">
                <a:solidFill>
                  <a:schemeClr val="accent3"/>
                </a:solidFill>
                <a:latin typeface="Anaheim"/>
                <a:ea typeface="Anaheim"/>
                <a:cs typeface="Anaheim"/>
                <a:sym typeface="Anaheim"/>
              </a:rPr>
              <a:t>: Tras cada uno de los hitos establecidos en cada una de los incrementos, se revisará la planificación de tiempo del proyecto. </a:t>
            </a:r>
            <a:r>
              <a:rPr lang="en" sz="1100">
                <a:solidFill>
                  <a:schemeClr val="accent3"/>
                </a:solidFill>
                <a:latin typeface="Anaheim"/>
                <a:ea typeface="Anaheim"/>
                <a:cs typeface="Anaheim"/>
                <a:sym typeface="Anaheim"/>
              </a:rPr>
              <a:t>Si sobrepasamos en más de 1/3 de tiempo establecido, se dará un margen de una semana para presentar un plan de proyecto viable. Si un mes después del hito cuando se detectó el retraso, no ha habido mejoría, ese será el punto de ruptura de no retorno.</a:t>
            </a:r>
            <a:r>
              <a:rPr lang="en" sz="1100">
                <a:solidFill>
                  <a:schemeClr val="accent3"/>
                </a:solidFill>
                <a:latin typeface="Anaheim"/>
                <a:ea typeface="Anaheim"/>
                <a:cs typeface="Anaheim"/>
                <a:sym typeface="Anaheim"/>
              </a:rPr>
              <a:t> </a:t>
            </a:r>
            <a:endParaRPr sz="1100">
              <a:solidFill>
                <a:schemeClr val="accent3"/>
              </a:solidFill>
              <a:latin typeface="Anaheim"/>
              <a:ea typeface="Anaheim"/>
              <a:cs typeface="Anaheim"/>
              <a:sym typeface="Anaheim"/>
            </a:endParaRPr>
          </a:p>
        </p:txBody>
      </p:sp>
      <p:sp>
        <p:nvSpPr>
          <p:cNvPr id="1247" name="Google Shape;1247;p33"/>
          <p:cNvSpPr txBox="1"/>
          <p:nvPr/>
        </p:nvSpPr>
        <p:spPr>
          <a:xfrm>
            <a:off x="5981425" y="80225"/>
            <a:ext cx="30864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latin typeface="Staatliches"/>
                <a:ea typeface="Staatliches"/>
                <a:cs typeface="Staatliches"/>
                <a:sym typeface="Staatliches"/>
              </a:rPr>
              <a:t>R-02	Retrasos POR ROTACIÓN DEL PERSONAL</a:t>
            </a:r>
            <a:endParaRPr>
              <a:solidFill>
                <a:schemeClr val="accent3"/>
              </a:solidFill>
              <a:latin typeface="Staatliches"/>
              <a:ea typeface="Staatliches"/>
              <a:cs typeface="Staatliches"/>
              <a:sym typeface="Staatliches"/>
            </a:endParaRPr>
          </a:p>
        </p:txBody>
      </p:sp>
      <p:grpSp>
        <p:nvGrpSpPr>
          <p:cNvPr id="1248" name="Google Shape;1248;p33"/>
          <p:cNvGrpSpPr/>
          <p:nvPr/>
        </p:nvGrpSpPr>
        <p:grpSpPr>
          <a:xfrm>
            <a:off x="3410210" y="509414"/>
            <a:ext cx="2146831" cy="1747923"/>
            <a:chOff x="3410210" y="890414"/>
            <a:chExt cx="2146831" cy="1747923"/>
          </a:xfrm>
        </p:grpSpPr>
        <p:grpSp>
          <p:nvGrpSpPr>
            <p:cNvPr id="1249" name="Google Shape;1249;p33"/>
            <p:cNvGrpSpPr/>
            <p:nvPr/>
          </p:nvGrpSpPr>
          <p:grpSpPr>
            <a:xfrm>
              <a:off x="3410210" y="890421"/>
              <a:ext cx="2146830" cy="1747916"/>
              <a:chOff x="3469123" y="1813546"/>
              <a:chExt cx="2146830" cy="1747916"/>
            </a:xfrm>
          </p:grpSpPr>
          <p:sp>
            <p:nvSpPr>
              <p:cNvPr id="1250" name="Google Shape;1250;p33"/>
              <p:cNvSpPr/>
              <p:nvPr/>
            </p:nvSpPr>
            <p:spPr>
              <a:xfrm>
                <a:off x="3469123" y="1817016"/>
                <a:ext cx="884100" cy="6945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3"/>
              <p:cNvSpPr/>
              <p:nvPr/>
            </p:nvSpPr>
            <p:spPr>
              <a:xfrm>
                <a:off x="3469123" y="2866962"/>
                <a:ext cx="884100" cy="6945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3"/>
              <p:cNvSpPr/>
              <p:nvPr/>
            </p:nvSpPr>
            <p:spPr>
              <a:xfrm>
                <a:off x="4731853" y="2866962"/>
                <a:ext cx="884100" cy="6945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3"/>
              <p:cNvSpPr/>
              <p:nvPr/>
            </p:nvSpPr>
            <p:spPr>
              <a:xfrm>
                <a:off x="4731853" y="1813546"/>
                <a:ext cx="884100" cy="6945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33"/>
            <p:cNvGrpSpPr/>
            <p:nvPr/>
          </p:nvGrpSpPr>
          <p:grpSpPr>
            <a:xfrm>
              <a:off x="3410211" y="890414"/>
              <a:ext cx="2146830" cy="1747916"/>
              <a:chOff x="3528049" y="1765252"/>
              <a:chExt cx="2146830" cy="1747916"/>
            </a:xfrm>
          </p:grpSpPr>
          <p:sp>
            <p:nvSpPr>
              <p:cNvPr id="1255" name="Google Shape;1255;p33"/>
              <p:cNvSpPr/>
              <p:nvPr/>
            </p:nvSpPr>
            <p:spPr>
              <a:xfrm>
                <a:off x="3528049" y="1768722"/>
                <a:ext cx="884100" cy="6945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3"/>
              <p:cNvSpPr/>
              <p:nvPr/>
            </p:nvSpPr>
            <p:spPr>
              <a:xfrm>
                <a:off x="3528049" y="2818668"/>
                <a:ext cx="884100" cy="6945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3"/>
              <p:cNvSpPr/>
              <p:nvPr/>
            </p:nvSpPr>
            <p:spPr>
              <a:xfrm>
                <a:off x="4790779" y="2818668"/>
                <a:ext cx="884100" cy="6945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3"/>
              <p:cNvSpPr/>
              <p:nvPr/>
            </p:nvSpPr>
            <p:spPr>
              <a:xfrm>
                <a:off x="4790779" y="1765252"/>
                <a:ext cx="884100" cy="6945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9" name="Google Shape;1259;p33"/>
              <p:cNvCxnSpPr>
                <a:stCxn id="1255" idx="2"/>
                <a:endCxn id="1256" idx="0"/>
              </p:cNvCxnSpPr>
              <p:nvPr/>
            </p:nvCxnSpPr>
            <p:spPr>
              <a:xfrm>
                <a:off x="3970099" y="2463222"/>
                <a:ext cx="0" cy="355500"/>
              </a:xfrm>
              <a:prstGeom prst="straightConnector1">
                <a:avLst/>
              </a:prstGeom>
              <a:noFill/>
              <a:ln cap="flat" cmpd="sng" w="9525">
                <a:solidFill>
                  <a:schemeClr val="accent3"/>
                </a:solidFill>
                <a:prstDash val="solid"/>
                <a:round/>
                <a:headEnd len="med" w="med" type="none"/>
                <a:tailEnd len="med" w="med" type="none"/>
              </a:ln>
            </p:spPr>
          </p:cxnSp>
          <p:cxnSp>
            <p:nvCxnSpPr>
              <p:cNvPr id="1260" name="Google Shape;1260;p33"/>
              <p:cNvCxnSpPr>
                <a:stCxn id="1255" idx="3"/>
                <a:endCxn id="1258" idx="1"/>
              </p:cNvCxnSpPr>
              <p:nvPr/>
            </p:nvCxnSpPr>
            <p:spPr>
              <a:xfrm flipH="1" rot="10800000">
                <a:off x="4412149" y="2112372"/>
                <a:ext cx="378600" cy="3600"/>
              </a:xfrm>
              <a:prstGeom prst="straightConnector1">
                <a:avLst/>
              </a:prstGeom>
              <a:noFill/>
              <a:ln cap="flat" cmpd="sng" w="9525">
                <a:solidFill>
                  <a:schemeClr val="accent3"/>
                </a:solidFill>
                <a:prstDash val="solid"/>
                <a:round/>
                <a:headEnd len="med" w="med" type="none"/>
                <a:tailEnd len="med" w="med" type="none"/>
              </a:ln>
            </p:spPr>
          </p:cxnSp>
          <p:cxnSp>
            <p:nvCxnSpPr>
              <p:cNvPr id="1261" name="Google Shape;1261;p33"/>
              <p:cNvCxnSpPr>
                <a:stCxn id="1258" idx="2"/>
                <a:endCxn id="1257" idx="0"/>
              </p:cNvCxnSpPr>
              <p:nvPr/>
            </p:nvCxnSpPr>
            <p:spPr>
              <a:xfrm>
                <a:off x="5232829" y="2459752"/>
                <a:ext cx="0" cy="358800"/>
              </a:xfrm>
              <a:prstGeom prst="straightConnector1">
                <a:avLst/>
              </a:prstGeom>
              <a:noFill/>
              <a:ln cap="flat" cmpd="sng" w="9525">
                <a:solidFill>
                  <a:schemeClr val="accent3"/>
                </a:solidFill>
                <a:prstDash val="solid"/>
                <a:round/>
                <a:headEnd len="med" w="med" type="none"/>
                <a:tailEnd len="med" w="med" type="none"/>
              </a:ln>
            </p:spPr>
          </p:cxnSp>
          <p:cxnSp>
            <p:nvCxnSpPr>
              <p:cNvPr id="1262" name="Google Shape;1262;p33"/>
              <p:cNvCxnSpPr>
                <a:stCxn id="1257" idx="1"/>
                <a:endCxn id="1256" idx="3"/>
              </p:cNvCxnSpPr>
              <p:nvPr/>
            </p:nvCxnSpPr>
            <p:spPr>
              <a:xfrm rot="10800000">
                <a:off x="4412179" y="3165918"/>
                <a:ext cx="378600" cy="0"/>
              </a:xfrm>
              <a:prstGeom prst="straightConnector1">
                <a:avLst/>
              </a:prstGeom>
              <a:noFill/>
              <a:ln cap="flat" cmpd="sng" w="9525">
                <a:solidFill>
                  <a:schemeClr val="accent3"/>
                </a:solidFill>
                <a:prstDash val="solid"/>
                <a:round/>
                <a:headEnd len="med" w="med" type="none"/>
                <a:tailEnd len="med" w="med" type="none"/>
              </a:ln>
            </p:spPr>
          </p:cxnSp>
          <p:grpSp>
            <p:nvGrpSpPr>
              <p:cNvPr id="1263" name="Google Shape;1263;p33"/>
              <p:cNvGrpSpPr/>
              <p:nvPr/>
            </p:nvGrpSpPr>
            <p:grpSpPr>
              <a:xfrm>
                <a:off x="5048121" y="3007680"/>
                <a:ext cx="369370" cy="309224"/>
                <a:chOff x="6268875" y="3225525"/>
                <a:chExt cx="368375" cy="368650"/>
              </a:xfrm>
            </p:grpSpPr>
            <p:sp>
              <p:nvSpPr>
                <p:cNvPr id="1264" name="Google Shape;1264;p33"/>
                <p:cNvSpPr/>
                <p:nvPr/>
              </p:nvSpPr>
              <p:spPr>
                <a:xfrm>
                  <a:off x="6373275" y="3225525"/>
                  <a:ext cx="201350" cy="106450"/>
                </a:xfrm>
                <a:custGeom>
                  <a:rect b="b" l="l" r="r" t="t"/>
                  <a:pathLst>
                    <a:path extrusionOk="0" h="4258" w="8054">
                      <a:moveTo>
                        <a:pt x="4379" y="0"/>
                      </a:moveTo>
                      <a:cubicBezTo>
                        <a:pt x="4165" y="0"/>
                        <a:pt x="3952" y="83"/>
                        <a:pt x="3792" y="248"/>
                      </a:cubicBezTo>
                      <a:lnTo>
                        <a:pt x="2903" y="1127"/>
                      </a:lnTo>
                      <a:lnTo>
                        <a:pt x="153" y="3887"/>
                      </a:lnTo>
                      <a:cubicBezTo>
                        <a:pt x="1" y="4039"/>
                        <a:pt x="143" y="4258"/>
                        <a:pt x="312" y="4258"/>
                      </a:cubicBezTo>
                      <a:cubicBezTo>
                        <a:pt x="363" y="4258"/>
                        <a:pt x="417" y="4238"/>
                        <a:pt x="465" y="4189"/>
                      </a:cubicBezTo>
                      <a:lnTo>
                        <a:pt x="2743" y="1912"/>
                      </a:lnTo>
                      <a:lnTo>
                        <a:pt x="4104" y="560"/>
                      </a:lnTo>
                      <a:cubicBezTo>
                        <a:pt x="4179" y="480"/>
                        <a:pt x="4281" y="440"/>
                        <a:pt x="4382" y="440"/>
                      </a:cubicBezTo>
                      <a:cubicBezTo>
                        <a:pt x="4484" y="440"/>
                        <a:pt x="4586" y="480"/>
                        <a:pt x="4661" y="560"/>
                      </a:cubicBezTo>
                      <a:lnTo>
                        <a:pt x="7421" y="3320"/>
                      </a:lnTo>
                      <a:cubicBezTo>
                        <a:pt x="7572" y="3471"/>
                        <a:pt x="7572" y="3717"/>
                        <a:pt x="7421" y="3877"/>
                      </a:cubicBezTo>
                      <a:lnTo>
                        <a:pt x="7411" y="3887"/>
                      </a:lnTo>
                      <a:cubicBezTo>
                        <a:pt x="7259" y="4039"/>
                        <a:pt x="7401" y="4258"/>
                        <a:pt x="7570" y="4258"/>
                      </a:cubicBezTo>
                      <a:cubicBezTo>
                        <a:pt x="7621" y="4258"/>
                        <a:pt x="7675" y="4238"/>
                        <a:pt x="7723" y="4189"/>
                      </a:cubicBezTo>
                      <a:lnTo>
                        <a:pt x="7733" y="4189"/>
                      </a:lnTo>
                      <a:cubicBezTo>
                        <a:pt x="8054" y="3858"/>
                        <a:pt x="8054" y="3329"/>
                        <a:pt x="7733" y="3008"/>
                      </a:cubicBezTo>
                      <a:lnTo>
                        <a:pt x="4973" y="248"/>
                      </a:lnTo>
                      <a:cubicBezTo>
                        <a:pt x="4808" y="83"/>
                        <a:pt x="4593" y="0"/>
                        <a:pt x="4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3"/>
                <p:cNvSpPr/>
                <p:nvPr/>
              </p:nvSpPr>
              <p:spPr>
                <a:xfrm>
                  <a:off x="6400450" y="3262300"/>
                  <a:ext cx="136625" cy="69675"/>
                </a:xfrm>
                <a:custGeom>
                  <a:rect b="b" l="l" r="r" t="t"/>
                  <a:pathLst>
                    <a:path extrusionOk="0" h="2787" w="5465">
                      <a:moveTo>
                        <a:pt x="2657" y="0"/>
                      </a:moveTo>
                      <a:cubicBezTo>
                        <a:pt x="2603" y="0"/>
                        <a:pt x="2549" y="20"/>
                        <a:pt x="2506" y="63"/>
                      </a:cubicBezTo>
                      <a:lnTo>
                        <a:pt x="153" y="2416"/>
                      </a:lnTo>
                      <a:cubicBezTo>
                        <a:pt x="1" y="2568"/>
                        <a:pt x="143" y="2787"/>
                        <a:pt x="312" y="2787"/>
                      </a:cubicBezTo>
                      <a:cubicBezTo>
                        <a:pt x="363" y="2787"/>
                        <a:pt x="416" y="2767"/>
                        <a:pt x="465" y="2718"/>
                      </a:cubicBezTo>
                      <a:lnTo>
                        <a:pt x="2601" y="582"/>
                      </a:lnTo>
                      <a:cubicBezTo>
                        <a:pt x="2780" y="800"/>
                        <a:pt x="3038" y="908"/>
                        <a:pt x="3294" y="908"/>
                      </a:cubicBezTo>
                      <a:cubicBezTo>
                        <a:pt x="3551" y="908"/>
                        <a:pt x="3806" y="800"/>
                        <a:pt x="3981" y="582"/>
                      </a:cubicBezTo>
                      <a:lnTo>
                        <a:pt x="4831" y="1433"/>
                      </a:lnTo>
                      <a:cubicBezTo>
                        <a:pt x="4812" y="1452"/>
                        <a:pt x="4784" y="1471"/>
                        <a:pt x="4765" y="1499"/>
                      </a:cubicBezTo>
                      <a:cubicBezTo>
                        <a:pt x="4434" y="1830"/>
                        <a:pt x="4415" y="2359"/>
                        <a:pt x="4727" y="2709"/>
                      </a:cubicBezTo>
                      <a:cubicBezTo>
                        <a:pt x="4777" y="2761"/>
                        <a:pt x="4833" y="2783"/>
                        <a:pt x="4888" y="2783"/>
                      </a:cubicBezTo>
                      <a:cubicBezTo>
                        <a:pt x="5051" y="2783"/>
                        <a:pt x="5193" y="2586"/>
                        <a:pt x="5058" y="2416"/>
                      </a:cubicBezTo>
                      <a:cubicBezTo>
                        <a:pt x="4897" y="2246"/>
                        <a:pt x="4907" y="1972"/>
                        <a:pt x="5077" y="1811"/>
                      </a:cubicBezTo>
                      <a:cubicBezTo>
                        <a:pt x="5124" y="1754"/>
                        <a:pt x="5190" y="1716"/>
                        <a:pt x="5266" y="1698"/>
                      </a:cubicBezTo>
                      <a:cubicBezTo>
                        <a:pt x="5417" y="1650"/>
                        <a:pt x="5464" y="1452"/>
                        <a:pt x="5351" y="1329"/>
                      </a:cubicBezTo>
                      <a:lnTo>
                        <a:pt x="4084" y="63"/>
                      </a:lnTo>
                      <a:cubicBezTo>
                        <a:pt x="4042" y="20"/>
                        <a:pt x="3988" y="0"/>
                        <a:pt x="3934" y="0"/>
                      </a:cubicBezTo>
                      <a:cubicBezTo>
                        <a:pt x="3844" y="0"/>
                        <a:pt x="3755" y="56"/>
                        <a:pt x="3725" y="157"/>
                      </a:cubicBezTo>
                      <a:cubicBezTo>
                        <a:pt x="3659" y="370"/>
                        <a:pt x="3477" y="476"/>
                        <a:pt x="3295" y="476"/>
                      </a:cubicBezTo>
                      <a:cubicBezTo>
                        <a:pt x="3113" y="476"/>
                        <a:pt x="2931" y="370"/>
                        <a:pt x="2865" y="157"/>
                      </a:cubicBezTo>
                      <a:cubicBezTo>
                        <a:pt x="2836" y="56"/>
                        <a:pt x="2747" y="0"/>
                        <a:pt x="26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3"/>
                <p:cNvSpPr/>
                <p:nvPr/>
              </p:nvSpPr>
              <p:spPr>
                <a:xfrm>
                  <a:off x="6420825" y="3313050"/>
                  <a:ext cx="56675" cy="19000"/>
                </a:xfrm>
                <a:custGeom>
                  <a:rect b="b" l="l" r="r" t="t"/>
                  <a:pathLst>
                    <a:path extrusionOk="0" h="760" w="2267">
                      <a:moveTo>
                        <a:pt x="1130" y="1"/>
                      </a:moveTo>
                      <a:cubicBezTo>
                        <a:pt x="784" y="1"/>
                        <a:pt x="439" y="126"/>
                        <a:pt x="170" y="376"/>
                      </a:cubicBezTo>
                      <a:cubicBezTo>
                        <a:pt x="0" y="531"/>
                        <a:pt x="141" y="760"/>
                        <a:pt x="314" y="760"/>
                      </a:cubicBezTo>
                      <a:cubicBezTo>
                        <a:pt x="363" y="760"/>
                        <a:pt x="415" y="742"/>
                        <a:pt x="463" y="698"/>
                      </a:cubicBezTo>
                      <a:cubicBezTo>
                        <a:pt x="652" y="528"/>
                        <a:pt x="893" y="442"/>
                        <a:pt x="1134" y="442"/>
                      </a:cubicBezTo>
                      <a:cubicBezTo>
                        <a:pt x="1375" y="442"/>
                        <a:pt x="1616" y="528"/>
                        <a:pt x="1805" y="698"/>
                      </a:cubicBezTo>
                      <a:cubicBezTo>
                        <a:pt x="1853" y="742"/>
                        <a:pt x="1904" y="760"/>
                        <a:pt x="1954" y="760"/>
                      </a:cubicBezTo>
                      <a:cubicBezTo>
                        <a:pt x="2127" y="760"/>
                        <a:pt x="2267" y="531"/>
                        <a:pt x="2098" y="376"/>
                      </a:cubicBezTo>
                      <a:cubicBezTo>
                        <a:pt x="1824" y="126"/>
                        <a:pt x="1476" y="1"/>
                        <a:pt x="11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3"/>
                <p:cNvSpPr/>
                <p:nvPr/>
              </p:nvSpPr>
              <p:spPr>
                <a:xfrm>
                  <a:off x="6268875" y="3290775"/>
                  <a:ext cx="368375" cy="303400"/>
                </a:xfrm>
                <a:custGeom>
                  <a:rect b="b" l="l" r="r" t="t"/>
                  <a:pathLst>
                    <a:path extrusionOk="0" h="12136" w="14735">
                      <a:moveTo>
                        <a:pt x="3082" y="10926"/>
                      </a:moveTo>
                      <a:lnTo>
                        <a:pt x="3082" y="11606"/>
                      </a:lnTo>
                      <a:cubicBezTo>
                        <a:pt x="3082" y="11691"/>
                        <a:pt x="3016" y="11757"/>
                        <a:pt x="2940" y="11757"/>
                      </a:cubicBezTo>
                      <a:lnTo>
                        <a:pt x="2401" y="11757"/>
                      </a:lnTo>
                      <a:cubicBezTo>
                        <a:pt x="2326" y="11748"/>
                        <a:pt x="2259" y="11691"/>
                        <a:pt x="2259" y="11606"/>
                      </a:cubicBezTo>
                      <a:lnTo>
                        <a:pt x="2259" y="10926"/>
                      </a:lnTo>
                      <a:close/>
                      <a:moveTo>
                        <a:pt x="12476" y="10926"/>
                      </a:moveTo>
                      <a:lnTo>
                        <a:pt x="12476" y="11606"/>
                      </a:lnTo>
                      <a:cubicBezTo>
                        <a:pt x="12476" y="11691"/>
                        <a:pt x="12409" y="11757"/>
                        <a:pt x="12334" y="11757"/>
                      </a:cubicBezTo>
                      <a:lnTo>
                        <a:pt x="11795" y="11757"/>
                      </a:lnTo>
                      <a:cubicBezTo>
                        <a:pt x="11720" y="11748"/>
                        <a:pt x="11653" y="11691"/>
                        <a:pt x="11653" y="11606"/>
                      </a:cubicBezTo>
                      <a:lnTo>
                        <a:pt x="11653" y="10926"/>
                      </a:lnTo>
                      <a:close/>
                      <a:moveTo>
                        <a:pt x="1834" y="1"/>
                      </a:moveTo>
                      <a:cubicBezTo>
                        <a:pt x="823" y="1"/>
                        <a:pt x="1" y="823"/>
                        <a:pt x="1" y="1844"/>
                      </a:cubicBezTo>
                      <a:lnTo>
                        <a:pt x="1" y="9083"/>
                      </a:lnTo>
                      <a:cubicBezTo>
                        <a:pt x="1" y="10104"/>
                        <a:pt x="823" y="10926"/>
                        <a:pt x="1834" y="10926"/>
                      </a:cubicBezTo>
                      <a:lnTo>
                        <a:pt x="1872" y="10926"/>
                      </a:lnTo>
                      <a:lnTo>
                        <a:pt x="1872" y="11606"/>
                      </a:lnTo>
                      <a:cubicBezTo>
                        <a:pt x="1872" y="11899"/>
                        <a:pt x="2108" y="12136"/>
                        <a:pt x="2401" y="12136"/>
                      </a:cubicBezTo>
                      <a:lnTo>
                        <a:pt x="2930" y="12136"/>
                      </a:lnTo>
                      <a:cubicBezTo>
                        <a:pt x="3223" y="12136"/>
                        <a:pt x="3460" y="11899"/>
                        <a:pt x="3460" y="11606"/>
                      </a:cubicBezTo>
                      <a:lnTo>
                        <a:pt x="3460" y="10926"/>
                      </a:lnTo>
                      <a:lnTo>
                        <a:pt x="11266" y="10926"/>
                      </a:lnTo>
                      <a:lnTo>
                        <a:pt x="11266" y="11606"/>
                      </a:lnTo>
                      <a:cubicBezTo>
                        <a:pt x="11266" y="11899"/>
                        <a:pt x="11502" y="12136"/>
                        <a:pt x="11795" y="12136"/>
                      </a:cubicBezTo>
                      <a:lnTo>
                        <a:pt x="12324" y="12136"/>
                      </a:lnTo>
                      <a:cubicBezTo>
                        <a:pt x="12617" y="12136"/>
                        <a:pt x="12854" y="11899"/>
                        <a:pt x="12854" y="11606"/>
                      </a:cubicBezTo>
                      <a:lnTo>
                        <a:pt x="12854" y="10926"/>
                      </a:lnTo>
                      <a:lnTo>
                        <a:pt x="12891" y="10926"/>
                      </a:lnTo>
                      <a:cubicBezTo>
                        <a:pt x="13903" y="10926"/>
                        <a:pt x="14725" y="10104"/>
                        <a:pt x="14734" y="9083"/>
                      </a:cubicBezTo>
                      <a:lnTo>
                        <a:pt x="14734" y="3800"/>
                      </a:lnTo>
                      <a:cubicBezTo>
                        <a:pt x="14734" y="3696"/>
                        <a:pt x="14649" y="3611"/>
                        <a:pt x="14545" y="3611"/>
                      </a:cubicBezTo>
                      <a:cubicBezTo>
                        <a:pt x="14432" y="3611"/>
                        <a:pt x="14347" y="3696"/>
                        <a:pt x="14347" y="3800"/>
                      </a:cubicBezTo>
                      <a:lnTo>
                        <a:pt x="14347" y="9083"/>
                      </a:lnTo>
                      <a:cubicBezTo>
                        <a:pt x="14347" y="9896"/>
                        <a:pt x="13695" y="10548"/>
                        <a:pt x="12891" y="10548"/>
                      </a:cubicBezTo>
                      <a:lnTo>
                        <a:pt x="1834" y="10548"/>
                      </a:lnTo>
                      <a:cubicBezTo>
                        <a:pt x="1031" y="10548"/>
                        <a:pt x="379" y="9896"/>
                        <a:pt x="379" y="9083"/>
                      </a:cubicBezTo>
                      <a:lnTo>
                        <a:pt x="379" y="1844"/>
                      </a:lnTo>
                      <a:cubicBezTo>
                        <a:pt x="379" y="1031"/>
                        <a:pt x="1031" y="379"/>
                        <a:pt x="1834" y="379"/>
                      </a:cubicBezTo>
                      <a:lnTo>
                        <a:pt x="4877" y="379"/>
                      </a:lnTo>
                      <a:cubicBezTo>
                        <a:pt x="5123" y="379"/>
                        <a:pt x="5123" y="1"/>
                        <a:pt x="48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3"/>
                <p:cNvSpPr/>
                <p:nvPr/>
              </p:nvSpPr>
              <p:spPr>
                <a:xfrm>
                  <a:off x="6567525" y="3290775"/>
                  <a:ext cx="69725" cy="81425"/>
                </a:xfrm>
                <a:custGeom>
                  <a:rect b="b" l="l" r="r" t="t"/>
                  <a:pathLst>
                    <a:path extrusionOk="0" h="3257" w="2789">
                      <a:moveTo>
                        <a:pt x="256" y="1"/>
                      </a:moveTo>
                      <a:cubicBezTo>
                        <a:pt x="0" y="1"/>
                        <a:pt x="0" y="379"/>
                        <a:pt x="256" y="379"/>
                      </a:cubicBezTo>
                      <a:lnTo>
                        <a:pt x="945" y="379"/>
                      </a:lnTo>
                      <a:cubicBezTo>
                        <a:pt x="1749" y="379"/>
                        <a:pt x="2401" y="1031"/>
                        <a:pt x="2401" y="1844"/>
                      </a:cubicBezTo>
                      <a:lnTo>
                        <a:pt x="2401" y="3072"/>
                      </a:lnTo>
                      <a:cubicBezTo>
                        <a:pt x="2401" y="3195"/>
                        <a:pt x="2498" y="3257"/>
                        <a:pt x="2595" y="3257"/>
                      </a:cubicBezTo>
                      <a:cubicBezTo>
                        <a:pt x="2691" y="3257"/>
                        <a:pt x="2788" y="3195"/>
                        <a:pt x="2788" y="3072"/>
                      </a:cubicBezTo>
                      <a:lnTo>
                        <a:pt x="2788" y="1844"/>
                      </a:lnTo>
                      <a:cubicBezTo>
                        <a:pt x="2788" y="823"/>
                        <a:pt x="1957" y="1"/>
                        <a:pt x="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3"/>
                <p:cNvSpPr/>
                <p:nvPr/>
              </p:nvSpPr>
              <p:spPr>
                <a:xfrm>
                  <a:off x="6312825" y="3498650"/>
                  <a:ext cx="38775" cy="21325"/>
                </a:xfrm>
                <a:custGeom>
                  <a:rect b="b" l="l" r="r" t="t"/>
                  <a:pathLst>
                    <a:path extrusionOk="0" h="853" w="1551">
                      <a:moveTo>
                        <a:pt x="190" y="0"/>
                      </a:moveTo>
                      <a:cubicBezTo>
                        <a:pt x="95" y="0"/>
                        <a:pt x="1" y="64"/>
                        <a:pt x="1" y="191"/>
                      </a:cubicBezTo>
                      <a:lnTo>
                        <a:pt x="1" y="664"/>
                      </a:lnTo>
                      <a:cubicBezTo>
                        <a:pt x="1" y="768"/>
                        <a:pt x="86" y="853"/>
                        <a:pt x="190" y="853"/>
                      </a:cubicBezTo>
                      <a:lnTo>
                        <a:pt x="1295" y="853"/>
                      </a:lnTo>
                      <a:cubicBezTo>
                        <a:pt x="1550" y="853"/>
                        <a:pt x="1550" y="475"/>
                        <a:pt x="1295" y="475"/>
                      </a:cubicBezTo>
                      <a:lnTo>
                        <a:pt x="379" y="475"/>
                      </a:lnTo>
                      <a:lnTo>
                        <a:pt x="379" y="191"/>
                      </a:lnTo>
                      <a:cubicBezTo>
                        <a:pt x="379" y="64"/>
                        <a:pt x="284" y="0"/>
                        <a:pt x="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3"/>
                <p:cNvSpPr/>
                <p:nvPr/>
              </p:nvSpPr>
              <p:spPr>
                <a:xfrm>
                  <a:off x="6312600" y="3334725"/>
                  <a:ext cx="280700" cy="185250"/>
                </a:xfrm>
                <a:custGeom>
                  <a:rect b="b" l="l" r="r" t="t"/>
                  <a:pathLst>
                    <a:path extrusionOk="0" h="7410" w="11228">
                      <a:moveTo>
                        <a:pt x="199" y="1"/>
                      </a:moveTo>
                      <a:cubicBezTo>
                        <a:pt x="95" y="1"/>
                        <a:pt x="0" y="86"/>
                        <a:pt x="10" y="190"/>
                      </a:cubicBezTo>
                      <a:lnTo>
                        <a:pt x="10" y="662"/>
                      </a:lnTo>
                      <a:cubicBezTo>
                        <a:pt x="10" y="790"/>
                        <a:pt x="104" y="854"/>
                        <a:pt x="199" y="854"/>
                      </a:cubicBezTo>
                      <a:cubicBezTo>
                        <a:pt x="293" y="854"/>
                        <a:pt x="388" y="790"/>
                        <a:pt x="388" y="662"/>
                      </a:cubicBezTo>
                      <a:lnTo>
                        <a:pt x="388" y="379"/>
                      </a:lnTo>
                      <a:lnTo>
                        <a:pt x="10840" y="379"/>
                      </a:lnTo>
                      <a:lnTo>
                        <a:pt x="10840" y="7023"/>
                      </a:lnTo>
                      <a:lnTo>
                        <a:pt x="2041" y="7023"/>
                      </a:lnTo>
                      <a:cubicBezTo>
                        <a:pt x="1786" y="7023"/>
                        <a:pt x="1786" y="7410"/>
                        <a:pt x="2041" y="7410"/>
                      </a:cubicBezTo>
                      <a:lnTo>
                        <a:pt x="11039" y="7410"/>
                      </a:lnTo>
                      <a:cubicBezTo>
                        <a:pt x="11142" y="7410"/>
                        <a:pt x="11228" y="7325"/>
                        <a:pt x="11228" y="7221"/>
                      </a:cubicBezTo>
                      <a:lnTo>
                        <a:pt x="11228" y="190"/>
                      </a:lnTo>
                      <a:cubicBezTo>
                        <a:pt x="11228" y="86"/>
                        <a:pt x="11142" y="1"/>
                        <a:pt x="11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3"/>
                <p:cNvSpPr/>
                <p:nvPr/>
              </p:nvSpPr>
              <p:spPr>
                <a:xfrm>
                  <a:off x="6312600" y="3409625"/>
                  <a:ext cx="9700" cy="35525"/>
                </a:xfrm>
                <a:custGeom>
                  <a:rect b="b" l="l" r="r" t="t"/>
                  <a:pathLst>
                    <a:path extrusionOk="0" h="1421" w="388">
                      <a:moveTo>
                        <a:pt x="199" y="1"/>
                      </a:moveTo>
                      <a:cubicBezTo>
                        <a:pt x="95" y="1"/>
                        <a:pt x="0" y="86"/>
                        <a:pt x="10" y="190"/>
                      </a:cubicBezTo>
                      <a:lnTo>
                        <a:pt x="10" y="1229"/>
                      </a:lnTo>
                      <a:cubicBezTo>
                        <a:pt x="10" y="1357"/>
                        <a:pt x="104" y="1421"/>
                        <a:pt x="199" y="1421"/>
                      </a:cubicBezTo>
                      <a:cubicBezTo>
                        <a:pt x="293" y="1421"/>
                        <a:pt x="388" y="1357"/>
                        <a:pt x="388" y="1229"/>
                      </a:cubicBezTo>
                      <a:lnTo>
                        <a:pt x="388" y="190"/>
                      </a:lnTo>
                      <a:cubicBezTo>
                        <a:pt x="388" y="86"/>
                        <a:pt x="303"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3"/>
                <p:cNvSpPr/>
                <p:nvPr/>
              </p:nvSpPr>
              <p:spPr>
                <a:xfrm>
                  <a:off x="6296525" y="3364950"/>
                  <a:ext cx="74925" cy="35975"/>
                </a:xfrm>
                <a:custGeom>
                  <a:rect b="b" l="l" r="r" t="t"/>
                  <a:pathLst>
                    <a:path extrusionOk="0" h="1439" w="2997">
                      <a:moveTo>
                        <a:pt x="2250" y="379"/>
                      </a:moveTo>
                      <a:cubicBezTo>
                        <a:pt x="2694" y="379"/>
                        <a:pt x="2694" y="1050"/>
                        <a:pt x="2250" y="1050"/>
                      </a:cubicBezTo>
                      <a:lnTo>
                        <a:pt x="747" y="1050"/>
                      </a:lnTo>
                      <a:cubicBezTo>
                        <a:pt x="303" y="1050"/>
                        <a:pt x="303" y="379"/>
                        <a:pt x="747" y="379"/>
                      </a:cubicBezTo>
                      <a:close/>
                      <a:moveTo>
                        <a:pt x="714" y="1"/>
                      </a:moveTo>
                      <a:cubicBezTo>
                        <a:pt x="322" y="1"/>
                        <a:pt x="0" y="324"/>
                        <a:pt x="0" y="720"/>
                      </a:cubicBezTo>
                      <a:cubicBezTo>
                        <a:pt x="0" y="1120"/>
                        <a:pt x="331" y="1438"/>
                        <a:pt x="730" y="1438"/>
                      </a:cubicBezTo>
                      <a:cubicBezTo>
                        <a:pt x="735" y="1438"/>
                        <a:pt x="741" y="1438"/>
                        <a:pt x="747" y="1438"/>
                      </a:cubicBezTo>
                      <a:lnTo>
                        <a:pt x="2250" y="1438"/>
                      </a:lnTo>
                      <a:cubicBezTo>
                        <a:pt x="2256" y="1438"/>
                        <a:pt x="2261" y="1438"/>
                        <a:pt x="2267" y="1438"/>
                      </a:cubicBezTo>
                      <a:cubicBezTo>
                        <a:pt x="2666" y="1438"/>
                        <a:pt x="2996" y="1120"/>
                        <a:pt x="2996" y="720"/>
                      </a:cubicBezTo>
                      <a:cubicBezTo>
                        <a:pt x="2996" y="324"/>
                        <a:pt x="2674" y="1"/>
                        <a:pt x="2283" y="1"/>
                      </a:cubicBezTo>
                      <a:cubicBezTo>
                        <a:pt x="2272" y="1"/>
                        <a:pt x="2261" y="1"/>
                        <a:pt x="2250" y="1"/>
                      </a:cubicBezTo>
                      <a:lnTo>
                        <a:pt x="747" y="1"/>
                      </a:lnTo>
                      <a:cubicBezTo>
                        <a:pt x="736" y="1"/>
                        <a:pt x="725" y="1"/>
                        <a:pt x="7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3"/>
                <p:cNvSpPr/>
                <p:nvPr/>
              </p:nvSpPr>
              <p:spPr>
                <a:xfrm>
                  <a:off x="6292275" y="3453800"/>
                  <a:ext cx="79175" cy="35975"/>
                </a:xfrm>
                <a:custGeom>
                  <a:rect b="b" l="l" r="r" t="t"/>
                  <a:pathLst>
                    <a:path extrusionOk="0" h="1439" w="3167">
                      <a:moveTo>
                        <a:pt x="2420" y="388"/>
                      </a:moveTo>
                      <a:cubicBezTo>
                        <a:pt x="2864" y="388"/>
                        <a:pt x="2864" y="1059"/>
                        <a:pt x="2420" y="1059"/>
                      </a:cubicBezTo>
                      <a:lnTo>
                        <a:pt x="917" y="1059"/>
                      </a:lnTo>
                      <a:cubicBezTo>
                        <a:pt x="473" y="1059"/>
                        <a:pt x="473" y="388"/>
                        <a:pt x="917" y="388"/>
                      </a:cubicBezTo>
                      <a:close/>
                      <a:moveTo>
                        <a:pt x="2437" y="1"/>
                      </a:moveTo>
                      <a:cubicBezTo>
                        <a:pt x="2431" y="1"/>
                        <a:pt x="2426" y="1"/>
                        <a:pt x="2420" y="1"/>
                      </a:cubicBezTo>
                      <a:lnTo>
                        <a:pt x="917" y="1"/>
                      </a:lnTo>
                      <a:cubicBezTo>
                        <a:pt x="0" y="39"/>
                        <a:pt x="0" y="1400"/>
                        <a:pt x="917" y="1437"/>
                      </a:cubicBezTo>
                      <a:lnTo>
                        <a:pt x="2420" y="1437"/>
                      </a:lnTo>
                      <a:cubicBezTo>
                        <a:pt x="2431" y="1438"/>
                        <a:pt x="2442" y="1438"/>
                        <a:pt x="2453" y="1438"/>
                      </a:cubicBezTo>
                      <a:cubicBezTo>
                        <a:pt x="2844" y="1438"/>
                        <a:pt x="3166" y="1114"/>
                        <a:pt x="3166" y="719"/>
                      </a:cubicBezTo>
                      <a:cubicBezTo>
                        <a:pt x="3166" y="319"/>
                        <a:pt x="2836" y="1"/>
                        <a:pt x="24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3"/>
                <p:cNvSpPr/>
                <p:nvPr/>
              </p:nvSpPr>
              <p:spPr>
                <a:xfrm>
                  <a:off x="6406625" y="3367100"/>
                  <a:ext cx="141075" cy="120675"/>
                </a:xfrm>
                <a:custGeom>
                  <a:rect b="b" l="l" r="r" t="t"/>
                  <a:pathLst>
                    <a:path extrusionOk="0" h="4827" w="5643">
                      <a:moveTo>
                        <a:pt x="3034" y="388"/>
                      </a:moveTo>
                      <a:lnTo>
                        <a:pt x="3034" y="1229"/>
                      </a:lnTo>
                      <a:cubicBezTo>
                        <a:pt x="2741" y="1276"/>
                        <a:pt x="2477" y="1428"/>
                        <a:pt x="2288" y="1654"/>
                      </a:cubicBezTo>
                      <a:lnTo>
                        <a:pt x="1569" y="1239"/>
                      </a:lnTo>
                      <a:cubicBezTo>
                        <a:pt x="1910" y="757"/>
                        <a:pt x="2448" y="445"/>
                        <a:pt x="3034" y="388"/>
                      </a:cubicBezTo>
                      <a:close/>
                      <a:moveTo>
                        <a:pt x="3412" y="388"/>
                      </a:moveTo>
                      <a:cubicBezTo>
                        <a:pt x="3998" y="445"/>
                        <a:pt x="4537" y="757"/>
                        <a:pt x="4877" y="1239"/>
                      </a:cubicBezTo>
                      <a:lnTo>
                        <a:pt x="4149" y="1654"/>
                      </a:lnTo>
                      <a:cubicBezTo>
                        <a:pt x="3970" y="1428"/>
                        <a:pt x="3705" y="1276"/>
                        <a:pt x="3412" y="1229"/>
                      </a:cubicBezTo>
                      <a:lnTo>
                        <a:pt x="3412" y="388"/>
                      </a:lnTo>
                      <a:close/>
                      <a:moveTo>
                        <a:pt x="3228" y="1590"/>
                      </a:moveTo>
                      <a:cubicBezTo>
                        <a:pt x="3430" y="1590"/>
                        <a:pt x="3634" y="1666"/>
                        <a:pt x="3800" y="1834"/>
                      </a:cubicBezTo>
                      <a:cubicBezTo>
                        <a:pt x="4319" y="2344"/>
                        <a:pt x="3951" y="3233"/>
                        <a:pt x="3223" y="3233"/>
                      </a:cubicBezTo>
                      <a:cubicBezTo>
                        <a:pt x="2770" y="3233"/>
                        <a:pt x="2401" y="2864"/>
                        <a:pt x="2401" y="2410"/>
                      </a:cubicBezTo>
                      <a:cubicBezTo>
                        <a:pt x="2401" y="1918"/>
                        <a:pt x="2807" y="1590"/>
                        <a:pt x="3228" y="1590"/>
                      </a:cubicBezTo>
                      <a:close/>
                      <a:moveTo>
                        <a:pt x="1380" y="1569"/>
                      </a:moveTo>
                      <a:lnTo>
                        <a:pt x="2099" y="1985"/>
                      </a:lnTo>
                      <a:cubicBezTo>
                        <a:pt x="1995" y="2259"/>
                        <a:pt x="1995" y="2562"/>
                        <a:pt x="2099" y="2836"/>
                      </a:cubicBezTo>
                      <a:lnTo>
                        <a:pt x="1380" y="3251"/>
                      </a:lnTo>
                      <a:cubicBezTo>
                        <a:pt x="1135" y="2722"/>
                        <a:pt x="1135" y="2099"/>
                        <a:pt x="1380" y="1569"/>
                      </a:cubicBezTo>
                      <a:close/>
                      <a:moveTo>
                        <a:pt x="5066" y="1569"/>
                      </a:moveTo>
                      <a:cubicBezTo>
                        <a:pt x="5312" y="2099"/>
                        <a:pt x="5312" y="2722"/>
                        <a:pt x="5066" y="3251"/>
                      </a:cubicBezTo>
                      <a:lnTo>
                        <a:pt x="4338" y="2836"/>
                      </a:lnTo>
                      <a:cubicBezTo>
                        <a:pt x="4452" y="2562"/>
                        <a:pt x="4452" y="2259"/>
                        <a:pt x="4338" y="1985"/>
                      </a:cubicBezTo>
                      <a:lnTo>
                        <a:pt x="5066" y="1569"/>
                      </a:lnTo>
                      <a:close/>
                      <a:moveTo>
                        <a:pt x="2288" y="3166"/>
                      </a:moveTo>
                      <a:cubicBezTo>
                        <a:pt x="2477" y="3393"/>
                        <a:pt x="2741" y="3544"/>
                        <a:pt x="3034" y="3592"/>
                      </a:cubicBezTo>
                      <a:lnTo>
                        <a:pt x="3034" y="4433"/>
                      </a:lnTo>
                      <a:cubicBezTo>
                        <a:pt x="2448" y="4376"/>
                        <a:pt x="1910" y="4064"/>
                        <a:pt x="1569" y="3582"/>
                      </a:cubicBezTo>
                      <a:lnTo>
                        <a:pt x="2288" y="3166"/>
                      </a:lnTo>
                      <a:close/>
                      <a:moveTo>
                        <a:pt x="4149" y="3166"/>
                      </a:moveTo>
                      <a:lnTo>
                        <a:pt x="4877" y="3582"/>
                      </a:lnTo>
                      <a:cubicBezTo>
                        <a:pt x="4537" y="4064"/>
                        <a:pt x="3998" y="4376"/>
                        <a:pt x="3412" y="4433"/>
                      </a:cubicBezTo>
                      <a:lnTo>
                        <a:pt x="3412" y="3592"/>
                      </a:lnTo>
                      <a:cubicBezTo>
                        <a:pt x="3705" y="3544"/>
                        <a:pt x="3970" y="3393"/>
                        <a:pt x="4149" y="3166"/>
                      </a:cubicBezTo>
                      <a:close/>
                      <a:moveTo>
                        <a:pt x="3223" y="0"/>
                      </a:moveTo>
                      <a:cubicBezTo>
                        <a:pt x="1078" y="0"/>
                        <a:pt x="0" y="2599"/>
                        <a:pt x="1522" y="4121"/>
                      </a:cubicBezTo>
                      <a:cubicBezTo>
                        <a:pt x="2013" y="4609"/>
                        <a:pt x="2615" y="4827"/>
                        <a:pt x="3205" y="4827"/>
                      </a:cubicBezTo>
                      <a:cubicBezTo>
                        <a:pt x="4446" y="4827"/>
                        <a:pt x="5636" y="3864"/>
                        <a:pt x="5643" y="2410"/>
                      </a:cubicBezTo>
                      <a:cubicBezTo>
                        <a:pt x="5633" y="1078"/>
                        <a:pt x="4556" y="0"/>
                        <a:pt x="32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33"/>
              <p:cNvGrpSpPr/>
              <p:nvPr/>
            </p:nvGrpSpPr>
            <p:grpSpPr>
              <a:xfrm>
                <a:off x="3790851" y="3007700"/>
                <a:ext cx="373155" cy="309182"/>
                <a:chOff x="7498175" y="2072375"/>
                <a:chExt cx="372150" cy="368600"/>
              </a:xfrm>
            </p:grpSpPr>
            <p:sp>
              <p:nvSpPr>
                <p:cNvPr id="1276" name="Google Shape;1276;p33"/>
                <p:cNvSpPr/>
                <p:nvPr/>
              </p:nvSpPr>
              <p:spPr>
                <a:xfrm>
                  <a:off x="7498175" y="2072375"/>
                  <a:ext cx="372150" cy="368600"/>
                </a:xfrm>
                <a:custGeom>
                  <a:rect b="b" l="l" r="r" t="t"/>
                  <a:pathLst>
                    <a:path extrusionOk="0" h="14744" w="14886">
                      <a:moveTo>
                        <a:pt x="4187" y="4574"/>
                      </a:moveTo>
                      <a:lnTo>
                        <a:pt x="4187" y="5113"/>
                      </a:lnTo>
                      <a:lnTo>
                        <a:pt x="1825" y="5113"/>
                      </a:lnTo>
                      <a:lnTo>
                        <a:pt x="1825" y="4574"/>
                      </a:lnTo>
                      <a:close/>
                      <a:moveTo>
                        <a:pt x="13061" y="4574"/>
                      </a:moveTo>
                      <a:lnTo>
                        <a:pt x="13061" y="5113"/>
                      </a:lnTo>
                      <a:lnTo>
                        <a:pt x="10699" y="5113"/>
                      </a:lnTo>
                      <a:lnTo>
                        <a:pt x="10699" y="4574"/>
                      </a:lnTo>
                      <a:close/>
                      <a:moveTo>
                        <a:pt x="3696" y="5548"/>
                      </a:moveTo>
                      <a:lnTo>
                        <a:pt x="3696" y="11435"/>
                      </a:lnTo>
                      <a:lnTo>
                        <a:pt x="2316" y="11435"/>
                      </a:lnTo>
                      <a:lnTo>
                        <a:pt x="2316" y="5548"/>
                      </a:lnTo>
                      <a:close/>
                      <a:moveTo>
                        <a:pt x="12570" y="5548"/>
                      </a:moveTo>
                      <a:lnTo>
                        <a:pt x="12570" y="11435"/>
                      </a:lnTo>
                      <a:lnTo>
                        <a:pt x="11190" y="11435"/>
                      </a:lnTo>
                      <a:lnTo>
                        <a:pt x="11190" y="5548"/>
                      </a:lnTo>
                      <a:close/>
                      <a:moveTo>
                        <a:pt x="4187" y="11880"/>
                      </a:moveTo>
                      <a:lnTo>
                        <a:pt x="4187" y="12418"/>
                      </a:lnTo>
                      <a:lnTo>
                        <a:pt x="1825" y="12418"/>
                      </a:lnTo>
                      <a:lnTo>
                        <a:pt x="1825" y="11880"/>
                      </a:lnTo>
                      <a:close/>
                      <a:moveTo>
                        <a:pt x="8620" y="11880"/>
                      </a:moveTo>
                      <a:lnTo>
                        <a:pt x="8620" y="12418"/>
                      </a:lnTo>
                      <a:lnTo>
                        <a:pt x="6257" y="12418"/>
                      </a:lnTo>
                      <a:lnTo>
                        <a:pt x="6257" y="11880"/>
                      </a:lnTo>
                      <a:close/>
                      <a:moveTo>
                        <a:pt x="13061" y="11880"/>
                      </a:moveTo>
                      <a:lnTo>
                        <a:pt x="13061" y="12418"/>
                      </a:lnTo>
                      <a:lnTo>
                        <a:pt x="10699" y="12418"/>
                      </a:lnTo>
                      <a:lnTo>
                        <a:pt x="10699" y="11880"/>
                      </a:lnTo>
                      <a:close/>
                      <a:moveTo>
                        <a:pt x="13713" y="12853"/>
                      </a:moveTo>
                      <a:lnTo>
                        <a:pt x="13713" y="13316"/>
                      </a:lnTo>
                      <a:lnTo>
                        <a:pt x="4027" y="13316"/>
                      </a:lnTo>
                      <a:cubicBezTo>
                        <a:pt x="3734" y="13316"/>
                        <a:pt x="3734" y="13751"/>
                        <a:pt x="4027" y="13751"/>
                      </a:cubicBezTo>
                      <a:lnTo>
                        <a:pt x="14366" y="13751"/>
                      </a:lnTo>
                      <a:lnTo>
                        <a:pt x="14366" y="14308"/>
                      </a:lnTo>
                      <a:lnTo>
                        <a:pt x="530" y="14308"/>
                      </a:lnTo>
                      <a:lnTo>
                        <a:pt x="530" y="13751"/>
                      </a:lnTo>
                      <a:lnTo>
                        <a:pt x="3299" y="13751"/>
                      </a:lnTo>
                      <a:cubicBezTo>
                        <a:pt x="3582" y="13751"/>
                        <a:pt x="3582" y="13316"/>
                        <a:pt x="3299" y="13316"/>
                      </a:cubicBezTo>
                      <a:lnTo>
                        <a:pt x="1182" y="13316"/>
                      </a:lnTo>
                      <a:lnTo>
                        <a:pt x="1182" y="12853"/>
                      </a:lnTo>
                      <a:close/>
                      <a:moveTo>
                        <a:pt x="7443" y="0"/>
                      </a:moveTo>
                      <a:cubicBezTo>
                        <a:pt x="7405" y="0"/>
                        <a:pt x="7367" y="10"/>
                        <a:pt x="7334" y="28"/>
                      </a:cubicBezTo>
                      <a:lnTo>
                        <a:pt x="190" y="4168"/>
                      </a:lnTo>
                      <a:cubicBezTo>
                        <a:pt x="1" y="4281"/>
                        <a:pt x="76" y="4574"/>
                        <a:pt x="303" y="4574"/>
                      </a:cubicBezTo>
                      <a:lnTo>
                        <a:pt x="1390" y="4574"/>
                      </a:lnTo>
                      <a:lnTo>
                        <a:pt x="1390" y="5330"/>
                      </a:lnTo>
                      <a:cubicBezTo>
                        <a:pt x="1390" y="5453"/>
                        <a:pt x="1484" y="5548"/>
                        <a:pt x="1607" y="5548"/>
                      </a:cubicBezTo>
                      <a:lnTo>
                        <a:pt x="1881" y="5548"/>
                      </a:lnTo>
                      <a:lnTo>
                        <a:pt x="1881" y="11435"/>
                      </a:lnTo>
                      <a:lnTo>
                        <a:pt x="1607" y="11435"/>
                      </a:lnTo>
                      <a:cubicBezTo>
                        <a:pt x="1484" y="11435"/>
                        <a:pt x="1390" y="11539"/>
                        <a:pt x="1390" y="11653"/>
                      </a:cubicBezTo>
                      <a:lnTo>
                        <a:pt x="1390" y="12409"/>
                      </a:lnTo>
                      <a:lnTo>
                        <a:pt x="964" y="12409"/>
                      </a:lnTo>
                      <a:cubicBezTo>
                        <a:pt x="842" y="12409"/>
                        <a:pt x="738" y="12513"/>
                        <a:pt x="738" y="12636"/>
                      </a:cubicBezTo>
                      <a:lnTo>
                        <a:pt x="738" y="13316"/>
                      </a:lnTo>
                      <a:lnTo>
                        <a:pt x="312" y="13316"/>
                      </a:lnTo>
                      <a:cubicBezTo>
                        <a:pt x="190" y="13316"/>
                        <a:pt x="86" y="13411"/>
                        <a:pt x="86" y="13533"/>
                      </a:cubicBezTo>
                      <a:lnTo>
                        <a:pt x="86" y="14526"/>
                      </a:lnTo>
                      <a:cubicBezTo>
                        <a:pt x="86" y="14639"/>
                        <a:pt x="190" y="14743"/>
                        <a:pt x="312" y="14743"/>
                      </a:cubicBezTo>
                      <a:lnTo>
                        <a:pt x="14583" y="14743"/>
                      </a:lnTo>
                      <a:cubicBezTo>
                        <a:pt x="14706" y="14743"/>
                        <a:pt x="14800" y="14639"/>
                        <a:pt x="14800" y="14526"/>
                      </a:cubicBezTo>
                      <a:lnTo>
                        <a:pt x="14800" y="13533"/>
                      </a:lnTo>
                      <a:cubicBezTo>
                        <a:pt x="14800" y="13416"/>
                        <a:pt x="14714" y="13315"/>
                        <a:pt x="14598" y="13315"/>
                      </a:cubicBezTo>
                      <a:cubicBezTo>
                        <a:pt x="14593" y="13315"/>
                        <a:pt x="14588" y="13316"/>
                        <a:pt x="14583" y="13316"/>
                      </a:cubicBezTo>
                      <a:lnTo>
                        <a:pt x="14148" y="13316"/>
                      </a:lnTo>
                      <a:lnTo>
                        <a:pt x="14148" y="12636"/>
                      </a:lnTo>
                      <a:cubicBezTo>
                        <a:pt x="14148" y="12513"/>
                        <a:pt x="14044" y="12409"/>
                        <a:pt x="13931" y="12409"/>
                      </a:cubicBezTo>
                      <a:lnTo>
                        <a:pt x="13496" y="12409"/>
                      </a:lnTo>
                      <a:lnTo>
                        <a:pt x="13496" y="11653"/>
                      </a:lnTo>
                      <a:cubicBezTo>
                        <a:pt x="13496" y="11539"/>
                        <a:pt x="13392" y="11435"/>
                        <a:pt x="13279" y="11435"/>
                      </a:cubicBezTo>
                      <a:lnTo>
                        <a:pt x="13005" y="11435"/>
                      </a:lnTo>
                      <a:lnTo>
                        <a:pt x="13005" y="5548"/>
                      </a:lnTo>
                      <a:lnTo>
                        <a:pt x="13279" y="5548"/>
                      </a:lnTo>
                      <a:cubicBezTo>
                        <a:pt x="13392" y="5548"/>
                        <a:pt x="13496" y="5453"/>
                        <a:pt x="13496" y="5330"/>
                      </a:cubicBezTo>
                      <a:lnTo>
                        <a:pt x="13496" y="4574"/>
                      </a:lnTo>
                      <a:lnTo>
                        <a:pt x="14583" y="4574"/>
                      </a:lnTo>
                      <a:cubicBezTo>
                        <a:pt x="14800" y="4574"/>
                        <a:pt x="14885" y="4272"/>
                        <a:pt x="14687" y="4168"/>
                      </a:cubicBezTo>
                      <a:lnTo>
                        <a:pt x="12664" y="2996"/>
                      </a:lnTo>
                      <a:cubicBezTo>
                        <a:pt x="12625" y="2972"/>
                        <a:pt x="12586" y="2961"/>
                        <a:pt x="12549" y="2961"/>
                      </a:cubicBezTo>
                      <a:cubicBezTo>
                        <a:pt x="12358" y="2961"/>
                        <a:pt x="12233" y="3247"/>
                        <a:pt x="12447" y="3374"/>
                      </a:cubicBezTo>
                      <a:lnTo>
                        <a:pt x="13770" y="4130"/>
                      </a:lnTo>
                      <a:lnTo>
                        <a:pt x="10207" y="4130"/>
                      </a:lnTo>
                      <a:cubicBezTo>
                        <a:pt x="9914" y="4130"/>
                        <a:pt x="9914" y="4574"/>
                        <a:pt x="10207" y="4574"/>
                      </a:cubicBezTo>
                      <a:lnTo>
                        <a:pt x="10264" y="4574"/>
                      </a:lnTo>
                      <a:lnTo>
                        <a:pt x="10264" y="5330"/>
                      </a:lnTo>
                      <a:cubicBezTo>
                        <a:pt x="10264" y="5444"/>
                        <a:pt x="10358" y="5548"/>
                        <a:pt x="10481" y="5548"/>
                      </a:cubicBezTo>
                      <a:lnTo>
                        <a:pt x="10746" y="5548"/>
                      </a:lnTo>
                      <a:lnTo>
                        <a:pt x="10746" y="11435"/>
                      </a:lnTo>
                      <a:lnTo>
                        <a:pt x="10481" y="11435"/>
                      </a:lnTo>
                      <a:cubicBezTo>
                        <a:pt x="10358" y="11435"/>
                        <a:pt x="10264" y="11539"/>
                        <a:pt x="10264" y="11653"/>
                      </a:cubicBezTo>
                      <a:lnTo>
                        <a:pt x="10264" y="12409"/>
                      </a:lnTo>
                      <a:lnTo>
                        <a:pt x="9054" y="12409"/>
                      </a:lnTo>
                      <a:lnTo>
                        <a:pt x="9054" y="11653"/>
                      </a:lnTo>
                      <a:cubicBezTo>
                        <a:pt x="9054" y="11539"/>
                        <a:pt x="8960" y="11435"/>
                        <a:pt x="8837" y="11435"/>
                      </a:cubicBezTo>
                      <a:lnTo>
                        <a:pt x="8572" y="11435"/>
                      </a:lnTo>
                      <a:lnTo>
                        <a:pt x="8572" y="6436"/>
                      </a:lnTo>
                      <a:cubicBezTo>
                        <a:pt x="8572" y="6290"/>
                        <a:pt x="8461" y="6216"/>
                        <a:pt x="8350" y="6216"/>
                      </a:cubicBezTo>
                      <a:cubicBezTo>
                        <a:pt x="8239" y="6216"/>
                        <a:pt x="8128" y="6290"/>
                        <a:pt x="8128" y="6436"/>
                      </a:cubicBezTo>
                      <a:lnTo>
                        <a:pt x="8128" y="11435"/>
                      </a:lnTo>
                      <a:lnTo>
                        <a:pt x="6748" y="11435"/>
                      </a:lnTo>
                      <a:lnTo>
                        <a:pt x="6748" y="6436"/>
                      </a:lnTo>
                      <a:cubicBezTo>
                        <a:pt x="6748" y="6290"/>
                        <a:pt x="6640" y="6216"/>
                        <a:pt x="6531" y="6216"/>
                      </a:cubicBezTo>
                      <a:cubicBezTo>
                        <a:pt x="6422" y="6216"/>
                        <a:pt x="6314" y="6290"/>
                        <a:pt x="6314" y="6436"/>
                      </a:cubicBezTo>
                      <a:lnTo>
                        <a:pt x="6314" y="11435"/>
                      </a:lnTo>
                      <a:lnTo>
                        <a:pt x="6039" y="11435"/>
                      </a:lnTo>
                      <a:cubicBezTo>
                        <a:pt x="5917" y="11435"/>
                        <a:pt x="5822" y="11539"/>
                        <a:pt x="5822" y="11653"/>
                      </a:cubicBezTo>
                      <a:lnTo>
                        <a:pt x="5822" y="12409"/>
                      </a:lnTo>
                      <a:lnTo>
                        <a:pt x="4622" y="12409"/>
                      </a:lnTo>
                      <a:lnTo>
                        <a:pt x="4622" y="11653"/>
                      </a:lnTo>
                      <a:cubicBezTo>
                        <a:pt x="4622" y="11539"/>
                        <a:pt x="4527" y="11435"/>
                        <a:pt x="4405" y="11435"/>
                      </a:cubicBezTo>
                      <a:lnTo>
                        <a:pt x="4130" y="11435"/>
                      </a:lnTo>
                      <a:lnTo>
                        <a:pt x="4130" y="5548"/>
                      </a:lnTo>
                      <a:lnTo>
                        <a:pt x="4405" y="5548"/>
                      </a:lnTo>
                      <a:cubicBezTo>
                        <a:pt x="4527" y="5548"/>
                        <a:pt x="4622" y="5453"/>
                        <a:pt x="4622" y="5330"/>
                      </a:cubicBezTo>
                      <a:lnTo>
                        <a:pt x="4622" y="4574"/>
                      </a:lnTo>
                      <a:lnTo>
                        <a:pt x="4641" y="4574"/>
                      </a:lnTo>
                      <a:cubicBezTo>
                        <a:pt x="4931" y="4574"/>
                        <a:pt x="4934" y="4139"/>
                        <a:pt x="4650" y="4139"/>
                      </a:cubicBezTo>
                      <a:cubicBezTo>
                        <a:pt x="4647" y="4139"/>
                        <a:pt x="4644" y="4139"/>
                        <a:pt x="4641" y="4139"/>
                      </a:cubicBezTo>
                      <a:lnTo>
                        <a:pt x="1116" y="4139"/>
                      </a:lnTo>
                      <a:lnTo>
                        <a:pt x="7438" y="473"/>
                      </a:lnTo>
                      <a:lnTo>
                        <a:pt x="11880" y="3043"/>
                      </a:lnTo>
                      <a:cubicBezTo>
                        <a:pt x="11920" y="3068"/>
                        <a:pt x="11959" y="3078"/>
                        <a:pt x="11995" y="3078"/>
                      </a:cubicBezTo>
                      <a:cubicBezTo>
                        <a:pt x="12184" y="3078"/>
                        <a:pt x="12303" y="2792"/>
                        <a:pt x="12097" y="2665"/>
                      </a:cubicBezTo>
                      <a:lnTo>
                        <a:pt x="7552" y="28"/>
                      </a:lnTo>
                      <a:cubicBezTo>
                        <a:pt x="7519" y="10"/>
                        <a:pt x="7481" y="0"/>
                        <a:pt x="7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3"/>
                <p:cNvSpPr/>
                <p:nvPr/>
              </p:nvSpPr>
              <p:spPr>
                <a:xfrm>
                  <a:off x="7660725" y="2125650"/>
                  <a:ext cx="46800" cy="82425"/>
                </a:xfrm>
                <a:custGeom>
                  <a:rect b="b" l="l" r="r" t="t"/>
                  <a:pathLst>
                    <a:path extrusionOk="0" h="3297" w="1872">
                      <a:moveTo>
                        <a:pt x="719" y="714"/>
                      </a:moveTo>
                      <a:lnTo>
                        <a:pt x="719" y="1385"/>
                      </a:lnTo>
                      <a:cubicBezTo>
                        <a:pt x="350" y="1319"/>
                        <a:pt x="350" y="789"/>
                        <a:pt x="719" y="714"/>
                      </a:cubicBezTo>
                      <a:close/>
                      <a:moveTo>
                        <a:pt x="1154" y="1905"/>
                      </a:moveTo>
                      <a:cubicBezTo>
                        <a:pt x="1532" y="1980"/>
                        <a:pt x="1532" y="2509"/>
                        <a:pt x="1154" y="2585"/>
                      </a:cubicBezTo>
                      <a:lnTo>
                        <a:pt x="1154" y="1905"/>
                      </a:lnTo>
                      <a:close/>
                      <a:moveTo>
                        <a:pt x="936" y="0"/>
                      </a:moveTo>
                      <a:cubicBezTo>
                        <a:pt x="828" y="0"/>
                        <a:pt x="719" y="71"/>
                        <a:pt x="719" y="213"/>
                      </a:cubicBezTo>
                      <a:lnTo>
                        <a:pt x="719" y="260"/>
                      </a:lnTo>
                      <a:cubicBezTo>
                        <a:pt x="312" y="345"/>
                        <a:pt x="1" y="667"/>
                        <a:pt x="1" y="1054"/>
                      </a:cubicBezTo>
                      <a:cubicBezTo>
                        <a:pt x="1" y="1432"/>
                        <a:pt x="312" y="1763"/>
                        <a:pt x="719" y="1838"/>
                      </a:cubicBezTo>
                      <a:lnTo>
                        <a:pt x="719" y="2576"/>
                      </a:lnTo>
                      <a:cubicBezTo>
                        <a:pt x="568" y="2538"/>
                        <a:pt x="454" y="2405"/>
                        <a:pt x="445" y="2245"/>
                      </a:cubicBezTo>
                      <a:cubicBezTo>
                        <a:pt x="445" y="2098"/>
                        <a:pt x="336" y="2025"/>
                        <a:pt x="227" y="2025"/>
                      </a:cubicBezTo>
                      <a:cubicBezTo>
                        <a:pt x="119" y="2025"/>
                        <a:pt x="10" y="2098"/>
                        <a:pt x="10" y="2245"/>
                      </a:cubicBezTo>
                      <a:cubicBezTo>
                        <a:pt x="10" y="2623"/>
                        <a:pt x="312" y="2954"/>
                        <a:pt x="719" y="3029"/>
                      </a:cubicBezTo>
                      <a:lnTo>
                        <a:pt x="719" y="3076"/>
                      </a:lnTo>
                      <a:cubicBezTo>
                        <a:pt x="719" y="3223"/>
                        <a:pt x="828" y="3296"/>
                        <a:pt x="936" y="3296"/>
                      </a:cubicBezTo>
                      <a:cubicBezTo>
                        <a:pt x="1045" y="3296"/>
                        <a:pt x="1154" y="3223"/>
                        <a:pt x="1154" y="3076"/>
                      </a:cubicBezTo>
                      <a:lnTo>
                        <a:pt x="1154" y="3029"/>
                      </a:lnTo>
                      <a:cubicBezTo>
                        <a:pt x="1569" y="2944"/>
                        <a:pt x="1872" y="2623"/>
                        <a:pt x="1872" y="2245"/>
                      </a:cubicBezTo>
                      <a:cubicBezTo>
                        <a:pt x="1872" y="1857"/>
                        <a:pt x="1569" y="1536"/>
                        <a:pt x="1154" y="1451"/>
                      </a:cubicBezTo>
                      <a:lnTo>
                        <a:pt x="1154" y="714"/>
                      </a:lnTo>
                      <a:cubicBezTo>
                        <a:pt x="1314" y="761"/>
                        <a:pt x="1418" y="893"/>
                        <a:pt x="1437" y="1054"/>
                      </a:cubicBezTo>
                      <a:cubicBezTo>
                        <a:pt x="1437" y="1196"/>
                        <a:pt x="1546" y="1267"/>
                        <a:pt x="1654" y="1267"/>
                      </a:cubicBezTo>
                      <a:cubicBezTo>
                        <a:pt x="1763" y="1267"/>
                        <a:pt x="1872" y="1196"/>
                        <a:pt x="1872" y="1054"/>
                      </a:cubicBezTo>
                      <a:cubicBezTo>
                        <a:pt x="1872" y="667"/>
                        <a:pt x="1569" y="345"/>
                        <a:pt x="1154" y="260"/>
                      </a:cubicBezTo>
                      <a:lnTo>
                        <a:pt x="1154" y="213"/>
                      </a:lnTo>
                      <a:cubicBezTo>
                        <a:pt x="1154" y="71"/>
                        <a:pt x="1045" y="0"/>
                        <a:pt x="9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3"/>
                <p:cNvSpPr/>
                <p:nvPr/>
              </p:nvSpPr>
              <p:spPr>
                <a:xfrm>
                  <a:off x="7604325" y="2107100"/>
                  <a:ext cx="139350" cy="119350"/>
                </a:xfrm>
                <a:custGeom>
                  <a:rect b="b" l="l" r="r" t="t"/>
                  <a:pathLst>
                    <a:path extrusionOk="0" h="4774" w="5574">
                      <a:moveTo>
                        <a:pt x="3181" y="436"/>
                      </a:moveTo>
                      <a:cubicBezTo>
                        <a:pt x="4179" y="436"/>
                        <a:pt x="5139" y="1212"/>
                        <a:pt x="5139" y="2382"/>
                      </a:cubicBezTo>
                      <a:cubicBezTo>
                        <a:pt x="5139" y="3459"/>
                        <a:pt x="4270" y="4329"/>
                        <a:pt x="3192" y="4329"/>
                      </a:cubicBezTo>
                      <a:cubicBezTo>
                        <a:pt x="1463" y="4329"/>
                        <a:pt x="593" y="2231"/>
                        <a:pt x="1822" y="1012"/>
                      </a:cubicBezTo>
                      <a:cubicBezTo>
                        <a:pt x="2216" y="614"/>
                        <a:pt x="2703" y="436"/>
                        <a:pt x="3181" y="436"/>
                      </a:cubicBezTo>
                      <a:close/>
                      <a:moveTo>
                        <a:pt x="3181" y="0"/>
                      </a:moveTo>
                      <a:cubicBezTo>
                        <a:pt x="1071" y="0"/>
                        <a:pt x="1" y="2564"/>
                        <a:pt x="1501" y="4064"/>
                      </a:cubicBezTo>
                      <a:cubicBezTo>
                        <a:pt x="1987" y="4554"/>
                        <a:pt x="2586" y="4773"/>
                        <a:pt x="3174" y="4773"/>
                      </a:cubicBezTo>
                      <a:cubicBezTo>
                        <a:pt x="4399" y="4773"/>
                        <a:pt x="5574" y="3819"/>
                        <a:pt x="5574" y="2382"/>
                      </a:cubicBezTo>
                      <a:cubicBezTo>
                        <a:pt x="5574" y="1068"/>
                        <a:pt x="4506" y="10"/>
                        <a:pt x="3192" y="0"/>
                      </a:cubicBezTo>
                      <a:cubicBezTo>
                        <a:pt x="3188" y="0"/>
                        <a:pt x="3184" y="0"/>
                        <a:pt x="3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33"/>
              <p:cNvGrpSpPr/>
              <p:nvPr/>
            </p:nvGrpSpPr>
            <p:grpSpPr>
              <a:xfrm>
                <a:off x="5084742" y="1961277"/>
                <a:ext cx="296147" cy="309182"/>
                <a:chOff x="3841250" y="2071650"/>
                <a:chExt cx="295350" cy="368600"/>
              </a:xfrm>
            </p:grpSpPr>
            <p:sp>
              <p:nvSpPr>
                <p:cNvPr id="1280" name="Google Shape;1280;p33"/>
                <p:cNvSpPr/>
                <p:nvPr/>
              </p:nvSpPr>
              <p:spPr>
                <a:xfrm>
                  <a:off x="3841250" y="2071650"/>
                  <a:ext cx="295350" cy="368600"/>
                </a:xfrm>
                <a:custGeom>
                  <a:rect b="b" l="l" r="r" t="t"/>
                  <a:pathLst>
                    <a:path extrusionOk="0" h="14744" w="11814">
                      <a:moveTo>
                        <a:pt x="1418" y="1"/>
                      </a:moveTo>
                      <a:cubicBezTo>
                        <a:pt x="633" y="1"/>
                        <a:pt x="0" y="634"/>
                        <a:pt x="0" y="1418"/>
                      </a:cubicBezTo>
                      <a:lnTo>
                        <a:pt x="0" y="13326"/>
                      </a:lnTo>
                      <a:cubicBezTo>
                        <a:pt x="0" y="14101"/>
                        <a:pt x="633" y="14744"/>
                        <a:pt x="1418" y="14744"/>
                      </a:cubicBezTo>
                      <a:lnTo>
                        <a:pt x="10396" y="14744"/>
                      </a:lnTo>
                      <a:cubicBezTo>
                        <a:pt x="11171" y="14744"/>
                        <a:pt x="11814" y="14101"/>
                        <a:pt x="11814" y="13326"/>
                      </a:cubicBezTo>
                      <a:lnTo>
                        <a:pt x="11814" y="10671"/>
                      </a:lnTo>
                      <a:cubicBezTo>
                        <a:pt x="11814" y="10543"/>
                        <a:pt x="11717" y="10479"/>
                        <a:pt x="11620" y="10479"/>
                      </a:cubicBezTo>
                      <a:cubicBezTo>
                        <a:pt x="11523" y="10479"/>
                        <a:pt x="11426" y="10543"/>
                        <a:pt x="11426" y="10671"/>
                      </a:cubicBezTo>
                      <a:lnTo>
                        <a:pt x="11426" y="13326"/>
                      </a:lnTo>
                      <a:cubicBezTo>
                        <a:pt x="11426" y="13893"/>
                        <a:pt x="10963" y="14356"/>
                        <a:pt x="10396" y="14356"/>
                      </a:cubicBezTo>
                      <a:lnTo>
                        <a:pt x="1418" y="14356"/>
                      </a:lnTo>
                      <a:cubicBezTo>
                        <a:pt x="841" y="14356"/>
                        <a:pt x="378" y="13893"/>
                        <a:pt x="378" y="13326"/>
                      </a:cubicBezTo>
                      <a:lnTo>
                        <a:pt x="378" y="1418"/>
                      </a:lnTo>
                      <a:cubicBezTo>
                        <a:pt x="378" y="842"/>
                        <a:pt x="841" y="379"/>
                        <a:pt x="1418" y="379"/>
                      </a:cubicBezTo>
                      <a:lnTo>
                        <a:pt x="10396" y="379"/>
                      </a:lnTo>
                      <a:cubicBezTo>
                        <a:pt x="10963" y="379"/>
                        <a:pt x="11426" y="842"/>
                        <a:pt x="11426" y="1418"/>
                      </a:cubicBezTo>
                      <a:lnTo>
                        <a:pt x="11426" y="9943"/>
                      </a:lnTo>
                      <a:cubicBezTo>
                        <a:pt x="11426" y="10047"/>
                        <a:pt x="11511" y="10132"/>
                        <a:pt x="11625" y="10132"/>
                      </a:cubicBezTo>
                      <a:cubicBezTo>
                        <a:pt x="11729" y="10132"/>
                        <a:pt x="11814" y="10047"/>
                        <a:pt x="11814" y="9943"/>
                      </a:cubicBezTo>
                      <a:lnTo>
                        <a:pt x="11814" y="1418"/>
                      </a:lnTo>
                      <a:cubicBezTo>
                        <a:pt x="11814" y="634"/>
                        <a:pt x="11171" y="1"/>
                        <a:pt x="103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3"/>
                <p:cNvSpPr/>
                <p:nvPr/>
              </p:nvSpPr>
              <p:spPr>
                <a:xfrm>
                  <a:off x="3870300" y="2208450"/>
                  <a:ext cx="52950" cy="44200"/>
                </a:xfrm>
                <a:custGeom>
                  <a:rect b="b" l="l" r="r" t="t"/>
                  <a:pathLst>
                    <a:path extrusionOk="0" h="1768" w="2118">
                      <a:moveTo>
                        <a:pt x="1513" y="379"/>
                      </a:moveTo>
                      <a:cubicBezTo>
                        <a:pt x="1636" y="379"/>
                        <a:pt x="1740" y="483"/>
                        <a:pt x="1740" y="606"/>
                      </a:cubicBezTo>
                      <a:lnTo>
                        <a:pt x="1740" y="1173"/>
                      </a:lnTo>
                      <a:cubicBezTo>
                        <a:pt x="1740" y="1286"/>
                        <a:pt x="1636" y="1390"/>
                        <a:pt x="1513" y="1390"/>
                      </a:cubicBezTo>
                      <a:lnTo>
                        <a:pt x="606" y="1390"/>
                      </a:lnTo>
                      <a:cubicBezTo>
                        <a:pt x="483" y="1390"/>
                        <a:pt x="388" y="1286"/>
                        <a:pt x="388" y="1173"/>
                      </a:cubicBezTo>
                      <a:lnTo>
                        <a:pt x="388" y="606"/>
                      </a:lnTo>
                      <a:cubicBezTo>
                        <a:pt x="388" y="483"/>
                        <a:pt x="483" y="379"/>
                        <a:pt x="606" y="379"/>
                      </a:cubicBezTo>
                      <a:close/>
                      <a:moveTo>
                        <a:pt x="606" y="1"/>
                      </a:moveTo>
                      <a:cubicBezTo>
                        <a:pt x="275" y="1"/>
                        <a:pt x="1" y="275"/>
                        <a:pt x="1" y="606"/>
                      </a:cubicBezTo>
                      <a:lnTo>
                        <a:pt x="1" y="1173"/>
                      </a:lnTo>
                      <a:cubicBezTo>
                        <a:pt x="1" y="1503"/>
                        <a:pt x="275" y="1768"/>
                        <a:pt x="606" y="1768"/>
                      </a:cubicBezTo>
                      <a:lnTo>
                        <a:pt x="1513" y="1768"/>
                      </a:lnTo>
                      <a:cubicBezTo>
                        <a:pt x="1844" y="1768"/>
                        <a:pt x="2118" y="1503"/>
                        <a:pt x="2118" y="1173"/>
                      </a:cubicBezTo>
                      <a:lnTo>
                        <a:pt x="2118" y="606"/>
                      </a:lnTo>
                      <a:cubicBezTo>
                        <a:pt x="2118" y="275"/>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3"/>
                <p:cNvSpPr/>
                <p:nvPr/>
              </p:nvSpPr>
              <p:spPr>
                <a:xfrm>
                  <a:off x="3931725" y="2208450"/>
                  <a:ext cx="52725" cy="44200"/>
                </a:xfrm>
                <a:custGeom>
                  <a:rect b="b" l="l" r="r" t="t"/>
                  <a:pathLst>
                    <a:path extrusionOk="0" h="1768" w="2109">
                      <a:moveTo>
                        <a:pt x="1513" y="379"/>
                      </a:moveTo>
                      <a:cubicBezTo>
                        <a:pt x="1636" y="379"/>
                        <a:pt x="1730" y="483"/>
                        <a:pt x="1730" y="606"/>
                      </a:cubicBezTo>
                      <a:lnTo>
                        <a:pt x="1730" y="1173"/>
                      </a:lnTo>
                      <a:cubicBezTo>
                        <a:pt x="1730" y="1286"/>
                        <a:pt x="1636" y="1390"/>
                        <a:pt x="1513" y="1390"/>
                      </a:cubicBezTo>
                      <a:lnTo>
                        <a:pt x="596" y="1390"/>
                      </a:lnTo>
                      <a:cubicBezTo>
                        <a:pt x="483" y="1390"/>
                        <a:pt x="379" y="1286"/>
                        <a:pt x="379" y="1173"/>
                      </a:cubicBezTo>
                      <a:lnTo>
                        <a:pt x="379" y="606"/>
                      </a:lnTo>
                      <a:cubicBezTo>
                        <a:pt x="379" y="483"/>
                        <a:pt x="483" y="379"/>
                        <a:pt x="596" y="379"/>
                      </a:cubicBezTo>
                      <a:close/>
                      <a:moveTo>
                        <a:pt x="596" y="1"/>
                      </a:moveTo>
                      <a:cubicBezTo>
                        <a:pt x="266" y="1"/>
                        <a:pt x="1" y="275"/>
                        <a:pt x="1" y="606"/>
                      </a:cubicBezTo>
                      <a:lnTo>
                        <a:pt x="1" y="1173"/>
                      </a:lnTo>
                      <a:cubicBezTo>
                        <a:pt x="1" y="1503"/>
                        <a:pt x="266" y="1768"/>
                        <a:pt x="596" y="1768"/>
                      </a:cubicBezTo>
                      <a:lnTo>
                        <a:pt x="1513" y="1768"/>
                      </a:lnTo>
                      <a:cubicBezTo>
                        <a:pt x="1844" y="1768"/>
                        <a:pt x="2108" y="1503"/>
                        <a:pt x="2108" y="1173"/>
                      </a:cubicBezTo>
                      <a:lnTo>
                        <a:pt x="2108" y="606"/>
                      </a:lnTo>
                      <a:cubicBezTo>
                        <a:pt x="2108" y="275"/>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3"/>
                <p:cNvSpPr/>
                <p:nvPr/>
              </p:nvSpPr>
              <p:spPr>
                <a:xfrm>
                  <a:off x="3992925" y="2208450"/>
                  <a:ext cx="52950" cy="44200"/>
                </a:xfrm>
                <a:custGeom>
                  <a:rect b="b" l="l" r="r" t="t"/>
                  <a:pathLst>
                    <a:path extrusionOk="0" h="1768" w="2118">
                      <a:moveTo>
                        <a:pt x="1513" y="379"/>
                      </a:moveTo>
                      <a:cubicBezTo>
                        <a:pt x="1636" y="379"/>
                        <a:pt x="1730" y="483"/>
                        <a:pt x="1730" y="606"/>
                      </a:cubicBezTo>
                      <a:lnTo>
                        <a:pt x="1730" y="1173"/>
                      </a:lnTo>
                      <a:cubicBezTo>
                        <a:pt x="1730" y="1286"/>
                        <a:pt x="1636" y="1390"/>
                        <a:pt x="1513" y="1390"/>
                      </a:cubicBezTo>
                      <a:lnTo>
                        <a:pt x="605" y="1390"/>
                      </a:lnTo>
                      <a:cubicBezTo>
                        <a:pt x="483" y="1390"/>
                        <a:pt x="379" y="1286"/>
                        <a:pt x="379" y="1173"/>
                      </a:cubicBezTo>
                      <a:lnTo>
                        <a:pt x="379" y="606"/>
                      </a:lnTo>
                      <a:cubicBezTo>
                        <a:pt x="379" y="483"/>
                        <a:pt x="483" y="379"/>
                        <a:pt x="605" y="379"/>
                      </a:cubicBezTo>
                      <a:close/>
                      <a:moveTo>
                        <a:pt x="605" y="1"/>
                      </a:moveTo>
                      <a:cubicBezTo>
                        <a:pt x="275" y="1"/>
                        <a:pt x="1" y="275"/>
                        <a:pt x="1" y="606"/>
                      </a:cubicBezTo>
                      <a:lnTo>
                        <a:pt x="1" y="1173"/>
                      </a:lnTo>
                      <a:cubicBezTo>
                        <a:pt x="1" y="1503"/>
                        <a:pt x="275" y="1768"/>
                        <a:pt x="605" y="1768"/>
                      </a:cubicBezTo>
                      <a:lnTo>
                        <a:pt x="1513" y="1768"/>
                      </a:lnTo>
                      <a:cubicBezTo>
                        <a:pt x="1843" y="1768"/>
                        <a:pt x="2118" y="1503"/>
                        <a:pt x="2118" y="1173"/>
                      </a:cubicBezTo>
                      <a:lnTo>
                        <a:pt x="2118" y="606"/>
                      </a:lnTo>
                      <a:cubicBezTo>
                        <a:pt x="2118" y="275"/>
                        <a:pt x="1843"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3"/>
                <p:cNvSpPr/>
                <p:nvPr/>
              </p:nvSpPr>
              <p:spPr>
                <a:xfrm>
                  <a:off x="4054125" y="2208450"/>
                  <a:ext cx="52950" cy="44200"/>
                </a:xfrm>
                <a:custGeom>
                  <a:rect b="b" l="l" r="r" t="t"/>
                  <a:pathLst>
                    <a:path extrusionOk="0" h="1768" w="2118">
                      <a:moveTo>
                        <a:pt x="1512" y="379"/>
                      </a:moveTo>
                      <a:cubicBezTo>
                        <a:pt x="1635" y="379"/>
                        <a:pt x="1739" y="483"/>
                        <a:pt x="1739" y="606"/>
                      </a:cubicBezTo>
                      <a:lnTo>
                        <a:pt x="1739" y="1173"/>
                      </a:lnTo>
                      <a:cubicBezTo>
                        <a:pt x="1739" y="1286"/>
                        <a:pt x="1635" y="1390"/>
                        <a:pt x="1512" y="1390"/>
                      </a:cubicBezTo>
                      <a:lnTo>
                        <a:pt x="605" y="1390"/>
                      </a:lnTo>
                      <a:cubicBezTo>
                        <a:pt x="482" y="1390"/>
                        <a:pt x="388" y="1286"/>
                        <a:pt x="388" y="1173"/>
                      </a:cubicBezTo>
                      <a:lnTo>
                        <a:pt x="388" y="606"/>
                      </a:lnTo>
                      <a:cubicBezTo>
                        <a:pt x="388" y="483"/>
                        <a:pt x="482" y="379"/>
                        <a:pt x="605" y="379"/>
                      </a:cubicBezTo>
                      <a:close/>
                      <a:moveTo>
                        <a:pt x="605" y="1"/>
                      </a:moveTo>
                      <a:cubicBezTo>
                        <a:pt x="274" y="1"/>
                        <a:pt x="10" y="275"/>
                        <a:pt x="0" y="606"/>
                      </a:cubicBezTo>
                      <a:lnTo>
                        <a:pt x="0" y="1173"/>
                      </a:lnTo>
                      <a:cubicBezTo>
                        <a:pt x="0" y="1503"/>
                        <a:pt x="274" y="1768"/>
                        <a:pt x="605" y="1768"/>
                      </a:cubicBezTo>
                      <a:lnTo>
                        <a:pt x="1512" y="1768"/>
                      </a:lnTo>
                      <a:cubicBezTo>
                        <a:pt x="1853" y="1768"/>
                        <a:pt x="2117" y="1503"/>
                        <a:pt x="2117" y="1173"/>
                      </a:cubicBezTo>
                      <a:lnTo>
                        <a:pt x="2117" y="606"/>
                      </a:lnTo>
                      <a:cubicBezTo>
                        <a:pt x="2117" y="275"/>
                        <a:pt x="1853" y="1"/>
                        <a:pt x="1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3"/>
                <p:cNvSpPr/>
                <p:nvPr/>
              </p:nvSpPr>
              <p:spPr>
                <a:xfrm>
                  <a:off x="3870300" y="2261375"/>
                  <a:ext cx="52950" cy="44450"/>
                </a:xfrm>
                <a:custGeom>
                  <a:rect b="b" l="l" r="r" t="t"/>
                  <a:pathLst>
                    <a:path extrusionOk="0" h="1778" w="2118">
                      <a:moveTo>
                        <a:pt x="1513" y="388"/>
                      </a:moveTo>
                      <a:cubicBezTo>
                        <a:pt x="1636" y="388"/>
                        <a:pt x="1740" y="483"/>
                        <a:pt x="1740" y="605"/>
                      </a:cubicBezTo>
                      <a:lnTo>
                        <a:pt x="1740" y="1172"/>
                      </a:lnTo>
                      <a:cubicBezTo>
                        <a:pt x="1740" y="1295"/>
                        <a:pt x="1636" y="1390"/>
                        <a:pt x="1513" y="1390"/>
                      </a:cubicBezTo>
                      <a:lnTo>
                        <a:pt x="606" y="1390"/>
                      </a:lnTo>
                      <a:cubicBezTo>
                        <a:pt x="483" y="1390"/>
                        <a:pt x="388" y="1295"/>
                        <a:pt x="388" y="1172"/>
                      </a:cubicBezTo>
                      <a:lnTo>
                        <a:pt x="388" y="605"/>
                      </a:lnTo>
                      <a:cubicBezTo>
                        <a:pt x="388" y="483"/>
                        <a:pt x="483" y="388"/>
                        <a:pt x="606" y="388"/>
                      </a:cubicBezTo>
                      <a:close/>
                      <a:moveTo>
                        <a:pt x="606" y="1"/>
                      </a:moveTo>
                      <a:cubicBezTo>
                        <a:pt x="275" y="1"/>
                        <a:pt x="1" y="275"/>
                        <a:pt x="1" y="605"/>
                      </a:cubicBezTo>
                      <a:lnTo>
                        <a:pt x="1" y="1172"/>
                      </a:lnTo>
                      <a:cubicBezTo>
                        <a:pt x="1" y="1503"/>
                        <a:pt x="275" y="1777"/>
                        <a:pt x="606" y="1777"/>
                      </a:cubicBezTo>
                      <a:lnTo>
                        <a:pt x="1513" y="1777"/>
                      </a:lnTo>
                      <a:cubicBezTo>
                        <a:pt x="1844" y="1777"/>
                        <a:pt x="2118" y="1503"/>
                        <a:pt x="2118" y="1172"/>
                      </a:cubicBezTo>
                      <a:lnTo>
                        <a:pt x="2118" y="605"/>
                      </a:lnTo>
                      <a:cubicBezTo>
                        <a:pt x="2118" y="275"/>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3"/>
                <p:cNvSpPr/>
                <p:nvPr/>
              </p:nvSpPr>
              <p:spPr>
                <a:xfrm>
                  <a:off x="3931725" y="2261375"/>
                  <a:ext cx="52725" cy="44450"/>
                </a:xfrm>
                <a:custGeom>
                  <a:rect b="b" l="l" r="r" t="t"/>
                  <a:pathLst>
                    <a:path extrusionOk="0" h="1778" w="2109">
                      <a:moveTo>
                        <a:pt x="1513" y="388"/>
                      </a:moveTo>
                      <a:cubicBezTo>
                        <a:pt x="1636" y="388"/>
                        <a:pt x="1730" y="483"/>
                        <a:pt x="1730" y="605"/>
                      </a:cubicBezTo>
                      <a:lnTo>
                        <a:pt x="1730" y="1172"/>
                      </a:lnTo>
                      <a:cubicBezTo>
                        <a:pt x="1730" y="1295"/>
                        <a:pt x="1636" y="1390"/>
                        <a:pt x="1513" y="1390"/>
                      </a:cubicBezTo>
                      <a:lnTo>
                        <a:pt x="596" y="1390"/>
                      </a:lnTo>
                      <a:cubicBezTo>
                        <a:pt x="483" y="1390"/>
                        <a:pt x="379" y="1295"/>
                        <a:pt x="379" y="1172"/>
                      </a:cubicBezTo>
                      <a:lnTo>
                        <a:pt x="379" y="605"/>
                      </a:lnTo>
                      <a:cubicBezTo>
                        <a:pt x="379" y="483"/>
                        <a:pt x="483" y="388"/>
                        <a:pt x="596" y="388"/>
                      </a:cubicBezTo>
                      <a:close/>
                      <a:moveTo>
                        <a:pt x="596" y="1"/>
                      </a:moveTo>
                      <a:cubicBezTo>
                        <a:pt x="266" y="1"/>
                        <a:pt x="1" y="275"/>
                        <a:pt x="1" y="605"/>
                      </a:cubicBezTo>
                      <a:lnTo>
                        <a:pt x="1" y="1172"/>
                      </a:lnTo>
                      <a:cubicBezTo>
                        <a:pt x="1" y="1503"/>
                        <a:pt x="266" y="1777"/>
                        <a:pt x="596" y="1777"/>
                      </a:cubicBezTo>
                      <a:lnTo>
                        <a:pt x="1513" y="1777"/>
                      </a:lnTo>
                      <a:cubicBezTo>
                        <a:pt x="1844" y="1777"/>
                        <a:pt x="2108" y="1503"/>
                        <a:pt x="2108" y="1172"/>
                      </a:cubicBezTo>
                      <a:lnTo>
                        <a:pt x="2108" y="605"/>
                      </a:lnTo>
                      <a:cubicBezTo>
                        <a:pt x="2108" y="275"/>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3"/>
                <p:cNvSpPr/>
                <p:nvPr/>
              </p:nvSpPr>
              <p:spPr>
                <a:xfrm>
                  <a:off x="3992925" y="2261375"/>
                  <a:ext cx="52950" cy="44450"/>
                </a:xfrm>
                <a:custGeom>
                  <a:rect b="b" l="l" r="r" t="t"/>
                  <a:pathLst>
                    <a:path extrusionOk="0" h="1778" w="2118">
                      <a:moveTo>
                        <a:pt x="1513" y="388"/>
                      </a:moveTo>
                      <a:cubicBezTo>
                        <a:pt x="1636" y="388"/>
                        <a:pt x="1730" y="483"/>
                        <a:pt x="1730" y="605"/>
                      </a:cubicBezTo>
                      <a:lnTo>
                        <a:pt x="1730" y="1172"/>
                      </a:lnTo>
                      <a:cubicBezTo>
                        <a:pt x="1730" y="1295"/>
                        <a:pt x="1636" y="1390"/>
                        <a:pt x="1513" y="1390"/>
                      </a:cubicBezTo>
                      <a:lnTo>
                        <a:pt x="605" y="1390"/>
                      </a:lnTo>
                      <a:cubicBezTo>
                        <a:pt x="483" y="1390"/>
                        <a:pt x="379" y="1295"/>
                        <a:pt x="379" y="1172"/>
                      </a:cubicBezTo>
                      <a:lnTo>
                        <a:pt x="379" y="605"/>
                      </a:lnTo>
                      <a:cubicBezTo>
                        <a:pt x="379" y="483"/>
                        <a:pt x="483" y="388"/>
                        <a:pt x="605" y="388"/>
                      </a:cubicBezTo>
                      <a:close/>
                      <a:moveTo>
                        <a:pt x="605" y="1"/>
                      </a:moveTo>
                      <a:cubicBezTo>
                        <a:pt x="275" y="1"/>
                        <a:pt x="1" y="275"/>
                        <a:pt x="1" y="605"/>
                      </a:cubicBezTo>
                      <a:lnTo>
                        <a:pt x="1" y="1172"/>
                      </a:lnTo>
                      <a:cubicBezTo>
                        <a:pt x="1" y="1503"/>
                        <a:pt x="275" y="1777"/>
                        <a:pt x="605" y="1777"/>
                      </a:cubicBezTo>
                      <a:lnTo>
                        <a:pt x="1513" y="1777"/>
                      </a:lnTo>
                      <a:cubicBezTo>
                        <a:pt x="1843" y="1777"/>
                        <a:pt x="2118" y="1503"/>
                        <a:pt x="2118" y="1172"/>
                      </a:cubicBezTo>
                      <a:lnTo>
                        <a:pt x="2118" y="605"/>
                      </a:lnTo>
                      <a:cubicBezTo>
                        <a:pt x="2118" y="275"/>
                        <a:pt x="1843"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3"/>
                <p:cNvSpPr/>
                <p:nvPr/>
              </p:nvSpPr>
              <p:spPr>
                <a:xfrm>
                  <a:off x="4054125" y="2261375"/>
                  <a:ext cx="52950" cy="44450"/>
                </a:xfrm>
                <a:custGeom>
                  <a:rect b="b" l="l" r="r" t="t"/>
                  <a:pathLst>
                    <a:path extrusionOk="0" h="1778" w="2118">
                      <a:moveTo>
                        <a:pt x="1512" y="388"/>
                      </a:moveTo>
                      <a:cubicBezTo>
                        <a:pt x="1635" y="388"/>
                        <a:pt x="1739" y="483"/>
                        <a:pt x="1739" y="605"/>
                      </a:cubicBezTo>
                      <a:lnTo>
                        <a:pt x="1739" y="1172"/>
                      </a:lnTo>
                      <a:cubicBezTo>
                        <a:pt x="1739" y="1295"/>
                        <a:pt x="1635" y="1390"/>
                        <a:pt x="1512" y="1390"/>
                      </a:cubicBezTo>
                      <a:lnTo>
                        <a:pt x="605" y="1390"/>
                      </a:lnTo>
                      <a:cubicBezTo>
                        <a:pt x="482" y="1390"/>
                        <a:pt x="388" y="1295"/>
                        <a:pt x="388" y="1172"/>
                      </a:cubicBezTo>
                      <a:lnTo>
                        <a:pt x="388" y="605"/>
                      </a:lnTo>
                      <a:cubicBezTo>
                        <a:pt x="388" y="483"/>
                        <a:pt x="482" y="388"/>
                        <a:pt x="605" y="388"/>
                      </a:cubicBezTo>
                      <a:close/>
                      <a:moveTo>
                        <a:pt x="605" y="1"/>
                      </a:moveTo>
                      <a:cubicBezTo>
                        <a:pt x="274" y="1"/>
                        <a:pt x="10" y="275"/>
                        <a:pt x="0" y="605"/>
                      </a:cubicBezTo>
                      <a:lnTo>
                        <a:pt x="0" y="1172"/>
                      </a:lnTo>
                      <a:cubicBezTo>
                        <a:pt x="0" y="1503"/>
                        <a:pt x="274" y="1777"/>
                        <a:pt x="605" y="1777"/>
                      </a:cubicBezTo>
                      <a:lnTo>
                        <a:pt x="1512" y="1777"/>
                      </a:lnTo>
                      <a:cubicBezTo>
                        <a:pt x="1853" y="1777"/>
                        <a:pt x="2117" y="1503"/>
                        <a:pt x="2117" y="1172"/>
                      </a:cubicBezTo>
                      <a:lnTo>
                        <a:pt x="2117" y="605"/>
                      </a:lnTo>
                      <a:cubicBezTo>
                        <a:pt x="2117" y="275"/>
                        <a:pt x="1853" y="1"/>
                        <a:pt x="1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3"/>
                <p:cNvSpPr/>
                <p:nvPr/>
              </p:nvSpPr>
              <p:spPr>
                <a:xfrm>
                  <a:off x="3870300" y="2314550"/>
                  <a:ext cx="52950" cy="44200"/>
                </a:xfrm>
                <a:custGeom>
                  <a:rect b="b" l="l" r="r" t="t"/>
                  <a:pathLst>
                    <a:path extrusionOk="0" h="1768" w="2118">
                      <a:moveTo>
                        <a:pt x="1513" y="378"/>
                      </a:moveTo>
                      <a:cubicBezTo>
                        <a:pt x="1636" y="378"/>
                        <a:pt x="1740" y="473"/>
                        <a:pt x="1740" y="595"/>
                      </a:cubicBezTo>
                      <a:lnTo>
                        <a:pt x="1740" y="1162"/>
                      </a:lnTo>
                      <a:cubicBezTo>
                        <a:pt x="1740" y="1285"/>
                        <a:pt x="1636" y="1380"/>
                        <a:pt x="1513" y="1380"/>
                      </a:cubicBezTo>
                      <a:lnTo>
                        <a:pt x="606" y="1380"/>
                      </a:lnTo>
                      <a:cubicBezTo>
                        <a:pt x="483" y="1380"/>
                        <a:pt x="388" y="1285"/>
                        <a:pt x="388" y="1162"/>
                      </a:cubicBezTo>
                      <a:lnTo>
                        <a:pt x="388" y="595"/>
                      </a:lnTo>
                      <a:cubicBezTo>
                        <a:pt x="388" y="473"/>
                        <a:pt x="483" y="378"/>
                        <a:pt x="606" y="378"/>
                      </a:cubicBezTo>
                      <a:close/>
                      <a:moveTo>
                        <a:pt x="606" y="0"/>
                      </a:moveTo>
                      <a:cubicBezTo>
                        <a:pt x="275" y="0"/>
                        <a:pt x="1" y="265"/>
                        <a:pt x="1" y="595"/>
                      </a:cubicBezTo>
                      <a:lnTo>
                        <a:pt x="1" y="1162"/>
                      </a:lnTo>
                      <a:cubicBezTo>
                        <a:pt x="1" y="1493"/>
                        <a:pt x="275" y="1767"/>
                        <a:pt x="606" y="1767"/>
                      </a:cubicBezTo>
                      <a:lnTo>
                        <a:pt x="1513" y="1767"/>
                      </a:lnTo>
                      <a:cubicBezTo>
                        <a:pt x="1844" y="1767"/>
                        <a:pt x="2118" y="1493"/>
                        <a:pt x="2118" y="1162"/>
                      </a:cubicBezTo>
                      <a:lnTo>
                        <a:pt x="2118" y="595"/>
                      </a:lnTo>
                      <a:cubicBezTo>
                        <a:pt x="2118" y="265"/>
                        <a:pt x="1844" y="0"/>
                        <a:pt x="1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3"/>
                <p:cNvSpPr/>
                <p:nvPr/>
              </p:nvSpPr>
              <p:spPr>
                <a:xfrm>
                  <a:off x="3931725" y="2314550"/>
                  <a:ext cx="52725" cy="44200"/>
                </a:xfrm>
                <a:custGeom>
                  <a:rect b="b" l="l" r="r" t="t"/>
                  <a:pathLst>
                    <a:path extrusionOk="0" h="1768" w="2109">
                      <a:moveTo>
                        <a:pt x="1513" y="378"/>
                      </a:moveTo>
                      <a:cubicBezTo>
                        <a:pt x="1636" y="378"/>
                        <a:pt x="1730" y="473"/>
                        <a:pt x="1730" y="595"/>
                      </a:cubicBezTo>
                      <a:lnTo>
                        <a:pt x="1730" y="1162"/>
                      </a:lnTo>
                      <a:cubicBezTo>
                        <a:pt x="1730" y="1285"/>
                        <a:pt x="1636" y="1380"/>
                        <a:pt x="1513" y="1380"/>
                      </a:cubicBezTo>
                      <a:lnTo>
                        <a:pt x="596" y="1380"/>
                      </a:lnTo>
                      <a:cubicBezTo>
                        <a:pt x="483" y="1380"/>
                        <a:pt x="379" y="1285"/>
                        <a:pt x="379" y="1162"/>
                      </a:cubicBezTo>
                      <a:lnTo>
                        <a:pt x="379" y="595"/>
                      </a:lnTo>
                      <a:cubicBezTo>
                        <a:pt x="379" y="473"/>
                        <a:pt x="483" y="378"/>
                        <a:pt x="596" y="378"/>
                      </a:cubicBezTo>
                      <a:close/>
                      <a:moveTo>
                        <a:pt x="596" y="0"/>
                      </a:moveTo>
                      <a:cubicBezTo>
                        <a:pt x="266" y="0"/>
                        <a:pt x="1" y="265"/>
                        <a:pt x="1" y="595"/>
                      </a:cubicBezTo>
                      <a:lnTo>
                        <a:pt x="1" y="1162"/>
                      </a:lnTo>
                      <a:cubicBezTo>
                        <a:pt x="1" y="1493"/>
                        <a:pt x="266" y="1767"/>
                        <a:pt x="596" y="1767"/>
                      </a:cubicBezTo>
                      <a:lnTo>
                        <a:pt x="1513" y="1767"/>
                      </a:lnTo>
                      <a:cubicBezTo>
                        <a:pt x="1844" y="1767"/>
                        <a:pt x="2108" y="1493"/>
                        <a:pt x="2108" y="1162"/>
                      </a:cubicBezTo>
                      <a:lnTo>
                        <a:pt x="2108" y="595"/>
                      </a:lnTo>
                      <a:cubicBezTo>
                        <a:pt x="2108" y="265"/>
                        <a:pt x="1844" y="0"/>
                        <a:pt x="1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3"/>
                <p:cNvSpPr/>
                <p:nvPr/>
              </p:nvSpPr>
              <p:spPr>
                <a:xfrm>
                  <a:off x="3992925" y="2314550"/>
                  <a:ext cx="52950" cy="44200"/>
                </a:xfrm>
                <a:custGeom>
                  <a:rect b="b" l="l" r="r" t="t"/>
                  <a:pathLst>
                    <a:path extrusionOk="0" h="1768" w="2118">
                      <a:moveTo>
                        <a:pt x="1513" y="378"/>
                      </a:moveTo>
                      <a:cubicBezTo>
                        <a:pt x="1636" y="378"/>
                        <a:pt x="1730" y="473"/>
                        <a:pt x="1730" y="595"/>
                      </a:cubicBezTo>
                      <a:lnTo>
                        <a:pt x="1730" y="1162"/>
                      </a:lnTo>
                      <a:cubicBezTo>
                        <a:pt x="1730" y="1285"/>
                        <a:pt x="1636" y="1380"/>
                        <a:pt x="1513" y="1380"/>
                      </a:cubicBezTo>
                      <a:lnTo>
                        <a:pt x="605" y="1380"/>
                      </a:lnTo>
                      <a:cubicBezTo>
                        <a:pt x="483" y="1380"/>
                        <a:pt x="379" y="1285"/>
                        <a:pt x="379" y="1162"/>
                      </a:cubicBezTo>
                      <a:lnTo>
                        <a:pt x="379" y="595"/>
                      </a:lnTo>
                      <a:cubicBezTo>
                        <a:pt x="379" y="473"/>
                        <a:pt x="483" y="378"/>
                        <a:pt x="605" y="378"/>
                      </a:cubicBezTo>
                      <a:close/>
                      <a:moveTo>
                        <a:pt x="605" y="0"/>
                      </a:moveTo>
                      <a:cubicBezTo>
                        <a:pt x="275" y="0"/>
                        <a:pt x="1" y="265"/>
                        <a:pt x="1" y="595"/>
                      </a:cubicBezTo>
                      <a:lnTo>
                        <a:pt x="1" y="1162"/>
                      </a:lnTo>
                      <a:cubicBezTo>
                        <a:pt x="1" y="1493"/>
                        <a:pt x="275" y="1767"/>
                        <a:pt x="605" y="1767"/>
                      </a:cubicBezTo>
                      <a:lnTo>
                        <a:pt x="1513" y="1767"/>
                      </a:lnTo>
                      <a:cubicBezTo>
                        <a:pt x="1843" y="1767"/>
                        <a:pt x="2118" y="1493"/>
                        <a:pt x="2118" y="1162"/>
                      </a:cubicBezTo>
                      <a:lnTo>
                        <a:pt x="2118" y="595"/>
                      </a:lnTo>
                      <a:cubicBezTo>
                        <a:pt x="2118" y="265"/>
                        <a:pt x="1843" y="0"/>
                        <a:pt x="1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3"/>
                <p:cNvSpPr/>
                <p:nvPr/>
              </p:nvSpPr>
              <p:spPr>
                <a:xfrm>
                  <a:off x="3870300" y="2367450"/>
                  <a:ext cx="52950" cy="44225"/>
                </a:xfrm>
                <a:custGeom>
                  <a:rect b="b" l="l" r="r" t="t"/>
                  <a:pathLst>
                    <a:path extrusionOk="0" h="1769" w="2118">
                      <a:moveTo>
                        <a:pt x="1513" y="379"/>
                      </a:moveTo>
                      <a:cubicBezTo>
                        <a:pt x="1636" y="379"/>
                        <a:pt x="1740" y="483"/>
                        <a:pt x="1740" y="606"/>
                      </a:cubicBezTo>
                      <a:lnTo>
                        <a:pt x="1740" y="1163"/>
                      </a:lnTo>
                      <a:cubicBezTo>
                        <a:pt x="1740" y="1286"/>
                        <a:pt x="1636" y="1390"/>
                        <a:pt x="1513" y="1390"/>
                      </a:cubicBezTo>
                      <a:lnTo>
                        <a:pt x="606" y="1390"/>
                      </a:lnTo>
                      <a:cubicBezTo>
                        <a:pt x="483" y="1390"/>
                        <a:pt x="388" y="1286"/>
                        <a:pt x="388" y="1163"/>
                      </a:cubicBezTo>
                      <a:lnTo>
                        <a:pt x="388" y="606"/>
                      </a:lnTo>
                      <a:cubicBezTo>
                        <a:pt x="388" y="483"/>
                        <a:pt x="483" y="379"/>
                        <a:pt x="606" y="379"/>
                      </a:cubicBezTo>
                      <a:close/>
                      <a:moveTo>
                        <a:pt x="606" y="1"/>
                      </a:moveTo>
                      <a:cubicBezTo>
                        <a:pt x="275" y="1"/>
                        <a:pt x="1" y="266"/>
                        <a:pt x="1" y="606"/>
                      </a:cubicBezTo>
                      <a:lnTo>
                        <a:pt x="1" y="1163"/>
                      </a:lnTo>
                      <a:cubicBezTo>
                        <a:pt x="1" y="1504"/>
                        <a:pt x="275" y="1768"/>
                        <a:pt x="606" y="1768"/>
                      </a:cubicBezTo>
                      <a:lnTo>
                        <a:pt x="1513" y="1768"/>
                      </a:lnTo>
                      <a:cubicBezTo>
                        <a:pt x="1844" y="1768"/>
                        <a:pt x="2118" y="1504"/>
                        <a:pt x="2118" y="1163"/>
                      </a:cubicBezTo>
                      <a:lnTo>
                        <a:pt x="2118" y="606"/>
                      </a:lnTo>
                      <a:cubicBezTo>
                        <a:pt x="2118" y="266"/>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3"/>
                <p:cNvSpPr/>
                <p:nvPr/>
              </p:nvSpPr>
              <p:spPr>
                <a:xfrm>
                  <a:off x="3931725" y="2367450"/>
                  <a:ext cx="52725" cy="44225"/>
                </a:xfrm>
                <a:custGeom>
                  <a:rect b="b" l="l" r="r" t="t"/>
                  <a:pathLst>
                    <a:path extrusionOk="0" h="1769" w="2109">
                      <a:moveTo>
                        <a:pt x="1513" y="379"/>
                      </a:moveTo>
                      <a:cubicBezTo>
                        <a:pt x="1636" y="379"/>
                        <a:pt x="1730" y="483"/>
                        <a:pt x="1730" y="606"/>
                      </a:cubicBezTo>
                      <a:lnTo>
                        <a:pt x="1730" y="1163"/>
                      </a:lnTo>
                      <a:cubicBezTo>
                        <a:pt x="1730" y="1286"/>
                        <a:pt x="1636" y="1390"/>
                        <a:pt x="1513" y="1390"/>
                      </a:cubicBezTo>
                      <a:lnTo>
                        <a:pt x="596" y="1390"/>
                      </a:lnTo>
                      <a:cubicBezTo>
                        <a:pt x="483" y="1390"/>
                        <a:pt x="379" y="1286"/>
                        <a:pt x="379" y="1163"/>
                      </a:cubicBezTo>
                      <a:lnTo>
                        <a:pt x="379" y="606"/>
                      </a:lnTo>
                      <a:cubicBezTo>
                        <a:pt x="379" y="483"/>
                        <a:pt x="483" y="379"/>
                        <a:pt x="596" y="379"/>
                      </a:cubicBezTo>
                      <a:close/>
                      <a:moveTo>
                        <a:pt x="596" y="1"/>
                      </a:moveTo>
                      <a:cubicBezTo>
                        <a:pt x="266" y="1"/>
                        <a:pt x="1" y="266"/>
                        <a:pt x="1" y="606"/>
                      </a:cubicBezTo>
                      <a:lnTo>
                        <a:pt x="1" y="1163"/>
                      </a:lnTo>
                      <a:cubicBezTo>
                        <a:pt x="1" y="1504"/>
                        <a:pt x="266" y="1768"/>
                        <a:pt x="596" y="1768"/>
                      </a:cubicBezTo>
                      <a:lnTo>
                        <a:pt x="1513" y="1768"/>
                      </a:lnTo>
                      <a:cubicBezTo>
                        <a:pt x="1844" y="1768"/>
                        <a:pt x="2108" y="1504"/>
                        <a:pt x="2108" y="1163"/>
                      </a:cubicBezTo>
                      <a:lnTo>
                        <a:pt x="2108" y="606"/>
                      </a:lnTo>
                      <a:cubicBezTo>
                        <a:pt x="2108" y="266"/>
                        <a:pt x="1844"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3"/>
                <p:cNvSpPr/>
                <p:nvPr/>
              </p:nvSpPr>
              <p:spPr>
                <a:xfrm>
                  <a:off x="3992925" y="2367450"/>
                  <a:ext cx="52950" cy="44225"/>
                </a:xfrm>
                <a:custGeom>
                  <a:rect b="b" l="l" r="r" t="t"/>
                  <a:pathLst>
                    <a:path extrusionOk="0" h="1769" w="2118">
                      <a:moveTo>
                        <a:pt x="1513" y="379"/>
                      </a:moveTo>
                      <a:cubicBezTo>
                        <a:pt x="1636" y="379"/>
                        <a:pt x="1730" y="483"/>
                        <a:pt x="1730" y="606"/>
                      </a:cubicBezTo>
                      <a:lnTo>
                        <a:pt x="1730" y="1163"/>
                      </a:lnTo>
                      <a:cubicBezTo>
                        <a:pt x="1730" y="1286"/>
                        <a:pt x="1636" y="1390"/>
                        <a:pt x="1513" y="1390"/>
                      </a:cubicBezTo>
                      <a:lnTo>
                        <a:pt x="605" y="1390"/>
                      </a:lnTo>
                      <a:cubicBezTo>
                        <a:pt x="483" y="1390"/>
                        <a:pt x="379" y="1286"/>
                        <a:pt x="379" y="1163"/>
                      </a:cubicBezTo>
                      <a:lnTo>
                        <a:pt x="379" y="606"/>
                      </a:lnTo>
                      <a:cubicBezTo>
                        <a:pt x="379" y="483"/>
                        <a:pt x="483" y="379"/>
                        <a:pt x="605" y="379"/>
                      </a:cubicBezTo>
                      <a:close/>
                      <a:moveTo>
                        <a:pt x="605" y="1"/>
                      </a:moveTo>
                      <a:cubicBezTo>
                        <a:pt x="275" y="1"/>
                        <a:pt x="1" y="266"/>
                        <a:pt x="1" y="606"/>
                      </a:cubicBezTo>
                      <a:lnTo>
                        <a:pt x="1" y="1163"/>
                      </a:lnTo>
                      <a:cubicBezTo>
                        <a:pt x="1" y="1504"/>
                        <a:pt x="275" y="1768"/>
                        <a:pt x="605" y="1768"/>
                      </a:cubicBezTo>
                      <a:lnTo>
                        <a:pt x="1513" y="1768"/>
                      </a:lnTo>
                      <a:cubicBezTo>
                        <a:pt x="1843" y="1768"/>
                        <a:pt x="2118" y="1504"/>
                        <a:pt x="2118" y="1163"/>
                      </a:cubicBezTo>
                      <a:lnTo>
                        <a:pt x="2118" y="606"/>
                      </a:lnTo>
                      <a:cubicBezTo>
                        <a:pt x="2118" y="266"/>
                        <a:pt x="1843" y="1"/>
                        <a:pt x="1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3"/>
                <p:cNvSpPr/>
                <p:nvPr/>
              </p:nvSpPr>
              <p:spPr>
                <a:xfrm>
                  <a:off x="4054125" y="2314550"/>
                  <a:ext cx="52950" cy="97125"/>
                </a:xfrm>
                <a:custGeom>
                  <a:rect b="b" l="l" r="r" t="t"/>
                  <a:pathLst>
                    <a:path extrusionOk="0" h="3885" w="2118">
                      <a:moveTo>
                        <a:pt x="1512" y="378"/>
                      </a:moveTo>
                      <a:cubicBezTo>
                        <a:pt x="1635" y="378"/>
                        <a:pt x="1739" y="473"/>
                        <a:pt x="1739" y="595"/>
                      </a:cubicBezTo>
                      <a:lnTo>
                        <a:pt x="1739" y="3279"/>
                      </a:lnTo>
                      <a:cubicBezTo>
                        <a:pt x="1739" y="3402"/>
                        <a:pt x="1635" y="3506"/>
                        <a:pt x="1512" y="3506"/>
                      </a:cubicBezTo>
                      <a:lnTo>
                        <a:pt x="605" y="3506"/>
                      </a:lnTo>
                      <a:cubicBezTo>
                        <a:pt x="482" y="3506"/>
                        <a:pt x="388" y="3402"/>
                        <a:pt x="388" y="3279"/>
                      </a:cubicBezTo>
                      <a:lnTo>
                        <a:pt x="388" y="595"/>
                      </a:lnTo>
                      <a:cubicBezTo>
                        <a:pt x="388" y="473"/>
                        <a:pt x="482" y="378"/>
                        <a:pt x="605" y="378"/>
                      </a:cubicBezTo>
                      <a:close/>
                      <a:moveTo>
                        <a:pt x="605" y="0"/>
                      </a:moveTo>
                      <a:cubicBezTo>
                        <a:pt x="274" y="0"/>
                        <a:pt x="10" y="265"/>
                        <a:pt x="0" y="595"/>
                      </a:cubicBezTo>
                      <a:lnTo>
                        <a:pt x="0" y="3279"/>
                      </a:lnTo>
                      <a:cubicBezTo>
                        <a:pt x="0" y="3620"/>
                        <a:pt x="274" y="3884"/>
                        <a:pt x="605" y="3884"/>
                      </a:cubicBezTo>
                      <a:lnTo>
                        <a:pt x="1512" y="3884"/>
                      </a:lnTo>
                      <a:cubicBezTo>
                        <a:pt x="1853" y="3884"/>
                        <a:pt x="2117" y="3620"/>
                        <a:pt x="2117" y="3279"/>
                      </a:cubicBezTo>
                      <a:lnTo>
                        <a:pt x="2117" y="595"/>
                      </a:lnTo>
                      <a:cubicBezTo>
                        <a:pt x="2117" y="265"/>
                        <a:pt x="1853" y="0"/>
                        <a:pt x="15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3"/>
                <p:cNvSpPr/>
                <p:nvPr/>
              </p:nvSpPr>
              <p:spPr>
                <a:xfrm>
                  <a:off x="3870550" y="2100950"/>
                  <a:ext cx="236525" cy="93600"/>
                </a:xfrm>
                <a:custGeom>
                  <a:rect b="b" l="l" r="r" t="t"/>
                  <a:pathLst>
                    <a:path extrusionOk="0" h="3744" w="9461">
                      <a:moveTo>
                        <a:pt x="974" y="1"/>
                      </a:moveTo>
                      <a:cubicBezTo>
                        <a:pt x="435" y="1"/>
                        <a:pt x="0" y="435"/>
                        <a:pt x="0" y="974"/>
                      </a:cubicBezTo>
                      <a:lnTo>
                        <a:pt x="0" y="2770"/>
                      </a:lnTo>
                      <a:cubicBezTo>
                        <a:pt x="0" y="3308"/>
                        <a:pt x="435" y="3743"/>
                        <a:pt x="974" y="3743"/>
                      </a:cubicBezTo>
                      <a:lnTo>
                        <a:pt x="8487" y="3743"/>
                      </a:lnTo>
                      <a:cubicBezTo>
                        <a:pt x="9026" y="3743"/>
                        <a:pt x="9460" y="3308"/>
                        <a:pt x="9460" y="2770"/>
                      </a:cubicBezTo>
                      <a:lnTo>
                        <a:pt x="9460" y="974"/>
                      </a:lnTo>
                      <a:cubicBezTo>
                        <a:pt x="9460" y="435"/>
                        <a:pt x="9026" y="1"/>
                        <a:pt x="8487" y="1"/>
                      </a:cubicBezTo>
                      <a:lnTo>
                        <a:pt x="2429" y="1"/>
                      </a:lnTo>
                      <a:cubicBezTo>
                        <a:pt x="2174" y="1"/>
                        <a:pt x="2174" y="379"/>
                        <a:pt x="2429" y="379"/>
                      </a:cubicBezTo>
                      <a:lnTo>
                        <a:pt x="8487" y="379"/>
                      </a:lnTo>
                      <a:cubicBezTo>
                        <a:pt x="8818" y="379"/>
                        <a:pt x="9082" y="643"/>
                        <a:pt x="9082" y="974"/>
                      </a:cubicBezTo>
                      <a:lnTo>
                        <a:pt x="9082" y="2760"/>
                      </a:lnTo>
                      <a:cubicBezTo>
                        <a:pt x="9082" y="3091"/>
                        <a:pt x="8818" y="3356"/>
                        <a:pt x="8487" y="3356"/>
                      </a:cubicBezTo>
                      <a:lnTo>
                        <a:pt x="974" y="3356"/>
                      </a:lnTo>
                      <a:cubicBezTo>
                        <a:pt x="643" y="3356"/>
                        <a:pt x="378" y="3091"/>
                        <a:pt x="378" y="2760"/>
                      </a:cubicBezTo>
                      <a:lnTo>
                        <a:pt x="378" y="974"/>
                      </a:lnTo>
                      <a:cubicBezTo>
                        <a:pt x="378" y="643"/>
                        <a:pt x="643" y="379"/>
                        <a:pt x="974" y="379"/>
                      </a:cubicBezTo>
                      <a:lnTo>
                        <a:pt x="1692" y="379"/>
                      </a:lnTo>
                      <a:cubicBezTo>
                        <a:pt x="1947" y="379"/>
                        <a:pt x="1947" y="1"/>
                        <a:pt x="16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33"/>
              <p:cNvGrpSpPr/>
              <p:nvPr/>
            </p:nvGrpSpPr>
            <p:grpSpPr>
              <a:xfrm>
                <a:off x="3739604" y="1964420"/>
                <a:ext cx="378640" cy="309156"/>
                <a:chOff x="2165809" y="3811059"/>
                <a:chExt cx="422542" cy="342973"/>
              </a:xfrm>
            </p:grpSpPr>
            <p:sp>
              <p:nvSpPr>
                <p:cNvPr id="1298" name="Google Shape;1298;p33"/>
                <p:cNvSpPr/>
                <p:nvPr/>
              </p:nvSpPr>
              <p:spPr>
                <a:xfrm>
                  <a:off x="2165809" y="3811059"/>
                  <a:ext cx="422542" cy="342973"/>
                </a:xfrm>
                <a:custGeom>
                  <a:rect b="b" l="l" r="r" t="t"/>
                  <a:pathLst>
                    <a:path extrusionOk="0" h="10776" w="13276">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3"/>
                <p:cNvSpPr/>
                <p:nvPr/>
              </p:nvSpPr>
              <p:spPr>
                <a:xfrm>
                  <a:off x="2193085" y="3877387"/>
                  <a:ext cx="368753" cy="12158"/>
                </a:xfrm>
                <a:custGeom>
                  <a:rect b="b" l="l" r="r" t="t"/>
                  <a:pathLst>
                    <a:path extrusionOk="0" h="382" w="11586">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3"/>
                <p:cNvSpPr/>
                <p:nvPr/>
              </p:nvSpPr>
              <p:spPr>
                <a:xfrm>
                  <a:off x="2212404" y="3930062"/>
                  <a:ext cx="51942" cy="12158"/>
                </a:xfrm>
                <a:custGeom>
                  <a:rect b="b" l="l" r="r" t="t"/>
                  <a:pathLst>
                    <a:path extrusionOk="0" h="382" w="1632">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3"/>
                <p:cNvSpPr/>
                <p:nvPr/>
              </p:nvSpPr>
              <p:spPr>
                <a:xfrm>
                  <a:off x="2305245" y="3930062"/>
                  <a:ext cx="51974" cy="12158"/>
                </a:xfrm>
                <a:custGeom>
                  <a:rect b="b" l="l" r="r" t="t"/>
                  <a:pathLst>
                    <a:path extrusionOk="0" h="382" w="1633">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3"/>
                <p:cNvSpPr/>
                <p:nvPr/>
              </p:nvSpPr>
              <p:spPr>
                <a:xfrm>
                  <a:off x="2489813" y="3930062"/>
                  <a:ext cx="52324" cy="12158"/>
                </a:xfrm>
                <a:custGeom>
                  <a:rect b="b" l="l" r="r" t="t"/>
                  <a:pathLst>
                    <a:path extrusionOk="0" h="382" w="1644">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3"/>
                <p:cNvSpPr/>
                <p:nvPr/>
              </p:nvSpPr>
              <p:spPr>
                <a:xfrm>
                  <a:off x="2212404" y="3983118"/>
                  <a:ext cx="51942" cy="12158"/>
                </a:xfrm>
                <a:custGeom>
                  <a:rect b="b" l="l" r="r" t="t"/>
                  <a:pathLst>
                    <a:path extrusionOk="0" h="382" w="1632">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3"/>
                <p:cNvSpPr/>
                <p:nvPr/>
              </p:nvSpPr>
              <p:spPr>
                <a:xfrm>
                  <a:off x="2397736" y="3983118"/>
                  <a:ext cx="51942" cy="12158"/>
                </a:xfrm>
                <a:custGeom>
                  <a:rect b="b" l="l" r="r" t="t"/>
                  <a:pathLst>
                    <a:path extrusionOk="0" h="382" w="1632">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3"/>
                <p:cNvSpPr/>
                <p:nvPr/>
              </p:nvSpPr>
              <p:spPr>
                <a:xfrm>
                  <a:off x="2212404" y="4036175"/>
                  <a:ext cx="51942" cy="12158"/>
                </a:xfrm>
                <a:custGeom>
                  <a:rect b="b" l="l" r="r" t="t"/>
                  <a:pathLst>
                    <a:path extrusionOk="0" h="382" w="1632">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3"/>
                <p:cNvSpPr/>
                <p:nvPr/>
              </p:nvSpPr>
              <p:spPr>
                <a:xfrm>
                  <a:off x="2305245" y="4036175"/>
                  <a:ext cx="51974" cy="12158"/>
                </a:xfrm>
                <a:custGeom>
                  <a:rect b="b" l="l" r="r" t="t"/>
                  <a:pathLst>
                    <a:path extrusionOk="0" h="382" w="1633">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3"/>
                <p:cNvSpPr/>
                <p:nvPr/>
              </p:nvSpPr>
              <p:spPr>
                <a:xfrm>
                  <a:off x="2489813" y="4036175"/>
                  <a:ext cx="52324" cy="12158"/>
                </a:xfrm>
                <a:custGeom>
                  <a:rect b="b" l="l" r="r" t="t"/>
                  <a:pathLst>
                    <a:path extrusionOk="0" h="382" w="1644">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3"/>
                <p:cNvSpPr/>
                <p:nvPr/>
              </p:nvSpPr>
              <p:spPr>
                <a:xfrm>
                  <a:off x="2305245" y="4088467"/>
                  <a:ext cx="51974" cy="12540"/>
                </a:xfrm>
                <a:custGeom>
                  <a:rect b="b" l="l" r="r" t="t"/>
                  <a:pathLst>
                    <a:path extrusionOk="0" h="394" w="1633">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3"/>
                <p:cNvSpPr/>
                <p:nvPr/>
              </p:nvSpPr>
              <p:spPr>
                <a:xfrm>
                  <a:off x="2397736" y="4088467"/>
                  <a:ext cx="51942" cy="12540"/>
                </a:xfrm>
                <a:custGeom>
                  <a:rect b="b" l="l" r="r" t="t"/>
                  <a:pathLst>
                    <a:path extrusionOk="0" h="394" w="1632">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3"/>
                <p:cNvSpPr/>
                <p:nvPr/>
              </p:nvSpPr>
              <p:spPr>
                <a:xfrm>
                  <a:off x="2489813" y="4088467"/>
                  <a:ext cx="52324" cy="12540"/>
                </a:xfrm>
                <a:custGeom>
                  <a:rect b="b" l="l" r="r" t="t"/>
                  <a:pathLst>
                    <a:path extrusionOk="0" h="394" w="1644">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3"/>
                <p:cNvSpPr/>
                <p:nvPr/>
              </p:nvSpPr>
              <p:spPr>
                <a:xfrm>
                  <a:off x="2304863" y="3969751"/>
                  <a:ext cx="53088" cy="38766"/>
                </a:xfrm>
                <a:custGeom>
                  <a:rect b="b" l="l" r="r" t="t"/>
                  <a:pathLst>
                    <a:path extrusionOk="0" h="1218" w="1668">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3"/>
                <p:cNvSpPr/>
                <p:nvPr/>
              </p:nvSpPr>
              <p:spPr>
                <a:xfrm>
                  <a:off x="2489813" y="3969751"/>
                  <a:ext cx="53088" cy="38766"/>
                </a:xfrm>
                <a:custGeom>
                  <a:rect b="b" l="l" r="r" t="t"/>
                  <a:pathLst>
                    <a:path extrusionOk="0" h="1218" w="1668">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3"/>
                <p:cNvSpPr/>
                <p:nvPr/>
              </p:nvSpPr>
              <p:spPr>
                <a:xfrm>
                  <a:off x="2396972" y="4022807"/>
                  <a:ext cx="53088" cy="38766"/>
                </a:xfrm>
                <a:custGeom>
                  <a:rect b="b" l="l" r="r" t="t"/>
                  <a:pathLst>
                    <a:path extrusionOk="0" h="1218" w="1668">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3"/>
                <p:cNvSpPr/>
                <p:nvPr/>
              </p:nvSpPr>
              <p:spPr>
                <a:xfrm>
                  <a:off x="2212404" y="4075386"/>
                  <a:ext cx="53088" cy="38861"/>
                </a:xfrm>
                <a:custGeom>
                  <a:rect b="b" l="l" r="r" t="t"/>
                  <a:pathLst>
                    <a:path extrusionOk="0" h="1221" w="1668">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3"/>
                <p:cNvSpPr/>
                <p:nvPr/>
              </p:nvSpPr>
              <p:spPr>
                <a:xfrm>
                  <a:off x="2396972" y="3916694"/>
                  <a:ext cx="53088" cy="38798"/>
                </a:xfrm>
                <a:custGeom>
                  <a:rect b="b" l="l" r="r" t="t"/>
                  <a:pathLst>
                    <a:path extrusionOk="0" h="1219" w="1668">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16" name="Google Shape;1316;p33"/>
          <p:cNvSpPr txBox="1"/>
          <p:nvPr/>
        </p:nvSpPr>
        <p:spPr>
          <a:xfrm>
            <a:off x="3486350" y="2235875"/>
            <a:ext cx="2146800" cy="12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Anaheim"/>
                <a:ea typeface="Anaheim"/>
                <a:cs typeface="Anaheim"/>
                <a:sym typeface="Anaheim"/>
              </a:rPr>
              <a:t>Prioridad (0-10): </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Probabilidad de Ocurrencia *      </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Probabilidad de Impacto * 10</a:t>
            </a:r>
            <a:endParaRPr sz="1100">
              <a:latin typeface="Anaheim"/>
              <a:ea typeface="Anaheim"/>
              <a:cs typeface="Anaheim"/>
              <a:sym typeface="Anaheim"/>
            </a:endParaRPr>
          </a:p>
          <a:p>
            <a:pPr indent="0" lvl="0" marL="0" rtl="0" algn="l">
              <a:spcBef>
                <a:spcPts val="0"/>
              </a:spcBef>
              <a:spcAft>
                <a:spcPts val="0"/>
              </a:spcAft>
              <a:buNone/>
            </a:pPr>
            <a:r>
              <a:rPr lang="en" sz="1100">
                <a:latin typeface="Anaheim"/>
                <a:ea typeface="Anaheim"/>
                <a:cs typeface="Anaheim"/>
                <a:sym typeface="Anaheim"/>
              </a:rPr>
              <a:t>	</a:t>
            </a:r>
            <a:endParaRPr sz="1100">
              <a:latin typeface="Anaheim"/>
              <a:ea typeface="Anaheim"/>
              <a:cs typeface="Anaheim"/>
              <a:sym typeface="Anaheim"/>
            </a:endParaRPr>
          </a:p>
        </p:txBody>
      </p:sp>
      <p:sp>
        <p:nvSpPr>
          <p:cNvPr id="1317" name="Google Shape;1317;p33"/>
          <p:cNvSpPr txBox="1"/>
          <p:nvPr/>
        </p:nvSpPr>
        <p:spPr>
          <a:xfrm>
            <a:off x="5791075" y="3118125"/>
            <a:ext cx="3200100" cy="203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chemeClr val="accent3"/>
                </a:solidFill>
                <a:latin typeface="Anaheim"/>
                <a:ea typeface="Anaheim"/>
                <a:cs typeface="Anaheim"/>
                <a:sym typeface="Anaheim"/>
              </a:rPr>
              <a:t>Prioridad</a:t>
            </a:r>
            <a:r>
              <a:rPr lang="en" sz="1100">
                <a:solidFill>
                  <a:schemeClr val="accent3"/>
                </a:solidFill>
                <a:latin typeface="Anaheim"/>
                <a:ea typeface="Anaheim"/>
                <a:cs typeface="Anaheim"/>
                <a:sym typeface="Anaheim"/>
              </a:rPr>
              <a:t>: 0.9*0.6*10 = 5,4</a:t>
            </a:r>
            <a:endParaRPr sz="1100">
              <a:solidFill>
                <a:schemeClr val="accent3"/>
              </a:solidFill>
              <a:latin typeface="Anaheim"/>
              <a:ea typeface="Anaheim"/>
              <a:cs typeface="Anaheim"/>
              <a:sym typeface="Anaheim"/>
            </a:endParaRPr>
          </a:p>
          <a:p>
            <a:pPr indent="0" lvl="0" marL="0" rtl="0" algn="r">
              <a:spcBef>
                <a:spcPts val="1600"/>
              </a:spcBef>
              <a:spcAft>
                <a:spcPts val="1600"/>
              </a:spcAft>
              <a:buNone/>
            </a:pPr>
            <a:r>
              <a:rPr b="1" lang="en" sz="1100">
                <a:solidFill>
                  <a:schemeClr val="accent3"/>
                </a:solidFill>
                <a:latin typeface="Anaheim"/>
                <a:ea typeface="Anaheim"/>
                <a:cs typeface="Anaheim"/>
                <a:sym typeface="Anaheim"/>
              </a:rPr>
              <a:t>Puntos de ruptura</a:t>
            </a:r>
            <a:r>
              <a:rPr lang="en" sz="1100">
                <a:solidFill>
                  <a:schemeClr val="accent3"/>
                </a:solidFill>
                <a:latin typeface="Anaheim"/>
                <a:ea typeface="Anaheim"/>
                <a:cs typeface="Anaheim"/>
                <a:sym typeface="Anaheim"/>
              </a:rPr>
              <a:t>: Un punto de ruptura se encuentra al final del estudio de viabilidad, tras solicitar un análisis de mercado. Otro punto de ruptura se encuentra tras realizar la simulación en grupos reducidos haciendo uso de la maqueta. En ambos la ruptura se producirá </a:t>
            </a:r>
            <a:r>
              <a:rPr lang="en" sz="1100">
                <a:solidFill>
                  <a:schemeClr val="accent3"/>
                </a:solidFill>
                <a:latin typeface="Anaheim"/>
                <a:ea typeface="Anaheim"/>
                <a:cs typeface="Anaheim"/>
                <a:sym typeface="Anaheim"/>
              </a:rPr>
              <a:t>en el caso de que se descubra el público está totalmente en contra de utilizar el sistema.</a:t>
            </a:r>
            <a:endParaRPr sz="1100">
              <a:solidFill>
                <a:schemeClr val="accent3"/>
              </a:solidFill>
              <a:latin typeface="Anaheim"/>
              <a:ea typeface="Anaheim"/>
              <a:cs typeface="Anaheim"/>
              <a:sym typeface="Anaheim"/>
            </a:endParaRPr>
          </a:p>
        </p:txBody>
      </p:sp>
      <p:grpSp>
        <p:nvGrpSpPr>
          <p:cNvPr id="1318" name="Google Shape;1318;p33"/>
          <p:cNvGrpSpPr/>
          <p:nvPr/>
        </p:nvGrpSpPr>
        <p:grpSpPr>
          <a:xfrm>
            <a:off x="3689875" y="2946257"/>
            <a:ext cx="1527049" cy="2077342"/>
            <a:chOff x="1211784" y="1483576"/>
            <a:chExt cx="6753864" cy="2714769"/>
          </a:xfrm>
        </p:grpSpPr>
        <p:sp>
          <p:nvSpPr>
            <p:cNvPr id="1319" name="Google Shape;1319;p33"/>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3"/>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321" name="Google Shape;1321;p33"/>
          <p:cNvGraphicFramePr/>
          <p:nvPr/>
        </p:nvGraphicFramePr>
        <p:xfrm>
          <a:off x="3813100" y="3068550"/>
          <a:ext cx="3000000" cy="3000000"/>
        </p:xfrm>
        <a:graphic>
          <a:graphicData uri="http://schemas.openxmlformats.org/drawingml/2006/table">
            <a:tbl>
              <a:tblPr>
                <a:noFill/>
                <a:tableStyleId>{FE2A80B7-A887-4810-A155-07EADB7F941E}</a:tableStyleId>
              </a:tblPr>
              <a:tblGrid>
                <a:gridCol w="575300"/>
                <a:gridCol w="753450"/>
              </a:tblGrid>
              <a:tr h="174100">
                <a:tc>
                  <a:txBody>
                    <a:bodyPr/>
                    <a:lstStyle/>
                    <a:p>
                      <a:pPr indent="0" lvl="0" marL="0" rtl="0" algn="l">
                        <a:spcBef>
                          <a:spcPts val="0"/>
                        </a:spcBef>
                        <a:spcAft>
                          <a:spcPts val="0"/>
                        </a:spcAft>
                        <a:buClr>
                          <a:schemeClr val="dk1"/>
                        </a:buClr>
                        <a:buSzPts val="1100"/>
                        <a:buFont typeface="Arial"/>
                        <a:buNone/>
                      </a:pPr>
                      <a:r>
                        <a:rPr lang="en" sz="1200">
                          <a:solidFill>
                            <a:schemeClr val="accent3"/>
                          </a:solidFill>
                          <a:latin typeface="Staatliches"/>
                          <a:ea typeface="Staatliches"/>
                          <a:cs typeface="Staatliches"/>
                          <a:sym typeface="Staatliches"/>
                        </a:rPr>
                        <a:t>riesgo </a:t>
                      </a:r>
                      <a:endParaRPr sz="1200">
                        <a:solidFill>
                          <a:schemeClr val="accent3"/>
                        </a:solidFill>
                        <a:latin typeface="Staatliches"/>
                        <a:ea typeface="Staatliches"/>
                        <a:cs typeface="Staatliches"/>
                        <a:sym typeface="Staatliches"/>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200">
                          <a:solidFill>
                            <a:schemeClr val="accent3"/>
                          </a:solidFill>
                          <a:latin typeface="Staatliches"/>
                          <a:ea typeface="Staatliches"/>
                          <a:cs typeface="Staatliches"/>
                          <a:sym typeface="Staatliches"/>
                        </a:rPr>
                        <a:t>Prioridad</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r>
              <a:tr h="221500">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R-02</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6,4</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r>
              <a:tr h="193575">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R-01</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5,6</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r>
              <a:tr h="268925">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R-04</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5,4</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1">
                        <a:alpha val="17860"/>
                      </a:schemeClr>
                    </a:solidFill>
                  </a:tcPr>
                </a:tc>
              </a:tr>
              <a:tr h="100000">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R-03</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alpha val="0"/>
                        </a:schemeClr>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alpha val="17860"/>
                      </a:schemeClr>
                    </a:solidFill>
                  </a:tcPr>
                </a:tc>
                <a:tc>
                  <a:txBody>
                    <a:bodyPr/>
                    <a:lstStyle/>
                    <a:p>
                      <a:pPr indent="0" lvl="0" marL="0" rtl="0" algn="l">
                        <a:spcBef>
                          <a:spcPts val="0"/>
                        </a:spcBef>
                        <a:spcAft>
                          <a:spcPts val="0"/>
                        </a:spcAft>
                        <a:buNone/>
                      </a:pPr>
                      <a:r>
                        <a:rPr lang="en" sz="1100">
                          <a:solidFill>
                            <a:schemeClr val="accent3"/>
                          </a:solidFill>
                          <a:latin typeface="Anaheim"/>
                          <a:ea typeface="Anaheim"/>
                          <a:cs typeface="Anaheim"/>
                          <a:sym typeface="Anaheim"/>
                        </a:rPr>
                        <a:t>4,5</a:t>
                      </a:r>
                      <a:endParaRPr sz="1100">
                        <a:solidFill>
                          <a:schemeClr val="accent3"/>
                        </a:solidFill>
                        <a:latin typeface="Anaheim"/>
                        <a:ea typeface="Anaheim"/>
                        <a:cs typeface="Anaheim"/>
                        <a:sym typeface="Anaheim"/>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alpha val="0"/>
                        </a:schemeClr>
                      </a:solidFill>
                      <a:prstDash val="solid"/>
                      <a:round/>
                      <a:headEnd len="sm" w="sm" type="none"/>
                      <a:tailEnd len="sm" w="sm" type="none"/>
                    </a:lnB>
                    <a:solidFill>
                      <a:schemeClr val="dk1">
                        <a:alpha val="17860"/>
                      </a:scheme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25" name="Shape 1325"/>
        <p:cNvGrpSpPr/>
        <p:nvPr/>
      </p:nvGrpSpPr>
      <p:grpSpPr>
        <a:xfrm>
          <a:off x="0" y="0"/>
          <a:ext cx="0" cy="0"/>
          <a:chOff x="0" y="0"/>
          <a:chExt cx="0" cy="0"/>
        </a:xfrm>
      </p:grpSpPr>
      <p:sp>
        <p:nvSpPr>
          <p:cNvPr id="1326" name="Google Shape;1326;p34"/>
          <p:cNvSpPr txBox="1"/>
          <p:nvPr>
            <p:ph type="ctrTitle"/>
          </p:nvPr>
        </p:nvSpPr>
        <p:spPr>
          <a:xfrm>
            <a:off x="838200" y="1715300"/>
            <a:ext cx="3022800" cy="1220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 </a:t>
            </a:r>
            <a:endParaRPr/>
          </a:p>
          <a:p>
            <a:pPr indent="0" lvl="0" marL="0" rtl="0" algn="r">
              <a:spcBef>
                <a:spcPts val="0"/>
              </a:spcBef>
              <a:spcAft>
                <a:spcPts val="0"/>
              </a:spcAft>
              <a:buNone/>
            </a:pPr>
            <a:r>
              <a:rPr lang="en"/>
              <a:t>gestión de riesgos </a:t>
            </a:r>
            <a:endParaRPr/>
          </a:p>
        </p:txBody>
      </p:sp>
      <p:grpSp>
        <p:nvGrpSpPr>
          <p:cNvPr id="1327" name="Google Shape;1327;p34"/>
          <p:cNvGrpSpPr/>
          <p:nvPr/>
        </p:nvGrpSpPr>
        <p:grpSpPr>
          <a:xfrm>
            <a:off x="4693318" y="1347881"/>
            <a:ext cx="3906777" cy="2447757"/>
            <a:chOff x="5256025" y="1070100"/>
            <a:chExt cx="2664741" cy="1629773"/>
          </a:xfrm>
        </p:grpSpPr>
        <p:sp>
          <p:nvSpPr>
            <p:cNvPr id="1328" name="Google Shape;1328;p34"/>
            <p:cNvSpPr/>
            <p:nvPr/>
          </p:nvSpPr>
          <p:spPr>
            <a:xfrm>
              <a:off x="5543830" y="1270433"/>
              <a:ext cx="325907" cy="275022"/>
            </a:xfrm>
            <a:custGeom>
              <a:rect b="b" l="l" r="r" t="t"/>
              <a:pathLst>
                <a:path extrusionOk="0" h="11512" w="13642">
                  <a:moveTo>
                    <a:pt x="3602" y="0"/>
                  </a:moveTo>
                  <a:cubicBezTo>
                    <a:pt x="744" y="1955"/>
                    <a:pt x="1" y="5917"/>
                    <a:pt x="1957" y="8775"/>
                  </a:cubicBezTo>
                  <a:cubicBezTo>
                    <a:pt x="3173" y="10552"/>
                    <a:pt x="5164" y="11512"/>
                    <a:pt x="7184" y="11512"/>
                  </a:cubicBezTo>
                  <a:cubicBezTo>
                    <a:pt x="8411" y="11512"/>
                    <a:pt x="9648" y="11158"/>
                    <a:pt x="10728" y="10418"/>
                  </a:cubicBezTo>
                  <a:cubicBezTo>
                    <a:pt x="12599" y="9140"/>
                    <a:pt x="13642" y="6948"/>
                    <a:pt x="13454" y="4689"/>
                  </a:cubicBezTo>
                  <a:lnTo>
                    <a:pt x="13454" y="4689"/>
                  </a:lnTo>
                  <a:lnTo>
                    <a:pt x="7165" y="5211"/>
                  </a:lnTo>
                  <a:lnTo>
                    <a:pt x="36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4"/>
            <p:cNvSpPr/>
            <p:nvPr/>
          </p:nvSpPr>
          <p:spPr>
            <a:xfrm>
              <a:off x="5456385" y="2501673"/>
              <a:ext cx="62759" cy="79076"/>
            </a:xfrm>
            <a:custGeom>
              <a:rect b="b" l="l" r="r" t="t"/>
              <a:pathLst>
                <a:path extrusionOk="0" h="3310" w="2627">
                  <a:moveTo>
                    <a:pt x="0" y="0"/>
                  </a:moveTo>
                  <a:lnTo>
                    <a:pt x="0" y="3310"/>
                  </a:lnTo>
                  <a:lnTo>
                    <a:pt x="2626" y="3310"/>
                  </a:lnTo>
                  <a:lnTo>
                    <a:pt x="26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4"/>
            <p:cNvSpPr/>
            <p:nvPr/>
          </p:nvSpPr>
          <p:spPr>
            <a:xfrm>
              <a:off x="5543663" y="2385654"/>
              <a:ext cx="58626" cy="195086"/>
            </a:xfrm>
            <a:custGeom>
              <a:rect b="b" l="l" r="r" t="t"/>
              <a:pathLst>
                <a:path extrusionOk="0" h="8166" w="2454">
                  <a:moveTo>
                    <a:pt x="0" y="0"/>
                  </a:moveTo>
                  <a:lnTo>
                    <a:pt x="0" y="8166"/>
                  </a:lnTo>
                  <a:lnTo>
                    <a:pt x="2454" y="8166"/>
                  </a:lnTo>
                  <a:lnTo>
                    <a:pt x="24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4"/>
            <p:cNvSpPr/>
            <p:nvPr/>
          </p:nvSpPr>
          <p:spPr>
            <a:xfrm>
              <a:off x="5628528" y="2462490"/>
              <a:ext cx="59176" cy="118256"/>
            </a:xfrm>
            <a:custGeom>
              <a:rect b="b" l="l" r="r" t="t"/>
              <a:pathLst>
                <a:path extrusionOk="0" h="4950" w="2477">
                  <a:moveTo>
                    <a:pt x="0" y="1"/>
                  </a:moveTo>
                  <a:lnTo>
                    <a:pt x="0" y="4950"/>
                  </a:lnTo>
                  <a:lnTo>
                    <a:pt x="2477" y="4950"/>
                  </a:lnTo>
                  <a:lnTo>
                    <a:pt x="24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4"/>
            <p:cNvSpPr/>
            <p:nvPr/>
          </p:nvSpPr>
          <p:spPr>
            <a:xfrm>
              <a:off x="5713035" y="2411792"/>
              <a:ext cx="61756" cy="168950"/>
            </a:xfrm>
            <a:custGeom>
              <a:rect b="b" l="l" r="r" t="t"/>
              <a:pathLst>
                <a:path extrusionOk="0" h="7072" w="2585">
                  <a:moveTo>
                    <a:pt x="0" y="1"/>
                  </a:moveTo>
                  <a:lnTo>
                    <a:pt x="0" y="7072"/>
                  </a:lnTo>
                  <a:lnTo>
                    <a:pt x="2585" y="7072"/>
                  </a:lnTo>
                  <a:lnTo>
                    <a:pt x="25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4"/>
            <p:cNvSpPr/>
            <p:nvPr/>
          </p:nvSpPr>
          <p:spPr>
            <a:xfrm>
              <a:off x="7323176" y="1070100"/>
              <a:ext cx="403000" cy="389168"/>
            </a:xfrm>
            <a:custGeom>
              <a:rect b="b" l="l" r="r" t="t"/>
              <a:pathLst>
                <a:path extrusionOk="0" h="16290" w="16869">
                  <a:moveTo>
                    <a:pt x="1738" y="0"/>
                  </a:moveTo>
                  <a:lnTo>
                    <a:pt x="1" y="15255"/>
                  </a:lnTo>
                  <a:lnTo>
                    <a:pt x="15580" y="16289"/>
                  </a:lnTo>
                  <a:cubicBezTo>
                    <a:pt x="16869" y="2212"/>
                    <a:pt x="1738" y="0"/>
                    <a:pt x="1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4"/>
            <p:cNvSpPr/>
            <p:nvPr/>
          </p:nvSpPr>
          <p:spPr>
            <a:xfrm>
              <a:off x="6038135" y="1731091"/>
              <a:ext cx="75588" cy="110491"/>
            </a:xfrm>
            <a:custGeom>
              <a:rect b="b" l="l" r="r" t="t"/>
              <a:pathLst>
                <a:path extrusionOk="0" h="4625" w="3164">
                  <a:moveTo>
                    <a:pt x="1800" y="1"/>
                  </a:moveTo>
                  <a:cubicBezTo>
                    <a:pt x="1155" y="325"/>
                    <a:pt x="621" y="911"/>
                    <a:pt x="333" y="1611"/>
                  </a:cubicBezTo>
                  <a:cubicBezTo>
                    <a:pt x="0" y="2435"/>
                    <a:pt x="12" y="3418"/>
                    <a:pt x="590" y="4326"/>
                  </a:cubicBezTo>
                  <a:cubicBezTo>
                    <a:pt x="654" y="4423"/>
                    <a:pt x="725" y="4520"/>
                    <a:pt x="800" y="4617"/>
                  </a:cubicBezTo>
                  <a:cubicBezTo>
                    <a:pt x="803" y="4621"/>
                    <a:pt x="803" y="4624"/>
                    <a:pt x="807" y="4624"/>
                  </a:cubicBezTo>
                  <a:lnTo>
                    <a:pt x="3164" y="2712"/>
                  </a:lnTo>
                  <a:lnTo>
                    <a:pt x="2906" y="2197"/>
                  </a:lnTo>
                  <a:lnTo>
                    <a:pt x="18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4"/>
            <p:cNvSpPr/>
            <p:nvPr/>
          </p:nvSpPr>
          <p:spPr>
            <a:xfrm>
              <a:off x="6088285" y="1719694"/>
              <a:ext cx="102990" cy="72912"/>
            </a:xfrm>
            <a:custGeom>
              <a:rect b="b" l="l" r="r" t="t"/>
              <a:pathLst>
                <a:path extrusionOk="0" h="3052" w="4311">
                  <a:moveTo>
                    <a:pt x="1391" y="0"/>
                  </a:moveTo>
                  <a:cubicBezTo>
                    <a:pt x="1046" y="0"/>
                    <a:pt x="685" y="63"/>
                    <a:pt x="318" y="201"/>
                  </a:cubicBezTo>
                  <a:cubicBezTo>
                    <a:pt x="292" y="212"/>
                    <a:pt x="262" y="223"/>
                    <a:pt x="232" y="235"/>
                  </a:cubicBezTo>
                  <a:cubicBezTo>
                    <a:pt x="213" y="242"/>
                    <a:pt x="194" y="250"/>
                    <a:pt x="176" y="257"/>
                  </a:cubicBezTo>
                  <a:cubicBezTo>
                    <a:pt x="123" y="283"/>
                    <a:pt x="68" y="306"/>
                    <a:pt x="15" y="332"/>
                  </a:cubicBezTo>
                  <a:cubicBezTo>
                    <a:pt x="11" y="335"/>
                    <a:pt x="8" y="335"/>
                    <a:pt x="8" y="335"/>
                  </a:cubicBezTo>
                  <a:cubicBezTo>
                    <a:pt x="4" y="340"/>
                    <a:pt x="1" y="340"/>
                    <a:pt x="1" y="340"/>
                  </a:cubicBezTo>
                  <a:lnTo>
                    <a:pt x="1106" y="2536"/>
                  </a:lnTo>
                  <a:lnTo>
                    <a:pt x="1368" y="3051"/>
                  </a:lnTo>
                  <a:lnTo>
                    <a:pt x="4307" y="2312"/>
                  </a:lnTo>
                  <a:lnTo>
                    <a:pt x="4311" y="2312"/>
                  </a:lnTo>
                  <a:cubicBezTo>
                    <a:pt x="4259" y="2106"/>
                    <a:pt x="4183" y="1904"/>
                    <a:pt x="4087" y="1710"/>
                  </a:cubicBezTo>
                  <a:cubicBezTo>
                    <a:pt x="3881" y="1299"/>
                    <a:pt x="3575" y="929"/>
                    <a:pt x="3205" y="638"/>
                  </a:cubicBezTo>
                  <a:cubicBezTo>
                    <a:pt x="2704" y="246"/>
                    <a:pt x="2077" y="0"/>
                    <a:pt x="1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4"/>
            <p:cNvSpPr/>
            <p:nvPr/>
          </p:nvSpPr>
          <p:spPr>
            <a:xfrm>
              <a:off x="6064011" y="1783127"/>
              <a:ext cx="134859" cy="90161"/>
            </a:xfrm>
            <a:custGeom>
              <a:rect b="b" l="l" r="r" t="t"/>
              <a:pathLst>
                <a:path extrusionOk="0" h="3774" w="5645">
                  <a:moveTo>
                    <a:pt x="5301" y="0"/>
                  </a:moveTo>
                  <a:lnTo>
                    <a:pt x="2361" y="736"/>
                  </a:lnTo>
                  <a:lnTo>
                    <a:pt x="2358" y="740"/>
                  </a:lnTo>
                  <a:lnTo>
                    <a:pt x="0" y="2652"/>
                  </a:lnTo>
                  <a:cubicBezTo>
                    <a:pt x="584" y="3370"/>
                    <a:pt x="1457" y="3774"/>
                    <a:pt x="2358" y="3774"/>
                  </a:cubicBezTo>
                  <a:cubicBezTo>
                    <a:pt x="2812" y="3774"/>
                    <a:pt x="3272" y="3671"/>
                    <a:pt x="3706" y="3455"/>
                  </a:cubicBezTo>
                  <a:cubicBezTo>
                    <a:pt x="5009" y="2809"/>
                    <a:pt x="5644" y="1352"/>
                    <a:pt x="5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4"/>
            <p:cNvSpPr/>
            <p:nvPr/>
          </p:nvSpPr>
          <p:spPr>
            <a:xfrm>
              <a:off x="6442295" y="2101079"/>
              <a:ext cx="74608" cy="82731"/>
            </a:xfrm>
            <a:custGeom>
              <a:rect b="b" l="l" r="r" t="t"/>
              <a:pathLst>
                <a:path extrusionOk="0" h="3463" w="3123">
                  <a:moveTo>
                    <a:pt x="1" y="0"/>
                  </a:moveTo>
                  <a:lnTo>
                    <a:pt x="176" y="848"/>
                  </a:lnTo>
                  <a:lnTo>
                    <a:pt x="352" y="1696"/>
                  </a:lnTo>
                  <a:lnTo>
                    <a:pt x="796" y="1300"/>
                  </a:lnTo>
                  <a:lnTo>
                    <a:pt x="2723" y="3462"/>
                  </a:lnTo>
                  <a:lnTo>
                    <a:pt x="3123" y="3104"/>
                  </a:lnTo>
                  <a:lnTo>
                    <a:pt x="1196" y="942"/>
                  </a:lnTo>
                  <a:lnTo>
                    <a:pt x="1644" y="545"/>
                  </a:lnTo>
                  <a:lnTo>
                    <a:pt x="823" y="273"/>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4"/>
            <p:cNvSpPr/>
            <p:nvPr/>
          </p:nvSpPr>
          <p:spPr>
            <a:xfrm>
              <a:off x="7575836" y="1836907"/>
              <a:ext cx="258609" cy="258538"/>
            </a:xfrm>
            <a:custGeom>
              <a:rect b="b" l="l" r="r" t="t"/>
              <a:pathLst>
                <a:path extrusionOk="0" h="10822" w="10825">
                  <a:moveTo>
                    <a:pt x="5289" y="1"/>
                  </a:moveTo>
                  <a:cubicBezTo>
                    <a:pt x="2369" y="68"/>
                    <a:pt x="0" y="2488"/>
                    <a:pt x="0" y="5410"/>
                  </a:cubicBezTo>
                  <a:cubicBezTo>
                    <a:pt x="0" y="8379"/>
                    <a:pt x="2443" y="10822"/>
                    <a:pt x="5412" y="10822"/>
                  </a:cubicBezTo>
                  <a:cubicBezTo>
                    <a:pt x="8382" y="10822"/>
                    <a:pt x="10825" y="8379"/>
                    <a:pt x="10825" y="5410"/>
                  </a:cubicBezTo>
                  <a:lnTo>
                    <a:pt x="5412" y="5410"/>
                  </a:lnTo>
                  <a:lnTo>
                    <a:pt x="528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4"/>
            <p:cNvSpPr/>
            <p:nvPr/>
          </p:nvSpPr>
          <p:spPr>
            <a:xfrm>
              <a:off x="7737084" y="1805323"/>
              <a:ext cx="132183" cy="129340"/>
            </a:xfrm>
            <a:custGeom>
              <a:rect b="b" l="l" r="r" t="t"/>
              <a:pathLst>
                <a:path extrusionOk="0" h="5414" w="5533">
                  <a:moveTo>
                    <a:pt x="0" y="1"/>
                  </a:moveTo>
                  <a:lnTo>
                    <a:pt x="124" y="5413"/>
                  </a:lnTo>
                  <a:lnTo>
                    <a:pt x="5532" y="5327"/>
                  </a:lnTo>
                  <a:cubicBezTo>
                    <a:pt x="5495" y="3919"/>
                    <a:pt x="4905" y="2519"/>
                    <a:pt x="3896" y="1536"/>
                  </a:cubicBezTo>
                  <a:cubicBezTo>
                    <a:pt x="2888" y="550"/>
                    <a:pt x="140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4"/>
            <p:cNvSpPr/>
            <p:nvPr/>
          </p:nvSpPr>
          <p:spPr>
            <a:xfrm>
              <a:off x="6912087" y="1367243"/>
              <a:ext cx="65148" cy="81154"/>
            </a:xfrm>
            <a:custGeom>
              <a:rect b="b" l="l" r="r" t="t"/>
              <a:pathLst>
                <a:path extrusionOk="0" h="3397" w="2727">
                  <a:moveTo>
                    <a:pt x="56" y="1"/>
                  </a:moveTo>
                  <a:cubicBezTo>
                    <a:pt x="56" y="1"/>
                    <a:pt x="56" y="1"/>
                    <a:pt x="56" y="1"/>
                  </a:cubicBezTo>
                  <a:cubicBezTo>
                    <a:pt x="56" y="1"/>
                    <a:pt x="56" y="1"/>
                    <a:pt x="56" y="1"/>
                  </a:cubicBezTo>
                  <a:lnTo>
                    <a:pt x="56" y="1"/>
                  </a:lnTo>
                  <a:cubicBezTo>
                    <a:pt x="56" y="1"/>
                    <a:pt x="56" y="1"/>
                    <a:pt x="56" y="1"/>
                  </a:cubicBezTo>
                  <a:close/>
                  <a:moveTo>
                    <a:pt x="114" y="40"/>
                  </a:moveTo>
                  <a:cubicBezTo>
                    <a:pt x="114" y="40"/>
                    <a:pt x="110" y="44"/>
                    <a:pt x="104" y="50"/>
                  </a:cubicBezTo>
                  <a:lnTo>
                    <a:pt x="104" y="50"/>
                  </a:lnTo>
                  <a:lnTo>
                    <a:pt x="104" y="50"/>
                  </a:lnTo>
                  <a:cubicBezTo>
                    <a:pt x="111" y="42"/>
                    <a:pt x="114" y="40"/>
                    <a:pt x="114" y="40"/>
                  </a:cubicBezTo>
                  <a:close/>
                  <a:moveTo>
                    <a:pt x="57" y="94"/>
                  </a:moveTo>
                  <a:cubicBezTo>
                    <a:pt x="56" y="95"/>
                    <a:pt x="55" y="95"/>
                    <a:pt x="55" y="95"/>
                  </a:cubicBezTo>
                  <a:cubicBezTo>
                    <a:pt x="55" y="95"/>
                    <a:pt x="55" y="95"/>
                    <a:pt x="56" y="94"/>
                  </a:cubicBezTo>
                  <a:cubicBezTo>
                    <a:pt x="56" y="94"/>
                    <a:pt x="56" y="94"/>
                    <a:pt x="57" y="94"/>
                  </a:cubicBezTo>
                  <a:close/>
                  <a:moveTo>
                    <a:pt x="2640" y="91"/>
                  </a:moveTo>
                  <a:cubicBezTo>
                    <a:pt x="2652" y="1044"/>
                    <a:pt x="2655" y="1847"/>
                    <a:pt x="2662" y="2430"/>
                  </a:cubicBezTo>
                  <a:cubicBezTo>
                    <a:pt x="2666" y="2713"/>
                    <a:pt x="2670" y="2940"/>
                    <a:pt x="2674" y="3109"/>
                  </a:cubicBezTo>
                  <a:cubicBezTo>
                    <a:pt x="2674" y="3183"/>
                    <a:pt x="2678" y="3243"/>
                    <a:pt x="2678" y="3292"/>
                  </a:cubicBezTo>
                  <a:cubicBezTo>
                    <a:pt x="2681" y="3337"/>
                    <a:pt x="2681" y="3359"/>
                    <a:pt x="2681" y="3359"/>
                  </a:cubicBezTo>
                  <a:cubicBezTo>
                    <a:pt x="2681" y="3356"/>
                    <a:pt x="2610" y="3356"/>
                    <a:pt x="2487" y="3352"/>
                  </a:cubicBezTo>
                  <a:cubicBezTo>
                    <a:pt x="2352" y="3348"/>
                    <a:pt x="2173" y="3344"/>
                    <a:pt x="1952" y="3340"/>
                  </a:cubicBezTo>
                  <a:cubicBezTo>
                    <a:pt x="1494" y="3337"/>
                    <a:pt x="859" y="3330"/>
                    <a:pt x="97" y="3322"/>
                  </a:cubicBezTo>
                  <a:lnTo>
                    <a:pt x="97" y="3322"/>
                  </a:lnTo>
                  <a:cubicBezTo>
                    <a:pt x="97" y="2858"/>
                    <a:pt x="100" y="2351"/>
                    <a:pt x="100" y="1809"/>
                  </a:cubicBezTo>
                  <a:cubicBezTo>
                    <a:pt x="100" y="1533"/>
                    <a:pt x="100" y="1245"/>
                    <a:pt x="104" y="950"/>
                  </a:cubicBezTo>
                  <a:lnTo>
                    <a:pt x="104" y="506"/>
                  </a:lnTo>
                  <a:lnTo>
                    <a:pt x="104" y="278"/>
                  </a:lnTo>
                  <a:lnTo>
                    <a:pt x="104" y="162"/>
                  </a:lnTo>
                  <a:lnTo>
                    <a:pt x="104" y="106"/>
                  </a:lnTo>
                  <a:lnTo>
                    <a:pt x="104" y="94"/>
                  </a:lnTo>
                  <a:lnTo>
                    <a:pt x="104" y="94"/>
                  </a:lnTo>
                  <a:cubicBezTo>
                    <a:pt x="1018" y="94"/>
                    <a:pt x="1879" y="91"/>
                    <a:pt x="2640" y="91"/>
                  </a:cubicBezTo>
                  <a:close/>
                  <a:moveTo>
                    <a:pt x="56" y="1"/>
                  </a:moveTo>
                  <a:cubicBezTo>
                    <a:pt x="54" y="6"/>
                    <a:pt x="0" y="60"/>
                    <a:pt x="0" y="60"/>
                  </a:cubicBezTo>
                  <a:cubicBezTo>
                    <a:pt x="0" y="60"/>
                    <a:pt x="3" y="57"/>
                    <a:pt x="11" y="50"/>
                  </a:cubicBezTo>
                  <a:lnTo>
                    <a:pt x="11" y="54"/>
                  </a:lnTo>
                  <a:lnTo>
                    <a:pt x="11" y="58"/>
                  </a:lnTo>
                  <a:lnTo>
                    <a:pt x="11" y="61"/>
                  </a:lnTo>
                  <a:lnTo>
                    <a:pt x="11" y="76"/>
                  </a:lnTo>
                  <a:lnTo>
                    <a:pt x="11" y="106"/>
                  </a:lnTo>
                  <a:lnTo>
                    <a:pt x="11" y="162"/>
                  </a:lnTo>
                  <a:lnTo>
                    <a:pt x="11" y="278"/>
                  </a:lnTo>
                  <a:lnTo>
                    <a:pt x="11" y="506"/>
                  </a:lnTo>
                  <a:lnTo>
                    <a:pt x="11" y="950"/>
                  </a:lnTo>
                  <a:cubicBezTo>
                    <a:pt x="11" y="1245"/>
                    <a:pt x="11" y="1533"/>
                    <a:pt x="14" y="1809"/>
                  </a:cubicBezTo>
                  <a:cubicBezTo>
                    <a:pt x="14" y="2366"/>
                    <a:pt x="18" y="2885"/>
                    <a:pt x="18" y="3359"/>
                  </a:cubicBezTo>
                  <a:lnTo>
                    <a:pt x="18" y="3397"/>
                  </a:lnTo>
                  <a:lnTo>
                    <a:pt x="56" y="3397"/>
                  </a:lnTo>
                  <a:cubicBezTo>
                    <a:pt x="847" y="3389"/>
                    <a:pt x="1504" y="3382"/>
                    <a:pt x="1975" y="3378"/>
                  </a:cubicBezTo>
                  <a:cubicBezTo>
                    <a:pt x="2195" y="3374"/>
                    <a:pt x="2371" y="3371"/>
                    <a:pt x="2502" y="3366"/>
                  </a:cubicBezTo>
                  <a:cubicBezTo>
                    <a:pt x="2621" y="3366"/>
                    <a:pt x="2685" y="3363"/>
                    <a:pt x="2681" y="3359"/>
                  </a:cubicBezTo>
                  <a:lnTo>
                    <a:pt x="2681" y="3359"/>
                  </a:lnTo>
                  <a:cubicBezTo>
                    <a:pt x="2681" y="3359"/>
                    <a:pt x="2682" y="3359"/>
                    <a:pt x="2682" y="3359"/>
                  </a:cubicBezTo>
                  <a:cubicBezTo>
                    <a:pt x="2685" y="3359"/>
                    <a:pt x="2685" y="3338"/>
                    <a:pt x="2688" y="3304"/>
                  </a:cubicBezTo>
                  <a:cubicBezTo>
                    <a:pt x="2688" y="3254"/>
                    <a:pt x="2688" y="3199"/>
                    <a:pt x="2692" y="3128"/>
                  </a:cubicBezTo>
                  <a:cubicBezTo>
                    <a:pt x="2696" y="2963"/>
                    <a:pt x="2700" y="2735"/>
                    <a:pt x="2704" y="2456"/>
                  </a:cubicBezTo>
                  <a:cubicBezTo>
                    <a:pt x="2707" y="1858"/>
                    <a:pt x="2714" y="1028"/>
                    <a:pt x="2722" y="50"/>
                  </a:cubicBezTo>
                  <a:lnTo>
                    <a:pt x="2726" y="9"/>
                  </a:lnTo>
                  <a:lnTo>
                    <a:pt x="2681" y="9"/>
                  </a:lnTo>
                  <a:cubicBezTo>
                    <a:pt x="1897" y="5"/>
                    <a:pt x="1004" y="5"/>
                    <a:pt x="56" y="1"/>
                  </a:cubicBezTo>
                  <a:close/>
                </a:path>
              </a:pathLst>
            </a:custGeom>
            <a:solidFill>
              <a:srgbClr val="263238"/>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4"/>
            <p:cNvSpPr/>
            <p:nvPr/>
          </p:nvSpPr>
          <p:spPr>
            <a:xfrm>
              <a:off x="6999604" y="1251344"/>
              <a:ext cx="60872" cy="196854"/>
            </a:xfrm>
            <a:custGeom>
              <a:rect b="b" l="l" r="r" t="t"/>
              <a:pathLst>
                <a:path extrusionOk="0" h="8240" w="2548">
                  <a:moveTo>
                    <a:pt x="49" y="1"/>
                  </a:moveTo>
                  <a:cubicBezTo>
                    <a:pt x="19" y="30"/>
                    <a:pt x="6" y="44"/>
                    <a:pt x="1" y="49"/>
                  </a:cubicBezTo>
                  <a:lnTo>
                    <a:pt x="1" y="49"/>
                  </a:lnTo>
                  <a:lnTo>
                    <a:pt x="1" y="53"/>
                  </a:lnTo>
                  <a:lnTo>
                    <a:pt x="1" y="56"/>
                  </a:lnTo>
                  <a:lnTo>
                    <a:pt x="1" y="68"/>
                  </a:lnTo>
                  <a:lnTo>
                    <a:pt x="1" y="87"/>
                  </a:lnTo>
                  <a:lnTo>
                    <a:pt x="1" y="123"/>
                  </a:lnTo>
                  <a:lnTo>
                    <a:pt x="1" y="202"/>
                  </a:lnTo>
                  <a:lnTo>
                    <a:pt x="1" y="356"/>
                  </a:lnTo>
                  <a:lnTo>
                    <a:pt x="1" y="661"/>
                  </a:lnTo>
                  <a:lnTo>
                    <a:pt x="1" y="1266"/>
                  </a:lnTo>
                  <a:lnTo>
                    <a:pt x="1" y="2447"/>
                  </a:lnTo>
                  <a:cubicBezTo>
                    <a:pt x="4" y="3216"/>
                    <a:pt x="4" y="3956"/>
                    <a:pt x="4" y="4650"/>
                  </a:cubicBezTo>
                  <a:cubicBezTo>
                    <a:pt x="11" y="6036"/>
                    <a:pt x="15" y="7254"/>
                    <a:pt x="20" y="8210"/>
                  </a:cubicBezTo>
                  <a:lnTo>
                    <a:pt x="20" y="8240"/>
                  </a:lnTo>
                  <a:lnTo>
                    <a:pt x="46" y="8240"/>
                  </a:lnTo>
                  <a:cubicBezTo>
                    <a:pt x="818" y="8233"/>
                    <a:pt x="1435" y="8229"/>
                    <a:pt x="1864" y="8225"/>
                  </a:cubicBezTo>
                  <a:cubicBezTo>
                    <a:pt x="2066" y="8222"/>
                    <a:pt x="2227" y="8217"/>
                    <a:pt x="2342" y="8217"/>
                  </a:cubicBezTo>
                  <a:cubicBezTo>
                    <a:pt x="2391" y="8214"/>
                    <a:pt x="2432" y="8214"/>
                    <a:pt x="2462" y="8214"/>
                  </a:cubicBezTo>
                  <a:cubicBezTo>
                    <a:pt x="2488" y="8214"/>
                    <a:pt x="2503" y="8210"/>
                    <a:pt x="2503" y="8210"/>
                  </a:cubicBezTo>
                  <a:cubicBezTo>
                    <a:pt x="2499" y="8210"/>
                    <a:pt x="2485" y="8210"/>
                    <a:pt x="2458" y="8207"/>
                  </a:cubicBezTo>
                  <a:cubicBezTo>
                    <a:pt x="2425" y="8207"/>
                    <a:pt x="2383" y="8207"/>
                    <a:pt x="2331" y="8203"/>
                  </a:cubicBezTo>
                  <a:cubicBezTo>
                    <a:pt x="2216" y="8203"/>
                    <a:pt x="2051" y="8199"/>
                    <a:pt x="1846" y="8199"/>
                  </a:cubicBezTo>
                  <a:cubicBezTo>
                    <a:pt x="1425" y="8195"/>
                    <a:pt x="827" y="8188"/>
                    <a:pt x="75" y="8181"/>
                  </a:cubicBezTo>
                  <a:lnTo>
                    <a:pt x="75" y="8181"/>
                  </a:lnTo>
                  <a:cubicBezTo>
                    <a:pt x="79" y="7229"/>
                    <a:pt x="82" y="6022"/>
                    <a:pt x="90" y="4650"/>
                  </a:cubicBezTo>
                  <a:cubicBezTo>
                    <a:pt x="90" y="3956"/>
                    <a:pt x="90" y="3216"/>
                    <a:pt x="94" y="2447"/>
                  </a:cubicBezTo>
                  <a:lnTo>
                    <a:pt x="94" y="1266"/>
                  </a:lnTo>
                  <a:lnTo>
                    <a:pt x="94" y="661"/>
                  </a:lnTo>
                  <a:lnTo>
                    <a:pt x="94" y="356"/>
                  </a:lnTo>
                  <a:lnTo>
                    <a:pt x="94" y="202"/>
                  </a:lnTo>
                  <a:lnTo>
                    <a:pt x="94" y="123"/>
                  </a:lnTo>
                  <a:lnTo>
                    <a:pt x="94" y="94"/>
                  </a:lnTo>
                  <a:lnTo>
                    <a:pt x="2458" y="94"/>
                  </a:lnTo>
                  <a:cubicBezTo>
                    <a:pt x="2466" y="2406"/>
                    <a:pt x="2473" y="4425"/>
                    <a:pt x="2477" y="5872"/>
                  </a:cubicBezTo>
                  <a:cubicBezTo>
                    <a:pt x="2485" y="6597"/>
                    <a:pt x="2488" y="7176"/>
                    <a:pt x="2492" y="7583"/>
                  </a:cubicBezTo>
                  <a:cubicBezTo>
                    <a:pt x="2492" y="7781"/>
                    <a:pt x="2495" y="7934"/>
                    <a:pt x="2495" y="8046"/>
                  </a:cubicBezTo>
                  <a:cubicBezTo>
                    <a:pt x="2495" y="8094"/>
                    <a:pt x="2499" y="8136"/>
                    <a:pt x="2499" y="8169"/>
                  </a:cubicBezTo>
                  <a:cubicBezTo>
                    <a:pt x="2499" y="8195"/>
                    <a:pt x="2499" y="8210"/>
                    <a:pt x="2503" y="8210"/>
                  </a:cubicBezTo>
                  <a:lnTo>
                    <a:pt x="2503" y="8172"/>
                  </a:lnTo>
                  <a:cubicBezTo>
                    <a:pt x="2507" y="8143"/>
                    <a:pt x="2507" y="8105"/>
                    <a:pt x="2507" y="8057"/>
                  </a:cubicBezTo>
                  <a:cubicBezTo>
                    <a:pt x="2511" y="7948"/>
                    <a:pt x="2511" y="7796"/>
                    <a:pt x="2514" y="7605"/>
                  </a:cubicBezTo>
                  <a:cubicBezTo>
                    <a:pt x="2518" y="7202"/>
                    <a:pt x="2521" y="6623"/>
                    <a:pt x="2525" y="5902"/>
                  </a:cubicBezTo>
                  <a:cubicBezTo>
                    <a:pt x="2533" y="4438"/>
                    <a:pt x="2537" y="2395"/>
                    <a:pt x="2547" y="49"/>
                  </a:cubicBezTo>
                  <a:lnTo>
                    <a:pt x="2547" y="4"/>
                  </a:lnTo>
                  <a:lnTo>
                    <a:pt x="2503" y="4"/>
                  </a:lnTo>
                  <a:cubicBezTo>
                    <a:pt x="1723" y="1"/>
                    <a:pt x="897" y="1"/>
                    <a:pt x="49" y="1"/>
                  </a:cubicBezTo>
                  <a:close/>
                </a:path>
              </a:pathLst>
            </a:custGeom>
            <a:solidFill>
              <a:srgbClr val="263238"/>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4"/>
            <p:cNvSpPr/>
            <p:nvPr/>
          </p:nvSpPr>
          <p:spPr>
            <a:xfrm>
              <a:off x="7084207" y="1328156"/>
              <a:ext cx="61588" cy="120167"/>
            </a:xfrm>
            <a:custGeom>
              <a:rect b="b" l="l" r="r" t="t"/>
              <a:pathLst>
                <a:path extrusionOk="0" h="5030" w="2578">
                  <a:moveTo>
                    <a:pt x="57" y="0"/>
                  </a:moveTo>
                  <a:cubicBezTo>
                    <a:pt x="57" y="0"/>
                    <a:pt x="57" y="1"/>
                    <a:pt x="56" y="1"/>
                  </a:cubicBezTo>
                  <a:lnTo>
                    <a:pt x="56" y="1"/>
                  </a:lnTo>
                  <a:cubicBezTo>
                    <a:pt x="57" y="1"/>
                    <a:pt x="57" y="0"/>
                    <a:pt x="57" y="0"/>
                  </a:cubicBezTo>
                  <a:close/>
                  <a:moveTo>
                    <a:pt x="57" y="94"/>
                  </a:moveTo>
                  <a:cubicBezTo>
                    <a:pt x="56" y="95"/>
                    <a:pt x="55" y="95"/>
                    <a:pt x="55" y="95"/>
                  </a:cubicBezTo>
                  <a:cubicBezTo>
                    <a:pt x="55" y="95"/>
                    <a:pt x="56" y="95"/>
                    <a:pt x="56" y="94"/>
                  </a:cubicBezTo>
                  <a:cubicBezTo>
                    <a:pt x="56" y="94"/>
                    <a:pt x="56" y="94"/>
                    <a:pt x="57" y="94"/>
                  </a:cubicBezTo>
                  <a:close/>
                  <a:moveTo>
                    <a:pt x="2492" y="91"/>
                  </a:moveTo>
                  <a:lnTo>
                    <a:pt x="2492" y="91"/>
                  </a:lnTo>
                  <a:cubicBezTo>
                    <a:pt x="2499" y="1504"/>
                    <a:pt x="2507" y="2718"/>
                    <a:pt x="2511" y="3590"/>
                  </a:cubicBezTo>
                  <a:cubicBezTo>
                    <a:pt x="2518" y="4024"/>
                    <a:pt x="2521" y="4371"/>
                    <a:pt x="2521" y="4618"/>
                  </a:cubicBezTo>
                  <a:cubicBezTo>
                    <a:pt x="2525" y="4733"/>
                    <a:pt x="2529" y="4827"/>
                    <a:pt x="2529" y="4898"/>
                  </a:cubicBezTo>
                  <a:cubicBezTo>
                    <a:pt x="2529" y="4962"/>
                    <a:pt x="2533" y="4995"/>
                    <a:pt x="2533" y="4995"/>
                  </a:cubicBezTo>
                  <a:cubicBezTo>
                    <a:pt x="2533" y="4995"/>
                    <a:pt x="2518" y="4992"/>
                    <a:pt x="2488" y="4992"/>
                  </a:cubicBezTo>
                  <a:cubicBezTo>
                    <a:pt x="2451" y="4992"/>
                    <a:pt x="2409" y="4992"/>
                    <a:pt x="2354" y="4988"/>
                  </a:cubicBezTo>
                  <a:cubicBezTo>
                    <a:pt x="2234" y="4988"/>
                    <a:pt x="2066" y="4984"/>
                    <a:pt x="1857" y="4980"/>
                  </a:cubicBezTo>
                  <a:cubicBezTo>
                    <a:pt x="1430" y="4976"/>
                    <a:pt x="829" y="4969"/>
                    <a:pt x="90" y="4962"/>
                  </a:cubicBezTo>
                  <a:lnTo>
                    <a:pt x="90" y="4962"/>
                  </a:lnTo>
                  <a:cubicBezTo>
                    <a:pt x="94" y="4320"/>
                    <a:pt x="97" y="3573"/>
                    <a:pt x="101" y="2750"/>
                  </a:cubicBezTo>
                  <a:lnTo>
                    <a:pt x="101" y="1443"/>
                  </a:lnTo>
                  <a:lnTo>
                    <a:pt x="101" y="756"/>
                  </a:lnTo>
                  <a:cubicBezTo>
                    <a:pt x="105" y="640"/>
                    <a:pt x="105" y="520"/>
                    <a:pt x="105" y="405"/>
                  </a:cubicBezTo>
                  <a:lnTo>
                    <a:pt x="105" y="225"/>
                  </a:lnTo>
                  <a:lnTo>
                    <a:pt x="105" y="136"/>
                  </a:lnTo>
                  <a:lnTo>
                    <a:pt x="105" y="94"/>
                  </a:lnTo>
                  <a:lnTo>
                    <a:pt x="105" y="94"/>
                  </a:lnTo>
                  <a:cubicBezTo>
                    <a:pt x="946" y="94"/>
                    <a:pt x="1752" y="91"/>
                    <a:pt x="2492" y="91"/>
                  </a:cubicBezTo>
                  <a:close/>
                  <a:moveTo>
                    <a:pt x="56" y="1"/>
                  </a:moveTo>
                  <a:cubicBezTo>
                    <a:pt x="50" y="8"/>
                    <a:pt x="1" y="60"/>
                    <a:pt x="1" y="60"/>
                  </a:cubicBezTo>
                  <a:cubicBezTo>
                    <a:pt x="1" y="60"/>
                    <a:pt x="4" y="57"/>
                    <a:pt x="11" y="50"/>
                  </a:cubicBezTo>
                  <a:lnTo>
                    <a:pt x="11" y="54"/>
                  </a:lnTo>
                  <a:lnTo>
                    <a:pt x="11" y="58"/>
                  </a:lnTo>
                  <a:lnTo>
                    <a:pt x="11" y="68"/>
                  </a:lnTo>
                  <a:lnTo>
                    <a:pt x="11" y="91"/>
                  </a:lnTo>
                  <a:lnTo>
                    <a:pt x="11" y="136"/>
                  </a:lnTo>
                  <a:lnTo>
                    <a:pt x="11" y="225"/>
                  </a:lnTo>
                  <a:lnTo>
                    <a:pt x="11" y="405"/>
                  </a:lnTo>
                  <a:lnTo>
                    <a:pt x="11" y="756"/>
                  </a:lnTo>
                  <a:lnTo>
                    <a:pt x="11" y="1443"/>
                  </a:lnTo>
                  <a:cubicBezTo>
                    <a:pt x="11" y="1895"/>
                    <a:pt x="11" y="2332"/>
                    <a:pt x="15" y="2750"/>
                  </a:cubicBezTo>
                  <a:cubicBezTo>
                    <a:pt x="19" y="3587"/>
                    <a:pt x="19" y="4345"/>
                    <a:pt x="23" y="4995"/>
                  </a:cubicBezTo>
                  <a:lnTo>
                    <a:pt x="23" y="5029"/>
                  </a:lnTo>
                  <a:lnTo>
                    <a:pt x="56" y="5029"/>
                  </a:lnTo>
                  <a:cubicBezTo>
                    <a:pt x="818" y="5021"/>
                    <a:pt x="1438" y="5018"/>
                    <a:pt x="1879" y="5010"/>
                  </a:cubicBezTo>
                  <a:cubicBezTo>
                    <a:pt x="2085" y="5007"/>
                    <a:pt x="2249" y="5007"/>
                    <a:pt x="2368" y="5002"/>
                  </a:cubicBezTo>
                  <a:cubicBezTo>
                    <a:pt x="2480" y="4999"/>
                    <a:pt x="2537" y="4999"/>
                    <a:pt x="2533" y="4995"/>
                  </a:cubicBezTo>
                  <a:lnTo>
                    <a:pt x="2533" y="4995"/>
                  </a:lnTo>
                  <a:cubicBezTo>
                    <a:pt x="2533" y="4995"/>
                    <a:pt x="2533" y="4995"/>
                    <a:pt x="2533" y="4995"/>
                  </a:cubicBezTo>
                  <a:cubicBezTo>
                    <a:pt x="2537" y="4995"/>
                    <a:pt x="2537" y="4963"/>
                    <a:pt x="2540" y="4905"/>
                  </a:cubicBezTo>
                  <a:cubicBezTo>
                    <a:pt x="2540" y="4838"/>
                    <a:pt x="2544" y="4749"/>
                    <a:pt x="2544" y="4637"/>
                  </a:cubicBezTo>
                  <a:cubicBezTo>
                    <a:pt x="2547" y="4394"/>
                    <a:pt x="2552" y="4050"/>
                    <a:pt x="2555" y="3621"/>
                  </a:cubicBezTo>
                  <a:cubicBezTo>
                    <a:pt x="2563" y="2732"/>
                    <a:pt x="2570" y="1492"/>
                    <a:pt x="2578" y="50"/>
                  </a:cubicBezTo>
                  <a:lnTo>
                    <a:pt x="2578" y="5"/>
                  </a:lnTo>
                  <a:lnTo>
                    <a:pt x="2533" y="5"/>
                  </a:lnTo>
                  <a:cubicBezTo>
                    <a:pt x="1767" y="5"/>
                    <a:pt x="930" y="1"/>
                    <a:pt x="56" y="1"/>
                  </a:cubicBezTo>
                  <a:close/>
                </a:path>
              </a:pathLst>
            </a:custGeom>
            <a:solidFill>
              <a:srgbClr val="263238"/>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4"/>
            <p:cNvSpPr/>
            <p:nvPr/>
          </p:nvSpPr>
          <p:spPr>
            <a:xfrm>
              <a:off x="7168904" y="1277505"/>
              <a:ext cx="63977" cy="170814"/>
            </a:xfrm>
            <a:custGeom>
              <a:rect b="b" l="l" r="r" t="t"/>
              <a:pathLst>
                <a:path extrusionOk="0" h="7150" w="2678">
                  <a:moveTo>
                    <a:pt x="100" y="43"/>
                  </a:moveTo>
                  <a:cubicBezTo>
                    <a:pt x="100" y="43"/>
                    <a:pt x="99" y="45"/>
                    <a:pt x="93" y="51"/>
                  </a:cubicBezTo>
                  <a:lnTo>
                    <a:pt x="93" y="51"/>
                  </a:lnTo>
                  <a:cubicBezTo>
                    <a:pt x="95" y="48"/>
                    <a:pt x="100" y="43"/>
                    <a:pt x="100" y="43"/>
                  </a:cubicBezTo>
                  <a:close/>
                  <a:moveTo>
                    <a:pt x="52" y="0"/>
                  </a:moveTo>
                  <a:cubicBezTo>
                    <a:pt x="10" y="41"/>
                    <a:pt x="1" y="50"/>
                    <a:pt x="1" y="50"/>
                  </a:cubicBezTo>
                  <a:cubicBezTo>
                    <a:pt x="1" y="50"/>
                    <a:pt x="8" y="43"/>
                    <a:pt x="9" y="43"/>
                  </a:cubicBezTo>
                  <a:lnTo>
                    <a:pt x="9" y="43"/>
                  </a:lnTo>
                  <a:cubicBezTo>
                    <a:pt x="9" y="43"/>
                    <a:pt x="7" y="45"/>
                    <a:pt x="4" y="49"/>
                  </a:cubicBezTo>
                  <a:lnTo>
                    <a:pt x="4" y="52"/>
                  </a:lnTo>
                  <a:lnTo>
                    <a:pt x="4" y="59"/>
                  </a:lnTo>
                  <a:lnTo>
                    <a:pt x="4" y="78"/>
                  </a:lnTo>
                  <a:lnTo>
                    <a:pt x="4" y="112"/>
                  </a:lnTo>
                  <a:lnTo>
                    <a:pt x="4" y="175"/>
                  </a:lnTo>
                  <a:lnTo>
                    <a:pt x="4" y="306"/>
                  </a:lnTo>
                  <a:lnTo>
                    <a:pt x="4" y="568"/>
                  </a:lnTo>
                  <a:lnTo>
                    <a:pt x="4" y="1083"/>
                  </a:lnTo>
                  <a:lnTo>
                    <a:pt x="4" y="2088"/>
                  </a:lnTo>
                  <a:cubicBezTo>
                    <a:pt x="7" y="2745"/>
                    <a:pt x="7" y="3380"/>
                    <a:pt x="7" y="3978"/>
                  </a:cubicBezTo>
                  <a:cubicBezTo>
                    <a:pt x="11" y="5177"/>
                    <a:pt x="15" y="6241"/>
                    <a:pt x="19" y="7115"/>
                  </a:cubicBezTo>
                  <a:lnTo>
                    <a:pt x="19" y="7149"/>
                  </a:lnTo>
                  <a:lnTo>
                    <a:pt x="48" y="7145"/>
                  </a:lnTo>
                  <a:cubicBezTo>
                    <a:pt x="855" y="7141"/>
                    <a:pt x="1502" y="7134"/>
                    <a:pt x="1957" y="7130"/>
                  </a:cubicBezTo>
                  <a:cubicBezTo>
                    <a:pt x="2170" y="7127"/>
                    <a:pt x="2342" y="7122"/>
                    <a:pt x="2462" y="7122"/>
                  </a:cubicBezTo>
                  <a:cubicBezTo>
                    <a:pt x="2514" y="7119"/>
                    <a:pt x="2558" y="7119"/>
                    <a:pt x="2593" y="7119"/>
                  </a:cubicBezTo>
                  <a:cubicBezTo>
                    <a:pt x="2622" y="7119"/>
                    <a:pt x="2633" y="7115"/>
                    <a:pt x="2633" y="7115"/>
                  </a:cubicBezTo>
                  <a:cubicBezTo>
                    <a:pt x="2633" y="7115"/>
                    <a:pt x="2615" y="7115"/>
                    <a:pt x="2584" y="7112"/>
                  </a:cubicBezTo>
                  <a:cubicBezTo>
                    <a:pt x="2551" y="7112"/>
                    <a:pt x="2506" y="7112"/>
                    <a:pt x="2450" y="7108"/>
                  </a:cubicBezTo>
                  <a:cubicBezTo>
                    <a:pt x="2327" y="7108"/>
                    <a:pt x="2155" y="7104"/>
                    <a:pt x="1938" y="7100"/>
                  </a:cubicBezTo>
                  <a:cubicBezTo>
                    <a:pt x="1493" y="7096"/>
                    <a:pt x="866" y="7093"/>
                    <a:pt x="83" y="7086"/>
                  </a:cubicBezTo>
                  <a:lnTo>
                    <a:pt x="83" y="7086"/>
                  </a:lnTo>
                  <a:cubicBezTo>
                    <a:pt x="86" y="6217"/>
                    <a:pt x="90" y="5164"/>
                    <a:pt x="93" y="3978"/>
                  </a:cubicBezTo>
                  <a:cubicBezTo>
                    <a:pt x="93" y="3380"/>
                    <a:pt x="93" y="2745"/>
                    <a:pt x="97" y="2088"/>
                  </a:cubicBezTo>
                  <a:lnTo>
                    <a:pt x="97" y="1083"/>
                  </a:lnTo>
                  <a:lnTo>
                    <a:pt x="97" y="568"/>
                  </a:lnTo>
                  <a:lnTo>
                    <a:pt x="97" y="306"/>
                  </a:lnTo>
                  <a:lnTo>
                    <a:pt x="97" y="175"/>
                  </a:lnTo>
                  <a:lnTo>
                    <a:pt x="97" y="112"/>
                  </a:lnTo>
                  <a:lnTo>
                    <a:pt x="97" y="93"/>
                  </a:lnTo>
                  <a:lnTo>
                    <a:pt x="97" y="93"/>
                  </a:lnTo>
                  <a:cubicBezTo>
                    <a:pt x="964" y="90"/>
                    <a:pt x="1804" y="90"/>
                    <a:pt x="2588" y="90"/>
                  </a:cubicBezTo>
                  <a:lnTo>
                    <a:pt x="2588" y="90"/>
                  </a:lnTo>
                  <a:cubicBezTo>
                    <a:pt x="2596" y="2102"/>
                    <a:pt x="2603" y="3845"/>
                    <a:pt x="2610" y="5098"/>
                  </a:cubicBezTo>
                  <a:cubicBezTo>
                    <a:pt x="2615" y="5722"/>
                    <a:pt x="2619" y="6222"/>
                    <a:pt x="2622" y="6574"/>
                  </a:cubicBezTo>
                  <a:cubicBezTo>
                    <a:pt x="2626" y="6746"/>
                    <a:pt x="2626" y="6876"/>
                    <a:pt x="2629" y="6973"/>
                  </a:cubicBezTo>
                  <a:lnTo>
                    <a:pt x="2629" y="7077"/>
                  </a:lnTo>
                  <a:cubicBezTo>
                    <a:pt x="2633" y="7100"/>
                    <a:pt x="2633" y="7115"/>
                    <a:pt x="2633" y="7115"/>
                  </a:cubicBezTo>
                  <a:cubicBezTo>
                    <a:pt x="2633" y="7115"/>
                    <a:pt x="2633" y="7115"/>
                    <a:pt x="2633" y="7115"/>
                  </a:cubicBezTo>
                  <a:cubicBezTo>
                    <a:pt x="2637" y="7115"/>
                    <a:pt x="2637" y="7071"/>
                    <a:pt x="2641" y="6984"/>
                  </a:cubicBezTo>
                  <a:cubicBezTo>
                    <a:pt x="2641" y="6891"/>
                    <a:pt x="2641" y="6760"/>
                    <a:pt x="2645" y="6596"/>
                  </a:cubicBezTo>
                  <a:cubicBezTo>
                    <a:pt x="2648" y="6245"/>
                    <a:pt x="2652" y="5748"/>
                    <a:pt x="2655" y="5128"/>
                  </a:cubicBezTo>
                  <a:cubicBezTo>
                    <a:pt x="2663" y="3862"/>
                    <a:pt x="2671" y="2092"/>
                    <a:pt x="2678" y="45"/>
                  </a:cubicBezTo>
                  <a:lnTo>
                    <a:pt x="2678" y="0"/>
                  </a:lnTo>
                  <a:close/>
                </a:path>
              </a:pathLst>
            </a:custGeom>
            <a:solidFill>
              <a:srgbClr val="263238"/>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4"/>
            <p:cNvSpPr/>
            <p:nvPr/>
          </p:nvSpPr>
          <p:spPr>
            <a:xfrm>
              <a:off x="5908305" y="2053176"/>
              <a:ext cx="501929" cy="466309"/>
            </a:xfrm>
            <a:custGeom>
              <a:rect b="b" l="l" r="r" t="t"/>
              <a:pathLst>
                <a:path extrusionOk="0" h="19519" w="21010">
                  <a:moveTo>
                    <a:pt x="10568" y="1"/>
                  </a:moveTo>
                  <a:cubicBezTo>
                    <a:pt x="8786" y="1"/>
                    <a:pt x="6948" y="476"/>
                    <a:pt x="5337" y="1430"/>
                  </a:cubicBezTo>
                  <a:cubicBezTo>
                    <a:pt x="3507" y="2498"/>
                    <a:pt x="2062" y="4104"/>
                    <a:pt x="1188" y="5905"/>
                  </a:cubicBezTo>
                  <a:cubicBezTo>
                    <a:pt x="302" y="7709"/>
                    <a:pt x="0" y="9696"/>
                    <a:pt x="205" y="11530"/>
                  </a:cubicBezTo>
                  <a:cubicBezTo>
                    <a:pt x="395" y="13375"/>
                    <a:pt x="1083" y="15056"/>
                    <a:pt x="2031" y="16412"/>
                  </a:cubicBezTo>
                  <a:cubicBezTo>
                    <a:pt x="2973" y="17779"/>
                    <a:pt x="4194" y="18791"/>
                    <a:pt x="5423" y="19500"/>
                  </a:cubicBezTo>
                  <a:lnTo>
                    <a:pt x="5453" y="19519"/>
                  </a:lnTo>
                  <a:lnTo>
                    <a:pt x="5468" y="19489"/>
                  </a:lnTo>
                  <a:cubicBezTo>
                    <a:pt x="7048" y="16703"/>
                    <a:pt x="8325" y="14443"/>
                    <a:pt x="9211" y="12878"/>
                  </a:cubicBezTo>
                  <a:cubicBezTo>
                    <a:pt x="9651" y="12097"/>
                    <a:pt x="9991" y="11489"/>
                    <a:pt x="10227" y="11074"/>
                  </a:cubicBezTo>
                  <a:cubicBezTo>
                    <a:pt x="10339" y="10868"/>
                    <a:pt x="10428" y="10712"/>
                    <a:pt x="10488" y="10603"/>
                  </a:cubicBezTo>
                  <a:cubicBezTo>
                    <a:pt x="10547" y="10496"/>
                    <a:pt x="10578" y="10439"/>
                    <a:pt x="10578" y="10439"/>
                  </a:cubicBezTo>
                  <a:lnTo>
                    <a:pt x="10578" y="10439"/>
                  </a:lnTo>
                  <a:cubicBezTo>
                    <a:pt x="10578" y="10439"/>
                    <a:pt x="10544" y="10488"/>
                    <a:pt x="10484" y="10592"/>
                  </a:cubicBezTo>
                  <a:cubicBezTo>
                    <a:pt x="10421" y="10701"/>
                    <a:pt x="10331" y="10854"/>
                    <a:pt x="10215" y="11056"/>
                  </a:cubicBezTo>
                  <a:cubicBezTo>
                    <a:pt x="9980" y="11470"/>
                    <a:pt x="9632" y="12071"/>
                    <a:pt x="9184" y="12849"/>
                  </a:cubicBezTo>
                  <a:cubicBezTo>
                    <a:pt x="8295" y="14407"/>
                    <a:pt x="7012" y="16653"/>
                    <a:pt x="5425" y="19426"/>
                  </a:cubicBezTo>
                  <a:lnTo>
                    <a:pt x="5425" y="19426"/>
                  </a:lnTo>
                  <a:cubicBezTo>
                    <a:pt x="4218" y="18717"/>
                    <a:pt x="3017" y="17711"/>
                    <a:pt x="2095" y="16367"/>
                  </a:cubicBezTo>
                  <a:cubicBezTo>
                    <a:pt x="1154" y="15018"/>
                    <a:pt x="478" y="13349"/>
                    <a:pt x="287" y="11522"/>
                  </a:cubicBezTo>
                  <a:cubicBezTo>
                    <a:pt x="90" y="9703"/>
                    <a:pt x="392" y="7731"/>
                    <a:pt x="1269" y="5946"/>
                  </a:cubicBezTo>
                  <a:cubicBezTo>
                    <a:pt x="2136" y="4160"/>
                    <a:pt x="3567" y="2569"/>
                    <a:pt x="5382" y="1509"/>
                  </a:cubicBezTo>
                  <a:cubicBezTo>
                    <a:pt x="6986" y="563"/>
                    <a:pt x="8809" y="91"/>
                    <a:pt x="10580" y="91"/>
                  </a:cubicBezTo>
                  <a:cubicBezTo>
                    <a:pt x="10809" y="91"/>
                    <a:pt x="11038" y="99"/>
                    <a:pt x="11265" y="115"/>
                  </a:cubicBezTo>
                  <a:cubicBezTo>
                    <a:pt x="11758" y="142"/>
                    <a:pt x="12247" y="223"/>
                    <a:pt x="12725" y="317"/>
                  </a:cubicBezTo>
                  <a:cubicBezTo>
                    <a:pt x="13200" y="418"/>
                    <a:pt x="13663" y="559"/>
                    <a:pt x="14114" y="720"/>
                  </a:cubicBezTo>
                  <a:cubicBezTo>
                    <a:pt x="15011" y="1056"/>
                    <a:pt x="15848" y="1501"/>
                    <a:pt x="16591" y="2039"/>
                  </a:cubicBezTo>
                  <a:cubicBezTo>
                    <a:pt x="17338" y="2569"/>
                    <a:pt x="17984" y="3197"/>
                    <a:pt x="18548" y="3862"/>
                  </a:cubicBezTo>
                  <a:cubicBezTo>
                    <a:pt x="19101" y="4538"/>
                    <a:pt x="19560" y="5255"/>
                    <a:pt x="19919" y="5995"/>
                  </a:cubicBezTo>
                  <a:cubicBezTo>
                    <a:pt x="20623" y="7469"/>
                    <a:pt x="20934" y="9000"/>
                    <a:pt x="20935" y="10406"/>
                  </a:cubicBezTo>
                  <a:lnTo>
                    <a:pt x="20935" y="10406"/>
                  </a:lnTo>
                  <a:cubicBezTo>
                    <a:pt x="17742" y="10409"/>
                    <a:pt x="15154" y="10417"/>
                    <a:pt x="13360" y="10420"/>
                  </a:cubicBezTo>
                  <a:cubicBezTo>
                    <a:pt x="12464" y="10424"/>
                    <a:pt x="11769" y="10428"/>
                    <a:pt x="11295" y="10428"/>
                  </a:cubicBezTo>
                  <a:cubicBezTo>
                    <a:pt x="11059" y="10432"/>
                    <a:pt x="10880" y="10432"/>
                    <a:pt x="10757" y="10435"/>
                  </a:cubicBezTo>
                  <a:cubicBezTo>
                    <a:pt x="10637" y="10435"/>
                    <a:pt x="10578" y="10439"/>
                    <a:pt x="10578" y="10439"/>
                  </a:cubicBezTo>
                  <a:cubicBezTo>
                    <a:pt x="10578" y="10439"/>
                    <a:pt x="10641" y="10439"/>
                    <a:pt x="10764" y="10443"/>
                  </a:cubicBezTo>
                  <a:cubicBezTo>
                    <a:pt x="10887" y="10443"/>
                    <a:pt x="11066" y="10446"/>
                    <a:pt x="11302" y="10446"/>
                  </a:cubicBezTo>
                  <a:cubicBezTo>
                    <a:pt x="11780" y="10451"/>
                    <a:pt x="12478" y="10451"/>
                    <a:pt x="13375" y="10454"/>
                  </a:cubicBezTo>
                  <a:cubicBezTo>
                    <a:pt x="15172" y="10458"/>
                    <a:pt x="17767" y="10465"/>
                    <a:pt x="20968" y="10473"/>
                  </a:cubicBezTo>
                  <a:lnTo>
                    <a:pt x="21006" y="10473"/>
                  </a:lnTo>
                  <a:lnTo>
                    <a:pt x="21006" y="10439"/>
                  </a:lnTo>
                  <a:cubicBezTo>
                    <a:pt x="21010" y="9016"/>
                    <a:pt x="20700" y="7458"/>
                    <a:pt x="19986" y="5960"/>
                  </a:cubicBezTo>
                  <a:cubicBezTo>
                    <a:pt x="19627" y="5217"/>
                    <a:pt x="19168" y="4489"/>
                    <a:pt x="18612" y="3809"/>
                  </a:cubicBezTo>
                  <a:cubicBezTo>
                    <a:pt x="18048" y="3140"/>
                    <a:pt x="17394" y="2506"/>
                    <a:pt x="16640" y="1968"/>
                  </a:cubicBezTo>
                  <a:cubicBezTo>
                    <a:pt x="15893" y="1426"/>
                    <a:pt x="15048" y="978"/>
                    <a:pt x="14145" y="638"/>
                  </a:cubicBezTo>
                  <a:cubicBezTo>
                    <a:pt x="13693" y="473"/>
                    <a:pt x="13226" y="332"/>
                    <a:pt x="12744" y="231"/>
                  </a:cubicBezTo>
                  <a:cubicBezTo>
                    <a:pt x="12262" y="134"/>
                    <a:pt x="11769" y="52"/>
                    <a:pt x="11268" y="25"/>
                  </a:cubicBezTo>
                  <a:cubicBezTo>
                    <a:pt x="11036" y="9"/>
                    <a:pt x="10803" y="1"/>
                    <a:pt x="10568" y="1"/>
                  </a:cubicBezTo>
                  <a:close/>
                </a:path>
              </a:pathLst>
            </a:custGeom>
            <a:solidFill>
              <a:srgbClr val="263238"/>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4"/>
            <p:cNvSpPr/>
            <p:nvPr/>
          </p:nvSpPr>
          <p:spPr>
            <a:xfrm>
              <a:off x="6804788" y="2346830"/>
              <a:ext cx="247644" cy="231207"/>
            </a:xfrm>
            <a:custGeom>
              <a:rect b="b" l="l" r="r" t="t"/>
              <a:pathLst>
                <a:path extrusionOk="0" h="9678" w="10366">
                  <a:moveTo>
                    <a:pt x="5186" y="0"/>
                  </a:moveTo>
                  <a:cubicBezTo>
                    <a:pt x="4941" y="0"/>
                    <a:pt x="4696" y="20"/>
                    <a:pt x="4453" y="57"/>
                  </a:cubicBezTo>
                  <a:cubicBezTo>
                    <a:pt x="1827" y="456"/>
                    <a:pt x="1" y="2944"/>
                    <a:pt x="401" y="5570"/>
                  </a:cubicBezTo>
                  <a:cubicBezTo>
                    <a:pt x="763" y="7949"/>
                    <a:pt x="2849" y="9677"/>
                    <a:pt x="5192" y="9677"/>
                  </a:cubicBezTo>
                  <a:cubicBezTo>
                    <a:pt x="5430" y="9677"/>
                    <a:pt x="5671" y="9659"/>
                    <a:pt x="5914" y="9622"/>
                  </a:cubicBezTo>
                  <a:cubicBezTo>
                    <a:pt x="8539" y="9219"/>
                    <a:pt x="10365" y="6731"/>
                    <a:pt x="9966" y="4109"/>
                  </a:cubicBezTo>
                  <a:lnTo>
                    <a:pt x="9966" y="4109"/>
                  </a:lnTo>
                  <a:lnTo>
                    <a:pt x="5181" y="4838"/>
                  </a:lnTo>
                  <a:lnTo>
                    <a:pt x="5716" y="31"/>
                  </a:lnTo>
                  <a:cubicBezTo>
                    <a:pt x="5539" y="10"/>
                    <a:pt x="5362" y="0"/>
                    <a:pt x="5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4"/>
            <p:cNvSpPr/>
            <p:nvPr/>
          </p:nvSpPr>
          <p:spPr>
            <a:xfrm>
              <a:off x="6951772" y="2347905"/>
              <a:ext cx="87031" cy="88536"/>
            </a:xfrm>
            <a:custGeom>
              <a:rect b="b" l="l" r="r" t="t"/>
              <a:pathLst>
                <a:path extrusionOk="0" h="3706" w="3643">
                  <a:moveTo>
                    <a:pt x="583" y="1"/>
                  </a:moveTo>
                  <a:lnTo>
                    <a:pt x="0" y="3706"/>
                  </a:lnTo>
                  <a:lnTo>
                    <a:pt x="3642" y="3023"/>
                  </a:lnTo>
                  <a:cubicBezTo>
                    <a:pt x="3642" y="3023"/>
                    <a:pt x="3104" y="946"/>
                    <a:pt x="5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4"/>
            <p:cNvSpPr/>
            <p:nvPr/>
          </p:nvSpPr>
          <p:spPr>
            <a:xfrm>
              <a:off x="6311486" y="1314346"/>
              <a:ext cx="695486" cy="747781"/>
            </a:xfrm>
            <a:custGeom>
              <a:rect b="b" l="l" r="r" t="t"/>
              <a:pathLst>
                <a:path extrusionOk="0" h="31301" w="29112">
                  <a:moveTo>
                    <a:pt x="15419" y="0"/>
                  </a:moveTo>
                  <a:cubicBezTo>
                    <a:pt x="6921" y="124"/>
                    <a:pt x="0" y="7149"/>
                    <a:pt x="0" y="15647"/>
                  </a:cubicBezTo>
                  <a:cubicBezTo>
                    <a:pt x="0" y="24234"/>
                    <a:pt x="7067" y="31301"/>
                    <a:pt x="15650" y="31301"/>
                  </a:cubicBezTo>
                  <a:cubicBezTo>
                    <a:pt x="21170" y="31301"/>
                    <a:pt x="26299" y="28380"/>
                    <a:pt x="29112" y="23629"/>
                  </a:cubicBezTo>
                  <a:lnTo>
                    <a:pt x="15650" y="15647"/>
                  </a:lnTo>
                  <a:lnTo>
                    <a:pt x="15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4"/>
            <p:cNvSpPr/>
            <p:nvPr/>
          </p:nvSpPr>
          <p:spPr>
            <a:xfrm>
              <a:off x="6337265" y="1374936"/>
              <a:ext cx="187871" cy="177598"/>
            </a:xfrm>
            <a:custGeom>
              <a:rect b="b" l="l" r="r" t="t"/>
              <a:pathLst>
                <a:path extrusionOk="0" h="7434" w="7864">
                  <a:moveTo>
                    <a:pt x="6070" y="1"/>
                  </a:moveTo>
                  <a:cubicBezTo>
                    <a:pt x="6070" y="1"/>
                    <a:pt x="1969" y="2720"/>
                    <a:pt x="1" y="7433"/>
                  </a:cubicBezTo>
                  <a:lnTo>
                    <a:pt x="7863" y="6747"/>
                  </a:lnTo>
                  <a:lnTo>
                    <a:pt x="60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4"/>
            <p:cNvSpPr/>
            <p:nvPr/>
          </p:nvSpPr>
          <p:spPr>
            <a:xfrm>
              <a:off x="7864692" y="2252696"/>
              <a:ext cx="55711" cy="114887"/>
            </a:xfrm>
            <a:custGeom>
              <a:rect b="b" l="l" r="r" t="t"/>
              <a:pathLst>
                <a:path extrusionOk="0" h="4809" w="2332">
                  <a:moveTo>
                    <a:pt x="131" y="0"/>
                  </a:moveTo>
                  <a:lnTo>
                    <a:pt x="0" y="2805"/>
                  </a:lnTo>
                  <a:lnTo>
                    <a:pt x="1495" y="2884"/>
                  </a:lnTo>
                  <a:cubicBezTo>
                    <a:pt x="1495" y="2884"/>
                    <a:pt x="1835" y="4808"/>
                    <a:pt x="2052" y="4808"/>
                  </a:cubicBezTo>
                  <a:cubicBezTo>
                    <a:pt x="2077" y="4808"/>
                    <a:pt x="2101" y="4782"/>
                    <a:pt x="2122" y="4722"/>
                  </a:cubicBezTo>
                  <a:cubicBezTo>
                    <a:pt x="2301" y="4210"/>
                    <a:pt x="2331" y="1046"/>
                    <a:pt x="2324" y="269"/>
                  </a:cubicBezTo>
                  <a:lnTo>
                    <a:pt x="2320" y="93"/>
                  </a:lnTo>
                  <a:lnTo>
                    <a:pt x="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4"/>
            <p:cNvSpPr/>
            <p:nvPr/>
          </p:nvSpPr>
          <p:spPr>
            <a:xfrm>
              <a:off x="7899694" y="2254130"/>
              <a:ext cx="19470" cy="24893"/>
            </a:xfrm>
            <a:custGeom>
              <a:rect b="b" l="l" r="r" t="t"/>
              <a:pathLst>
                <a:path extrusionOk="0" h="1042" w="815">
                  <a:moveTo>
                    <a:pt x="33" y="0"/>
                  </a:moveTo>
                  <a:lnTo>
                    <a:pt x="33" y="0"/>
                  </a:lnTo>
                  <a:cubicBezTo>
                    <a:pt x="0" y="235"/>
                    <a:pt x="67" y="471"/>
                    <a:pt x="205" y="665"/>
                  </a:cubicBezTo>
                  <a:cubicBezTo>
                    <a:pt x="336" y="852"/>
                    <a:pt x="534" y="986"/>
                    <a:pt x="754" y="1042"/>
                  </a:cubicBezTo>
                  <a:lnTo>
                    <a:pt x="792" y="37"/>
                  </a:lnTo>
                  <a:lnTo>
                    <a:pt x="814" y="37"/>
                  </a:lnTo>
                  <a:lnTo>
                    <a:pt x="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4"/>
            <p:cNvSpPr/>
            <p:nvPr/>
          </p:nvSpPr>
          <p:spPr>
            <a:xfrm>
              <a:off x="7906360" y="2254918"/>
              <a:ext cx="14406" cy="112904"/>
            </a:xfrm>
            <a:custGeom>
              <a:rect b="b" l="l" r="r" t="t"/>
              <a:pathLst>
                <a:path extrusionOk="0" h="4726" w="603">
                  <a:moveTo>
                    <a:pt x="576" y="0"/>
                  </a:moveTo>
                  <a:lnTo>
                    <a:pt x="580" y="176"/>
                  </a:lnTo>
                  <a:cubicBezTo>
                    <a:pt x="583" y="590"/>
                    <a:pt x="576" y="1688"/>
                    <a:pt x="542" y="2697"/>
                  </a:cubicBezTo>
                  <a:cubicBezTo>
                    <a:pt x="583" y="1745"/>
                    <a:pt x="602" y="673"/>
                    <a:pt x="576" y="0"/>
                  </a:cubicBezTo>
                  <a:close/>
                  <a:moveTo>
                    <a:pt x="1" y="3967"/>
                  </a:moveTo>
                  <a:cubicBezTo>
                    <a:pt x="1" y="3974"/>
                    <a:pt x="20" y="4057"/>
                    <a:pt x="54" y="4165"/>
                  </a:cubicBezTo>
                  <a:cubicBezTo>
                    <a:pt x="35" y="4102"/>
                    <a:pt x="16" y="4034"/>
                    <a:pt x="1" y="3967"/>
                  </a:cubicBezTo>
                  <a:close/>
                  <a:moveTo>
                    <a:pt x="385" y="4602"/>
                  </a:moveTo>
                  <a:lnTo>
                    <a:pt x="385" y="4602"/>
                  </a:lnTo>
                  <a:cubicBezTo>
                    <a:pt x="382" y="4614"/>
                    <a:pt x="378" y="4621"/>
                    <a:pt x="378" y="4629"/>
                  </a:cubicBezTo>
                  <a:cubicBezTo>
                    <a:pt x="356" y="4688"/>
                    <a:pt x="333" y="4714"/>
                    <a:pt x="307" y="4714"/>
                  </a:cubicBezTo>
                  <a:cubicBezTo>
                    <a:pt x="300" y="4714"/>
                    <a:pt x="289" y="4710"/>
                    <a:pt x="281" y="4707"/>
                  </a:cubicBezTo>
                  <a:lnTo>
                    <a:pt x="281" y="4707"/>
                  </a:lnTo>
                  <a:cubicBezTo>
                    <a:pt x="296" y="4718"/>
                    <a:pt x="307" y="4726"/>
                    <a:pt x="318" y="4726"/>
                  </a:cubicBezTo>
                  <a:cubicBezTo>
                    <a:pt x="330" y="4726"/>
                    <a:pt x="337" y="4722"/>
                    <a:pt x="345" y="4714"/>
                  </a:cubicBezTo>
                  <a:cubicBezTo>
                    <a:pt x="356" y="4707"/>
                    <a:pt x="371" y="4665"/>
                    <a:pt x="385" y="46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4"/>
            <p:cNvSpPr/>
            <p:nvPr/>
          </p:nvSpPr>
          <p:spPr>
            <a:xfrm>
              <a:off x="7906360" y="2254918"/>
              <a:ext cx="13952" cy="112617"/>
            </a:xfrm>
            <a:custGeom>
              <a:rect b="b" l="l" r="r" t="t"/>
              <a:pathLst>
                <a:path extrusionOk="0" h="4714" w="584">
                  <a:moveTo>
                    <a:pt x="576" y="0"/>
                  </a:moveTo>
                  <a:lnTo>
                    <a:pt x="535" y="4"/>
                  </a:lnTo>
                  <a:lnTo>
                    <a:pt x="505" y="1016"/>
                  </a:lnTo>
                  <a:cubicBezTo>
                    <a:pt x="497" y="1013"/>
                    <a:pt x="487" y="1013"/>
                    <a:pt x="475" y="1009"/>
                  </a:cubicBezTo>
                  <a:lnTo>
                    <a:pt x="371" y="3736"/>
                  </a:lnTo>
                  <a:cubicBezTo>
                    <a:pt x="371" y="3736"/>
                    <a:pt x="16" y="3807"/>
                    <a:pt x="1" y="3967"/>
                  </a:cubicBezTo>
                  <a:cubicBezTo>
                    <a:pt x="16" y="4034"/>
                    <a:pt x="35" y="4102"/>
                    <a:pt x="54" y="4165"/>
                  </a:cubicBezTo>
                  <a:cubicBezTo>
                    <a:pt x="106" y="4360"/>
                    <a:pt x="199" y="4636"/>
                    <a:pt x="281" y="4707"/>
                  </a:cubicBezTo>
                  <a:cubicBezTo>
                    <a:pt x="289" y="4710"/>
                    <a:pt x="300" y="4714"/>
                    <a:pt x="307" y="4714"/>
                  </a:cubicBezTo>
                  <a:cubicBezTo>
                    <a:pt x="333" y="4714"/>
                    <a:pt x="356" y="4688"/>
                    <a:pt x="378" y="4629"/>
                  </a:cubicBezTo>
                  <a:cubicBezTo>
                    <a:pt x="378" y="4621"/>
                    <a:pt x="382" y="4614"/>
                    <a:pt x="385" y="4602"/>
                  </a:cubicBezTo>
                  <a:cubicBezTo>
                    <a:pt x="445" y="4322"/>
                    <a:pt x="505" y="3560"/>
                    <a:pt x="542" y="2697"/>
                  </a:cubicBezTo>
                  <a:cubicBezTo>
                    <a:pt x="576" y="1688"/>
                    <a:pt x="583" y="590"/>
                    <a:pt x="580" y="176"/>
                  </a:cubicBezTo>
                  <a:lnTo>
                    <a:pt x="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4"/>
            <p:cNvSpPr/>
            <p:nvPr/>
          </p:nvSpPr>
          <p:spPr>
            <a:xfrm>
              <a:off x="7917685" y="2255014"/>
              <a:ext cx="1481" cy="24201"/>
            </a:xfrm>
            <a:custGeom>
              <a:rect b="b" l="l" r="r" t="t"/>
              <a:pathLst>
                <a:path extrusionOk="0" h="1013" w="62">
                  <a:moveTo>
                    <a:pt x="39" y="0"/>
                  </a:moveTo>
                  <a:lnTo>
                    <a:pt x="1" y="1005"/>
                  </a:lnTo>
                  <a:cubicBezTo>
                    <a:pt x="13" y="1009"/>
                    <a:pt x="23" y="1009"/>
                    <a:pt x="31" y="1012"/>
                  </a:cubicBezTo>
                  <a:lnTo>
                    <a:pt x="61" y="0"/>
                  </a:lnTo>
                  <a:close/>
                </a:path>
              </a:pathLst>
            </a:custGeom>
            <a:solidFill>
              <a:srgbClr val="F8C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4"/>
            <p:cNvSpPr/>
            <p:nvPr/>
          </p:nvSpPr>
          <p:spPr>
            <a:xfrm>
              <a:off x="7913408" y="2253939"/>
              <a:ext cx="5375" cy="113597"/>
            </a:xfrm>
            <a:custGeom>
              <a:rect b="b" l="l" r="r" t="t"/>
              <a:pathLst>
                <a:path extrusionOk="0" h="4755" w="225">
                  <a:moveTo>
                    <a:pt x="218" y="0"/>
                  </a:moveTo>
                  <a:cubicBezTo>
                    <a:pt x="218" y="0"/>
                    <a:pt x="218" y="15"/>
                    <a:pt x="214" y="49"/>
                  </a:cubicBezTo>
                  <a:cubicBezTo>
                    <a:pt x="214" y="90"/>
                    <a:pt x="210" y="135"/>
                    <a:pt x="210" y="188"/>
                  </a:cubicBezTo>
                  <a:cubicBezTo>
                    <a:pt x="207" y="326"/>
                    <a:pt x="202" y="497"/>
                    <a:pt x="199" y="699"/>
                  </a:cubicBezTo>
                  <a:cubicBezTo>
                    <a:pt x="188" y="1129"/>
                    <a:pt x="169" y="1722"/>
                    <a:pt x="140" y="2379"/>
                  </a:cubicBezTo>
                  <a:cubicBezTo>
                    <a:pt x="109" y="3037"/>
                    <a:pt x="72" y="3631"/>
                    <a:pt x="46" y="4060"/>
                  </a:cubicBezTo>
                  <a:cubicBezTo>
                    <a:pt x="31" y="4262"/>
                    <a:pt x="20" y="4430"/>
                    <a:pt x="12" y="4568"/>
                  </a:cubicBezTo>
                  <a:cubicBezTo>
                    <a:pt x="9" y="4620"/>
                    <a:pt x="5" y="4665"/>
                    <a:pt x="1" y="4706"/>
                  </a:cubicBezTo>
                  <a:lnTo>
                    <a:pt x="1" y="4755"/>
                  </a:lnTo>
                  <a:cubicBezTo>
                    <a:pt x="5" y="4755"/>
                    <a:pt x="5" y="4741"/>
                    <a:pt x="9" y="4706"/>
                  </a:cubicBezTo>
                  <a:cubicBezTo>
                    <a:pt x="12" y="4665"/>
                    <a:pt x="20" y="4620"/>
                    <a:pt x="23" y="4568"/>
                  </a:cubicBezTo>
                  <a:cubicBezTo>
                    <a:pt x="35" y="4430"/>
                    <a:pt x="50" y="4262"/>
                    <a:pt x="68" y="4060"/>
                  </a:cubicBezTo>
                  <a:cubicBezTo>
                    <a:pt x="102" y="3631"/>
                    <a:pt x="143" y="3037"/>
                    <a:pt x="173" y="2379"/>
                  </a:cubicBezTo>
                  <a:cubicBezTo>
                    <a:pt x="202" y="1722"/>
                    <a:pt x="218" y="1129"/>
                    <a:pt x="221" y="699"/>
                  </a:cubicBezTo>
                  <a:cubicBezTo>
                    <a:pt x="221" y="497"/>
                    <a:pt x="221" y="326"/>
                    <a:pt x="225" y="188"/>
                  </a:cubicBezTo>
                  <a:cubicBezTo>
                    <a:pt x="221" y="135"/>
                    <a:pt x="221" y="90"/>
                    <a:pt x="221" y="49"/>
                  </a:cubicBezTo>
                  <a:cubicBezTo>
                    <a:pt x="221" y="15"/>
                    <a:pt x="221" y="0"/>
                    <a:pt x="2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4"/>
            <p:cNvSpPr/>
            <p:nvPr/>
          </p:nvSpPr>
          <p:spPr>
            <a:xfrm>
              <a:off x="7905285" y="2344059"/>
              <a:ext cx="11061" cy="6116"/>
            </a:xfrm>
            <a:custGeom>
              <a:rect b="b" l="l" r="r" t="t"/>
              <a:pathLst>
                <a:path extrusionOk="0" h="256" w="463">
                  <a:moveTo>
                    <a:pt x="418" y="0"/>
                  </a:moveTo>
                  <a:cubicBezTo>
                    <a:pt x="369" y="0"/>
                    <a:pt x="284" y="13"/>
                    <a:pt x="195" y="60"/>
                  </a:cubicBezTo>
                  <a:cubicBezTo>
                    <a:pt x="61" y="136"/>
                    <a:pt x="1" y="255"/>
                    <a:pt x="9" y="255"/>
                  </a:cubicBezTo>
                  <a:cubicBezTo>
                    <a:pt x="9" y="255"/>
                    <a:pt x="10" y="255"/>
                    <a:pt x="10" y="255"/>
                  </a:cubicBezTo>
                  <a:cubicBezTo>
                    <a:pt x="24" y="255"/>
                    <a:pt x="91" y="159"/>
                    <a:pt x="214" y="91"/>
                  </a:cubicBezTo>
                  <a:cubicBezTo>
                    <a:pt x="341" y="19"/>
                    <a:pt x="461" y="16"/>
                    <a:pt x="461" y="8"/>
                  </a:cubicBezTo>
                  <a:cubicBezTo>
                    <a:pt x="462" y="4"/>
                    <a:pt x="446" y="0"/>
                    <a:pt x="4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4"/>
            <p:cNvSpPr/>
            <p:nvPr/>
          </p:nvSpPr>
          <p:spPr>
            <a:xfrm>
              <a:off x="7901295" y="2323966"/>
              <a:ext cx="5996" cy="3392"/>
            </a:xfrm>
            <a:custGeom>
              <a:rect b="b" l="l" r="r" t="t"/>
              <a:pathLst>
                <a:path extrusionOk="0" h="142" w="251">
                  <a:moveTo>
                    <a:pt x="243" y="0"/>
                  </a:moveTo>
                  <a:cubicBezTo>
                    <a:pt x="228" y="0"/>
                    <a:pt x="175" y="22"/>
                    <a:pt x="120" y="58"/>
                  </a:cubicBezTo>
                  <a:cubicBezTo>
                    <a:pt x="52" y="95"/>
                    <a:pt x="0" y="132"/>
                    <a:pt x="7" y="140"/>
                  </a:cubicBezTo>
                  <a:cubicBezTo>
                    <a:pt x="8" y="141"/>
                    <a:pt x="9" y="141"/>
                    <a:pt x="12" y="141"/>
                  </a:cubicBezTo>
                  <a:cubicBezTo>
                    <a:pt x="27" y="141"/>
                    <a:pt x="77" y="120"/>
                    <a:pt x="135" y="84"/>
                  </a:cubicBezTo>
                  <a:cubicBezTo>
                    <a:pt x="202" y="46"/>
                    <a:pt x="250" y="9"/>
                    <a:pt x="247" y="1"/>
                  </a:cubicBezTo>
                  <a:cubicBezTo>
                    <a:pt x="246" y="1"/>
                    <a:pt x="245" y="0"/>
                    <a:pt x="2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4"/>
            <p:cNvSpPr/>
            <p:nvPr/>
          </p:nvSpPr>
          <p:spPr>
            <a:xfrm>
              <a:off x="7900483" y="2318423"/>
              <a:ext cx="4205" cy="4085"/>
            </a:xfrm>
            <a:custGeom>
              <a:rect b="b" l="l" r="r" t="t"/>
              <a:pathLst>
                <a:path extrusionOk="0" h="171" w="176">
                  <a:moveTo>
                    <a:pt x="169" y="1"/>
                  </a:moveTo>
                  <a:cubicBezTo>
                    <a:pt x="157" y="1"/>
                    <a:pt x="119" y="33"/>
                    <a:pt x="76" y="73"/>
                  </a:cubicBezTo>
                  <a:cubicBezTo>
                    <a:pt x="31" y="118"/>
                    <a:pt x="0" y="163"/>
                    <a:pt x="4" y="170"/>
                  </a:cubicBezTo>
                  <a:cubicBezTo>
                    <a:pt x="4" y="170"/>
                    <a:pt x="5" y="170"/>
                    <a:pt x="5" y="170"/>
                  </a:cubicBezTo>
                  <a:cubicBezTo>
                    <a:pt x="17" y="170"/>
                    <a:pt x="59" y="141"/>
                    <a:pt x="102" y="95"/>
                  </a:cubicBezTo>
                  <a:cubicBezTo>
                    <a:pt x="146" y="51"/>
                    <a:pt x="176" y="9"/>
                    <a:pt x="172" y="2"/>
                  </a:cubicBezTo>
                  <a:cubicBezTo>
                    <a:pt x="172" y="1"/>
                    <a:pt x="171" y="1"/>
                    <a:pt x="1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4"/>
            <p:cNvSpPr/>
            <p:nvPr/>
          </p:nvSpPr>
          <p:spPr>
            <a:xfrm>
              <a:off x="7897807" y="2314719"/>
              <a:ext cx="1003" cy="7071"/>
            </a:xfrm>
            <a:custGeom>
              <a:rect b="b" l="l" r="r" t="t"/>
              <a:pathLst>
                <a:path extrusionOk="0" h="296" w="42">
                  <a:moveTo>
                    <a:pt x="26" y="0"/>
                  </a:moveTo>
                  <a:cubicBezTo>
                    <a:pt x="15" y="0"/>
                    <a:pt x="4" y="68"/>
                    <a:pt x="4" y="146"/>
                  </a:cubicBezTo>
                  <a:cubicBezTo>
                    <a:pt x="0" y="228"/>
                    <a:pt x="4" y="295"/>
                    <a:pt x="15" y="295"/>
                  </a:cubicBezTo>
                  <a:cubicBezTo>
                    <a:pt x="23" y="295"/>
                    <a:pt x="34" y="228"/>
                    <a:pt x="38" y="149"/>
                  </a:cubicBezTo>
                  <a:cubicBezTo>
                    <a:pt x="41" y="68"/>
                    <a:pt x="34"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4"/>
            <p:cNvSpPr/>
            <p:nvPr/>
          </p:nvSpPr>
          <p:spPr>
            <a:xfrm>
              <a:off x="7893793" y="2313358"/>
              <a:ext cx="1266" cy="7979"/>
            </a:xfrm>
            <a:custGeom>
              <a:rect b="b" l="l" r="r" t="t"/>
              <a:pathLst>
                <a:path extrusionOk="0" h="334" w="53">
                  <a:moveTo>
                    <a:pt x="9" y="1"/>
                  </a:moveTo>
                  <a:cubicBezTo>
                    <a:pt x="8" y="1"/>
                    <a:pt x="8" y="1"/>
                    <a:pt x="8" y="1"/>
                  </a:cubicBezTo>
                  <a:cubicBezTo>
                    <a:pt x="1" y="1"/>
                    <a:pt x="11" y="76"/>
                    <a:pt x="15" y="166"/>
                  </a:cubicBezTo>
                  <a:cubicBezTo>
                    <a:pt x="19" y="255"/>
                    <a:pt x="8" y="330"/>
                    <a:pt x="19" y="333"/>
                  </a:cubicBezTo>
                  <a:cubicBezTo>
                    <a:pt x="27" y="333"/>
                    <a:pt x="53" y="259"/>
                    <a:pt x="49" y="166"/>
                  </a:cubicBezTo>
                  <a:cubicBezTo>
                    <a:pt x="45" y="70"/>
                    <a:pt x="21"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4"/>
            <p:cNvSpPr/>
            <p:nvPr/>
          </p:nvSpPr>
          <p:spPr>
            <a:xfrm>
              <a:off x="7893506" y="2326044"/>
              <a:ext cx="8911" cy="12447"/>
            </a:xfrm>
            <a:custGeom>
              <a:rect b="b" l="l" r="r" t="t"/>
              <a:pathLst>
                <a:path extrusionOk="0" h="521" w="373">
                  <a:moveTo>
                    <a:pt x="314" y="47"/>
                  </a:moveTo>
                  <a:cubicBezTo>
                    <a:pt x="310" y="78"/>
                    <a:pt x="303" y="121"/>
                    <a:pt x="292" y="173"/>
                  </a:cubicBezTo>
                  <a:cubicBezTo>
                    <a:pt x="278" y="228"/>
                    <a:pt x="259" y="292"/>
                    <a:pt x="233" y="356"/>
                  </a:cubicBezTo>
                  <a:cubicBezTo>
                    <a:pt x="221" y="389"/>
                    <a:pt x="206" y="426"/>
                    <a:pt x="184" y="456"/>
                  </a:cubicBezTo>
                  <a:cubicBezTo>
                    <a:pt x="173" y="474"/>
                    <a:pt x="157" y="485"/>
                    <a:pt x="142" y="485"/>
                  </a:cubicBezTo>
                  <a:cubicBezTo>
                    <a:pt x="131" y="485"/>
                    <a:pt x="121" y="480"/>
                    <a:pt x="113" y="468"/>
                  </a:cubicBezTo>
                  <a:cubicBezTo>
                    <a:pt x="76" y="404"/>
                    <a:pt x="83" y="314"/>
                    <a:pt x="106" y="251"/>
                  </a:cubicBezTo>
                  <a:cubicBezTo>
                    <a:pt x="128" y="187"/>
                    <a:pt x="173" y="135"/>
                    <a:pt x="214" y="101"/>
                  </a:cubicBezTo>
                  <a:cubicBezTo>
                    <a:pt x="251" y="74"/>
                    <a:pt x="287" y="58"/>
                    <a:pt x="314" y="47"/>
                  </a:cubicBezTo>
                  <a:close/>
                  <a:moveTo>
                    <a:pt x="322" y="0"/>
                  </a:moveTo>
                  <a:cubicBezTo>
                    <a:pt x="321" y="0"/>
                    <a:pt x="319" y="12"/>
                    <a:pt x="316" y="32"/>
                  </a:cubicBezTo>
                  <a:lnTo>
                    <a:pt x="316" y="32"/>
                  </a:lnTo>
                  <a:cubicBezTo>
                    <a:pt x="286" y="40"/>
                    <a:pt x="244" y="51"/>
                    <a:pt x="199" y="83"/>
                  </a:cubicBezTo>
                  <a:cubicBezTo>
                    <a:pt x="109" y="142"/>
                    <a:pt x="1" y="311"/>
                    <a:pt x="83" y="486"/>
                  </a:cubicBezTo>
                  <a:cubicBezTo>
                    <a:pt x="97" y="506"/>
                    <a:pt x="122" y="520"/>
                    <a:pt x="146" y="520"/>
                  </a:cubicBezTo>
                  <a:cubicBezTo>
                    <a:pt x="149" y="520"/>
                    <a:pt x="152" y="520"/>
                    <a:pt x="154" y="520"/>
                  </a:cubicBezTo>
                  <a:cubicBezTo>
                    <a:pt x="184" y="512"/>
                    <a:pt x="199" y="494"/>
                    <a:pt x="214" y="475"/>
                  </a:cubicBezTo>
                  <a:cubicBezTo>
                    <a:pt x="237" y="437"/>
                    <a:pt x="247" y="404"/>
                    <a:pt x="263" y="370"/>
                  </a:cubicBezTo>
                  <a:cubicBezTo>
                    <a:pt x="289" y="299"/>
                    <a:pt x="304" y="232"/>
                    <a:pt x="315" y="180"/>
                  </a:cubicBezTo>
                  <a:cubicBezTo>
                    <a:pt x="325" y="121"/>
                    <a:pt x="327" y="74"/>
                    <a:pt x="327" y="43"/>
                  </a:cubicBezTo>
                  <a:lnTo>
                    <a:pt x="327" y="43"/>
                  </a:lnTo>
                  <a:cubicBezTo>
                    <a:pt x="356" y="33"/>
                    <a:pt x="373" y="30"/>
                    <a:pt x="371" y="27"/>
                  </a:cubicBezTo>
                  <a:cubicBezTo>
                    <a:pt x="371" y="27"/>
                    <a:pt x="366" y="26"/>
                    <a:pt x="358" y="26"/>
                  </a:cubicBezTo>
                  <a:cubicBezTo>
                    <a:pt x="350" y="26"/>
                    <a:pt x="340" y="26"/>
                    <a:pt x="327" y="29"/>
                  </a:cubicBezTo>
                  <a:lnTo>
                    <a:pt x="327" y="29"/>
                  </a:lnTo>
                  <a:cubicBezTo>
                    <a:pt x="326" y="11"/>
                    <a:pt x="324" y="0"/>
                    <a:pt x="323" y="0"/>
                  </a:cubicBezTo>
                  <a:lnTo>
                    <a:pt x="323" y="0"/>
                  </a:lnTo>
                  <a:cubicBezTo>
                    <a:pt x="323" y="0"/>
                    <a:pt x="323" y="0"/>
                    <a:pt x="323" y="1"/>
                  </a:cubicBezTo>
                  <a:cubicBezTo>
                    <a:pt x="323" y="0"/>
                    <a:pt x="323" y="0"/>
                    <a:pt x="3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4"/>
            <p:cNvSpPr/>
            <p:nvPr/>
          </p:nvSpPr>
          <p:spPr>
            <a:xfrm>
              <a:off x="7893076" y="2321194"/>
              <a:ext cx="8409" cy="6379"/>
            </a:xfrm>
            <a:custGeom>
              <a:rect b="b" l="l" r="r" t="t"/>
              <a:pathLst>
                <a:path extrusionOk="0" h="267" w="352">
                  <a:moveTo>
                    <a:pt x="80" y="0"/>
                  </a:moveTo>
                  <a:cubicBezTo>
                    <a:pt x="51" y="0"/>
                    <a:pt x="14" y="19"/>
                    <a:pt x="8" y="54"/>
                  </a:cubicBezTo>
                  <a:cubicBezTo>
                    <a:pt x="0" y="133"/>
                    <a:pt x="57" y="174"/>
                    <a:pt x="94" y="207"/>
                  </a:cubicBezTo>
                  <a:cubicBezTo>
                    <a:pt x="135" y="241"/>
                    <a:pt x="184" y="256"/>
                    <a:pt x="221" y="264"/>
                  </a:cubicBezTo>
                  <a:cubicBezTo>
                    <a:pt x="236" y="266"/>
                    <a:pt x="251" y="266"/>
                    <a:pt x="264" y="266"/>
                  </a:cubicBezTo>
                  <a:cubicBezTo>
                    <a:pt x="320" y="266"/>
                    <a:pt x="351" y="251"/>
                    <a:pt x="348" y="248"/>
                  </a:cubicBezTo>
                  <a:cubicBezTo>
                    <a:pt x="348" y="247"/>
                    <a:pt x="345" y="246"/>
                    <a:pt x="341" y="246"/>
                  </a:cubicBezTo>
                  <a:cubicBezTo>
                    <a:pt x="332" y="246"/>
                    <a:pt x="317" y="248"/>
                    <a:pt x="297" y="248"/>
                  </a:cubicBezTo>
                  <a:cubicBezTo>
                    <a:pt x="278" y="248"/>
                    <a:pt x="255" y="246"/>
                    <a:pt x="229" y="241"/>
                  </a:cubicBezTo>
                  <a:cubicBezTo>
                    <a:pt x="191" y="233"/>
                    <a:pt x="150" y="214"/>
                    <a:pt x="112" y="185"/>
                  </a:cubicBezTo>
                  <a:cubicBezTo>
                    <a:pt x="79" y="155"/>
                    <a:pt x="34" y="107"/>
                    <a:pt x="41" y="62"/>
                  </a:cubicBezTo>
                  <a:cubicBezTo>
                    <a:pt x="46" y="42"/>
                    <a:pt x="62" y="35"/>
                    <a:pt x="82" y="35"/>
                  </a:cubicBezTo>
                  <a:cubicBezTo>
                    <a:pt x="106" y="35"/>
                    <a:pt x="136" y="47"/>
                    <a:pt x="157" y="62"/>
                  </a:cubicBezTo>
                  <a:cubicBezTo>
                    <a:pt x="198" y="88"/>
                    <a:pt x="232" y="117"/>
                    <a:pt x="262" y="143"/>
                  </a:cubicBezTo>
                  <a:cubicBezTo>
                    <a:pt x="312" y="194"/>
                    <a:pt x="338" y="233"/>
                    <a:pt x="347" y="233"/>
                  </a:cubicBezTo>
                  <a:cubicBezTo>
                    <a:pt x="347" y="233"/>
                    <a:pt x="348" y="233"/>
                    <a:pt x="348" y="233"/>
                  </a:cubicBezTo>
                  <a:cubicBezTo>
                    <a:pt x="351" y="233"/>
                    <a:pt x="329" y="185"/>
                    <a:pt x="277" y="129"/>
                  </a:cubicBezTo>
                  <a:cubicBezTo>
                    <a:pt x="251" y="99"/>
                    <a:pt x="217" y="65"/>
                    <a:pt x="172" y="35"/>
                  </a:cubicBezTo>
                  <a:cubicBezTo>
                    <a:pt x="153" y="24"/>
                    <a:pt x="124" y="5"/>
                    <a:pt x="94" y="2"/>
                  </a:cubicBezTo>
                  <a:cubicBezTo>
                    <a:pt x="90" y="1"/>
                    <a:pt x="85"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4"/>
            <p:cNvSpPr/>
            <p:nvPr/>
          </p:nvSpPr>
          <p:spPr>
            <a:xfrm>
              <a:off x="7899599" y="2254464"/>
              <a:ext cx="18491" cy="24654"/>
            </a:xfrm>
            <a:custGeom>
              <a:rect b="b" l="l" r="r" t="t"/>
              <a:pathLst>
                <a:path extrusionOk="0" h="1032" w="774">
                  <a:moveTo>
                    <a:pt x="26" y="1"/>
                  </a:moveTo>
                  <a:cubicBezTo>
                    <a:pt x="26" y="1"/>
                    <a:pt x="18" y="19"/>
                    <a:pt x="11" y="54"/>
                  </a:cubicBezTo>
                  <a:cubicBezTo>
                    <a:pt x="4" y="90"/>
                    <a:pt x="0" y="143"/>
                    <a:pt x="0" y="210"/>
                  </a:cubicBezTo>
                  <a:cubicBezTo>
                    <a:pt x="4" y="337"/>
                    <a:pt x="45" y="524"/>
                    <a:pt x="161" y="688"/>
                  </a:cubicBezTo>
                  <a:cubicBezTo>
                    <a:pt x="280" y="852"/>
                    <a:pt x="444" y="950"/>
                    <a:pt x="568" y="990"/>
                  </a:cubicBezTo>
                  <a:cubicBezTo>
                    <a:pt x="628" y="1013"/>
                    <a:pt x="680" y="1024"/>
                    <a:pt x="718" y="1028"/>
                  </a:cubicBezTo>
                  <a:cubicBezTo>
                    <a:pt x="754" y="1032"/>
                    <a:pt x="773" y="1032"/>
                    <a:pt x="773" y="1032"/>
                  </a:cubicBezTo>
                  <a:cubicBezTo>
                    <a:pt x="773" y="1024"/>
                    <a:pt x="695" y="1017"/>
                    <a:pt x="575" y="968"/>
                  </a:cubicBezTo>
                  <a:cubicBezTo>
                    <a:pt x="459" y="919"/>
                    <a:pt x="303" y="826"/>
                    <a:pt x="191" y="669"/>
                  </a:cubicBezTo>
                  <a:cubicBezTo>
                    <a:pt x="75" y="509"/>
                    <a:pt x="34" y="333"/>
                    <a:pt x="26" y="206"/>
                  </a:cubicBezTo>
                  <a:cubicBezTo>
                    <a:pt x="15" y="80"/>
                    <a:pt x="34"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4"/>
            <p:cNvSpPr/>
            <p:nvPr/>
          </p:nvSpPr>
          <p:spPr>
            <a:xfrm>
              <a:off x="7872003" y="2259959"/>
              <a:ext cx="27617" cy="1242"/>
            </a:xfrm>
            <a:custGeom>
              <a:rect b="b" l="l" r="r" t="t"/>
              <a:pathLst>
                <a:path extrusionOk="0" h="52" w="1156">
                  <a:moveTo>
                    <a:pt x="145" y="1"/>
                  </a:moveTo>
                  <a:cubicBezTo>
                    <a:pt x="57" y="1"/>
                    <a:pt x="3" y="3"/>
                    <a:pt x="1" y="6"/>
                  </a:cubicBezTo>
                  <a:cubicBezTo>
                    <a:pt x="1" y="17"/>
                    <a:pt x="259" y="32"/>
                    <a:pt x="580" y="43"/>
                  </a:cubicBezTo>
                  <a:cubicBezTo>
                    <a:pt x="739" y="49"/>
                    <a:pt x="883" y="52"/>
                    <a:pt x="987" y="52"/>
                  </a:cubicBezTo>
                  <a:cubicBezTo>
                    <a:pt x="1091" y="52"/>
                    <a:pt x="1155" y="49"/>
                    <a:pt x="1155" y="43"/>
                  </a:cubicBezTo>
                  <a:cubicBezTo>
                    <a:pt x="1155" y="36"/>
                    <a:pt x="897" y="21"/>
                    <a:pt x="580" y="10"/>
                  </a:cubicBezTo>
                  <a:cubicBezTo>
                    <a:pt x="407" y="4"/>
                    <a:pt x="251" y="1"/>
                    <a:pt x="1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4"/>
            <p:cNvSpPr/>
            <p:nvPr/>
          </p:nvSpPr>
          <p:spPr>
            <a:xfrm>
              <a:off x="7910565" y="2287316"/>
              <a:ext cx="1720" cy="19566"/>
            </a:xfrm>
            <a:custGeom>
              <a:rect b="b" l="l" r="r" t="t"/>
              <a:pathLst>
                <a:path extrusionOk="0" h="819" w="72">
                  <a:moveTo>
                    <a:pt x="42" y="1"/>
                  </a:moveTo>
                  <a:cubicBezTo>
                    <a:pt x="30" y="1"/>
                    <a:pt x="38" y="184"/>
                    <a:pt x="26" y="411"/>
                  </a:cubicBezTo>
                  <a:cubicBezTo>
                    <a:pt x="19" y="635"/>
                    <a:pt x="0" y="818"/>
                    <a:pt x="12" y="818"/>
                  </a:cubicBezTo>
                  <a:cubicBezTo>
                    <a:pt x="12" y="818"/>
                    <a:pt x="12" y="818"/>
                    <a:pt x="12" y="818"/>
                  </a:cubicBezTo>
                  <a:cubicBezTo>
                    <a:pt x="20" y="818"/>
                    <a:pt x="53" y="637"/>
                    <a:pt x="64" y="411"/>
                  </a:cubicBezTo>
                  <a:cubicBezTo>
                    <a:pt x="71" y="184"/>
                    <a:pt x="49"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4"/>
            <p:cNvSpPr/>
            <p:nvPr/>
          </p:nvSpPr>
          <p:spPr>
            <a:xfrm>
              <a:off x="7911903" y="2274175"/>
              <a:ext cx="3942" cy="2126"/>
            </a:xfrm>
            <a:custGeom>
              <a:rect b="b" l="l" r="r" t="t"/>
              <a:pathLst>
                <a:path extrusionOk="0" h="89" w="165">
                  <a:moveTo>
                    <a:pt x="12" y="0"/>
                  </a:moveTo>
                  <a:cubicBezTo>
                    <a:pt x="10" y="0"/>
                    <a:pt x="9" y="0"/>
                    <a:pt x="8" y="1"/>
                  </a:cubicBezTo>
                  <a:cubicBezTo>
                    <a:pt x="1" y="8"/>
                    <a:pt x="27" y="46"/>
                    <a:pt x="72" y="68"/>
                  </a:cubicBezTo>
                  <a:cubicBezTo>
                    <a:pt x="99" y="83"/>
                    <a:pt x="125" y="88"/>
                    <a:pt x="142" y="88"/>
                  </a:cubicBezTo>
                  <a:cubicBezTo>
                    <a:pt x="156" y="88"/>
                    <a:pt x="165" y="85"/>
                    <a:pt x="165" y="80"/>
                  </a:cubicBezTo>
                  <a:cubicBezTo>
                    <a:pt x="165" y="72"/>
                    <a:pt x="131" y="61"/>
                    <a:pt x="91" y="39"/>
                  </a:cubicBezTo>
                  <a:cubicBezTo>
                    <a:pt x="54" y="22"/>
                    <a:pt x="23" y="0"/>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4"/>
            <p:cNvSpPr/>
            <p:nvPr/>
          </p:nvSpPr>
          <p:spPr>
            <a:xfrm>
              <a:off x="7906026" y="2268919"/>
              <a:ext cx="2795" cy="2747"/>
            </a:xfrm>
            <a:custGeom>
              <a:rect b="b" l="l" r="r" t="t"/>
              <a:pathLst>
                <a:path extrusionOk="0" h="115" w="117">
                  <a:moveTo>
                    <a:pt x="10" y="0"/>
                  </a:moveTo>
                  <a:cubicBezTo>
                    <a:pt x="9" y="0"/>
                    <a:pt x="8" y="0"/>
                    <a:pt x="8" y="1"/>
                  </a:cubicBezTo>
                  <a:cubicBezTo>
                    <a:pt x="0" y="9"/>
                    <a:pt x="18" y="38"/>
                    <a:pt x="45" y="68"/>
                  </a:cubicBezTo>
                  <a:cubicBezTo>
                    <a:pt x="71" y="94"/>
                    <a:pt x="94" y="114"/>
                    <a:pt x="104" y="114"/>
                  </a:cubicBezTo>
                  <a:cubicBezTo>
                    <a:pt x="106" y="114"/>
                    <a:pt x="107" y="114"/>
                    <a:pt x="108" y="113"/>
                  </a:cubicBezTo>
                  <a:cubicBezTo>
                    <a:pt x="116" y="106"/>
                    <a:pt x="97" y="76"/>
                    <a:pt x="71" y="46"/>
                  </a:cubicBezTo>
                  <a:cubicBezTo>
                    <a:pt x="43" y="18"/>
                    <a:pt x="19"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4"/>
            <p:cNvSpPr/>
            <p:nvPr/>
          </p:nvSpPr>
          <p:spPr>
            <a:xfrm>
              <a:off x="7903087" y="2261799"/>
              <a:ext cx="1887" cy="3870"/>
            </a:xfrm>
            <a:custGeom>
              <a:rect b="b" l="l" r="r" t="t"/>
              <a:pathLst>
                <a:path extrusionOk="0" h="162" w="79">
                  <a:moveTo>
                    <a:pt x="25" y="0"/>
                  </a:moveTo>
                  <a:cubicBezTo>
                    <a:pt x="17" y="0"/>
                    <a:pt x="0" y="40"/>
                    <a:pt x="15" y="90"/>
                  </a:cubicBezTo>
                  <a:cubicBezTo>
                    <a:pt x="28" y="136"/>
                    <a:pt x="59" y="162"/>
                    <a:pt x="71" y="162"/>
                  </a:cubicBezTo>
                  <a:cubicBezTo>
                    <a:pt x="72" y="162"/>
                    <a:pt x="73" y="161"/>
                    <a:pt x="74" y="161"/>
                  </a:cubicBezTo>
                  <a:cubicBezTo>
                    <a:pt x="79" y="154"/>
                    <a:pt x="60" y="123"/>
                    <a:pt x="45" y="83"/>
                  </a:cubicBezTo>
                  <a:cubicBezTo>
                    <a:pt x="34" y="38"/>
                    <a:pt x="37" y="0"/>
                    <a:pt x="26" y="0"/>
                  </a:cubicBezTo>
                  <a:cubicBezTo>
                    <a:pt x="25" y="0"/>
                    <a:pt x="25"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4"/>
            <p:cNvSpPr/>
            <p:nvPr/>
          </p:nvSpPr>
          <p:spPr>
            <a:xfrm>
              <a:off x="7902370" y="2256686"/>
              <a:ext cx="1171" cy="2078"/>
            </a:xfrm>
            <a:custGeom>
              <a:rect b="b" l="l" r="r" t="t"/>
              <a:pathLst>
                <a:path extrusionOk="0" h="87" w="49">
                  <a:moveTo>
                    <a:pt x="13" y="0"/>
                  </a:moveTo>
                  <a:cubicBezTo>
                    <a:pt x="13" y="0"/>
                    <a:pt x="12" y="1"/>
                    <a:pt x="11" y="1"/>
                  </a:cubicBezTo>
                  <a:cubicBezTo>
                    <a:pt x="4" y="1"/>
                    <a:pt x="0" y="23"/>
                    <a:pt x="7" y="46"/>
                  </a:cubicBezTo>
                  <a:cubicBezTo>
                    <a:pt x="19" y="73"/>
                    <a:pt x="30" y="87"/>
                    <a:pt x="41" y="87"/>
                  </a:cubicBezTo>
                  <a:cubicBezTo>
                    <a:pt x="49" y="83"/>
                    <a:pt x="49" y="61"/>
                    <a:pt x="41" y="39"/>
                  </a:cubicBezTo>
                  <a:cubicBezTo>
                    <a:pt x="34" y="15"/>
                    <a:pt x="22"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4"/>
            <p:cNvSpPr/>
            <p:nvPr/>
          </p:nvSpPr>
          <p:spPr>
            <a:xfrm>
              <a:off x="7618412" y="2589929"/>
              <a:ext cx="96898" cy="109631"/>
            </a:xfrm>
            <a:custGeom>
              <a:rect b="b" l="l" r="r" t="t"/>
              <a:pathLst>
                <a:path extrusionOk="0" h="4589" w="4056">
                  <a:moveTo>
                    <a:pt x="2711" y="0"/>
                  </a:moveTo>
                  <a:lnTo>
                    <a:pt x="489" y="1711"/>
                  </a:lnTo>
                  <a:lnTo>
                    <a:pt x="1397" y="2902"/>
                  </a:lnTo>
                  <a:cubicBezTo>
                    <a:pt x="1397" y="2902"/>
                    <a:pt x="1" y="4589"/>
                    <a:pt x="327" y="4589"/>
                  </a:cubicBezTo>
                  <a:cubicBezTo>
                    <a:pt x="345" y="4589"/>
                    <a:pt x="369" y="4584"/>
                    <a:pt x="399" y="4572"/>
                  </a:cubicBezTo>
                  <a:cubicBezTo>
                    <a:pt x="907" y="4378"/>
                    <a:pt x="3339" y="2350"/>
                    <a:pt x="3926" y="1845"/>
                  </a:cubicBezTo>
                  <a:lnTo>
                    <a:pt x="4056" y="1730"/>
                  </a:lnTo>
                  <a:lnTo>
                    <a:pt x="2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4"/>
            <p:cNvSpPr/>
            <p:nvPr/>
          </p:nvSpPr>
          <p:spPr>
            <a:xfrm>
              <a:off x="7692477" y="2615708"/>
              <a:ext cx="22218" cy="29313"/>
            </a:xfrm>
            <a:custGeom>
              <a:rect b="b" l="l" r="r" t="t"/>
              <a:pathLst>
                <a:path extrusionOk="0" h="1227" w="930">
                  <a:moveTo>
                    <a:pt x="915" y="602"/>
                  </a:moveTo>
                  <a:lnTo>
                    <a:pt x="915" y="602"/>
                  </a:lnTo>
                  <a:lnTo>
                    <a:pt x="915" y="602"/>
                  </a:lnTo>
                  <a:lnTo>
                    <a:pt x="930" y="621"/>
                  </a:lnTo>
                  <a:lnTo>
                    <a:pt x="915" y="602"/>
                  </a:lnTo>
                  <a:close/>
                  <a:moveTo>
                    <a:pt x="452" y="1"/>
                  </a:moveTo>
                  <a:cubicBezTo>
                    <a:pt x="250" y="128"/>
                    <a:pt x="116" y="330"/>
                    <a:pt x="56" y="561"/>
                  </a:cubicBezTo>
                  <a:cubicBezTo>
                    <a:pt x="0" y="782"/>
                    <a:pt x="23" y="1020"/>
                    <a:pt x="123" y="1226"/>
                  </a:cubicBezTo>
                  <a:lnTo>
                    <a:pt x="915" y="602"/>
                  </a:lnTo>
                  <a:lnTo>
                    <a:pt x="915" y="602"/>
                  </a:lnTo>
                  <a:lnTo>
                    <a:pt x="456" y="4"/>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4"/>
            <p:cNvSpPr/>
            <p:nvPr/>
          </p:nvSpPr>
          <p:spPr>
            <a:xfrm>
              <a:off x="7625078" y="2631238"/>
              <a:ext cx="90233" cy="68636"/>
            </a:xfrm>
            <a:custGeom>
              <a:rect b="b" l="l" r="r" t="t"/>
              <a:pathLst>
                <a:path extrusionOk="0" h="2873" w="3777">
                  <a:moveTo>
                    <a:pt x="3777" y="1"/>
                  </a:moveTo>
                  <a:lnTo>
                    <a:pt x="3647" y="116"/>
                  </a:lnTo>
                  <a:cubicBezTo>
                    <a:pt x="3333" y="385"/>
                    <a:pt x="2492" y="1092"/>
                    <a:pt x="1701" y="1719"/>
                  </a:cubicBezTo>
                  <a:cubicBezTo>
                    <a:pt x="2454" y="1136"/>
                    <a:pt x="3284" y="456"/>
                    <a:pt x="3777" y="1"/>
                  </a:cubicBezTo>
                  <a:close/>
                  <a:moveTo>
                    <a:pt x="378" y="2130"/>
                  </a:moveTo>
                  <a:cubicBezTo>
                    <a:pt x="370" y="2140"/>
                    <a:pt x="325" y="2204"/>
                    <a:pt x="266" y="2290"/>
                  </a:cubicBezTo>
                  <a:cubicBezTo>
                    <a:pt x="303" y="2238"/>
                    <a:pt x="341" y="2182"/>
                    <a:pt x="378" y="2130"/>
                  </a:cubicBezTo>
                  <a:close/>
                  <a:moveTo>
                    <a:pt x="146" y="2832"/>
                  </a:moveTo>
                  <a:cubicBezTo>
                    <a:pt x="140" y="2834"/>
                    <a:pt x="135" y="2837"/>
                    <a:pt x="130" y="2840"/>
                  </a:cubicBezTo>
                  <a:lnTo>
                    <a:pt x="130" y="2840"/>
                  </a:lnTo>
                  <a:cubicBezTo>
                    <a:pt x="136" y="2837"/>
                    <a:pt x="141" y="2834"/>
                    <a:pt x="146" y="2832"/>
                  </a:cubicBezTo>
                  <a:close/>
                  <a:moveTo>
                    <a:pt x="1" y="2821"/>
                  </a:moveTo>
                  <a:cubicBezTo>
                    <a:pt x="1" y="2847"/>
                    <a:pt x="12" y="2866"/>
                    <a:pt x="34" y="2873"/>
                  </a:cubicBezTo>
                  <a:lnTo>
                    <a:pt x="39" y="2873"/>
                  </a:lnTo>
                  <a:cubicBezTo>
                    <a:pt x="59" y="2873"/>
                    <a:pt x="87" y="2861"/>
                    <a:pt x="130" y="2840"/>
                  </a:cubicBezTo>
                  <a:lnTo>
                    <a:pt x="130" y="2840"/>
                  </a:lnTo>
                  <a:cubicBezTo>
                    <a:pt x="127" y="2841"/>
                    <a:pt x="124" y="2842"/>
                    <a:pt x="120" y="2843"/>
                  </a:cubicBezTo>
                  <a:cubicBezTo>
                    <a:pt x="91" y="2854"/>
                    <a:pt x="68" y="2858"/>
                    <a:pt x="49" y="2858"/>
                  </a:cubicBezTo>
                  <a:cubicBezTo>
                    <a:pt x="20" y="2858"/>
                    <a:pt x="5" y="2843"/>
                    <a:pt x="1" y="282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4"/>
            <p:cNvSpPr/>
            <p:nvPr/>
          </p:nvSpPr>
          <p:spPr>
            <a:xfrm>
              <a:off x="7625078" y="2630545"/>
              <a:ext cx="90233" cy="68970"/>
            </a:xfrm>
            <a:custGeom>
              <a:rect b="b" l="l" r="r" t="t"/>
              <a:pathLst>
                <a:path extrusionOk="0" h="2887" w="3777">
                  <a:moveTo>
                    <a:pt x="3751" y="0"/>
                  </a:moveTo>
                  <a:lnTo>
                    <a:pt x="2959" y="631"/>
                  </a:lnTo>
                  <a:cubicBezTo>
                    <a:pt x="2956" y="623"/>
                    <a:pt x="2948" y="612"/>
                    <a:pt x="2944" y="605"/>
                  </a:cubicBezTo>
                  <a:lnTo>
                    <a:pt x="801" y="2290"/>
                  </a:lnTo>
                  <a:cubicBezTo>
                    <a:pt x="801" y="2290"/>
                    <a:pt x="602" y="2133"/>
                    <a:pt x="460" y="2133"/>
                  </a:cubicBezTo>
                  <a:cubicBezTo>
                    <a:pt x="430" y="2133"/>
                    <a:pt x="404" y="2140"/>
                    <a:pt x="382" y="2155"/>
                  </a:cubicBezTo>
                  <a:lnTo>
                    <a:pt x="378" y="2159"/>
                  </a:lnTo>
                  <a:cubicBezTo>
                    <a:pt x="341" y="2211"/>
                    <a:pt x="303" y="2267"/>
                    <a:pt x="266" y="2319"/>
                  </a:cubicBezTo>
                  <a:cubicBezTo>
                    <a:pt x="154" y="2488"/>
                    <a:pt x="1" y="2738"/>
                    <a:pt x="1" y="2850"/>
                  </a:cubicBezTo>
                  <a:cubicBezTo>
                    <a:pt x="5" y="2872"/>
                    <a:pt x="20" y="2887"/>
                    <a:pt x="49" y="2887"/>
                  </a:cubicBezTo>
                  <a:cubicBezTo>
                    <a:pt x="68" y="2887"/>
                    <a:pt x="91" y="2883"/>
                    <a:pt x="120" y="2872"/>
                  </a:cubicBezTo>
                  <a:cubicBezTo>
                    <a:pt x="132" y="2869"/>
                    <a:pt x="139" y="2864"/>
                    <a:pt x="146" y="2861"/>
                  </a:cubicBezTo>
                  <a:cubicBezTo>
                    <a:pt x="401" y="2726"/>
                    <a:pt x="1020" y="2274"/>
                    <a:pt x="1701" y="1748"/>
                  </a:cubicBezTo>
                  <a:cubicBezTo>
                    <a:pt x="2492" y="1121"/>
                    <a:pt x="3333" y="414"/>
                    <a:pt x="3647" y="145"/>
                  </a:cubicBezTo>
                  <a:lnTo>
                    <a:pt x="3777" y="30"/>
                  </a:lnTo>
                  <a:lnTo>
                    <a:pt x="37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4"/>
            <p:cNvSpPr/>
            <p:nvPr/>
          </p:nvSpPr>
          <p:spPr>
            <a:xfrm>
              <a:off x="7695392" y="2630091"/>
              <a:ext cx="19303" cy="15552"/>
            </a:xfrm>
            <a:custGeom>
              <a:rect b="b" l="l" r="r" t="t"/>
              <a:pathLst>
                <a:path extrusionOk="0" h="651" w="808">
                  <a:moveTo>
                    <a:pt x="793" y="0"/>
                  </a:moveTo>
                  <a:lnTo>
                    <a:pt x="1" y="624"/>
                  </a:lnTo>
                  <a:cubicBezTo>
                    <a:pt x="5" y="631"/>
                    <a:pt x="13" y="642"/>
                    <a:pt x="16" y="650"/>
                  </a:cubicBezTo>
                  <a:lnTo>
                    <a:pt x="808" y="19"/>
                  </a:lnTo>
                  <a:lnTo>
                    <a:pt x="793" y="0"/>
                  </a:lnTo>
                  <a:close/>
                </a:path>
              </a:pathLst>
            </a:custGeom>
            <a:solidFill>
              <a:srgbClr val="F8C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4"/>
            <p:cNvSpPr/>
            <p:nvPr/>
          </p:nvSpPr>
          <p:spPr>
            <a:xfrm>
              <a:off x="7625173" y="2629446"/>
              <a:ext cx="89970" cy="69544"/>
            </a:xfrm>
            <a:custGeom>
              <a:rect b="b" l="l" r="r" t="t"/>
              <a:pathLst>
                <a:path extrusionOk="0" h="2911" w="3766">
                  <a:moveTo>
                    <a:pt x="3765" y="0"/>
                  </a:moveTo>
                  <a:cubicBezTo>
                    <a:pt x="3761" y="0"/>
                    <a:pt x="3747" y="11"/>
                    <a:pt x="3728" y="27"/>
                  </a:cubicBezTo>
                  <a:cubicBezTo>
                    <a:pt x="3695" y="53"/>
                    <a:pt x="3657" y="83"/>
                    <a:pt x="3616" y="113"/>
                  </a:cubicBezTo>
                  <a:cubicBezTo>
                    <a:pt x="3512" y="203"/>
                    <a:pt x="3377" y="307"/>
                    <a:pt x="3221" y="434"/>
                  </a:cubicBezTo>
                  <a:cubicBezTo>
                    <a:pt x="2884" y="707"/>
                    <a:pt x="2421" y="1077"/>
                    <a:pt x="1902" y="1480"/>
                  </a:cubicBezTo>
                  <a:cubicBezTo>
                    <a:pt x="1383" y="1879"/>
                    <a:pt x="904" y="2238"/>
                    <a:pt x="557" y="2492"/>
                  </a:cubicBezTo>
                  <a:cubicBezTo>
                    <a:pt x="397" y="2612"/>
                    <a:pt x="259" y="2717"/>
                    <a:pt x="150" y="2798"/>
                  </a:cubicBezTo>
                  <a:cubicBezTo>
                    <a:pt x="109" y="2829"/>
                    <a:pt x="71" y="2855"/>
                    <a:pt x="38" y="2881"/>
                  </a:cubicBezTo>
                  <a:cubicBezTo>
                    <a:pt x="12" y="2899"/>
                    <a:pt x="1" y="2910"/>
                    <a:pt x="1" y="2910"/>
                  </a:cubicBezTo>
                  <a:cubicBezTo>
                    <a:pt x="1" y="2910"/>
                    <a:pt x="16" y="2903"/>
                    <a:pt x="42" y="2884"/>
                  </a:cubicBezTo>
                  <a:cubicBezTo>
                    <a:pt x="75" y="2862"/>
                    <a:pt x="113" y="2836"/>
                    <a:pt x="157" y="2806"/>
                  </a:cubicBezTo>
                  <a:cubicBezTo>
                    <a:pt x="269" y="2727"/>
                    <a:pt x="408" y="2630"/>
                    <a:pt x="572" y="2515"/>
                  </a:cubicBezTo>
                  <a:cubicBezTo>
                    <a:pt x="923" y="2260"/>
                    <a:pt x="1402" y="1910"/>
                    <a:pt x="1921" y="1506"/>
                  </a:cubicBezTo>
                  <a:cubicBezTo>
                    <a:pt x="2443" y="1103"/>
                    <a:pt x="2907" y="729"/>
                    <a:pt x="3235" y="453"/>
                  </a:cubicBezTo>
                  <a:cubicBezTo>
                    <a:pt x="3388" y="322"/>
                    <a:pt x="3519" y="214"/>
                    <a:pt x="3628" y="124"/>
                  </a:cubicBezTo>
                  <a:cubicBezTo>
                    <a:pt x="3665" y="91"/>
                    <a:pt x="3698" y="60"/>
                    <a:pt x="3732" y="34"/>
                  </a:cubicBezTo>
                  <a:lnTo>
                    <a:pt x="3766" y="1"/>
                  </a:lnTo>
                  <a:cubicBezTo>
                    <a:pt x="3766" y="1"/>
                    <a:pt x="3765" y="0"/>
                    <a:pt x="37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4"/>
            <p:cNvSpPr/>
            <p:nvPr/>
          </p:nvSpPr>
          <p:spPr>
            <a:xfrm>
              <a:off x="7633249" y="2681315"/>
              <a:ext cx="11754" cy="4754"/>
            </a:xfrm>
            <a:custGeom>
              <a:rect b="b" l="l" r="r" t="t"/>
              <a:pathLst>
                <a:path extrusionOk="0" h="199" w="492">
                  <a:moveTo>
                    <a:pt x="94" y="0"/>
                  </a:moveTo>
                  <a:cubicBezTo>
                    <a:pt x="37" y="0"/>
                    <a:pt x="0" y="11"/>
                    <a:pt x="2" y="15"/>
                  </a:cubicBezTo>
                  <a:cubicBezTo>
                    <a:pt x="2" y="26"/>
                    <a:pt x="126" y="11"/>
                    <a:pt x="260" y="63"/>
                  </a:cubicBezTo>
                  <a:cubicBezTo>
                    <a:pt x="389" y="114"/>
                    <a:pt x="469" y="198"/>
                    <a:pt x="483" y="198"/>
                  </a:cubicBezTo>
                  <a:cubicBezTo>
                    <a:pt x="484" y="198"/>
                    <a:pt x="484" y="198"/>
                    <a:pt x="485" y="198"/>
                  </a:cubicBezTo>
                  <a:cubicBezTo>
                    <a:pt x="492" y="194"/>
                    <a:pt x="417" y="86"/>
                    <a:pt x="271" y="34"/>
                  </a:cubicBezTo>
                  <a:cubicBezTo>
                    <a:pt x="205" y="8"/>
                    <a:pt x="142"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4"/>
            <p:cNvSpPr/>
            <p:nvPr/>
          </p:nvSpPr>
          <p:spPr>
            <a:xfrm>
              <a:off x="7648038" y="2663731"/>
              <a:ext cx="6355" cy="2389"/>
            </a:xfrm>
            <a:custGeom>
              <a:rect b="b" l="l" r="r" t="t"/>
              <a:pathLst>
                <a:path extrusionOk="0" h="100" w="266">
                  <a:moveTo>
                    <a:pt x="15" y="0"/>
                  </a:moveTo>
                  <a:cubicBezTo>
                    <a:pt x="8" y="0"/>
                    <a:pt x="4" y="1"/>
                    <a:pt x="4" y="4"/>
                  </a:cubicBezTo>
                  <a:cubicBezTo>
                    <a:pt x="0" y="11"/>
                    <a:pt x="56" y="41"/>
                    <a:pt x="126" y="68"/>
                  </a:cubicBezTo>
                  <a:cubicBezTo>
                    <a:pt x="184" y="88"/>
                    <a:pt x="235" y="99"/>
                    <a:pt x="256" y="99"/>
                  </a:cubicBezTo>
                  <a:cubicBezTo>
                    <a:pt x="261" y="99"/>
                    <a:pt x="264" y="99"/>
                    <a:pt x="265" y="97"/>
                  </a:cubicBezTo>
                  <a:cubicBezTo>
                    <a:pt x="265" y="90"/>
                    <a:pt x="209" y="60"/>
                    <a:pt x="138" y="34"/>
                  </a:cubicBezTo>
                  <a:cubicBezTo>
                    <a:pt x="84" y="14"/>
                    <a:pt x="36"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4"/>
            <p:cNvSpPr/>
            <p:nvPr/>
          </p:nvSpPr>
          <p:spPr>
            <a:xfrm>
              <a:off x="7651240" y="2659765"/>
              <a:ext cx="5638" cy="956"/>
            </a:xfrm>
            <a:custGeom>
              <a:rect b="b" l="l" r="r" t="t"/>
              <a:pathLst>
                <a:path extrusionOk="0" h="40" w="236">
                  <a:moveTo>
                    <a:pt x="75" y="0"/>
                  </a:moveTo>
                  <a:cubicBezTo>
                    <a:pt x="32" y="0"/>
                    <a:pt x="1" y="4"/>
                    <a:pt x="1" y="13"/>
                  </a:cubicBezTo>
                  <a:cubicBezTo>
                    <a:pt x="1" y="20"/>
                    <a:pt x="53" y="32"/>
                    <a:pt x="116" y="36"/>
                  </a:cubicBezTo>
                  <a:cubicBezTo>
                    <a:pt x="140" y="38"/>
                    <a:pt x="161" y="39"/>
                    <a:pt x="179" y="39"/>
                  </a:cubicBezTo>
                  <a:cubicBezTo>
                    <a:pt x="213" y="39"/>
                    <a:pt x="235" y="35"/>
                    <a:pt x="235" y="28"/>
                  </a:cubicBezTo>
                  <a:cubicBezTo>
                    <a:pt x="235" y="20"/>
                    <a:pt x="183" y="10"/>
                    <a:pt x="120" y="2"/>
                  </a:cubicBezTo>
                  <a:cubicBezTo>
                    <a:pt x="104" y="1"/>
                    <a:pt x="89"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4"/>
            <p:cNvSpPr/>
            <p:nvPr/>
          </p:nvSpPr>
          <p:spPr>
            <a:xfrm>
              <a:off x="7650093" y="2653338"/>
              <a:ext cx="5805" cy="4372"/>
            </a:xfrm>
            <a:custGeom>
              <a:rect b="b" l="l" r="r" t="t"/>
              <a:pathLst>
                <a:path extrusionOk="0" h="183" w="243">
                  <a:moveTo>
                    <a:pt x="233" y="1"/>
                  </a:moveTo>
                  <a:cubicBezTo>
                    <a:pt x="220" y="1"/>
                    <a:pt x="166" y="32"/>
                    <a:pt x="108" y="77"/>
                  </a:cubicBezTo>
                  <a:cubicBezTo>
                    <a:pt x="45" y="129"/>
                    <a:pt x="0" y="174"/>
                    <a:pt x="7" y="181"/>
                  </a:cubicBezTo>
                  <a:cubicBezTo>
                    <a:pt x="8" y="182"/>
                    <a:pt x="9" y="182"/>
                    <a:pt x="10" y="182"/>
                  </a:cubicBezTo>
                  <a:cubicBezTo>
                    <a:pt x="22" y="182"/>
                    <a:pt x="74" y="150"/>
                    <a:pt x="130" y="107"/>
                  </a:cubicBezTo>
                  <a:cubicBezTo>
                    <a:pt x="194" y="55"/>
                    <a:pt x="242" y="10"/>
                    <a:pt x="235" y="2"/>
                  </a:cubicBezTo>
                  <a:cubicBezTo>
                    <a:pt x="235" y="1"/>
                    <a:pt x="234" y="1"/>
                    <a:pt x="2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4"/>
            <p:cNvSpPr/>
            <p:nvPr/>
          </p:nvSpPr>
          <p:spPr>
            <a:xfrm>
              <a:off x="7647823" y="2649085"/>
              <a:ext cx="6283" cy="5399"/>
            </a:xfrm>
            <a:custGeom>
              <a:rect b="b" l="l" r="r" t="t"/>
              <a:pathLst>
                <a:path extrusionOk="0" h="226" w="263">
                  <a:moveTo>
                    <a:pt x="255" y="0"/>
                  </a:moveTo>
                  <a:cubicBezTo>
                    <a:pt x="245" y="0"/>
                    <a:pt x="197" y="55"/>
                    <a:pt x="132" y="112"/>
                  </a:cubicBezTo>
                  <a:cubicBezTo>
                    <a:pt x="65" y="172"/>
                    <a:pt x="1" y="214"/>
                    <a:pt x="9" y="224"/>
                  </a:cubicBezTo>
                  <a:cubicBezTo>
                    <a:pt x="9" y="225"/>
                    <a:pt x="11" y="226"/>
                    <a:pt x="12" y="226"/>
                  </a:cubicBezTo>
                  <a:cubicBezTo>
                    <a:pt x="28" y="226"/>
                    <a:pt x="91" y="195"/>
                    <a:pt x="154" y="138"/>
                  </a:cubicBezTo>
                  <a:cubicBezTo>
                    <a:pt x="225" y="76"/>
                    <a:pt x="263" y="4"/>
                    <a:pt x="256" y="0"/>
                  </a:cubicBezTo>
                  <a:cubicBezTo>
                    <a:pt x="255" y="0"/>
                    <a:pt x="255" y="0"/>
                    <a:pt x="2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4"/>
            <p:cNvSpPr/>
            <p:nvPr/>
          </p:nvSpPr>
          <p:spPr>
            <a:xfrm>
              <a:off x="7636164" y="2661604"/>
              <a:ext cx="13044" cy="6594"/>
            </a:xfrm>
            <a:custGeom>
              <a:rect b="b" l="l" r="r" t="t"/>
              <a:pathLst>
                <a:path extrusionOk="0" h="276" w="546">
                  <a:moveTo>
                    <a:pt x="319" y="26"/>
                  </a:moveTo>
                  <a:cubicBezTo>
                    <a:pt x="342" y="26"/>
                    <a:pt x="364" y="29"/>
                    <a:pt x="385" y="33"/>
                  </a:cubicBezTo>
                  <a:cubicBezTo>
                    <a:pt x="431" y="43"/>
                    <a:pt x="467" y="59"/>
                    <a:pt x="493" y="74"/>
                  </a:cubicBezTo>
                  <a:lnTo>
                    <a:pt x="493" y="74"/>
                  </a:lnTo>
                  <a:cubicBezTo>
                    <a:pt x="467" y="90"/>
                    <a:pt x="430" y="114"/>
                    <a:pt x="381" y="138"/>
                  </a:cubicBezTo>
                  <a:cubicBezTo>
                    <a:pt x="332" y="164"/>
                    <a:pt x="273" y="190"/>
                    <a:pt x="206" y="212"/>
                  </a:cubicBezTo>
                  <a:cubicBezTo>
                    <a:pt x="168" y="224"/>
                    <a:pt x="130" y="238"/>
                    <a:pt x="97" y="242"/>
                  </a:cubicBezTo>
                  <a:cubicBezTo>
                    <a:pt x="94" y="242"/>
                    <a:pt x="90" y="243"/>
                    <a:pt x="87" y="243"/>
                  </a:cubicBezTo>
                  <a:cubicBezTo>
                    <a:pt x="54" y="243"/>
                    <a:pt x="31" y="224"/>
                    <a:pt x="41" y="190"/>
                  </a:cubicBezTo>
                  <a:cubicBezTo>
                    <a:pt x="63" y="123"/>
                    <a:pt x="138" y="74"/>
                    <a:pt x="202" y="48"/>
                  </a:cubicBezTo>
                  <a:cubicBezTo>
                    <a:pt x="243" y="32"/>
                    <a:pt x="282" y="26"/>
                    <a:pt x="319" y="26"/>
                  </a:cubicBezTo>
                  <a:close/>
                  <a:moveTo>
                    <a:pt x="307" y="0"/>
                  </a:moveTo>
                  <a:cubicBezTo>
                    <a:pt x="203" y="0"/>
                    <a:pt x="72" y="46"/>
                    <a:pt x="8" y="183"/>
                  </a:cubicBezTo>
                  <a:cubicBezTo>
                    <a:pt x="0" y="209"/>
                    <a:pt x="8" y="242"/>
                    <a:pt x="30" y="257"/>
                  </a:cubicBezTo>
                  <a:cubicBezTo>
                    <a:pt x="52" y="276"/>
                    <a:pt x="78" y="276"/>
                    <a:pt x="101" y="276"/>
                  </a:cubicBezTo>
                  <a:cubicBezTo>
                    <a:pt x="146" y="269"/>
                    <a:pt x="180" y="254"/>
                    <a:pt x="213" y="242"/>
                  </a:cubicBezTo>
                  <a:cubicBezTo>
                    <a:pt x="284" y="216"/>
                    <a:pt x="344" y="190"/>
                    <a:pt x="392" y="160"/>
                  </a:cubicBezTo>
                  <a:cubicBezTo>
                    <a:pt x="443" y="129"/>
                    <a:pt x="481" y="101"/>
                    <a:pt x="504" y="81"/>
                  </a:cubicBezTo>
                  <a:lnTo>
                    <a:pt x="504" y="81"/>
                  </a:lnTo>
                  <a:cubicBezTo>
                    <a:pt x="527" y="94"/>
                    <a:pt x="540" y="105"/>
                    <a:pt x="544" y="105"/>
                  </a:cubicBezTo>
                  <a:cubicBezTo>
                    <a:pt x="545" y="105"/>
                    <a:pt x="545" y="104"/>
                    <a:pt x="545" y="104"/>
                  </a:cubicBezTo>
                  <a:cubicBezTo>
                    <a:pt x="545" y="104"/>
                    <a:pt x="535" y="91"/>
                    <a:pt x="514" y="73"/>
                  </a:cubicBezTo>
                  <a:lnTo>
                    <a:pt x="514" y="73"/>
                  </a:lnTo>
                  <a:cubicBezTo>
                    <a:pt x="529" y="60"/>
                    <a:pt x="536" y="52"/>
                    <a:pt x="534" y="52"/>
                  </a:cubicBezTo>
                  <a:cubicBezTo>
                    <a:pt x="534" y="51"/>
                    <a:pt x="533" y="51"/>
                    <a:pt x="532" y="51"/>
                  </a:cubicBezTo>
                  <a:cubicBezTo>
                    <a:pt x="529" y="51"/>
                    <a:pt x="520" y="57"/>
                    <a:pt x="505" y="66"/>
                  </a:cubicBezTo>
                  <a:lnTo>
                    <a:pt x="505" y="66"/>
                  </a:lnTo>
                  <a:cubicBezTo>
                    <a:pt x="479" y="48"/>
                    <a:pt x="440" y="25"/>
                    <a:pt x="389" y="11"/>
                  </a:cubicBezTo>
                  <a:cubicBezTo>
                    <a:pt x="365" y="4"/>
                    <a:pt x="337" y="0"/>
                    <a:pt x="3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4"/>
            <p:cNvSpPr/>
            <p:nvPr/>
          </p:nvSpPr>
          <p:spPr>
            <a:xfrm>
              <a:off x="7644980" y="2654246"/>
              <a:ext cx="4491" cy="9413"/>
            </a:xfrm>
            <a:custGeom>
              <a:rect b="b" l="l" r="r" t="t"/>
              <a:pathLst>
                <a:path extrusionOk="0" h="394" w="188">
                  <a:moveTo>
                    <a:pt x="92" y="0"/>
                  </a:moveTo>
                  <a:cubicBezTo>
                    <a:pt x="83" y="0"/>
                    <a:pt x="73" y="3"/>
                    <a:pt x="64" y="8"/>
                  </a:cubicBezTo>
                  <a:cubicBezTo>
                    <a:pt x="1" y="53"/>
                    <a:pt x="1" y="121"/>
                    <a:pt x="1" y="173"/>
                  </a:cubicBezTo>
                  <a:cubicBezTo>
                    <a:pt x="4" y="225"/>
                    <a:pt x="20" y="274"/>
                    <a:pt x="42" y="308"/>
                  </a:cubicBezTo>
                  <a:cubicBezTo>
                    <a:pt x="79" y="372"/>
                    <a:pt x="126" y="394"/>
                    <a:pt x="134" y="394"/>
                  </a:cubicBezTo>
                  <a:cubicBezTo>
                    <a:pt x="135" y="394"/>
                    <a:pt x="135" y="393"/>
                    <a:pt x="135" y="393"/>
                  </a:cubicBezTo>
                  <a:cubicBezTo>
                    <a:pt x="139" y="389"/>
                    <a:pt x="98" y="363"/>
                    <a:pt x="64" y="296"/>
                  </a:cubicBezTo>
                  <a:cubicBezTo>
                    <a:pt x="46" y="263"/>
                    <a:pt x="35" y="222"/>
                    <a:pt x="30" y="173"/>
                  </a:cubicBezTo>
                  <a:cubicBezTo>
                    <a:pt x="30" y="129"/>
                    <a:pt x="42" y="65"/>
                    <a:pt x="80" y="39"/>
                  </a:cubicBezTo>
                  <a:cubicBezTo>
                    <a:pt x="85" y="36"/>
                    <a:pt x="90" y="34"/>
                    <a:pt x="95" y="34"/>
                  </a:cubicBezTo>
                  <a:cubicBezTo>
                    <a:pt x="127" y="34"/>
                    <a:pt x="147" y="90"/>
                    <a:pt x="150" y="129"/>
                  </a:cubicBezTo>
                  <a:cubicBezTo>
                    <a:pt x="158" y="177"/>
                    <a:pt x="161" y="222"/>
                    <a:pt x="158" y="259"/>
                  </a:cubicBezTo>
                  <a:cubicBezTo>
                    <a:pt x="154" y="334"/>
                    <a:pt x="139" y="382"/>
                    <a:pt x="147" y="382"/>
                  </a:cubicBezTo>
                  <a:cubicBezTo>
                    <a:pt x="150" y="382"/>
                    <a:pt x="173" y="341"/>
                    <a:pt x="184" y="263"/>
                  </a:cubicBezTo>
                  <a:cubicBezTo>
                    <a:pt x="187" y="222"/>
                    <a:pt x="187" y="177"/>
                    <a:pt x="184" y="124"/>
                  </a:cubicBezTo>
                  <a:cubicBezTo>
                    <a:pt x="180" y="98"/>
                    <a:pt x="173" y="69"/>
                    <a:pt x="158" y="43"/>
                  </a:cubicBezTo>
                  <a:cubicBezTo>
                    <a:pt x="146" y="20"/>
                    <a:pt x="119"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4"/>
            <p:cNvSpPr/>
            <p:nvPr/>
          </p:nvSpPr>
          <p:spPr>
            <a:xfrm>
              <a:off x="7691307" y="2615708"/>
              <a:ext cx="11611" cy="29576"/>
            </a:xfrm>
            <a:custGeom>
              <a:rect b="b" l="l" r="r" t="t"/>
              <a:pathLst>
                <a:path extrusionOk="0" h="1238" w="486">
                  <a:moveTo>
                    <a:pt x="482" y="1"/>
                  </a:moveTo>
                  <a:cubicBezTo>
                    <a:pt x="482" y="1"/>
                    <a:pt x="463" y="8"/>
                    <a:pt x="434" y="27"/>
                  </a:cubicBezTo>
                  <a:cubicBezTo>
                    <a:pt x="400" y="42"/>
                    <a:pt x="355" y="72"/>
                    <a:pt x="306" y="116"/>
                  </a:cubicBezTo>
                  <a:cubicBezTo>
                    <a:pt x="210" y="202"/>
                    <a:pt x="94" y="352"/>
                    <a:pt x="46" y="549"/>
                  </a:cubicBezTo>
                  <a:cubicBezTo>
                    <a:pt x="1" y="747"/>
                    <a:pt x="30" y="935"/>
                    <a:pt x="79" y="1054"/>
                  </a:cubicBezTo>
                  <a:cubicBezTo>
                    <a:pt x="101" y="1118"/>
                    <a:pt x="127" y="1162"/>
                    <a:pt x="146" y="1192"/>
                  </a:cubicBezTo>
                  <a:cubicBezTo>
                    <a:pt x="163" y="1219"/>
                    <a:pt x="178" y="1237"/>
                    <a:pt x="180" y="1237"/>
                  </a:cubicBezTo>
                  <a:cubicBezTo>
                    <a:pt x="180" y="1237"/>
                    <a:pt x="180" y="1237"/>
                    <a:pt x="180" y="1237"/>
                  </a:cubicBezTo>
                  <a:cubicBezTo>
                    <a:pt x="187" y="1233"/>
                    <a:pt x="139" y="1170"/>
                    <a:pt x="101" y="1047"/>
                  </a:cubicBezTo>
                  <a:cubicBezTo>
                    <a:pt x="60" y="927"/>
                    <a:pt x="34" y="747"/>
                    <a:pt x="79" y="557"/>
                  </a:cubicBezTo>
                  <a:cubicBezTo>
                    <a:pt x="127" y="370"/>
                    <a:pt x="232" y="221"/>
                    <a:pt x="325" y="135"/>
                  </a:cubicBezTo>
                  <a:cubicBezTo>
                    <a:pt x="415" y="46"/>
                    <a:pt x="486" y="8"/>
                    <a:pt x="4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4"/>
            <p:cNvSpPr/>
            <p:nvPr/>
          </p:nvSpPr>
          <p:spPr>
            <a:xfrm>
              <a:off x="7680149" y="2597957"/>
              <a:ext cx="17416" cy="21525"/>
            </a:xfrm>
            <a:custGeom>
              <a:rect b="b" l="l" r="r" t="t"/>
              <a:pathLst>
                <a:path extrusionOk="0" h="901" w="729">
                  <a:moveTo>
                    <a:pt x="8" y="0"/>
                  </a:moveTo>
                  <a:cubicBezTo>
                    <a:pt x="8" y="0"/>
                    <a:pt x="8" y="0"/>
                    <a:pt x="8" y="1"/>
                  </a:cubicBezTo>
                  <a:cubicBezTo>
                    <a:pt x="1" y="4"/>
                    <a:pt x="154" y="209"/>
                    <a:pt x="351" y="460"/>
                  </a:cubicBezTo>
                  <a:cubicBezTo>
                    <a:pt x="546" y="705"/>
                    <a:pt x="708" y="901"/>
                    <a:pt x="721" y="901"/>
                  </a:cubicBezTo>
                  <a:cubicBezTo>
                    <a:pt x="721" y="901"/>
                    <a:pt x="721" y="901"/>
                    <a:pt x="721" y="901"/>
                  </a:cubicBezTo>
                  <a:cubicBezTo>
                    <a:pt x="729" y="897"/>
                    <a:pt x="575" y="687"/>
                    <a:pt x="378" y="441"/>
                  </a:cubicBezTo>
                  <a:cubicBezTo>
                    <a:pt x="184" y="196"/>
                    <a:pt x="22"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4"/>
            <p:cNvSpPr/>
            <p:nvPr/>
          </p:nvSpPr>
          <p:spPr>
            <a:xfrm>
              <a:off x="7669613" y="2645597"/>
              <a:ext cx="15648" cy="12160"/>
            </a:xfrm>
            <a:custGeom>
              <a:rect b="b" l="l" r="r" t="t"/>
              <a:pathLst>
                <a:path extrusionOk="0" h="509" w="655">
                  <a:moveTo>
                    <a:pt x="646" y="1"/>
                  </a:moveTo>
                  <a:cubicBezTo>
                    <a:pt x="635" y="1"/>
                    <a:pt x="500" y="121"/>
                    <a:pt x="330" y="258"/>
                  </a:cubicBezTo>
                  <a:cubicBezTo>
                    <a:pt x="150" y="396"/>
                    <a:pt x="1" y="501"/>
                    <a:pt x="4" y="509"/>
                  </a:cubicBezTo>
                  <a:cubicBezTo>
                    <a:pt x="4" y="509"/>
                    <a:pt x="5" y="509"/>
                    <a:pt x="5" y="509"/>
                  </a:cubicBezTo>
                  <a:cubicBezTo>
                    <a:pt x="21" y="509"/>
                    <a:pt x="177" y="421"/>
                    <a:pt x="348" y="284"/>
                  </a:cubicBezTo>
                  <a:cubicBezTo>
                    <a:pt x="528" y="143"/>
                    <a:pt x="654" y="8"/>
                    <a:pt x="647" y="1"/>
                  </a:cubicBezTo>
                  <a:cubicBezTo>
                    <a:pt x="647" y="1"/>
                    <a:pt x="647" y="1"/>
                    <a:pt x="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4"/>
            <p:cNvSpPr/>
            <p:nvPr/>
          </p:nvSpPr>
          <p:spPr>
            <a:xfrm>
              <a:off x="7694962" y="2637569"/>
              <a:ext cx="1720" cy="4133"/>
            </a:xfrm>
            <a:custGeom>
              <a:rect b="b" l="l" r="r" t="t"/>
              <a:pathLst>
                <a:path extrusionOk="0" h="173" w="72">
                  <a:moveTo>
                    <a:pt x="23" y="1"/>
                  </a:moveTo>
                  <a:cubicBezTo>
                    <a:pt x="12" y="1"/>
                    <a:pt x="0" y="42"/>
                    <a:pt x="12" y="94"/>
                  </a:cubicBezTo>
                  <a:cubicBezTo>
                    <a:pt x="22" y="143"/>
                    <a:pt x="52" y="173"/>
                    <a:pt x="62" y="173"/>
                  </a:cubicBezTo>
                  <a:cubicBezTo>
                    <a:pt x="63" y="173"/>
                    <a:pt x="63" y="172"/>
                    <a:pt x="64" y="172"/>
                  </a:cubicBezTo>
                  <a:cubicBezTo>
                    <a:pt x="72" y="165"/>
                    <a:pt x="57" y="132"/>
                    <a:pt x="45" y="87"/>
                  </a:cubicBezTo>
                  <a:cubicBezTo>
                    <a:pt x="34" y="42"/>
                    <a:pt x="31" y="1"/>
                    <a:pt x="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4"/>
            <p:cNvSpPr/>
            <p:nvPr/>
          </p:nvSpPr>
          <p:spPr>
            <a:xfrm>
              <a:off x="7694867" y="2629637"/>
              <a:ext cx="1099" cy="3607"/>
            </a:xfrm>
            <a:custGeom>
              <a:rect b="b" l="l" r="r" t="t"/>
              <a:pathLst>
                <a:path extrusionOk="0" h="151" w="46">
                  <a:moveTo>
                    <a:pt x="35" y="0"/>
                  </a:moveTo>
                  <a:cubicBezTo>
                    <a:pt x="23" y="0"/>
                    <a:pt x="12" y="34"/>
                    <a:pt x="9" y="75"/>
                  </a:cubicBezTo>
                  <a:cubicBezTo>
                    <a:pt x="1" y="116"/>
                    <a:pt x="4" y="150"/>
                    <a:pt x="16" y="150"/>
                  </a:cubicBezTo>
                  <a:cubicBezTo>
                    <a:pt x="16" y="150"/>
                    <a:pt x="16" y="150"/>
                    <a:pt x="17" y="150"/>
                  </a:cubicBezTo>
                  <a:cubicBezTo>
                    <a:pt x="24" y="150"/>
                    <a:pt x="35" y="118"/>
                    <a:pt x="42" y="78"/>
                  </a:cubicBezTo>
                  <a:cubicBezTo>
                    <a:pt x="45" y="38"/>
                    <a:pt x="42" y="4"/>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4"/>
            <p:cNvSpPr/>
            <p:nvPr/>
          </p:nvSpPr>
          <p:spPr>
            <a:xfrm>
              <a:off x="7696945" y="2623067"/>
              <a:ext cx="2676" cy="3392"/>
            </a:xfrm>
            <a:custGeom>
              <a:rect b="b" l="l" r="r" t="t"/>
              <a:pathLst>
                <a:path extrusionOk="0" h="142" w="112">
                  <a:moveTo>
                    <a:pt x="102" y="1"/>
                  </a:moveTo>
                  <a:cubicBezTo>
                    <a:pt x="88" y="1"/>
                    <a:pt x="54" y="15"/>
                    <a:pt x="29" y="51"/>
                  </a:cubicBezTo>
                  <a:cubicBezTo>
                    <a:pt x="1" y="95"/>
                    <a:pt x="6" y="141"/>
                    <a:pt x="14" y="141"/>
                  </a:cubicBezTo>
                  <a:cubicBezTo>
                    <a:pt x="14" y="141"/>
                    <a:pt x="15" y="141"/>
                    <a:pt x="15" y="141"/>
                  </a:cubicBezTo>
                  <a:cubicBezTo>
                    <a:pt x="15" y="141"/>
                    <a:pt x="16" y="141"/>
                    <a:pt x="16" y="141"/>
                  </a:cubicBezTo>
                  <a:cubicBezTo>
                    <a:pt x="26" y="141"/>
                    <a:pt x="35" y="105"/>
                    <a:pt x="60" y="70"/>
                  </a:cubicBezTo>
                  <a:cubicBezTo>
                    <a:pt x="82" y="32"/>
                    <a:pt x="112" y="10"/>
                    <a:pt x="108" y="3"/>
                  </a:cubicBezTo>
                  <a:cubicBezTo>
                    <a:pt x="107" y="1"/>
                    <a:pt x="105" y="1"/>
                    <a:pt x="1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4"/>
            <p:cNvSpPr/>
            <p:nvPr/>
          </p:nvSpPr>
          <p:spPr>
            <a:xfrm>
              <a:off x="7701389" y="2618958"/>
              <a:ext cx="1529" cy="1911"/>
            </a:xfrm>
            <a:custGeom>
              <a:rect b="b" l="l" r="r" t="t"/>
              <a:pathLst>
                <a:path extrusionOk="0" h="80" w="64">
                  <a:moveTo>
                    <a:pt x="52" y="1"/>
                  </a:moveTo>
                  <a:cubicBezTo>
                    <a:pt x="43" y="1"/>
                    <a:pt x="28" y="14"/>
                    <a:pt x="19" y="32"/>
                  </a:cubicBezTo>
                  <a:cubicBezTo>
                    <a:pt x="5" y="51"/>
                    <a:pt x="0" y="74"/>
                    <a:pt x="8" y="77"/>
                  </a:cubicBezTo>
                  <a:cubicBezTo>
                    <a:pt x="9" y="79"/>
                    <a:pt x="11" y="79"/>
                    <a:pt x="13" y="79"/>
                  </a:cubicBezTo>
                  <a:cubicBezTo>
                    <a:pt x="22" y="79"/>
                    <a:pt x="36" y="66"/>
                    <a:pt x="45" y="48"/>
                  </a:cubicBezTo>
                  <a:cubicBezTo>
                    <a:pt x="60" y="29"/>
                    <a:pt x="64" y="6"/>
                    <a:pt x="57" y="3"/>
                  </a:cubicBezTo>
                  <a:cubicBezTo>
                    <a:pt x="55" y="1"/>
                    <a:pt x="54" y="1"/>
                    <a:pt x="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4"/>
            <p:cNvSpPr/>
            <p:nvPr/>
          </p:nvSpPr>
          <p:spPr>
            <a:xfrm>
              <a:off x="6986941" y="1648377"/>
              <a:ext cx="359425" cy="246186"/>
            </a:xfrm>
            <a:custGeom>
              <a:rect b="b" l="l" r="r" t="t"/>
              <a:pathLst>
                <a:path extrusionOk="0" h="10305" w="15045">
                  <a:moveTo>
                    <a:pt x="1876" y="1"/>
                  </a:moveTo>
                  <a:cubicBezTo>
                    <a:pt x="1699" y="1"/>
                    <a:pt x="1648" y="210"/>
                    <a:pt x="1827" y="501"/>
                  </a:cubicBezTo>
                  <a:cubicBezTo>
                    <a:pt x="2017" y="815"/>
                    <a:pt x="2514" y="1778"/>
                    <a:pt x="2346" y="1868"/>
                  </a:cubicBezTo>
                  <a:cubicBezTo>
                    <a:pt x="2342" y="1870"/>
                    <a:pt x="2337" y="1871"/>
                    <a:pt x="2332" y="1871"/>
                  </a:cubicBezTo>
                  <a:cubicBezTo>
                    <a:pt x="2132" y="1871"/>
                    <a:pt x="1274" y="339"/>
                    <a:pt x="1274" y="339"/>
                  </a:cubicBezTo>
                  <a:cubicBezTo>
                    <a:pt x="1274" y="339"/>
                    <a:pt x="1165" y="44"/>
                    <a:pt x="1000" y="44"/>
                  </a:cubicBezTo>
                  <a:cubicBezTo>
                    <a:pt x="979" y="44"/>
                    <a:pt x="957" y="49"/>
                    <a:pt x="934" y="60"/>
                  </a:cubicBezTo>
                  <a:cubicBezTo>
                    <a:pt x="572" y="227"/>
                    <a:pt x="1658" y="1875"/>
                    <a:pt x="1767" y="2028"/>
                  </a:cubicBezTo>
                  <a:cubicBezTo>
                    <a:pt x="1817" y="2102"/>
                    <a:pt x="1749" y="2172"/>
                    <a:pt x="1677" y="2172"/>
                  </a:cubicBezTo>
                  <a:cubicBezTo>
                    <a:pt x="1643" y="2172"/>
                    <a:pt x="1608" y="2156"/>
                    <a:pt x="1584" y="2118"/>
                  </a:cubicBezTo>
                  <a:cubicBezTo>
                    <a:pt x="1513" y="2004"/>
                    <a:pt x="802" y="645"/>
                    <a:pt x="413" y="645"/>
                  </a:cubicBezTo>
                  <a:cubicBezTo>
                    <a:pt x="392" y="645"/>
                    <a:pt x="371" y="649"/>
                    <a:pt x="351" y="658"/>
                  </a:cubicBezTo>
                  <a:cubicBezTo>
                    <a:pt x="67" y="792"/>
                    <a:pt x="1233" y="2020"/>
                    <a:pt x="1222" y="2424"/>
                  </a:cubicBezTo>
                  <a:cubicBezTo>
                    <a:pt x="1220" y="2474"/>
                    <a:pt x="1207" y="2496"/>
                    <a:pt x="1184" y="2496"/>
                  </a:cubicBezTo>
                  <a:cubicBezTo>
                    <a:pt x="1033" y="2496"/>
                    <a:pt x="464" y="1529"/>
                    <a:pt x="205" y="1529"/>
                  </a:cubicBezTo>
                  <a:cubicBezTo>
                    <a:pt x="190" y="1529"/>
                    <a:pt x="177" y="1532"/>
                    <a:pt x="164" y="1539"/>
                  </a:cubicBezTo>
                  <a:cubicBezTo>
                    <a:pt x="67" y="1587"/>
                    <a:pt x="0" y="1639"/>
                    <a:pt x="564" y="2394"/>
                  </a:cubicBezTo>
                  <a:cubicBezTo>
                    <a:pt x="841" y="2764"/>
                    <a:pt x="1412" y="3369"/>
                    <a:pt x="1943" y="3903"/>
                  </a:cubicBezTo>
                  <a:lnTo>
                    <a:pt x="1934" y="3911"/>
                  </a:lnTo>
                  <a:cubicBezTo>
                    <a:pt x="1934" y="3911"/>
                    <a:pt x="6022" y="10305"/>
                    <a:pt x="9523" y="10305"/>
                  </a:cubicBezTo>
                  <a:cubicBezTo>
                    <a:pt x="9982" y="10305"/>
                    <a:pt x="10430" y="10195"/>
                    <a:pt x="10858" y="9947"/>
                  </a:cubicBezTo>
                  <a:cubicBezTo>
                    <a:pt x="14780" y="7672"/>
                    <a:pt x="15045" y="7085"/>
                    <a:pt x="15045" y="7085"/>
                  </a:cubicBezTo>
                  <a:lnTo>
                    <a:pt x="12849" y="4295"/>
                  </a:lnTo>
                  <a:cubicBezTo>
                    <a:pt x="12849" y="4295"/>
                    <a:pt x="9513" y="6858"/>
                    <a:pt x="8903" y="6858"/>
                  </a:cubicBezTo>
                  <a:cubicBezTo>
                    <a:pt x="8880" y="6858"/>
                    <a:pt x="8860" y="6855"/>
                    <a:pt x="8845" y="6847"/>
                  </a:cubicBezTo>
                  <a:cubicBezTo>
                    <a:pt x="6608" y="5647"/>
                    <a:pt x="4808" y="3463"/>
                    <a:pt x="4198" y="2667"/>
                  </a:cubicBezTo>
                  <a:cubicBezTo>
                    <a:pt x="4176" y="2521"/>
                    <a:pt x="4158" y="2353"/>
                    <a:pt x="4142" y="2155"/>
                  </a:cubicBezTo>
                  <a:cubicBezTo>
                    <a:pt x="4127" y="1984"/>
                    <a:pt x="4146" y="1811"/>
                    <a:pt x="4191" y="1644"/>
                  </a:cubicBezTo>
                  <a:cubicBezTo>
                    <a:pt x="4247" y="1442"/>
                    <a:pt x="4332" y="1180"/>
                    <a:pt x="4422" y="1049"/>
                  </a:cubicBezTo>
                  <a:cubicBezTo>
                    <a:pt x="4521" y="905"/>
                    <a:pt x="4422" y="722"/>
                    <a:pt x="4283" y="722"/>
                  </a:cubicBezTo>
                  <a:cubicBezTo>
                    <a:pt x="4264" y="722"/>
                    <a:pt x="4245" y="725"/>
                    <a:pt x="4225" y="732"/>
                  </a:cubicBezTo>
                  <a:cubicBezTo>
                    <a:pt x="4053" y="788"/>
                    <a:pt x="3732" y="1225"/>
                    <a:pt x="3623" y="1849"/>
                  </a:cubicBezTo>
                  <a:cubicBezTo>
                    <a:pt x="3595" y="2007"/>
                    <a:pt x="3543" y="2069"/>
                    <a:pt x="3478" y="2069"/>
                  </a:cubicBezTo>
                  <a:cubicBezTo>
                    <a:pt x="3286" y="2069"/>
                    <a:pt x="2980" y="1522"/>
                    <a:pt x="2846" y="1285"/>
                  </a:cubicBezTo>
                  <a:cubicBezTo>
                    <a:pt x="2663" y="971"/>
                    <a:pt x="2055" y="26"/>
                    <a:pt x="1912" y="3"/>
                  </a:cubicBezTo>
                  <a:cubicBezTo>
                    <a:pt x="1900" y="2"/>
                    <a:pt x="1887" y="1"/>
                    <a:pt x="187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4"/>
            <p:cNvSpPr/>
            <p:nvPr/>
          </p:nvSpPr>
          <p:spPr>
            <a:xfrm>
              <a:off x="6843971" y="1651220"/>
              <a:ext cx="397028" cy="211689"/>
            </a:xfrm>
            <a:custGeom>
              <a:rect b="b" l="l" r="r" t="t"/>
              <a:pathLst>
                <a:path extrusionOk="0" h="8861" w="16619">
                  <a:moveTo>
                    <a:pt x="0" y="1"/>
                  </a:moveTo>
                  <a:lnTo>
                    <a:pt x="14153" y="8860"/>
                  </a:lnTo>
                  <a:cubicBezTo>
                    <a:pt x="14153" y="8860"/>
                    <a:pt x="16495" y="6481"/>
                    <a:pt x="16618" y="598"/>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4"/>
            <p:cNvSpPr/>
            <p:nvPr/>
          </p:nvSpPr>
          <p:spPr>
            <a:xfrm>
              <a:off x="7346304" y="1898238"/>
              <a:ext cx="547105" cy="445286"/>
            </a:xfrm>
            <a:custGeom>
              <a:rect b="b" l="l" r="r" t="t"/>
              <a:pathLst>
                <a:path extrusionOk="0" h="18639" w="22901">
                  <a:moveTo>
                    <a:pt x="3970" y="0"/>
                  </a:moveTo>
                  <a:lnTo>
                    <a:pt x="0" y="5334"/>
                  </a:lnTo>
                  <a:cubicBezTo>
                    <a:pt x="0" y="5334"/>
                    <a:pt x="8180" y="17231"/>
                    <a:pt x="8875" y="17518"/>
                  </a:cubicBezTo>
                  <a:cubicBezTo>
                    <a:pt x="9566" y="17805"/>
                    <a:pt x="22680" y="18639"/>
                    <a:pt x="22680" y="18639"/>
                  </a:cubicBezTo>
                  <a:lnTo>
                    <a:pt x="22900" y="13686"/>
                  </a:lnTo>
                  <a:cubicBezTo>
                    <a:pt x="22900" y="13686"/>
                    <a:pt x="11500" y="12678"/>
                    <a:pt x="11370" y="12442"/>
                  </a:cubicBezTo>
                  <a:cubicBezTo>
                    <a:pt x="11240" y="12203"/>
                    <a:pt x="3970" y="0"/>
                    <a:pt x="39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4"/>
            <p:cNvSpPr/>
            <p:nvPr/>
          </p:nvSpPr>
          <p:spPr>
            <a:xfrm>
              <a:off x="7864143" y="2221016"/>
              <a:ext cx="9580" cy="119139"/>
            </a:xfrm>
            <a:custGeom>
              <a:rect b="b" l="l" r="r" t="t"/>
              <a:pathLst>
                <a:path extrusionOk="0" h="4987" w="401">
                  <a:moveTo>
                    <a:pt x="375" y="0"/>
                  </a:moveTo>
                  <a:lnTo>
                    <a:pt x="375" y="0"/>
                  </a:lnTo>
                  <a:cubicBezTo>
                    <a:pt x="349" y="0"/>
                    <a:pt x="252" y="1113"/>
                    <a:pt x="154" y="2492"/>
                  </a:cubicBezTo>
                  <a:cubicBezTo>
                    <a:pt x="57" y="3866"/>
                    <a:pt x="1" y="4986"/>
                    <a:pt x="23" y="4986"/>
                  </a:cubicBezTo>
                  <a:cubicBezTo>
                    <a:pt x="23" y="4986"/>
                    <a:pt x="23" y="4986"/>
                    <a:pt x="23" y="4986"/>
                  </a:cubicBezTo>
                  <a:cubicBezTo>
                    <a:pt x="51" y="4986"/>
                    <a:pt x="151" y="3872"/>
                    <a:pt x="247" y="2495"/>
                  </a:cubicBezTo>
                  <a:cubicBezTo>
                    <a:pt x="345" y="1121"/>
                    <a:pt x="401" y="4"/>
                    <a:pt x="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p:nvPr/>
          </p:nvSpPr>
          <p:spPr>
            <a:xfrm>
              <a:off x="7595093" y="2196455"/>
              <a:ext cx="24750" cy="28811"/>
            </a:xfrm>
            <a:custGeom>
              <a:rect b="b" l="l" r="r" t="t"/>
              <a:pathLst>
                <a:path extrusionOk="0" h="1206" w="1036">
                  <a:moveTo>
                    <a:pt x="1014" y="0"/>
                  </a:moveTo>
                  <a:cubicBezTo>
                    <a:pt x="978" y="0"/>
                    <a:pt x="746" y="252"/>
                    <a:pt x="482" y="572"/>
                  </a:cubicBezTo>
                  <a:cubicBezTo>
                    <a:pt x="206" y="905"/>
                    <a:pt x="1" y="1189"/>
                    <a:pt x="20" y="1204"/>
                  </a:cubicBezTo>
                  <a:cubicBezTo>
                    <a:pt x="21" y="1205"/>
                    <a:pt x="22" y="1205"/>
                    <a:pt x="23" y="1205"/>
                  </a:cubicBezTo>
                  <a:cubicBezTo>
                    <a:pt x="58" y="1205"/>
                    <a:pt x="286" y="954"/>
                    <a:pt x="554" y="632"/>
                  </a:cubicBezTo>
                  <a:cubicBezTo>
                    <a:pt x="827" y="300"/>
                    <a:pt x="1035" y="16"/>
                    <a:pt x="1017" y="1"/>
                  </a:cubicBezTo>
                  <a:cubicBezTo>
                    <a:pt x="1016" y="0"/>
                    <a:pt x="1015" y="0"/>
                    <a:pt x="10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4"/>
            <p:cNvSpPr/>
            <p:nvPr/>
          </p:nvSpPr>
          <p:spPr>
            <a:xfrm>
              <a:off x="7609189" y="2198534"/>
              <a:ext cx="9413" cy="34449"/>
            </a:xfrm>
            <a:custGeom>
              <a:rect b="b" l="l" r="r" t="t"/>
              <a:pathLst>
                <a:path extrusionOk="0" h="1442" w="394">
                  <a:moveTo>
                    <a:pt x="370" y="0"/>
                  </a:moveTo>
                  <a:cubicBezTo>
                    <a:pt x="343" y="0"/>
                    <a:pt x="246" y="315"/>
                    <a:pt x="154" y="709"/>
                  </a:cubicBezTo>
                  <a:cubicBezTo>
                    <a:pt x="61" y="1105"/>
                    <a:pt x="1" y="1434"/>
                    <a:pt x="27" y="1442"/>
                  </a:cubicBezTo>
                  <a:cubicBezTo>
                    <a:pt x="27" y="1442"/>
                    <a:pt x="27" y="1442"/>
                    <a:pt x="27" y="1442"/>
                  </a:cubicBezTo>
                  <a:cubicBezTo>
                    <a:pt x="55" y="1442"/>
                    <a:pt x="151" y="1126"/>
                    <a:pt x="244" y="728"/>
                  </a:cubicBezTo>
                  <a:cubicBezTo>
                    <a:pt x="337" y="333"/>
                    <a:pt x="393" y="4"/>
                    <a:pt x="371" y="0"/>
                  </a:cubicBezTo>
                  <a:cubicBezTo>
                    <a:pt x="371" y="0"/>
                    <a:pt x="370" y="0"/>
                    <a:pt x="3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4"/>
            <p:cNvSpPr/>
            <p:nvPr/>
          </p:nvSpPr>
          <p:spPr>
            <a:xfrm>
              <a:off x="7669541" y="2243474"/>
              <a:ext cx="12733" cy="11133"/>
            </a:xfrm>
            <a:custGeom>
              <a:rect b="b" l="l" r="r" t="t"/>
              <a:pathLst>
                <a:path extrusionOk="0" h="466" w="533">
                  <a:moveTo>
                    <a:pt x="264" y="0"/>
                  </a:moveTo>
                  <a:cubicBezTo>
                    <a:pt x="256" y="0"/>
                    <a:pt x="247" y="1"/>
                    <a:pt x="239" y="2"/>
                  </a:cubicBezTo>
                  <a:lnTo>
                    <a:pt x="150" y="31"/>
                  </a:lnTo>
                  <a:cubicBezTo>
                    <a:pt x="15" y="106"/>
                    <a:pt x="0" y="326"/>
                    <a:pt x="123" y="424"/>
                  </a:cubicBezTo>
                  <a:cubicBezTo>
                    <a:pt x="161" y="453"/>
                    <a:pt x="207" y="466"/>
                    <a:pt x="254" y="466"/>
                  </a:cubicBezTo>
                  <a:cubicBezTo>
                    <a:pt x="360" y="466"/>
                    <a:pt x="468" y="400"/>
                    <a:pt x="497" y="297"/>
                  </a:cubicBezTo>
                  <a:cubicBezTo>
                    <a:pt x="532" y="155"/>
                    <a:pt x="406" y="0"/>
                    <a:pt x="2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4"/>
            <p:cNvSpPr/>
            <p:nvPr/>
          </p:nvSpPr>
          <p:spPr>
            <a:xfrm>
              <a:off x="7511948" y="2127360"/>
              <a:ext cx="12805" cy="11181"/>
            </a:xfrm>
            <a:custGeom>
              <a:rect b="b" l="l" r="r" t="t"/>
              <a:pathLst>
                <a:path extrusionOk="0" h="468" w="536">
                  <a:moveTo>
                    <a:pt x="262" y="1"/>
                  </a:moveTo>
                  <a:cubicBezTo>
                    <a:pt x="254" y="1"/>
                    <a:pt x="247" y="1"/>
                    <a:pt x="239" y="2"/>
                  </a:cubicBezTo>
                  <a:lnTo>
                    <a:pt x="149" y="32"/>
                  </a:lnTo>
                  <a:cubicBezTo>
                    <a:pt x="18" y="111"/>
                    <a:pt x="0" y="331"/>
                    <a:pt x="123" y="424"/>
                  </a:cubicBezTo>
                  <a:cubicBezTo>
                    <a:pt x="162" y="454"/>
                    <a:pt x="209" y="467"/>
                    <a:pt x="257" y="467"/>
                  </a:cubicBezTo>
                  <a:cubicBezTo>
                    <a:pt x="361" y="467"/>
                    <a:pt x="469" y="403"/>
                    <a:pt x="497" y="301"/>
                  </a:cubicBezTo>
                  <a:cubicBezTo>
                    <a:pt x="536" y="160"/>
                    <a:pt x="406" y="1"/>
                    <a:pt x="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4"/>
            <p:cNvSpPr/>
            <p:nvPr/>
          </p:nvSpPr>
          <p:spPr>
            <a:xfrm>
              <a:off x="7710588" y="2293695"/>
              <a:ext cx="12709" cy="11133"/>
            </a:xfrm>
            <a:custGeom>
              <a:rect b="b" l="l" r="r" t="t"/>
              <a:pathLst>
                <a:path extrusionOk="0" h="466" w="532">
                  <a:moveTo>
                    <a:pt x="263" y="1"/>
                  </a:moveTo>
                  <a:cubicBezTo>
                    <a:pt x="254" y="1"/>
                    <a:pt x="245" y="1"/>
                    <a:pt x="235" y="3"/>
                  </a:cubicBezTo>
                  <a:lnTo>
                    <a:pt x="149" y="32"/>
                  </a:lnTo>
                  <a:cubicBezTo>
                    <a:pt x="15" y="107"/>
                    <a:pt x="1" y="327"/>
                    <a:pt x="123" y="420"/>
                  </a:cubicBezTo>
                  <a:cubicBezTo>
                    <a:pt x="161" y="451"/>
                    <a:pt x="208" y="465"/>
                    <a:pt x="255" y="465"/>
                  </a:cubicBezTo>
                  <a:cubicBezTo>
                    <a:pt x="358" y="465"/>
                    <a:pt x="465" y="399"/>
                    <a:pt x="494" y="298"/>
                  </a:cubicBezTo>
                  <a:cubicBezTo>
                    <a:pt x="531" y="157"/>
                    <a:pt x="406"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4"/>
            <p:cNvSpPr/>
            <p:nvPr/>
          </p:nvSpPr>
          <p:spPr>
            <a:xfrm>
              <a:off x="7810791" y="2309320"/>
              <a:ext cx="12829" cy="11157"/>
            </a:xfrm>
            <a:custGeom>
              <a:rect b="b" l="l" r="r" t="t"/>
              <a:pathLst>
                <a:path extrusionOk="0" h="467" w="537">
                  <a:moveTo>
                    <a:pt x="263" y="1"/>
                  </a:moveTo>
                  <a:cubicBezTo>
                    <a:pt x="255" y="1"/>
                    <a:pt x="247" y="1"/>
                    <a:pt x="239" y="2"/>
                  </a:cubicBezTo>
                  <a:lnTo>
                    <a:pt x="150" y="32"/>
                  </a:lnTo>
                  <a:cubicBezTo>
                    <a:pt x="20" y="111"/>
                    <a:pt x="1" y="330"/>
                    <a:pt x="124" y="424"/>
                  </a:cubicBezTo>
                  <a:cubicBezTo>
                    <a:pt x="162" y="453"/>
                    <a:pt x="208" y="466"/>
                    <a:pt x="255" y="466"/>
                  </a:cubicBezTo>
                  <a:cubicBezTo>
                    <a:pt x="360" y="466"/>
                    <a:pt x="469" y="401"/>
                    <a:pt x="498" y="297"/>
                  </a:cubicBezTo>
                  <a:cubicBezTo>
                    <a:pt x="537" y="159"/>
                    <a:pt x="407"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a:off x="7768956" y="2245768"/>
              <a:ext cx="12709" cy="11133"/>
            </a:xfrm>
            <a:custGeom>
              <a:rect b="b" l="l" r="r" t="t"/>
              <a:pathLst>
                <a:path extrusionOk="0" h="466" w="532">
                  <a:moveTo>
                    <a:pt x="263" y="0"/>
                  </a:moveTo>
                  <a:cubicBezTo>
                    <a:pt x="254" y="0"/>
                    <a:pt x="244" y="1"/>
                    <a:pt x="235" y="2"/>
                  </a:cubicBezTo>
                  <a:lnTo>
                    <a:pt x="149" y="32"/>
                  </a:lnTo>
                  <a:cubicBezTo>
                    <a:pt x="15" y="107"/>
                    <a:pt x="0" y="328"/>
                    <a:pt x="123" y="421"/>
                  </a:cubicBezTo>
                  <a:cubicBezTo>
                    <a:pt x="161" y="452"/>
                    <a:pt x="207" y="465"/>
                    <a:pt x="255" y="465"/>
                  </a:cubicBezTo>
                  <a:cubicBezTo>
                    <a:pt x="358" y="465"/>
                    <a:pt x="465" y="400"/>
                    <a:pt x="493" y="297"/>
                  </a:cubicBezTo>
                  <a:cubicBezTo>
                    <a:pt x="531" y="158"/>
                    <a:pt x="405" y="0"/>
                    <a:pt x="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p:nvPr/>
          </p:nvSpPr>
          <p:spPr>
            <a:xfrm>
              <a:off x="7552971" y="2257833"/>
              <a:ext cx="12733" cy="11061"/>
            </a:xfrm>
            <a:custGeom>
              <a:rect b="b" l="l" r="r" t="t"/>
              <a:pathLst>
                <a:path extrusionOk="0" h="463" w="533">
                  <a:moveTo>
                    <a:pt x="264" y="0"/>
                  </a:moveTo>
                  <a:cubicBezTo>
                    <a:pt x="255" y="0"/>
                    <a:pt x="246" y="1"/>
                    <a:pt x="236" y="2"/>
                  </a:cubicBezTo>
                  <a:lnTo>
                    <a:pt x="150" y="28"/>
                  </a:lnTo>
                  <a:cubicBezTo>
                    <a:pt x="16" y="106"/>
                    <a:pt x="1" y="327"/>
                    <a:pt x="124" y="420"/>
                  </a:cubicBezTo>
                  <a:cubicBezTo>
                    <a:pt x="162" y="449"/>
                    <a:pt x="208" y="463"/>
                    <a:pt x="256" y="463"/>
                  </a:cubicBezTo>
                  <a:cubicBezTo>
                    <a:pt x="359" y="463"/>
                    <a:pt x="465" y="399"/>
                    <a:pt x="494" y="297"/>
                  </a:cubicBezTo>
                  <a:cubicBezTo>
                    <a:pt x="532" y="157"/>
                    <a:pt x="407" y="0"/>
                    <a:pt x="2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4"/>
            <p:cNvSpPr/>
            <p:nvPr/>
          </p:nvSpPr>
          <p:spPr>
            <a:xfrm>
              <a:off x="7838196" y="2256137"/>
              <a:ext cx="12733" cy="11133"/>
            </a:xfrm>
            <a:custGeom>
              <a:rect b="b" l="l" r="r" t="t"/>
              <a:pathLst>
                <a:path extrusionOk="0" h="466" w="533">
                  <a:moveTo>
                    <a:pt x="259" y="0"/>
                  </a:moveTo>
                  <a:cubicBezTo>
                    <a:pt x="251" y="0"/>
                    <a:pt x="243" y="1"/>
                    <a:pt x="235" y="1"/>
                  </a:cubicBezTo>
                  <a:lnTo>
                    <a:pt x="150" y="32"/>
                  </a:lnTo>
                  <a:cubicBezTo>
                    <a:pt x="16" y="106"/>
                    <a:pt x="0" y="327"/>
                    <a:pt x="123" y="424"/>
                  </a:cubicBezTo>
                  <a:cubicBezTo>
                    <a:pt x="160" y="453"/>
                    <a:pt x="206" y="466"/>
                    <a:pt x="253" y="466"/>
                  </a:cubicBezTo>
                  <a:cubicBezTo>
                    <a:pt x="357" y="466"/>
                    <a:pt x="465" y="400"/>
                    <a:pt x="493" y="297"/>
                  </a:cubicBezTo>
                  <a:cubicBezTo>
                    <a:pt x="533" y="155"/>
                    <a:pt x="403" y="0"/>
                    <a:pt x="2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4"/>
            <p:cNvSpPr/>
            <p:nvPr/>
          </p:nvSpPr>
          <p:spPr>
            <a:xfrm>
              <a:off x="7618746" y="2280769"/>
              <a:ext cx="12733" cy="11133"/>
            </a:xfrm>
            <a:custGeom>
              <a:rect b="b" l="l" r="r" t="t"/>
              <a:pathLst>
                <a:path extrusionOk="0" h="466" w="533">
                  <a:moveTo>
                    <a:pt x="259" y="0"/>
                  </a:moveTo>
                  <a:cubicBezTo>
                    <a:pt x="252" y="0"/>
                    <a:pt x="244" y="0"/>
                    <a:pt x="236" y="1"/>
                  </a:cubicBezTo>
                  <a:lnTo>
                    <a:pt x="150" y="32"/>
                  </a:lnTo>
                  <a:cubicBezTo>
                    <a:pt x="16" y="106"/>
                    <a:pt x="1" y="327"/>
                    <a:pt x="120" y="424"/>
                  </a:cubicBezTo>
                  <a:cubicBezTo>
                    <a:pt x="158" y="452"/>
                    <a:pt x="205" y="466"/>
                    <a:pt x="252" y="466"/>
                  </a:cubicBezTo>
                  <a:cubicBezTo>
                    <a:pt x="357" y="466"/>
                    <a:pt x="465" y="400"/>
                    <a:pt x="494" y="297"/>
                  </a:cubicBezTo>
                  <a:cubicBezTo>
                    <a:pt x="533" y="155"/>
                    <a:pt x="403" y="0"/>
                    <a:pt x="2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4"/>
            <p:cNvSpPr/>
            <p:nvPr/>
          </p:nvSpPr>
          <p:spPr>
            <a:xfrm>
              <a:off x="7571010" y="2171106"/>
              <a:ext cx="12829" cy="11157"/>
            </a:xfrm>
            <a:custGeom>
              <a:rect b="b" l="l" r="r" t="t"/>
              <a:pathLst>
                <a:path extrusionOk="0" h="467" w="537">
                  <a:moveTo>
                    <a:pt x="264" y="0"/>
                  </a:moveTo>
                  <a:cubicBezTo>
                    <a:pt x="256" y="0"/>
                    <a:pt x="248" y="1"/>
                    <a:pt x="240" y="2"/>
                  </a:cubicBezTo>
                  <a:lnTo>
                    <a:pt x="150" y="31"/>
                  </a:lnTo>
                  <a:cubicBezTo>
                    <a:pt x="19" y="109"/>
                    <a:pt x="0" y="330"/>
                    <a:pt x="123" y="423"/>
                  </a:cubicBezTo>
                  <a:cubicBezTo>
                    <a:pt x="162" y="453"/>
                    <a:pt x="210" y="466"/>
                    <a:pt x="258" y="466"/>
                  </a:cubicBezTo>
                  <a:cubicBezTo>
                    <a:pt x="362" y="466"/>
                    <a:pt x="469" y="403"/>
                    <a:pt x="497" y="300"/>
                  </a:cubicBezTo>
                  <a:cubicBezTo>
                    <a:pt x="536" y="158"/>
                    <a:pt x="407" y="0"/>
                    <a:pt x="2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4"/>
            <p:cNvSpPr/>
            <p:nvPr/>
          </p:nvSpPr>
          <p:spPr>
            <a:xfrm>
              <a:off x="7339877" y="1962483"/>
              <a:ext cx="375240" cy="699069"/>
            </a:xfrm>
            <a:custGeom>
              <a:rect b="b" l="l" r="r" t="t"/>
              <a:pathLst>
                <a:path extrusionOk="0" h="29262" w="15707">
                  <a:moveTo>
                    <a:pt x="5842" y="1"/>
                  </a:moveTo>
                  <a:lnTo>
                    <a:pt x="0" y="2328"/>
                  </a:lnTo>
                  <a:lnTo>
                    <a:pt x="1909" y="17052"/>
                  </a:lnTo>
                  <a:cubicBezTo>
                    <a:pt x="2182" y="17604"/>
                    <a:pt x="12262" y="29262"/>
                    <a:pt x="12262" y="29262"/>
                  </a:cubicBezTo>
                  <a:lnTo>
                    <a:pt x="15707" y="26371"/>
                  </a:lnTo>
                  <a:lnTo>
                    <a:pt x="7892" y="16499"/>
                  </a:lnTo>
                  <a:cubicBezTo>
                    <a:pt x="7471" y="15968"/>
                    <a:pt x="7242" y="15311"/>
                    <a:pt x="7242" y="14635"/>
                  </a:cubicBezTo>
                  <a:lnTo>
                    <a:pt x="6694" y="6260"/>
                  </a:lnTo>
                  <a:lnTo>
                    <a:pt x="7161" y="5439"/>
                  </a:lnTo>
                  <a:cubicBezTo>
                    <a:pt x="7269" y="5248"/>
                    <a:pt x="7329" y="5031"/>
                    <a:pt x="7340" y="4807"/>
                  </a:cubicBezTo>
                  <a:cubicBezTo>
                    <a:pt x="7404" y="3299"/>
                    <a:pt x="7113" y="1566"/>
                    <a:pt x="6182" y="423"/>
                  </a:cubicBezTo>
                  <a:lnTo>
                    <a:pt x="58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4"/>
            <p:cNvSpPr/>
            <p:nvPr/>
          </p:nvSpPr>
          <p:spPr>
            <a:xfrm>
              <a:off x="7420369" y="2005942"/>
              <a:ext cx="54278" cy="30579"/>
            </a:xfrm>
            <a:custGeom>
              <a:rect b="b" l="l" r="r" t="t"/>
              <a:pathLst>
                <a:path extrusionOk="0" h="1280" w="2272">
                  <a:moveTo>
                    <a:pt x="12" y="0"/>
                  </a:moveTo>
                  <a:cubicBezTo>
                    <a:pt x="12" y="0"/>
                    <a:pt x="12" y="0"/>
                    <a:pt x="12" y="0"/>
                  </a:cubicBezTo>
                  <a:cubicBezTo>
                    <a:pt x="1" y="4"/>
                    <a:pt x="23" y="169"/>
                    <a:pt x="143" y="400"/>
                  </a:cubicBezTo>
                  <a:cubicBezTo>
                    <a:pt x="262" y="628"/>
                    <a:pt x="505" y="927"/>
                    <a:pt x="867" y="1106"/>
                  </a:cubicBezTo>
                  <a:cubicBezTo>
                    <a:pt x="1127" y="1234"/>
                    <a:pt x="1395" y="1279"/>
                    <a:pt x="1617" y="1279"/>
                  </a:cubicBezTo>
                  <a:cubicBezTo>
                    <a:pt x="1660" y="1279"/>
                    <a:pt x="1702" y="1277"/>
                    <a:pt x="1741" y="1274"/>
                  </a:cubicBezTo>
                  <a:cubicBezTo>
                    <a:pt x="1987" y="1252"/>
                    <a:pt x="2160" y="1185"/>
                    <a:pt x="2227" y="1151"/>
                  </a:cubicBezTo>
                  <a:lnTo>
                    <a:pt x="2223" y="1151"/>
                  </a:lnTo>
                  <a:cubicBezTo>
                    <a:pt x="2256" y="1143"/>
                    <a:pt x="2272" y="1140"/>
                    <a:pt x="2268" y="1136"/>
                  </a:cubicBezTo>
                  <a:cubicBezTo>
                    <a:pt x="2268" y="1133"/>
                    <a:pt x="2253" y="1128"/>
                    <a:pt x="2220" y="1128"/>
                  </a:cubicBezTo>
                  <a:cubicBezTo>
                    <a:pt x="2144" y="1143"/>
                    <a:pt x="1973" y="1192"/>
                    <a:pt x="1737" y="1200"/>
                  </a:cubicBezTo>
                  <a:cubicBezTo>
                    <a:pt x="1721" y="1200"/>
                    <a:pt x="1703" y="1201"/>
                    <a:pt x="1686" y="1201"/>
                  </a:cubicBezTo>
                  <a:cubicBezTo>
                    <a:pt x="1459" y="1201"/>
                    <a:pt x="1179" y="1156"/>
                    <a:pt x="908" y="1024"/>
                  </a:cubicBezTo>
                  <a:cubicBezTo>
                    <a:pt x="565" y="856"/>
                    <a:pt x="329" y="580"/>
                    <a:pt x="198" y="366"/>
                  </a:cubicBezTo>
                  <a:cubicBezTo>
                    <a:pt x="70" y="156"/>
                    <a:pt x="28" y="0"/>
                    <a:pt x="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4"/>
            <p:cNvSpPr/>
            <p:nvPr/>
          </p:nvSpPr>
          <p:spPr>
            <a:xfrm>
              <a:off x="7499715" y="1999157"/>
              <a:ext cx="24368" cy="321082"/>
            </a:xfrm>
            <a:custGeom>
              <a:rect b="b" l="l" r="r" t="t"/>
              <a:pathLst>
                <a:path extrusionOk="0" h="13440" w="1020">
                  <a:moveTo>
                    <a:pt x="52" y="0"/>
                  </a:moveTo>
                  <a:cubicBezTo>
                    <a:pt x="49" y="5"/>
                    <a:pt x="71" y="45"/>
                    <a:pt x="116" y="128"/>
                  </a:cubicBezTo>
                  <a:cubicBezTo>
                    <a:pt x="161" y="217"/>
                    <a:pt x="224" y="333"/>
                    <a:pt x="302" y="483"/>
                  </a:cubicBezTo>
                  <a:cubicBezTo>
                    <a:pt x="459" y="793"/>
                    <a:pt x="699" y="1245"/>
                    <a:pt x="844" y="1846"/>
                  </a:cubicBezTo>
                  <a:cubicBezTo>
                    <a:pt x="916" y="2148"/>
                    <a:pt x="945" y="2492"/>
                    <a:pt x="885" y="2846"/>
                  </a:cubicBezTo>
                  <a:cubicBezTo>
                    <a:pt x="833" y="3205"/>
                    <a:pt x="647" y="3553"/>
                    <a:pt x="452" y="3919"/>
                  </a:cubicBezTo>
                  <a:cubicBezTo>
                    <a:pt x="359" y="4101"/>
                    <a:pt x="261" y="4292"/>
                    <a:pt x="194" y="4501"/>
                  </a:cubicBezTo>
                  <a:cubicBezTo>
                    <a:pt x="123" y="4711"/>
                    <a:pt x="78" y="4931"/>
                    <a:pt x="52" y="5159"/>
                  </a:cubicBezTo>
                  <a:cubicBezTo>
                    <a:pt x="0" y="5611"/>
                    <a:pt x="26" y="6078"/>
                    <a:pt x="59" y="6556"/>
                  </a:cubicBezTo>
                  <a:cubicBezTo>
                    <a:pt x="194" y="8454"/>
                    <a:pt x="318" y="10168"/>
                    <a:pt x="407" y="11423"/>
                  </a:cubicBezTo>
                  <a:cubicBezTo>
                    <a:pt x="452" y="12039"/>
                    <a:pt x="493" y="12540"/>
                    <a:pt x="519" y="12898"/>
                  </a:cubicBezTo>
                  <a:cubicBezTo>
                    <a:pt x="535" y="13066"/>
                    <a:pt x="549" y="13200"/>
                    <a:pt x="557" y="13298"/>
                  </a:cubicBezTo>
                  <a:cubicBezTo>
                    <a:pt x="564" y="13391"/>
                    <a:pt x="571" y="13440"/>
                    <a:pt x="575" y="13440"/>
                  </a:cubicBezTo>
                  <a:cubicBezTo>
                    <a:pt x="579" y="13440"/>
                    <a:pt x="579" y="13391"/>
                    <a:pt x="575" y="13298"/>
                  </a:cubicBezTo>
                  <a:cubicBezTo>
                    <a:pt x="571" y="13197"/>
                    <a:pt x="564" y="13062"/>
                    <a:pt x="557" y="12895"/>
                  </a:cubicBezTo>
                  <a:cubicBezTo>
                    <a:pt x="535" y="12536"/>
                    <a:pt x="508" y="12035"/>
                    <a:pt x="471" y="11419"/>
                  </a:cubicBezTo>
                  <a:cubicBezTo>
                    <a:pt x="388" y="10164"/>
                    <a:pt x="276" y="8446"/>
                    <a:pt x="154" y="6549"/>
                  </a:cubicBezTo>
                  <a:cubicBezTo>
                    <a:pt x="120" y="6074"/>
                    <a:pt x="94" y="5611"/>
                    <a:pt x="142" y="5166"/>
                  </a:cubicBezTo>
                  <a:cubicBezTo>
                    <a:pt x="168" y="4946"/>
                    <a:pt x="209" y="4733"/>
                    <a:pt x="276" y="4532"/>
                  </a:cubicBezTo>
                  <a:cubicBezTo>
                    <a:pt x="344" y="4330"/>
                    <a:pt x="437" y="4139"/>
                    <a:pt x="530" y="3956"/>
                  </a:cubicBezTo>
                  <a:cubicBezTo>
                    <a:pt x="717" y="3594"/>
                    <a:pt x="907" y="3236"/>
                    <a:pt x="960" y="2858"/>
                  </a:cubicBezTo>
                  <a:cubicBezTo>
                    <a:pt x="1020" y="2488"/>
                    <a:pt x="983" y="2137"/>
                    <a:pt x="907" y="1831"/>
                  </a:cubicBezTo>
                  <a:cubicBezTo>
                    <a:pt x="751" y="1219"/>
                    <a:pt x="500" y="770"/>
                    <a:pt x="336" y="467"/>
                  </a:cubicBezTo>
                  <a:cubicBezTo>
                    <a:pt x="250" y="314"/>
                    <a:pt x="180" y="195"/>
                    <a:pt x="131" y="120"/>
                  </a:cubicBezTo>
                  <a:cubicBezTo>
                    <a:pt x="82" y="42"/>
                    <a:pt x="56" y="0"/>
                    <a:pt x="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4"/>
            <p:cNvSpPr/>
            <p:nvPr/>
          </p:nvSpPr>
          <p:spPr>
            <a:xfrm>
              <a:off x="7478021" y="2340069"/>
              <a:ext cx="46418" cy="12662"/>
            </a:xfrm>
            <a:custGeom>
              <a:rect b="b" l="l" r="r" t="t"/>
              <a:pathLst>
                <a:path extrusionOk="0" h="530" w="1943">
                  <a:moveTo>
                    <a:pt x="1797" y="1"/>
                  </a:moveTo>
                  <a:cubicBezTo>
                    <a:pt x="1619" y="1"/>
                    <a:pt x="1297" y="27"/>
                    <a:pt x="938" y="123"/>
                  </a:cubicBezTo>
                  <a:cubicBezTo>
                    <a:pt x="393" y="269"/>
                    <a:pt x="0" y="508"/>
                    <a:pt x="12" y="527"/>
                  </a:cubicBezTo>
                  <a:cubicBezTo>
                    <a:pt x="13" y="528"/>
                    <a:pt x="15" y="529"/>
                    <a:pt x="18" y="529"/>
                  </a:cubicBezTo>
                  <a:cubicBezTo>
                    <a:pt x="75" y="529"/>
                    <a:pt x="461" y="343"/>
                    <a:pt x="960" y="213"/>
                  </a:cubicBezTo>
                  <a:cubicBezTo>
                    <a:pt x="1491" y="71"/>
                    <a:pt x="1943" y="41"/>
                    <a:pt x="1939" y="15"/>
                  </a:cubicBezTo>
                  <a:cubicBezTo>
                    <a:pt x="1939" y="7"/>
                    <a:pt x="1887" y="1"/>
                    <a:pt x="17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4"/>
            <p:cNvSpPr/>
            <p:nvPr/>
          </p:nvSpPr>
          <p:spPr>
            <a:xfrm>
              <a:off x="7616429" y="2577673"/>
              <a:ext cx="87844" cy="61827"/>
            </a:xfrm>
            <a:custGeom>
              <a:rect b="b" l="l" r="r" t="t"/>
              <a:pathLst>
                <a:path extrusionOk="0" h="2588" w="3677">
                  <a:moveTo>
                    <a:pt x="3671" y="1"/>
                  </a:moveTo>
                  <a:cubicBezTo>
                    <a:pt x="3646" y="1"/>
                    <a:pt x="3451" y="148"/>
                    <a:pt x="3138" y="383"/>
                  </a:cubicBezTo>
                  <a:cubicBezTo>
                    <a:pt x="2813" y="625"/>
                    <a:pt x="2361" y="962"/>
                    <a:pt x="1857" y="1320"/>
                  </a:cubicBezTo>
                  <a:cubicBezTo>
                    <a:pt x="1349" y="1675"/>
                    <a:pt x="886" y="1989"/>
                    <a:pt x="546" y="2213"/>
                  </a:cubicBezTo>
                  <a:cubicBezTo>
                    <a:pt x="210" y="2437"/>
                    <a:pt x="1" y="2575"/>
                    <a:pt x="8" y="2586"/>
                  </a:cubicBezTo>
                  <a:cubicBezTo>
                    <a:pt x="8" y="2587"/>
                    <a:pt x="9" y="2587"/>
                    <a:pt x="11" y="2587"/>
                  </a:cubicBezTo>
                  <a:cubicBezTo>
                    <a:pt x="24" y="2587"/>
                    <a:pt x="78" y="2558"/>
                    <a:pt x="165" y="2512"/>
                  </a:cubicBezTo>
                  <a:cubicBezTo>
                    <a:pt x="266" y="2455"/>
                    <a:pt x="408" y="2374"/>
                    <a:pt x="583" y="2269"/>
                  </a:cubicBezTo>
                  <a:cubicBezTo>
                    <a:pt x="930" y="2056"/>
                    <a:pt x="1401" y="1753"/>
                    <a:pt x="1909" y="1395"/>
                  </a:cubicBezTo>
                  <a:cubicBezTo>
                    <a:pt x="2418" y="1036"/>
                    <a:pt x="2861" y="693"/>
                    <a:pt x="3175" y="435"/>
                  </a:cubicBezTo>
                  <a:cubicBezTo>
                    <a:pt x="3336" y="308"/>
                    <a:pt x="3459" y="200"/>
                    <a:pt x="3545" y="124"/>
                  </a:cubicBezTo>
                  <a:cubicBezTo>
                    <a:pt x="3631" y="50"/>
                    <a:pt x="3676" y="5"/>
                    <a:pt x="3673" y="2"/>
                  </a:cubicBezTo>
                  <a:cubicBezTo>
                    <a:pt x="3672" y="1"/>
                    <a:pt x="3671" y="1"/>
                    <a:pt x="3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4"/>
            <p:cNvSpPr/>
            <p:nvPr/>
          </p:nvSpPr>
          <p:spPr>
            <a:xfrm>
              <a:off x="7398317" y="2134504"/>
              <a:ext cx="12733" cy="11109"/>
            </a:xfrm>
            <a:custGeom>
              <a:rect b="b" l="l" r="r" t="t"/>
              <a:pathLst>
                <a:path extrusionOk="0" h="465" w="533">
                  <a:moveTo>
                    <a:pt x="261" y="0"/>
                  </a:moveTo>
                  <a:cubicBezTo>
                    <a:pt x="252" y="0"/>
                    <a:pt x="244" y="1"/>
                    <a:pt x="236" y="2"/>
                  </a:cubicBezTo>
                  <a:lnTo>
                    <a:pt x="150" y="32"/>
                  </a:lnTo>
                  <a:cubicBezTo>
                    <a:pt x="16" y="107"/>
                    <a:pt x="1" y="327"/>
                    <a:pt x="124" y="420"/>
                  </a:cubicBezTo>
                  <a:cubicBezTo>
                    <a:pt x="162" y="451"/>
                    <a:pt x="208" y="465"/>
                    <a:pt x="256" y="465"/>
                  </a:cubicBezTo>
                  <a:cubicBezTo>
                    <a:pt x="359" y="465"/>
                    <a:pt x="466" y="399"/>
                    <a:pt x="494" y="297"/>
                  </a:cubicBezTo>
                  <a:cubicBezTo>
                    <a:pt x="533" y="156"/>
                    <a:pt x="404" y="0"/>
                    <a:pt x="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4"/>
            <p:cNvSpPr/>
            <p:nvPr/>
          </p:nvSpPr>
          <p:spPr>
            <a:xfrm>
              <a:off x="7455730" y="2180519"/>
              <a:ext cx="12686" cy="11109"/>
            </a:xfrm>
            <a:custGeom>
              <a:rect b="b" l="l" r="r" t="t"/>
              <a:pathLst>
                <a:path extrusionOk="0" h="465" w="531">
                  <a:moveTo>
                    <a:pt x="263" y="1"/>
                  </a:moveTo>
                  <a:cubicBezTo>
                    <a:pt x="253" y="1"/>
                    <a:pt x="244" y="2"/>
                    <a:pt x="235" y="3"/>
                  </a:cubicBezTo>
                  <a:lnTo>
                    <a:pt x="149" y="29"/>
                  </a:lnTo>
                  <a:cubicBezTo>
                    <a:pt x="14" y="108"/>
                    <a:pt x="0" y="328"/>
                    <a:pt x="123" y="422"/>
                  </a:cubicBezTo>
                  <a:cubicBezTo>
                    <a:pt x="160" y="451"/>
                    <a:pt x="207" y="464"/>
                    <a:pt x="254" y="464"/>
                  </a:cubicBezTo>
                  <a:cubicBezTo>
                    <a:pt x="357" y="464"/>
                    <a:pt x="465" y="401"/>
                    <a:pt x="493" y="298"/>
                  </a:cubicBezTo>
                  <a:cubicBezTo>
                    <a:pt x="531" y="158"/>
                    <a:pt x="405"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4"/>
            <p:cNvSpPr/>
            <p:nvPr/>
          </p:nvSpPr>
          <p:spPr>
            <a:xfrm>
              <a:off x="7410454" y="2323679"/>
              <a:ext cx="12733" cy="11133"/>
            </a:xfrm>
            <a:custGeom>
              <a:rect b="b" l="l" r="r" t="t"/>
              <a:pathLst>
                <a:path extrusionOk="0" h="466" w="533">
                  <a:moveTo>
                    <a:pt x="264" y="1"/>
                  </a:moveTo>
                  <a:cubicBezTo>
                    <a:pt x="255" y="1"/>
                    <a:pt x="246" y="1"/>
                    <a:pt x="237" y="3"/>
                  </a:cubicBezTo>
                  <a:lnTo>
                    <a:pt x="151" y="32"/>
                  </a:lnTo>
                  <a:cubicBezTo>
                    <a:pt x="16" y="107"/>
                    <a:pt x="1" y="327"/>
                    <a:pt x="120" y="420"/>
                  </a:cubicBezTo>
                  <a:cubicBezTo>
                    <a:pt x="159" y="451"/>
                    <a:pt x="207" y="465"/>
                    <a:pt x="255" y="465"/>
                  </a:cubicBezTo>
                  <a:cubicBezTo>
                    <a:pt x="359" y="465"/>
                    <a:pt x="466" y="399"/>
                    <a:pt x="494" y="298"/>
                  </a:cubicBezTo>
                  <a:cubicBezTo>
                    <a:pt x="533" y="157"/>
                    <a:pt x="406"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4"/>
            <p:cNvSpPr/>
            <p:nvPr/>
          </p:nvSpPr>
          <p:spPr>
            <a:xfrm>
              <a:off x="7440534" y="2396525"/>
              <a:ext cx="12733" cy="11109"/>
            </a:xfrm>
            <a:custGeom>
              <a:rect b="b" l="l" r="r" t="t"/>
              <a:pathLst>
                <a:path extrusionOk="0" h="465" w="533">
                  <a:moveTo>
                    <a:pt x="260" y="0"/>
                  </a:moveTo>
                  <a:cubicBezTo>
                    <a:pt x="252" y="0"/>
                    <a:pt x="244" y="1"/>
                    <a:pt x="236" y="2"/>
                  </a:cubicBezTo>
                  <a:lnTo>
                    <a:pt x="147" y="31"/>
                  </a:lnTo>
                  <a:cubicBezTo>
                    <a:pt x="16" y="106"/>
                    <a:pt x="0" y="326"/>
                    <a:pt x="121" y="419"/>
                  </a:cubicBezTo>
                  <a:cubicBezTo>
                    <a:pt x="159" y="450"/>
                    <a:pt x="207" y="464"/>
                    <a:pt x="255" y="464"/>
                  </a:cubicBezTo>
                  <a:cubicBezTo>
                    <a:pt x="358" y="464"/>
                    <a:pt x="465" y="398"/>
                    <a:pt x="493" y="296"/>
                  </a:cubicBezTo>
                  <a:cubicBezTo>
                    <a:pt x="533" y="155"/>
                    <a:pt x="404" y="0"/>
                    <a:pt x="2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4"/>
            <p:cNvSpPr/>
            <p:nvPr/>
          </p:nvSpPr>
          <p:spPr>
            <a:xfrm>
              <a:off x="7509272" y="2469514"/>
              <a:ext cx="12709" cy="11109"/>
            </a:xfrm>
            <a:custGeom>
              <a:rect b="b" l="l" r="r" t="t"/>
              <a:pathLst>
                <a:path extrusionOk="0" h="465" w="532">
                  <a:moveTo>
                    <a:pt x="263" y="0"/>
                  </a:moveTo>
                  <a:cubicBezTo>
                    <a:pt x="255" y="0"/>
                    <a:pt x="247" y="1"/>
                    <a:pt x="239" y="2"/>
                  </a:cubicBezTo>
                  <a:lnTo>
                    <a:pt x="149" y="31"/>
                  </a:lnTo>
                  <a:cubicBezTo>
                    <a:pt x="14" y="106"/>
                    <a:pt x="0" y="326"/>
                    <a:pt x="123" y="420"/>
                  </a:cubicBezTo>
                  <a:cubicBezTo>
                    <a:pt x="162" y="451"/>
                    <a:pt x="209" y="465"/>
                    <a:pt x="257" y="465"/>
                  </a:cubicBezTo>
                  <a:cubicBezTo>
                    <a:pt x="361" y="465"/>
                    <a:pt x="467" y="399"/>
                    <a:pt x="493" y="297"/>
                  </a:cubicBezTo>
                  <a:cubicBezTo>
                    <a:pt x="531" y="155"/>
                    <a:pt x="406" y="0"/>
                    <a:pt x="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4"/>
            <p:cNvSpPr/>
            <p:nvPr/>
          </p:nvSpPr>
          <p:spPr>
            <a:xfrm>
              <a:off x="7562982" y="2462442"/>
              <a:ext cx="12733" cy="11133"/>
            </a:xfrm>
            <a:custGeom>
              <a:rect b="b" l="l" r="r" t="t"/>
              <a:pathLst>
                <a:path extrusionOk="0" h="466" w="533">
                  <a:moveTo>
                    <a:pt x="263" y="1"/>
                  </a:moveTo>
                  <a:cubicBezTo>
                    <a:pt x="254" y="1"/>
                    <a:pt x="245" y="1"/>
                    <a:pt x="235" y="3"/>
                  </a:cubicBezTo>
                  <a:lnTo>
                    <a:pt x="150" y="32"/>
                  </a:lnTo>
                  <a:cubicBezTo>
                    <a:pt x="16" y="107"/>
                    <a:pt x="0" y="327"/>
                    <a:pt x="120" y="420"/>
                  </a:cubicBezTo>
                  <a:cubicBezTo>
                    <a:pt x="159" y="451"/>
                    <a:pt x="206" y="465"/>
                    <a:pt x="255" y="465"/>
                  </a:cubicBezTo>
                  <a:cubicBezTo>
                    <a:pt x="359" y="465"/>
                    <a:pt x="465" y="400"/>
                    <a:pt x="493" y="298"/>
                  </a:cubicBezTo>
                  <a:cubicBezTo>
                    <a:pt x="532" y="157"/>
                    <a:pt x="406"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4"/>
            <p:cNvSpPr/>
            <p:nvPr/>
          </p:nvSpPr>
          <p:spPr>
            <a:xfrm>
              <a:off x="7614541" y="2577744"/>
              <a:ext cx="12757" cy="11157"/>
            </a:xfrm>
            <a:custGeom>
              <a:rect b="b" l="l" r="r" t="t"/>
              <a:pathLst>
                <a:path extrusionOk="0" h="467" w="534">
                  <a:moveTo>
                    <a:pt x="264" y="1"/>
                  </a:moveTo>
                  <a:cubicBezTo>
                    <a:pt x="256" y="1"/>
                    <a:pt x="248" y="1"/>
                    <a:pt x="240" y="2"/>
                  </a:cubicBezTo>
                  <a:lnTo>
                    <a:pt x="151" y="32"/>
                  </a:lnTo>
                  <a:cubicBezTo>
                    <a:pt x="16" y="111"/>
                    <a:pt x="1" y="331"/>
                    <a:pt x="125" y="424"/>
                  </a:cubicBezTo>
                  <a:cubicBezTo>
                    <a:pt x="163" y="453"/>
                    <a:pt x="209" y="466"/>
                    <a:pt x="256" y="466"/>
                  </a:cubicBezTo>
                  <a:cubicBezTo>
                    <a:pt x="361" y="466"/>
                    <a:pt x="470" y="401"/>
                    <a:pt x="498" y="301"/>
                  </a:cubicBezTo>
                  <a:cubicBezTo>
                    <a:pt x="533" y="160"/>
                    <a:pt x="408"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4"/>
            <p:cNvSpPr/>
            <p:nvPr/>
          </p:nvSpPr>
          <p:spPr>
            <a:xfrm>
              <a:off x="7617313" y="2522339"/>
              <a:ext cx="12733" cy="11061"/>
            </a:xfrm>
            <a:custGeom>
              <a:rect b="b" l="l" r="r" t="t"/>
              <a:pathLst>
                <a:path extrusionOk="0" h="463" w="533">
                  <a:moveTo>
                    <a:pt x="264" y="0"/>
                  </a:moveTo>
                  <a:cubicBezTo>
                    <a:pt x="255" y="0"/>
                    <a:pt x="246" y="1"/>
                    <a:pt x="236" y="2"/>
                  </a:cubicBezTo>
                  <a:lnTo>
                    <a:pt x="150" y="28"/>
                  </a:lnTo>
                  <a:cubicBezTo>
                    <a:pt x="16" y="106"/>
                    <a:pt x="1" y="327"/>
                    <a:pt x="121" y="420"/>
                  </a:cubicBezTo>
                  <a:cubicBezTo>
                    <a:pt x="159" y="449"/>
                    <a:pt x="207" y="463"/>
                    <a:pt x="255" y="463"/>
                  </a:cubicBezTo>
                  <a:cubicBezTo>
                    <a:pt x="359" y="463"/>
                    <a:pt x="466" y="399"/>
                    <a:pt x="494" y="297"/>
                  </a:cubicBezTo>
                  <a:cubicBezTo>
                    <a:pt x="532" y="156"/>
                    <a:pt x="407" y="0"/>
                    <a:pt x="2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4"/>
            <p:cNvSpPr/>
            <p:nvPr/>
          </p:nvSpPr>
          <p:spPr>
            <a:xfrm>
              <a:off x="7438050" y="2254345"/>
              <a:ext cx="12709" cy="11157"/>
            </a:xfrm>
            <a:custGeom>
              <a:rect b="b" l="l" r="r" t="t"/>
              <a:pathLst>
                <a:path extrusionOk="0" h="467" w="532">
                  <a:moveTo>
                    <a:pt x="259" y="1"/>
                  </a:moveTo>
                  <a:cubicBezTo>
                    <a:pt x="251" y="1"/>
                    <a:pt x="243" y="1"/>
                    <a:pt x="235" y="2"/>
                  </a:cubicBezTo>
                  <a:lnTo>
                    <a:pt x="149" y="32"/>
                  </a:lnTo>
                  <a:cubicBezTo>
                    <a:pt x="15" y="107"/>
                    <a:pt x="0" y="327"/>
                    <a:pt x="123" y="424"/>
                  </a:cubicBezTo>
                  <a:cubicBezTo>
                    <a:pt x="160" y="453"/>
                    <a:pt x="206" y="466"/>
                    <a:pt x="252" y="466"/>
                  </a:cubicBezTo>
                  <a:cubicBezTo>
                    <a:pt x="356" y="466"/>
                    <a:pt x="465" y="400"/>
                    <a:pt x="494" y="297"/>
                  </a:cubicBezTo>
                  <a:cubicBezTo>
                    <a:pt x="532" y="156"/>
                    <a:pt x="403" y="1"/>
                    <a:pt x="2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4"/>
            <p:cNvSpPr/>
            <p:nvPr/>
          </p:nvSpPr>
          <p:spPr>
            <a:xfrm>
              <a:off x="7509702" y="2386586"/>
              <a:ext cx="12733" cy="11085"/>
            </a:xfrm>
            <a:custGeom>
              <a:rect b="b" l="l" r="r" t="t"/>
              <a:pathLst>
                <a:path extrusionOk="0" h="464" w="533">
                  <a:moveTo>
                    <a:pt x="267" y="0"/>
                  </a:moveTo>
                  <a:cubicBezTo>
                    <a:pt x="258" y="0"/>
                    <a:pt x="249" y="1"/>
                    <a:pt x="239" y="3"/>
                  </a:cubicBezTo>
                  <a:lnTo>
                    <a:pt x="150" y="29"/>
                  </a:lnTo>
                  <a:cubicBezTo>
                    <a:pt x="15" y="107"/>
                    <a:pt x="0" y="328"/>
                    <a:pt x="124" y="421"/>
                  </a:cubicBezTo>
                  <a:cubicBezTo>
                    <a:pt x="162" y="450"/>
                    <a:pt x="210" y="464"/>
                    <a:pt x="257" y="464"/>
                  </a:cubicBezTo>
                  <a:cubicBezTo>
                    <a:pt x="362" y="464"/>
                    <a:pt x="469" y="400"/>
                    <a:pt x="498" y="297"/>
                  </a:cubicBezTo>
                  <a:cubicBezTo>
                    <a:pt x="532" y="158"/>
                    <a:pt x="409" y="0"/>
                    <a:pt x="2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4"/>
            <p:cNvSpPr/>
            <p:nvPr/>
          </p:nvSpPr>
          <p:spPr>
            <a:xfrm>
              <a:off x="7559398" y="2522052"/>
              <a:ext cx="12733" cy="11157"/>
            </a:xfrm>
            <a:custGeom>
              <a:rect b="b" l="l" r="r" t="t"/>
              <a:pathLst>
                <a:path extrusionOk="0" h="467" w="533">
                  <a:moveTo>
                    <a:pt x="264" y="1"/>
                  </a:moveTo>
                  <a:cubicBezTo>
                    <a:pt x="256" y="1"/>
                    <a:pt x="248" y="1"/>
                    <a:pt x="240" y="2"/>
                  </a:cubicBezTo>
                  <a:lnTo>
                    <a:pt x="150" y="32"/>
                  </a:lnTo>
                  <a:cubicBezTo>
                    <a:pt x="16" y="111"/>
                    <a:pt x="1" y="331"/>
                    <a:pt x="124" y="425"/>
                  </a:cubicBezTo>
                  <a:cubicBezTo>
                    <a:pt x="162" y="454"/>
                    <a:pt x="209" y="467"/>
                    <a:pt x="256" y="467"/>
                  </a:cubicBezTo>
                  <a:cubicBezTo>
                    <a:pt x="361" y="467"/>
                    <a:pt x="469" y="402"/>
                    <a:pt x="497" y="301"/>
                  </a:cubicBezTo>
                  <a:cubicBezTo>
                    <a:pt x="533" y="160"/>
                    <a:pt x="407" y="1"/>
                    <a:pt x="2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4"/>
            <p:cNvSpPr/>
            <p:nvPr/>
          </p:nvSpPr>
          <p:spPr>
            <a:xfrm>
              <a:off x="7385296" y="2219917"/>
              <a:ext cx="12829" cy="11133"/>
            </a:xfrm>
            <a:custGeom>
              <a:rect b="b" l="l" r="r" t="t"/>
              <a:pathLst>
                <a:path extrusionOk="0" h="466" w="537">
                  <a:moveTo>
                    <a:pt x="264" y="0"/>
                  </a:moveTo>
                  <a:cubicBezTo>
                    <a:pt x="256" y="0"/>
                    <a:pt x="248" y="1"/>
                    <a:pt x="240" y="2"/>
                  </a:cubicBezTo>
                  <a:lnTo>
                    <a:pt x="150" y="31"/>
                  </a:lnTo>
                  <a:cubicBezTo>
                    <a:pt x="19" y="106"/>
                    <a:pt x="1" y="326"/>
                    <a:pt x="124" y="424"/>
                  </a:cubicBezTo>
                  <a:cubicBezTo>
                    <a:pt x="162" y="453"/>
                    <a:pt x="208" y="466"/>
                    <a:pt x="255" y="466"/>
                  </a:cubicBezTo>
                  <a:cubicBezTo>
                    <a:pt x="360" y="466"/>
                    <a:pt x="469" y="400"/>
                    <a:pt x="497" y="297"/>
                  </a:cubicBezTo>
                  <a:cubicBezTo>
                    <a:pt x="536" y="155"/>
                    <a:pt x="408" y="0"/>
                    <a:pt x="2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4"/>
            <p:cNvSpPr/>
            <p:nvPr/>
          </p:nvSpPr>
          <p:spPr>
            <a:xfrm>
              <a:off x="7367185" y="2076136"/>
              <a:ext cx="12733" cy="11157"/>
            </a:xfrm>
            <a:custGeom>
              <a:rect b="b" l="l" r="r" t="t"/>
              <a:pathLst>
                <a:path extrusionOk="0" h="467" w="533">
                  <a:moveTo>
                    <a:pt x="260" y="0"/>
                  </a:moveTo>
                  <a:cubicBezTo>
                    <a:pt x="252" y="0"/>
                    <a:pt x="244" y="1"/>
                    <a:pt x="236" y="2"/>
                  </a:cubicBezTo>
                  <a:lnTo>
                    <a:pt x="146" y="32"/>
                  </a:lnTo>
                  <a:cubicBezTo>
                    <a:pt x="15" y="110"/>
                    <a:pt x="0" y="331"/>
                    <a:pt x="120" y="424"/>
                  </a:cubicBezTo>
                  <a:cubicBezTo>
                    <a:pt x="159" y="453"/>
                    <a:pt x="206" y="467"/>
                    <a:pt x="254" y="467"/>
                  </a:cubicBezTo>
                  <a:cubicBezTo>
                    <a:pt x="358" y="467"/>
                    <a:pt x="465" y="403"/>
                    <a:pt x="493" y="301"/>
                  </a:cubicBezTo>
                  <a:cubicBezTo>
                    <a:pt x="532" y="159"/>
                    <a:pt x="404" y="0"/>
                    <a:pt x="2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4"/>
            <p:cNvSpPr/>
            <p:nvPr/>
          </p:nvSpPr>
          <p:spPr>
            <a:xfrm>
              <a:off x="7447583" y="2096492"/>
              <a:ext cx="12733" cy="11133"/>
            </a:xfrm>
            <a:custGeom>
              <a:rect b="b" l="l" r="r" t="t"/>
              <a:pathLst>
                <a:path extrusionOk="0" h="466" w="533">
                  <a:moveTo>
                    <a:pt x="260" y="0"/>
                  </a:moveTo>
                  <a:cubicBezTo>
                    <a:pt x="252" y="0"/>
                    <a:pt x="244" y="1"/>
                    <a:pt x="236" y="1"/>
                  </a:cubicBezTo>
                  <a:lnTo>
                    <a:pt x="150" y="32"/>
                  </a:lnTo>
                  <a:cubicBezTo>
                    <a:pt x="16" y="110"/>
                    <a:pt x="0" y="330"/>
                    <a:pt x="124" y="424"/>
                  </a:cubicBezTo>
                  <a:cubicBezTo>
                    <a:pt x="161" y="453"/>
                    <a:pt x="206" y="466"/>
                    <a:pt x="253" y="466"/>
                  </a:cubicBezTo>
                  <a:cubicBezTo>
                    <a:pt x="357" y="466"/>
                    <a:pt x="466" y="400"/>
                    <a:pt x="493" y="296"/>
                  </a:cubicBezTo>
                  <a:cubicBezTo>
                    <a:pt x="533" y="159"/>
                    <a:pt x="404" y="0"/>
                    <a:pt x="2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4"/>
            <p:cNvSpPr/>
            <p:nvPr/>
          </p:nvSpPr>
          <p:spPr>
            <a:xfrm>
              <a:off x="7201923" y="1706411"/>
              <a:ext cx="316781" cy="330853"/>
            </a:xfrm>
            <a:custGeom>
              <a:rect b="b" l="l" r="r" t="t"/>
              <a:pathLst>
                <a:path extrusionOk="0" h="13849" w="13260">
                  <a:moveTo>
                    <a:pt x="9748" y="1"/>
                  </a:moveTo>
                  <a:cubicBezTo>
                    <a:pt x="9684" y="1"/>
                    <a:pt x="9621" y="2"/>
                    <a:pt x="9558" y="6"/>
                  </a:cubicBezTo>
                  <a:lnTo>
                    <a:pt x="6843" y="178"/>
                  </a:lnTo>
                  <a:cubicBezTo>
                    <a:pt x="6843" y="178"/>
                    <a:pt x="4441" y="193"/>
                    <a:pt x="2466" y="2098"/>
                  </a:cubicBezTo>
                  <a:lnTo>
                    <a:pt x="0" y="4029"/>
                  </a:lnTo>
                  <a:lnTo>
                    <a:pt x="2614" y="7111"/>
                  </a:lnTo>
                  <a:lnTo>
                    <a:pt x="3859" y="6319"/>
                  </a:lnTo>
                  <a:lnTo>
                    <a:pt x="4859" y="9448"/>
                  </a:lnTo>
                  <a:lnTo>
                    <a:pt x="5603" y="13849"/>
                  </a:lnTo>
                  <a:lnTo>
                    <a:pt x="13140" y="12179"/>
                  </a:lnTo>
                  <a:cubicBezTo>
                    <a:pt x="12523" y="10353"/>
                    <a:pt x="10802" y="8695"/>
                    <a:pt x="11089" y="7574"/>
                  </a:cubicBezTo>
                  <a:lnTo>
                    <a:pt x="11523" y="6255"/>
                  </a:lnTo>
                  <a:cubicBezTo>
                    <a:pt x="12094" y="4514"/>
                    <a:pt x="13259" y="2453"/>
                    <a:pt x="11863" y="862"/>
                  </a:cubicBezTo>
                  <a:cubicBezTo>
                    <a:pt x="11247" y="263"/>
                    <a:pt x="10486" y="1"/>
                    <a:pt x="9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4"/>
            <p:cNvSpPr/>
            <p:nvPr/>
          </p:nvSpPr>
          <p:spPr>
            <a:xfrm>
              <a:off x="7284088" y="1796459"/>
              <a:ext cx="29385" cy="62448"/>
            </a:xfrm>
            <a:custGeom>
              <a:rect b="b" l="l" r="r" t="t"/>
              <a:pathLst>
                <a:path extrusionOk="0" h="2614" w="1230">
                  <a:moveTo>
                    <a:pt x="1219" y="0"/>
                  </a:moveTo>
                  <a:cubicBezTo>
                    <a:pt x="1203" y="0"/>
                    <a:pt x="1163" y="11"/>
                    <a:pt x="1103" y="32"/>
                  </a:cubicBezTo>
                  <a:cubicBezTo>
                    <a:pt x="1025" y="58"/>
                    <a:pt x="916" y="107"/>
                    <a:pt x="797" y="189"/>
                  </a:cubicBezTo>
                  <a:cubicBezTo>
                    <a:pt x="554" y="349"/>
                    <a:pt x="259" y="659"/>
                    <a:pt x="128" y="1097"/>
                  </a:cubicBezTo>
                  <a:cubicBezTo>
                    <a:pt x="1" y="1533"/>
                    <a:pt x="83" y="1959"/>
                    <a:pt x="203" y="2221"/>
                  </a:cubicBezTo>
                  <a:cubicBezTo>
                    <a:pt x="263" y="2355"/>
                    <a:pt x="326" y="2456"/>
                    <a:pt x="375" y="2519"/>
                  </a:cubicBezTo>
                  <a:cubicBezTo>
                    <a:pt x="420" y="2579"/>
                    <a:pt x="452" y="2613"/>
                    <a:pt x="460" y="2613"/>
                  </a:cubicBezTo>
                  <a:cubicBezTo>
                    <a:pt x="460" y="2613"/>
                    <a:pt x="461" y="2613"/>
                    <a:pt x="461" y="2613"/>
                  </a:cubicBezTo>
                  <a:cubicBezTo>
                    <a:pt x="475" y="2602"/>
                    <a:pt x="360" y="2464"/>
                    <a:pt x="263" y="2199"/>
                  </a:cubicBezTo>
                  <a:cubicBezTo>
                    <a:pt x="161" y="1937"/>
                    <a:pt x="98" y="1533"/>
                    <a:pt x="218" y="1123"/>
                  </a:cubicBezTo>
                  <a:cubicBezTo>
                    <a:pt x="337" y="712"/>
                    <a:pt x="610" y="409"/>
                    <a:pt x="834" y="242"/>
                  </a:cubicBezTo>
                  <a:cubicBezTo>
                    <a:pt x="1058" y="73"/>
                    <a:pt x="1230" y="18"/>
                    <a:pt x="1226" y="2"/>
                  </a:cubicBezTo>
                  <a:cubicBezTo>
                    <a:pt x="1226" y="1"/>
                    <a:pt x="1223" y="0"/>
                    <a:pt x="1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4"/>
            <p:cNvSpPr/>
            <p:nvPr/>
          </p:nvSpPr>
          <p:spPr>
            <a:xfrm>
              <a:off x="7359468" y="1706100"/>
              <a:ext cx="74943" cy="43719"/>
            </a:xfrm>
            <a:custGeom>
              <a:rect b="b" l="l" r="r" t="t"/>
              <a:pathLst>
                <a:path extrusionOk="0" h="1830" w="3137">
                  <a:moveTo>
                    <a:pt x="3080" y="1"/>
                  </a:moveTo>
                  <a:cubicBezTo>
                    <a:pt x="3057" y="1"/>
                    <a:pt x="3136" y="299"/>
                    <a:pt x="2979" y="736"/>
                  </a:cubicBezTo>
                  <a:cubicBezTo>
                    <a:pt x="2900" y="949"/>
                    <a:pt x="2759" y="1192"/>
                    <a:pt x="2531" y="1386"/>
                  </a:cubicBezTo>
                  <a:cubicBezTo>
                    <a:pt x="2307" y="1584"/>
                    <a:pt x="1985" y="1715"/>
                    <a:pt x="1642" y="1733"/>
                  </a:cubicBezTo>
                  <a:cubicBezTo>
                    <a:pt x="1613" y="1735"/>
                    <a:pt x="1585" y="1736"/>
                    <a:pt x="1556" y="1736"/>
                  </a:cubicBezTo>
                  <a:cubicBezTo>
                    <a:pt x="1241" y="1736"/>
                    <a:pt x="942" y="1641"/>
                    <a:pt x="716" y="1483"/>
                  </a:cubicBezTo>
                  <a:cubicBezTo>
                    <a:pt x="469" y="1316"/>
                    <a:pt x="301" y="1091"/>
                    <a:pt x="200" y="886"/>
                  </a:cubicBezTo>
                  <a:cubicBezTo>
                    <a:pt x="0" y="474"/>
                    <a:pt x="43" y="169"/>
                    <a:pt x="22" y="169"/>
                  </a:cubicBezTo>
                  <a:lnTo>
                    <a:pt x="22" y="169"/>
                  </a:lnTo>
                  <a:cubicBezTo>
                    <a:pt x="21" y="169"/>
                    <a:pt x="21" y="169"/>
                    <a:pt x="21" y="169"/>
                  </a:cubicBezTo>
                  <a:cubicBezTo>
                    <a:pt x="18" y="169"/>
                    <a:pt x="13" y="187"/>
                    <a:pt x="9" y="221"/>
                  </a:cubicBezTo>
                  <a:cubicBezTo>
                    <a:pt x="6" y="254"/>
                    <a:pt x="6" y="307"/>
                    <a:pt x="6" y="374"/>
                  </a:cubicBezTo>
                  <a:cubicBezTo>
                    <a:pt x="13" y="505"/>
                    <a:pt x="44" y="695"/>
                    <a:pt x="140" y="916"/>
                  </a:cubicBezTo>
                  <a:cubicBezTo>
                    <a:pt x="237" y="1128"/>
                    <a:pt x="409" y="1371"/>
                    <a:pt x="667" y="1554"/>
                  </a:cubicBezTo>
                  <a:cubicBezTo>
                    <a:pt x="909" y="1727"/>
                    <a:pt x="1228" y="1829"/>
                    <a:pt x="1564" y="1829"/>
                  </a:cubicBezTo>
                  <a:cubicBezTo>
                    <a:pt x="1591" y="1829"/>
                    <a:pt x="1618" y="1829"/>
                    <a:pt x="1645" y="1827"/>
                  </a:cubicBezTo>
                  <a:cubicBezTo>
                    <a:pt x="2012" y="1805"/>
                    <a:pt x="2352" y="1662"/>
                    <a:pt x="2587" y="1450"/>
                  </a:cubicBezTo>
                  <a:cubicBezTo>
                    <a:pt x="2826" y="1240"/>
                    <a:pt x="2968" y="983"/>
                    <a:pt x="3043" y="755"/>
                  </a:cubicBezTo>
                  <a:cubicBezTo>
                    <a:pt x="3114" y="531"/>
                    <a:pt x="3125" y="333"/>
                    <a:pt x="3117" y="202"/>
                  </a:cubicBezTo>
                  <a:cubicBezTo>
                    <a:pt x="3114" y="135"/>
                    <a:pt x="3106" y="87"/>
                    <a:pt x="3099" y="52"/>
                  </a:cubicBezTo>
                  <a:cubicBezTo>
                    <a:pt x="3091" y="19"/>
                    <a:pt x="3083" y="1"/>
                    <a:pt x="30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4"/>
            <p:cNvSpPr/>
            <p:nvPr/>
          </p:nvSpPr>
          <p:spPr>
            <a:xfrm>
              <a:off x="7091780" y="1710185"/>
              <a:ext cx="363391" cy="222344"/>
            </a:xfrm>
            <a:custGeom>
              <a:rect b="b" l="l" r="r" t="t"/>
              <a:pathLst>
                <a:path extrusionOk="0" h="9307" w="15211">
                  <a:moveTo>
                    <a:pt x="1591" y="0"/>
                  </a:moveTo>
                  <a:cubicBezTo>
                    <a:pt x="1427" y="0"/>
                    <a:pt x="1386" y="193"/>
                    <a:pt x="1554" y="450"/>
                  </a:cubicBezTo>
                  <a:cubicBezTo>
                    <a:pt x="1734" y="722"/>
                    <a:pt x="2204" y="1562"/>
                    <a:pt x="2059" y="1648"/>
                  </a:cubicBezTo>
                  <a:cubicBezTo>
                    <a:pt x="2055" y="1651"/>
                    <a:pt x="2050" y="1652"/>
                    <a:pt x="2045" y="1652"/>
                  </a:cubicBezTo>
                  <a:cubicBezTo>
                    <a:pt x="1867" y="1652"/>
                    <a:pt x="1065" y="334"/>
                    <a:pt x="1065" y="334"/>
                  </a:cubicBezTo>
                  <a:cubicBezTo>
                    <a:pt x="1065" y="334"/>
                    <a:pt x="962" y="78"/>
                    <a:pt x="821" y="78"/>
                  </a:cubicBezTo>
                  <a:cubicBezTo>
                    <a:pt x="801" y="78"/>
                    <a:pt x="780" y="83"/>
                    <a:pt x="759" y="95"/>
                  </a:cubicBezTo>
                  <a:cubicBezTo>
                    <a:pt x="449" y="267"/>
                    <a:pt x="1461" y="1690"/>
                    <a:pt x="1558" y="1820"/>
                  </a:cubicBezTo>
                  <a:cubicBezTo>
                    <a:pt x="1608" y="1886"/>
                    <a:pt x="1547" y="1955"/>
                    <a:pt x="1482" y="1955"/>
                  </a:cubicBezTo>
                  <a:cubicBezTo>
                    <a:pt x="1454" y="1955"/>
                    <a:pt x="1426" y="1942"/>
                    <a:pt x="1406" y="1910"/>
                  </a:cubicBezTo>
                  <a:cubicBezTo>
                    <a:pt x="1338" y="1812"/>
                    <a:pt x="676" y="647"/>
                    <a:pt x="332" y="647"/>
                  </a:cubicBezTo>
                  <a:cubicBezTo>
                    <a:pt x="310" y="647"/>
                    <a:pt x="289" y="652"/>
                    <a:pt x="270" y="662"/>
                  </a:cubicBezTo>
                  <a:cubicBezTo>
                    <a:pt x="27" y="793"/>
                    <a:pt x="1092" y="1839"/>
                    <a:pt x="1099" y="2201"/>
                  </a:cubicBezTo>
                  <a:cubicBezTo>
                    <a:pt x="1099" y="2248"/>
                    <a:pt x="1088" y="2268"/>
                    <a:pt x="1067" y="2268"/>
                  </a:cubicBezTo>
                  <a:cubicBezTo>
                    <a:pt x="931" y="2268"/>
                    <a:pt x="409" y="1448"/>
                    <a:pt x="182" y="1448"/>
                  </a:cubicBezTo>
                  <a:cubicBezTo>
                    <a:pt x="168" y="1448"/>
                    <a:pt x="154" y="1451"/>
                    <a:pt x="143" y="1458"/>
                  </a:cubicBezTo>
                  <a:cubicBezTo>
                    <a:pt x="56" y="1507"/>
                    <a:pt x="1" y="1555"/>
                    <a:pt x="524" y="2205"/>
                  </a:cubicBezTo>
                  <a:cubicBezTo>
                    <a:pt x="804" y="2556"/>
                    <a:pt x="1416" y="3150"/>
                    <a:pt x="1935" y="3636"/>
                  </a:cubicBezTo>
                  <a:lnTo>
                    <a:pt x="1995" y="3691"/>
                  </a:lnTo>
                  <a:cubicBezTo>
                    <a:pt x="1995" y="3691"/>
                    <a:pt x="6404" y="9306"/>
                    <a:pt x="9796" y="9306"/>
                  </a:cubicBezTo>
                  <a:cubicBezTo>
                    <a:pt x="10373" y="9306"/>
                    <a:pt x="10920" y="9144"/>
                    <a:pt x="11412" y="8764"/>
                  </a:cubicBezTo>
                  <a:cubicBezTo>
                    <a:pt x="13485" y="7161"/>
                    <a:pt x="14770" y="6265"/>
                    <a:pt x="15211" y="5847"/>
                  </a:cubicBezTo>
                  <a:lnTo>
                    <a:pt x="13578" y="2926"/>
                  </a:lnTo>
                  <a:cubicBezTo>
                    <a:pt x="13578" y="2926"/>
                    <a:pt x="9638" y="5961"/>
                    <a:pt x="9045" y="5961"/>
                  </a:cubicBezTo>
                  <a:cubicBezTo>
                    <a:pt x="9030" y="5961"/>
                    <a:pt x="9017" y="5959"/>
                    <a:pt x="9006" y="5955"/>
                  </a:cubicBezTo>
                  <a:cubicBezTo>
                    <a:pt x="6631" y="5066"/>
                    <a:pt x="4554" y="3139"/>
                    <a:pt x="3844" y="2429"/>
                  </a:cubicBezTo>
                  <a:cubicBezTo>
                    <a:pt x="3807" y="2291"/>
                    <a:pt x="3762" y="2127"/>
                    <a:pt x="3721" y="1929"/>
                  </a:cubicBezTo>
                  <a:cubicBezTo>
                    <a:pt x="3687" y="1760"/>
                    <a:pt x="3683" y="1589"/>
                    <a:pt x="3706" y="1417"/>
                  </a:cubicBezTo>
                  <a:cubicBezTo>
                    <a:pt x="3728" y="1238"/>
                    <a:pt x="3769" y="1007"/>
                    <a:pt x="3826" y="857"/>
                  </a:cubicBezTo>
                  <a:cubicBezTo>
                    <a:pt x="3833" y="845"/>
                    <a:pt x="3840" y="831"/>
                    <a:pt x="3844" y="819"/>
                  </a:cubicBezTo>
                  <a:cubicBezTo>
                    <a:pt x="3863" y="793"/>
                    <a:pt x="3866" y="767"/>
                    <a:pt x="3874" y="741"/>
                  </a:cubicBezTo>
                  <a:cubicBezTo>
                    <a:pt x="3902" y="612"/>
                    <a:pt x="3806" y="491"/>
                    <a:pt x="3692" y="491"/>
                  </a:cubicBezTo>
                  <a:cubicBezTo>
                    <a:pt x="3667" y="491"/>
                    <a:pt x="3642" y="496"/>
                    <a:pt x="3616" y="509"/>
                  </a:cubicBezTo>
                  <a:cubicBezTo>
                    <a:pt x="3467" y="581"/>
                    <a:pt x="3239" y="991"/>
                    <a:pt x="3180" y="1548"/>
                  </a:cubicBezTo>
                  <a:cubicBezTo>
                    <a:pt x="3180" y="1559"/>
                    <a:pt x="3176" y="1567"/>
                    <a:pt x="3176" y="1574"/>
                  </a:cubicBezTo>
                  <a:cubicBezTo>
                    <a:pt x="3157" y="1720"/>
                    <a:pt x="3112" y="1777"/>
                    <a:pt x="3053" y="1777"/>
                  </a:cubicBezTo>
                  <a:cubicBezTo>
                    <a:pt x="2884" y="1777"/>
                    <a:pt x="2602" y="1309"/>
                    <a:pt x="2477" y="1107"/>
                  </a:cubicBezTo>
                  <a:cubicBezTo>
                    <a:pt x="2306" y="834"/>
                    <a:pt x="1737" y="12"/>
                    <a:pt x="1614" y="2"/>
                  </a:cubicBezTo>
                  <a:cubicBezTo>
                    <a:pt x="1606" y="1"/>
                    <a:pt x="1599" y="0"/>
                    <a:pt x="159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4"/>
            <p:cNvSpPr/>
            <p:nvPr/>
          </p:nvSpPr>
          <p:spPr>
            <a:xfrm>
              <a:off x="7323009" y="1775601"/>
              <a:ext cx="81847" cy="63141"/>
            </a:xfrm>
            <a:custGeom>
              <a:rect b="b" l="l" r="r" t="t"/>
              <a:pathLst>
                <a:path extrusionOk="0" h="2643" w="3426">
                  <a:moveTo>
                    <a:pt x="3420" y="1"/>
                  </a:moveTo>
                  <a:cubicBezTo>
                    <a:pt x="3400" y="1"/>
                    <a:pt x="3213" y="148"/>
                    <a:pt x="2918" y="382"/>
                  </a:cubicBezTo>
                  <a:cubicBezTo>
                    <a:pt x="2592" y="640"/>
                    <a:pt x="2178" y="965"/>
                    <a:pt x="1718" y="1324"/>
                  </a:cubicBezTo>
                  <a:cubicBezTo>
                    <a:pt x="1256" y="1679"/>
                    <a:pt x="837" y="1996"/>
                    <a:pt x="505" y="2246"/>
                  </a:cubicBezTo>
                  <a:cubicBezTo>
                    <a:pt x="191" y="2482"/>
                    <a:pt x="1" y="2631"/>
                    <a:pt x="8" y="2642"/>
                  </a:cubicBezTo>
                  <a:cubicBezTo>
                    <a:pt x="8" y="2642"/>
                    <a:pt x="8" y="2642"/>
                    <a:pt x="9" y="2642"/>
                  </a:cubicBezTo>
                  <a:cubicBezTo>
                    <a:pt x="17" y="2642"/>
                    <a:pt x="69" y="2613"/>
                    <a:pt x="158" y="2556"/>
                  </a:cubicBezTo>
                  <a:cubicBezTo>
                    <a:pt x="251" y="2500"/>
                    <a:pt x="382" y="2410"/>
                    <a:pt x="542" y="2302"/>
                  </a:cubicBezTo>
                  <a:cubicBezTo>
                    <a:pt x="863" y="2078"/>
                    <a:pt x="1304" y="1765"/>
                    <a:pt x="1775" y="1398"/>
                  </a:cubicBezTo>
                  <a:cubicBezTo>
                    <a:pt x="2249" y="1032"/>
                    <a:pt x="2664" y="689"/>
                    <a:pt x="2959" y="431"/>
                  </a:cubicBezTo>
                  <a:cubicBezTo>
                    <a:pt x="3108" y="303"/>
                    <a:pt x="3224" y="199"/>
                    <a:pt x="3306" y="124"/>
                  </a:cubicBezTo>
                  <a:cubicBezTo>
                    <a:pt x="3385" y="50"/>
                    <a:pt x="3426" y="5"/>
                    <a:pt x="3422" y="1"/>
                  </a:cubicBezTo>
                  <a:cubicBezTo>
                    <a:pt x="3421" y="1"/>
                    <a:pt x="3421" y="1"/>
                    <a:pt x="34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4"/>
            <p:cNvSpPr/>
            <p:nvPr/>
          </p:nvSpPr>
          <p:spPr>
            <a:xfrm>
              <a:off x="7320882" y="1727149"/>
              <a:ext cx="195970" cy="201703"/>
            </a:xfrm>
            <a:custGeom>
              <a:rect b="b" l="l" r="r" t="t"/>
              <a:pathLst>
                <a:path extrusionOk="0" h="8443" w="8203">
                  <a:moveTo>
                    <a:pt x="6715" y="1"/>
                  </a:moveTo>
                  <a:lnTo>
                    <a:pt x="4434" y="1633"/>
                  </a:lnTo>
                  <a:cubicBezTo>
                    <a:pt x="3096" y="2869"/>
                    <a:pt x="1610" y="3915"/>
                    <a:pt x="0" y="4808"/>
                  </a:cubicBezTo>
                  <a:lnTo>
                    <a:pt x="1890" y="8442"/>
                  </a:lnTo>
                  <a:cubicBezTo>
                    <a:pt x="1890" y="8442"/>
                    <a:pt x="4486" y="7117"/>
                    <a:pt x="6342" y="4304"/>
                  </a:cubicBezTo>
                  <a:cubicBezTo>
                    <a:pt x="8202" y="1488"/>
                    <a:pt x="6720" y="5"/>
                    <a:pt x="6720" y="5"/>
                  </a:cubicBezTo>
                  <a:lnTo>
                    <a:pt x="67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4"/>
            <p:cNvSpPr/>
            <p:nvPr/>
          </p:nvSpPr>
          <p:spPr>
            <a:xfrm>
              <a:off x="7319975" y="1840037"/>
              <a:ext cx="48377" cy="85526"/>
            </a:xfrm>
            <a:custGeom>
              <a:rect b="b" l="l" r="r" t="t"/>
              <a:pathLst>
                <a:path extrusionOk="0" h="3580" w="2025">
                  <a:moveTo>
                    <a:pt x="5" y="1"/>
                  </a:moveTo>
                  <a:cubicBezTo>
                    <a:pt x="5" y="1"/>
                    <a:pt x="4" y="1"/>
                    <a:pt x="4" y="1"/>
                  </a:cubicBezTo>
                  <a:cubicBezTo>
                    <a:pt x="0" y="4"/>
                    <a:pt x="19" y="57"/>
                    <a:pt x="57" y="154"/>
                  </a:cubicBezTo>
                  <a:cubicBezTo>
                    <a:pt x="94" y="251"/>
                    <a:pt x="154" y="390"/>
                    <a:pt x="228" y="561"/>
                  </a:cubicBezTo>
                  <a:cubicBezTo>
                    <a:pt x="385" y="901"/>
                    <a:pt x="613" y="1361"/>
                    <a:pt x="890" y="1857"/>
                  </a:cubicBezTo>
                  <a:cubicBezTo>
                    <a:pt x="1169" y="2354"/>
                    <a:pt x="1442" y="2788"/>
                    <a:pt x="1655" y="3097"/>
                  </a:cubicBezTo>
                  <a:cubicBezTo>
                    <a:pt x="1760" y="3250"/>
                    <a:pt x="1845" y="3374"/>
                    <a:pt x="1909" y="3456"/>
                  </a:cubicBezTo>
                  <a:cubicBezTo>
                    <a:pt x="1970" y="3535"/>
                    <a:pt x="2007" y="3580"/>
                    <a:pt x="2013" y="3580"/>
                  </a:cubicBezTo>
                  <a:cubicBezTo>
                    <a:pt x="2014" y="3580"/>
                    <a:pt x="2014" y="3579"/>
                    <a:pt x="2014" y="3579"/>
                  </a:cubicBezTo>
                  <a:cubicBezTo>
                    <a:pt x="2025" y="3572"/>
                    <a:pt x="1902" y="3378"/>
                    <a:pt x="1707" y="3060"/>
                  </a:cubicBezTo>
                  <a:cubicBezTo>
                    <a:pt x="1514" y="2747"/>
                    <a:pt x="1248" y="2305"/>
                    <a:pt x="971" y="1812"/>
                  </a:cubicBezTo>
                  <a:cubicBezTo>
                    <a:pt x="695" y="1319"/>
                    <a:pt x="456" y="864"/>
                    <a:pt x="288" y="531"/>
                  </a:cubicBezTo>
                  <a:cubicBezTo>
                    <a:pt x="123" y="205"/>
                    <a:pt x="23" y="1"/>
                    <a:pt x="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4"/>
            <p:cNvSpPr/>
            <p:nvPr/>
          </p:nvSpPr>
          <p:spPr>
            <a:xfrm>
              <a:off x="7371295" y="1874035"/>
              <a:ext cx="69878" cy="53155"/>
            </a:xfrm>
            <a:custGeom>
              <a:rect b="b" l="l" r="r" t="t"/>
              <a:pathLst>
                <a:path extrusionOk="0" h="2225" w="2925">
                  <a:moveTo>
                    <a:pt x="2909" y="1"/>
                  </a:moveTo>
                  <a:cubicBezTo>
                    <a:pt x="2870" y="1"/>
                    <a:pt x="2219" y="472"/>
                    <a:pt x="1435" y="1077"/>
                  </a:cubicBezTo>
                  <a:cubicBezTo>
                    <a:pt x="635" y="1689"/>
                    <a:pt x="0" y="2201"/>
                    <a:pt x="16" y="2224"/>
                  </a:cubicBezTo>
                  <a:cubicBezTo>
                    <a:pt x="16" y="2224"/>
                    <a:pt x="16" y="2224"/>
                    <a:pt x="17" y="2224"/>
                  </a:cubicBezTo>
                  <a:cubicBezTo>
                    <a:pt x="55" y="2224"/>
                    <a:pt x="707" y="1752"/>
                    <a:pt x="1490" y="1148"/>
                  </a:cubicBezTo>
                  <a:cubicBezTo>
                    <a:pt x="2290" y="536"/>
                    <a:pt x="2924" y="20"/>
                    <a:pt x="2910" y="1"/>
                  </a:cubicBezTo>
                  <a:cubicBezTo>
                    <a:pt x="2910" y="1"/>
                    <a:pt x="2909" y="1"/>
                    <a:pt x="29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4"/>
            <p:cNvSpPr/>
            <p:nvPr/>
          </p:nvSpPr>
          <p:spPr>
            <a:xfrm>
              <a:off x="7333808" y="1537018"/>
              <a:ext cx="99430" cy="210256"/>
            </a:xfrm>
            <a:custGeom>
              <a:rect b="b" l="l" r="r" t="t"/>
              <a:pathLst>
                <a:path extrusionOk="0" h="8801" w="4162">
                  <a:moveTo>
                    <a:pt x="2113" y="0"/>
                  </a:moveTo>
                  <a:cubicBezTo>
                    <a:pt x="1976" y="0"/>
                    <a:pt x="1838" y="31"/>
                    <a:pt x="1711" y="93"/>
                  </a:cubicBezTo>
                  <a:lnTo>
                    <a:pt x="1050" y="406"/>
                  </a:lnTo>
                  <a:cubicBezTo>
                    <a:pt x="445" y="698"/>
                    <a:pt x="53" y="1307"/>
                    <a:pt x="38" y="1980"/>
                  </a:cubicBezTo>
                  <a:cubicBezTo>
                    <a:pt x="16" y="2835"/>
                    <a:pt x="1" y="3988"/>
                    <a:pt x="38" y="4646"/>
                  </a:cubicBezTo>
                  <a:cubicBezTo>
                    <a:pt x="97" y="5789"/>
                    <a:pt x="1244" y="5919"/>
                    <a:pt x="1244" y="5919"/>
                  </a:cubicBezTo>
                  <a:cubicBezTo>
                    <a:pt x="1244" y="5919"/>
                    <a:pt x="1207" y="6547"/>
                    <a:pt x="1166" y="7208"/>
                  </a:cubicBezTo>
                  <a:cubicBezTo>
                    <a:pt x="1114" y="8026"/>
                    <a:pt x="1730" y="8732"/>
                    <a:pt x="2548" y="8796"/>
                  </a:cubicBezTo>
                  <a:cubicBezTo>
                    <a:pt x="2589" y="8799"/>
                    <a:pt x="2629" y="8801"/>
                    <a:pt x="2669" y="8801"/>
                  </a:cubicBezTo>
                  <a:cubicBezTo>
                    <a:pt x="3457" y="8801"/>
                    <a:pt x="4123" y="8180"/>
                    <a:pt x="4162" y="7376"/>
                  </a:cubicBezTo>
                  <a:lnTo>
                    <a:pt x="4154" y="2685"/>
                  </a:lnTo>
                  <a:cubicBezTo>
                    <a:pt x="4150" y="1759"/>
                    <a:pt x="3695" y="896"/>
                    <a:pt x="2933" y="370"/>
                  </a:cubicBezTo>
                  <a:lnTo>
                    <a:pt x="2597" y="137"/>
                  </a:lnTo>
                  <a:cubicBezTo>
                    <a:pt x="2450" y="47"/>
                    <a:pt x="2282" y="0"/>
                    <a:pt x="211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4"/>
            <p:cNvSpPr/>
            <p:nvPr/>
          </p:nvSpPr>
          <p:spPr>
            <a:xfrm>
              <a:off x="7340402" y="1600355"/>
              <a:ext cx="7071" cy="7000"/>
            </a:xfrm>
            <a:custGeom>
              <a:rect b="b" l="l" r="r" t="t"/>
              <a:pathLst>
                <a:path extrusionOk="0" h="293" w="296">
                  <a:moveTo>
                    <a:pt x="150" y="1"/>
                  </a:moveTo>
                  <a:cubicBezTo>
                    <a:pt x="68" y="1"/>
                    <a:pt x="4" y="64"/>
                    <a:pt x="4" y="146"/>
                  </a:cubicBezTo>
                  <a:cubicBezTo>
                    <a:pt x="1" y="229"/>
                    <a:pt x="68" y="292"/>
                    <a:pt x="147" y="292"/>
                  </a:cubicBezTo>
                  <a:cubicBezTo>
                    <a:pt x="228" y="292"/>
                    <a:pt x="296" y="229"/>
                    <a:pt x="296" y="150"/>
                  </a:cubicBezTo>
                  <a:cubicBezTo>
                    <a:pt x="296" y="68"/>
                    <a:pt x="233"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4"/>
            <p:cNvSpPr/>
            <p:nvPr/>
          </p:nvSpPr>
          <p:spPr>
            <a:xfrm>
              <a:off x="7336938" y="1595863"/>
              <a:ext cx="14119" cy="4229"/>
            </a:xfrm>
            <a:custGeom>
              <a:rect b="b" l="l" r="r" t="t"/>
              <a:pathLst>
                <a:path extrusionOk="0" h="177" w="591">
                  <a:moveTo>
                    <a:pt x="315" y="0"/>
                  </a:moveTo>
                  <a:cubicBezTo>
                    <a:pt x="306" y="0"/>
                    <a:pt x="297" y="1"/>
                    <a:pt x="288" y="1"/>
                  </a:cubicBezTo>
                  <a:cubicBezTo>
                    <a:pt x="190" y="5"/>
                    <a:pt x="109" y="46"/>
                    <a:pt x="64" y="88"/>
                  </a:cubicBezTo>
                  <a:cubicBezTo>
                    <a:pt x="15" y="129"/>
                    <a:pt x="0" y="166"/>
                    <a:pt x="8" y="174"/>
                  </a:cubicBezTo>
                  <a:cubicBezTo>
                    <a:pt x="9" y="175"/>
                    <a:pt x="12" y="176"/>
                    <a:pt x="15" y="176"/>
                  </a:cubicBezTo>
                  <a:cubicBezTo>
                    <a:pt x="47" y="176"/>
                    <a:pt x="150" y="102"/>
                    <a:pt x="292" y="95"/>
                  </a:cubicBezTo>
                  <a:cubicBezTo>
                    <a:pt x="301" y="94"/>
                    <a:pt x="311" y="94"/>
                    <a:pt x="320" y="94"/>
                  </a:cubicBezTo>
                  <a:cubicBezTo>
                    <a:pt x="445" y="94"/>
                    <a:pt x="541" y="148"/>
                    <a:pt x="573" y="148"/>
                  </a:cubicBezTo>
                  <a:cubicBezTo>
                    <a:pt x="578" y="148"/>
                    <a:pt x="581" y="147"/>
                    <a:pt x="583" y="144"/>
                  </a:cubicBezTo>
                  <a:cubicBezTo>
                    <a:pt x="590" y="132"/>
                    <a:pt x="571" y="99"/>
                    <a:pt x="519" y="62"/>
                  </a:cubicBezTo>
                  <a:cubicBezTo>
                    <a:pt x="476" y="31"/>
                    <a:pt x="401" y="0"/>
                    <a:pt x="3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4"/>
            <p:cNvSpPr/>
            <p:nvPr/>
          </p:nvSpPr>
          <p:spPr>
            <a:xfrm>
              <a:off x="7380852" y="1600713"/>
              <a:ext cx="6976" cy="6976"/>
            </a:xfrm>
            <a:custGeom>
              <a:rect b="b" l="l" r="r" t="t"/>
              <a:pathLst>
                <a:path extrusionOk="0" h="292" w="292">
                  <a:moveTo>
                    <a:pt x="149" y="0"/>
                  </a:moveTo>
                  <a:cubicBezTo>
                    <a:pt x="67" y="0"/>
                    <a:pt x="0" y="64"/>
                    <a:pt x="0" y="146"/>
                  </a:cubicBezTo>
                  <a:cubicBezTo>
                    <a:pt x="0" y="224"/>
                    <a:pt x="64" y="292"/>
                    <a:pt x="145" y="292"/>
                  </a:cubicBezTo>
                  <a:cubicBezTo>
                    <a:pt x="228" y="292"/>
                    <a:pt x="291" y="228"/>
                    <a:pt x="291" y="146"/>
                  </a:cubicBezTo>
                  <a:cubicBezTo>
                    <a:pt x="291" y="67"/>
                    <a:pt x="228" y="0"/>
                    <a:pt x="1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4"/>
            <p:cNvSpPr/>
            <p:nvPr/>
          </p:nvSpPr>
          <p:spPr>
            <a:xfrm>
              <a:off x="7378510" y="1596150"/>
              <a:ext cx="14143" cy="4300"/>
            </a:xfrm>
            <a:custGeom>
              <a:rect b="b" l="l" r="r" t="t"/>
              <a:pathLst>
                <a:path extrusionOk="0" h="180" w="592">
                  <a:moveTo>
                    <a:pt x="303" y="1"/>
                  </a:moveTo>
                  <a:cubicBezTo>
                    <a:pt x="298" y="1"/>
                    <a:pt x="293" y="1"/>
                    <a:pt x="288" y="1"/>
                  </a:cubicBezTo>
                  <a:cubicBezTo>
                    <a:pt x="191" y="8"/>
                    <a:pt x="109" y="50"/>
                    <a:pt x="64" y="91"/>
                  </a:cubicBezTo>
                  <a:cubicBezTo>
                    <a:pt x="16" y="132"/>
                    <a:pt x="0" y="169"/>
                    <a:pt x="8" y="177"/>
                  </a:cubicBezTo>
                  <a:cubicBezTo>
                    <a:pt x="10" y="178"/>
                    <a:pt x="13" y="179"/>
                    <a:pt x="16" y="179"/>
                  </a:cubicBezTo>
                  <a:cubicBezTo>
                    <a:pt x="47" y="179"/>
                    <a:pt x="149" y="104"/>
                    <a:pt x="292" y="98"/>
                  </a:cubicBezTo>
                  <a:cubicBezTo>
                    <a:pt x="302" y="97"/>
                    <a:pt x="312" y="97"/>
                    <a:pt x="322" y="97"/>
                  </a:cubicBezTo>
                  <a:cubicBezTo>
                    <a:pt x="447" y="97"/>
                    <a:pt x="545" y="149"/>
                    <a:pt x="575" y="149"/>
                  </a:cubicBezTo>
                  <a:cubicBezTo>
                    <a:pt x="579" y="149"/>
                    <a:pt x="582" y="148"/>
                    <a:pt x="583" y="146"/>
                  </a:cubicBezTo>
                  <a:cubicBezTo>
                    <a:pt x="591" y="136"/>
                    <a:pt x="572" y="102"/>
                    <a:pt x="524" y="65"/>
                  </a:cubicBezTo>
                  <a:cubicBezTo>
                    <a:pt x="474" y="32"/>
                    <a:pt x="394" y="1"/>
                    <a:pt x="3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4"/>
            <p:cNvSpPr/>
            <p:nvPr/>
          </p:nvSpPr>
          <p:spPr>
            <a:xfrm>
              <a:off x="7363506" y="1666487"/>
              <a:ext cx="36265" cy="18730"/>
            </a:xfrm>
            <a:custGeom>
              <a:rect b="b" l="l" r="r" t="t"/>
              <a:pathLst>
                <a:path extrusionOk="0" h="784" w="1518">
                  <a:moveTo>
                    <a:pt x="1518" y="0"/>
                  </a:moveTo>
                  <a:lnTo>
                    <a:pt x="1518" y="0"/>
                  </a:lnTo>
                  <a:cubicBezTo>
                    <a:pt x="813" y="487"/>
                    <a:pt x="87" y="500"/>
                    <a:pt x="8" y="500"/>
                  </a:cubicBezTo>
                  <a:cubicBezTo>
                    <a:pt x="3" y="500"/>
                    <a:pt x="1" y="500"/>
                    <a:pt x="1" y="500"/>
                  </a:cubicBezTo>
                  <a:lnTo>
                    <a:pt x="1" y="500"/>
                  </a:lnTo>
                  <a:lnTo>
                    <a:pt x="23" y="781"/>
                  </a:lnTo>
                  <a:cubicBezTo>
                    <a:pt x="60" y="783"/>
                    <a:pt x="96" y="784"/>
                    <a:pt x="131" y="784"/>
                  </a:cubicBezTo>
                  <a:cubicBezTo>
                    <a:pt x="1188" y="784"/>
                    <a:pt x="1518" y="0"/>
                    <a:pt x="1518"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4"/>
            <p:cNvSpPr/>
            <p:nvPr/>
          </p:nvSpPr>
          <p:spPr>
            <a:xfrm>
              <a:off x="7355048" y="1599184"/>
              <a:ext cx="10989" cy="33040"/>
            </a:xfrm>
            <a:custGeom>
              <a:rect b="b" l="l" r="r" t="t"/>
              <a:pathLst>
                <a:path extrusionOk="0" h="1383" w="460">
                  <a:moveTo>
                    <a:pt x="449" y="0"/>
                  </a:moveTo>
                  <a:cubicBezTo>
                    <a:pt x="440" y="0"/>
                    <a:pt x="403" y="93"/>
                    <a:pt x="348" y="240"/>
                  </a:cubicBezTo>
                  <a:cubicBezTo>
                    <a:pt x="292" y="390"/>
                    <a:pt x="220" y="595"/>
                    <a:pt x="142" y="826"/>
                  </a:cubicBezTo>
                  <a:cubicBezTo>
                    <a:pt x="105" y="942"/>
                    <a:pt x="72" y="1050"/>
                    <a:pt x="38" y="1155"/>
                  </a:cubicBezTo>
                  <a:cubicBezTo>
                    <a:pt x="23" y="1200"/>
                    <a:pt x="1" y="1256"/>
                    <a:pt x="23" y="1316"/>
                  </a:cubicBezTo>
                  <a:cubicBezTo>
                    <a:pt x="34" y="1350"/>
                    <a:pt x="60" y="1368"/>
                    <a:pt x="86" y="1376"/>
                  </a:cubicBezTo>
                  <a:cubicBezTo>
                    <a:pt x="113" y="1383"/>
                    <a:pt x="135" y="1379"/>
                    <a:pt x="158" y="1383"/>
                  </a:cubicBezTo>
                  <a:cubicBezTo>
                    <a:pt x="315" y="1383"/>
                    <a:pt x="415" y="1379"/>
                    <a:pt x="415" y="1372"/>
                  </a:cubicBezTo>
                  <a:cubicBezTo>
                    <a:pt x="415" y="1360"/>
                    <a:pt x="318" y="1350"/>
                    <a:pt x="158" y="1338"/>
                  </a:cubicBezTo>
                  <a:cubicBezTo>
                    <a:pt x="116" y="1334"/>
                    <a:pt x="79" y="1327"/>
                    <a:pt x="72" y="1297"/>
                  </a:cubicBezTo>
                  <a:cubicBezTo>
                    <a:pt x="60" y="1267"/>
                    <a:pt x="75" y="1222"/>
                    <a:pt x="94" y="1170"/>
                  </a:cubicBezTo>
                  <a:cubicBezTo>
                    <a:pt x="127" y="1069"/>
                    <a:pt x="165" y="961"/>
                    <a:pt x="203" y="849"/>
                  </a:cubicBezTo>
                  <a:cubicBezTo>
                    <a:pt x="280" y="617"/>
                    <a:pt x="348" y="404"/>
                    <a:pt x="389" y="252"/>
                  </a:cubicBezTo>
                  <a:cubicBezTo>
                    <a:pt x="434" y="98"/>
                    <a:pt x="460" y="5"/>
                    <a:pt x="449" y="1"/>
                  </a:cubicBezTo>
                  <a:cubicBezTo>
                    <a:pt x="449" y="0"/>
                    <a:pt x="449" y="0"/>
                    <a:pt x="4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4"/>
            <p:cNvSpPr/>
            <p:nvPr/>
          </p:nvSpPr>
          <p:spPr>
            <a:xfrm>
              <a:off x="7409307" y="1537257"/>
              <a:ext cx="175711" cy="175878"/>
            </a:xfrm>
            <a:custGeom>
              <a:rect b="b" l="l" r="r" t="t"/>
              <a:pathLst>
                <a:path extrusionOk="0" h="7362" w="7355">
                  <a:moveTo>
                    <a:pt x="0" y="1"/>
                  </a:moveTo>
                  <a:lnTo>
                    <a:pt x="61" y="3519"/>
                  </a:lnTo>
                  <a:cubicBezTo>
                    <a:pt x="61" y="4083"/>
                    <a:pt x="64" y="4662"/>
                    <a:pt x="273" y="5185"/>
                  </a:cubicBezTo>
                  <a:cubicBezTo>
                    <a:pt x="478" y="5708"/>
                    <a:pt x="938" y="6175"/>
                    <a:pt x="1498" y="6216"/>
                  </a:cubicBezTo>
                  <a:cubicBezTo>
                    <a:pt x="1532" y="6219"/>
                    <a:pt x="1566" y="6220"/>
                    <a:pt x="1601" y="6220"/>
                  </a:cubicBezTo>
                  <a:cubicBezTo>
                    <a:pt x="1873" y="6220"/>
                    <a:pt x="2145" y="6141"/>
                    <a:pt x="2415" y="6141"/>
                  </a:cubicBezTo>
                  <a:cubicBezTo>
                    <a:pt x="2471" y="6141"/>
                    <a:pt x="2526" y="6144"/>
                    <a:pt x="2581" y="6152"/>
                  </a:cubicBezTo>
                  <a:cubicBezTo>
                    <a:pt x="3250" y="6254"/>
                    <a:pt x="3635" y="6990"/>
                    <a:pt x="4251" y="7258"/>
                  </a:cubicBezTo>
                  <a:cubicBezTo>
                    <a:pt x="4410" y="7328"/>
                    <a:pt x="4582" y="7361"/>
                    <a:pt x="4755" y="7361"/>
                  </a:cubicBezTo>
                  <a:cubicBezTo>
                    <a:pt x="5175" y="7361"/>
                    <a:pt x="5599" y="7165"/>
                    <a:pt x="5842" y="6821"/>
                  </a:cubicBezTo>
                  <a:cubicBezTo>
                    <a:pt x="5969" y="6645"/>
                    <a:pt x="6051" y="6444"/>
                    <a:pt x="6179" y="6268"/>
                  </a:cubicBezTo>
                  <a:cubicBezTo>
                    <a:pt x="6376" y="6003"/>
                    <a:pt x="6675" y="5828"/>
                    <a:pt x="6891" y="5573"/>
                  </a:cubicBezTo>
                  <a:cubicBezTo>
                    <a:pt x="7348" y="5043"/>
                    <a:pt x="7355" y="4211"/>
                    <a:pt x="6977" y="3623"/>
                  </a:cubicBezTo>
                  <a:cubicBezTo>
                    <a:pt x="6600" y="3037"/>
                    <a:pt x="5894" y="2705"/>
                    <a:pt x="5200" y="2697"/>
                  </a:cubicBezTo>
                  <a:cubicBezTo>
                    <a:pt x="5394" y="2216"/>
                    <a:pt x="5140" y="1641"/>
                    <a:pt x="4726" y="1334"/>
                  </a:cubicBezTo>
                  <a:cubicBezTo>
                    <a:pt x="4307" y="1024"/>
                    <a:pt x="3769" y="934"/>
                    <a:pt x="3250" y="916"/>
                  </a:cubicBezTo>
                  <a:cubicBezTo>
                    <a:pt x="3140" y="912"/>
                    <a:pt x="3029" y="911"/>
                    <a:pt x="2918" y="911"/>
                  </a:cubicBezTo>
                  <a:cubicBezTo>
                    <a:pt x="2781" y="911"/>
                    <a:pt x="2644" y="913"/>
                    <a:pt x="2507" y="913"/>
                  </a:cubicBezTo>
                  <a:cubicBezTo>
                    <a:pt x="2237" y="913"/>
                    <a:pt x="1967" y="906"/>
                    <a:pt x="1700" y="867"/>
                  </a:cubicBezTo>
                  <a:cubicBezTo>
                    <a:pt x="1188" y="789"/>
                    <a:pt x="728" y="378"/>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4"/>
            <p:cNvSpPr/>
            <p:nvPr/>
          </p:nvSpPr>
          <p:spPr>
            <a:xfrm>
              <a:off x="7327477" y="1550039"/>
              <a:ext cx="22600" cy="54350"/>
            </a:xfrm>
            <a:custGeom>
              <a:rect b="b" l="l" r="r" t="t"/>
              <a:pathLst>
                <a:path extrusionOk="0" h="2275" w="946">
                  <a:moveTo>
                    <a:pt x="662" y="0"/>
                  </a:moveTo>
                  <a:lnTo>
                    <a:pt x="508" y="49"/>
                  </a:lnTo>
                  <a:cubicBezTo>
                    <a:pt x="240" y="347"/>
                    <a:pt x="71" y="732"/>
                    <a:pt x="38" y="1128"/>
                  </a:cubicBezTo>
                  <a:cubicBezTo>
                    <a:pt x="0" y="1528"/>
                    <a:pt x="102" y="1938"/>
                    <a:pt x="314" y="2274"/>
                  </a:cubicBezTo>
                  <a:cubicBezTo>
                    <a:pt x="531" y="1928"/>
                    <a:pt x="743" y="1573"/>
                    <a:pt x="845" y="1173"/>
                  </a:cubicBezTo>
                  <a:cubicBezTo>
                    <a:pt x="945" y="777"/>
                    <a:pt x="912" y="325"/>
                    <a:pt x="6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4"/>
            <p:cNvSpPr/>
            <p:nvPr/>
          </p:nvSpPr>
          <p:spPr>
            <a:xfrm>
              <a:off x="7338706" y="1531331"/>
              <a:ext cx="100959" cy="83185"/>
            </a:xfrm>
            <a:custGeom>
              <a:rect b="b" l="l" r="r" t="t"/>
              <a:pathLst>
                <a:path extrusionOk="0" h="3482" w="4226">
                  <a:moveTo>
                    <a:pt x="1934" y="0"/>
                  </a:moveTo>
                  <a:cubicBezTo>
                    <a:pt x="1646" y="0"/>
                    <a:pt x="1351" y="37"/>
                    <a:pt x="1088" y="80"/>
                  </a:cubicBezTo>
                  <a:cubicBezTo>
                    <a:pt x="667" y="154"/>
                    <a:pt x="282" y="481"/>
                    <a:pt x="45" y="846"/>
                  </a:cubicBezTo>
                  <a:lnTo>
                    <a:pt x="45" y="846"/>
                  </a:lnTo>
                  <a:cubicBezTo>
                    <a:pt x="45" y="838"/>
                    <a:pt x="45" y="831"/>
                    <a:pt x="46" y="824"/>
                  </a:cubicBezTo>
                  <a:lnTo>
                    <a:pt x="46" y="824"/>
                  </a:lnTo>
                  <a:lnTo>
                    <a:pt x="1" y="918"/>
                  </a:lnTo>
                  <a:cubicBezTo>
                    <a:pt x="15" y="894"/>
                    <a:pt x="30" y="870"/>
                    <a:pt x="45" y="846"/>
                  </a:cubicBezTo>
                  <a:lnTo>
                    <a:pt x="45" y="846"/>
                  </a:lnTo>
                  <a:cubicBezTo>
                    <a:pt x="41" y="1559"/>
                    <a:pt x="568" y="2212"/>
                    <a:pt x="1230" y="2482"/>
                  </a:cubicBezTo>
                  <a:cubicBezTo>
                    <a:pt x="1313" y="2514"/>
                    <a:pt x="1400" y="2544"/>
                    <a:pt x="1490" y="2544"/>
                  </a:cubicBezTo>
                  <a:cubicBezTo>
                    <a:pt x="1504" y="2544"/>
                    <a:pt x="1518" y="2544"/>
                    <a:pt x="1532" y="2542"/>
                  </a:cubicBezTo>
                  <a:cubicBezTo>
                    <a:pt x="1637" y="2531"/>
                    <a:pt x="1738" y="2468"/>
                    <a:pt x="1768" y="2370"/>
                  </a:cubicBezTo>
                  <a:cubicBezTo>
                    <a:pt x="1778" y="2335"/>
                    <a:pt x="1776" y="2296"/>
                    <a:pt x="1765" y="2261"/>
                  </a:cubicBezTo>
                  <a:lnTo>
                    <a:pt x="1765" y="2261"/>
                  </a:lnTo>
                  <a:cubicBezTo>
                    <a:pt x="1971" y="2420"/>
                    <a:pt x="2191" y="2564"/>
                    <a:pt x="2421" y="2688"/>
                  </a:cubicBezTo>
                  <a:cubicBezTo>
                    <a:pt x="2524" y="2745"/>
                    <a:pt x="2640" y="2798"/>
                    <a:pt x="2752" y="2798"/>
                  </a:cubicBezTo>
                  <a:cubicBezTo>
                    <a:pt x="2787" y="2798"/>
                    <a:pt x="2821" y="2793"/>
                    <a:pt x="2854" y="2781"/>
                  </a:cubicBezTo>
                  <a:cubicBezTo>
                    <a:pt x="2961" y="2745"/>
                    <a:pt x="3031" y="2610"/>
                    <a:pt x="3005" y="2512"/>
                  </a:cubicBezTo>
                  <a:lnTo>
                    <a:pt x="3005" y="2512"/>
                  </a:lnTo>
                  <a:cubicBezTo>
                    <a:pt x="3185" y="2788"/>
                    <a:pt x="3333" y="3318"/>
                    <a:pt x="3571" y="3476"/>
                  </a:cubicBezTo>
                  <a:cubicBezTo>
                    <a:pt x="3577" y="3480"/>
                    <a:pt x="3583" y="3482"/>
                    <a:pt x="3590" y="3482"/>
                  </a:cubicBezTo>
                  <a:cubicBezTo>
                    <a:pt x="3679" y="3482"/>
                    <a:pt x="3847" y="3160"/>
                    <a:pt x="3938" y="3128"/>
                  </a:cubicBezTo>
                  <a:cubicBezTo>
                    <a:pt x="4054" y="3087"/>
                    <a:pt x="4087" y="2942"/>
                    <a:pt x="4102" y="2823"/>
                  </a:cubicBezTo>
                  <a:cubicBezTo>
                    <a:pt x="4166" y="2370"/>
                    <a:pt x="4226" y="1896"/>
                    <a:pt x="4057" y="1470"/>
                  </a:cubicBezTo>
                  <a:cubicBezTo>
                    <a:pt x="3807" y="842"/>
                    <a:pt x="3183" y="249"/>
                    <a:pt x="2530" y="70"/>
                  </a:cubicBezTo>
                  <a:cubicBezTo>
                    <a:pt x="2345" y="19"/>
                    <a:pt x="2141" y="0"/>
                    <a:pt x="1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4"/>
            <p:cNvSpPr/>
            <p:nvPr/>
          </p:nvSpPr>
          <p:spPr>
            <a:xfrm>
              <a:off x="7426271" y="1602386"/>
              <a:ext cx="16866" cy="24153"/>
            </a:xfrm>
            <a:custGeom>
              <a:rect b="b" l="l" r="r" t="t"/>
              <a:pathLst>
                <a:path extrusionOk="0" h="1011" w="706">
                  <a:moveTo>
                    <a:pt x="259" y="1"/>
                  </a:moveTo>
                  <a:cubicBezTo>
                    <a:pt x="163" y="1"/>
                    <a:pt x="67" y="36"/>
                    <a:pt x="0" y="106"/>
                  </a:cubicBezTo>
                  <a:lnTo>
                    <a:pt x="216" y="1002"/>
                  </a:lnTo>
                  <a:cubicBezTo>
                    <a:pt x="237" y="1008"/>
                    <a:pt x="257" y="1010"/>
                    <a:pt x="277" y="1010"/>
                  </a:cubicBezTo>
                  <a:cubicBezTo>
                    <a:pt x="398" y="1010"/>
                    <a:pt x="512" y="918"/>
                    <a:pt x="583" y="816"/>
                  </a:cubicBezTo>
                  <a:cubicBezTo>
                    <a:pt x="665" y="689"/>
                    <a:pt x="706" y="532"/>
                    <a:pt x="680" y="382"/>
                  </a:cubicBezTo>
                  <a:cubicBezTo>
                    <a:pt x="654" y="233"/>
                    <a:pt x="556" y="95"/>
                    <a:pt x="418" y="35"/>
                  </a:cubicBezTo>
                  <a:cubicBezTo>
                    <a:pt x="368" y="12"/>
                    <a:pt x="314" y="1"/>
                    <a:pt x="25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4"/>
            <p:cNvSpPr/>
            <p:nvPr/>
          </p:nvSpPr>
          <p:spPr>
            <a:xfrm>
              <a:off x="7405031" y="1539837"/>
              <a:ext cx="141453" cy="74585"/>
            </a:xfrm>
            <a:custGeom>
              <a:rect b="b" l="l" r="r" t="t"/>
              <a:pathLst>
                <a:path extrusionOk="0" h="3122" w="5921">
                  <a:moveTo>
                    <a:pt x="5" y="0"/>
                  </a:moveTo>
                  <a:cubicBezTo>
                    <a:pt x="4" y="0"/>
                    <a:pt x="4" y="1"/>
                    <a:pt x="4" y="1"/>
                  </a:cubicBezTo>
                  <a:cubicBezTo>
                    <a:pt x="0" y="5"/>
                    <a:pt x="26" y="19"/>
                    <a:pt x="78" y="50"/>
                  </a:cubicBezTo>
                  <a:cubicBezTo>
                    <a:pt x="131" y="79"/>
                    <a:pt x="205" y="124"/>
                    <a:pt x="307" y="176"/>
                  </a:cubicBezTo>
                  <a:cubicBezTo>
                    <a:pt x="504" y="281"/>
                    <a:pt x="795" y="427"/>
                    <a:pt x="1169" y="580"/>
                  </a:cubicBezTo>
                  <a:cubicBezTo>
                    <a:pt x="1539" y="722"/>
                    <a:pt x="1991" y="924"/>
                    <a:pt x="2540" y="935"/>
                  </a:cubicBezTo>
                  <a:cubicBezTo>
                    <a:pt x="2557" y="935"/>
                    <a:pt x="2575" y="935"/>
                    <a:pt x="2593" y="935"/>
                  </a:cubicBezTo>
                  <a:cubicBezTo>
                    <a:pt x="3127" y="935"/>
                    <a:pt x="3653" y="666"/>
                    <a:pt x="4224" y="562"/>
                  </a:cubicBezTo>
                  <a:cubicBezTo>
                    <a:pt x="4353" y="539"/>
                    <a:pt x="4482" y="526"/>
                    <a:pt x="4610" y="526"/>
                  </a:cubicBezTo>
                  <a:cubicBezTo>
                    <a:pt x="4776" y="526"/>
                    <a:pt x="4937" y="548"/>
                    <a:pt x="5087" y="598"/>
                  </a:cubicBezTo>
                  <a:cubicBezTo>
                    <a:pt x="5353" y="685"/>
                    <a:pt x="5569" y="871"/>
                    <a:pt x="5685" y="1100"/>
                  </a:cubicBezTo>
                  <a:cubicBezTo>
                    <a:pt x="5805" y="1327"/>
                    <a:pt x="5838" y="1577"/>
                    <a:pt x="5815" y="1805"/>
                  </a:cubicBezTo>
                  <a:cubicBezTo>
                    <a:pt x="5793" y="2033"/>
                    <a:pt x="5703" y="2234"/>
                    <a:pt x="5596" y="2399"/>
                  </a:cubicBezTo>
                  <a:cubicBezTo>
                    <a:pt x="5372" y="2724"/>
                    <a:pt x="5084" y="2896"/>
                    <a:pt x="4886" y="2989"/>
                  </a:cubicBezTo>
                  <a:cubicBezTo>
                    <a:pt x="4684" y="3086"/>
                    <a:pt x="4560" y="3112"/>
                    <a:pt x="4565" y="3120"/>
                  </a:cubicBezTo>
                  <a:cubicBezTo>
                    <a:pt x="4565" y="3121"/>
                    <a:pt x="4566" y="3121"/>
                    <a:pt x="4570" y="3121"/>
                  </a:cubicBezTo>
                  <a:cubicBezTo>
                    <a:pt x="4580" y="3121"/>
                    <a:pt x="4608" y="3117"/>
                    <a:pt x="4654" y="3105"/>
                  </a:cubicBezTo>
                  <a:cubicBezTo>
                    <a:pt x="4710" y="3090"/>
                    <a:pt x="4796" y="3067"/>
                    <a:pt x="4901" y="3022"/>
                  </a:cubicBezTo>
                  <a:cubicBezTo>
                    <a:pt x="5106" y="2937"/>
                    <a:pt x="5408" y="2772"/>
                    <a:pt x="5651" y="2436"/>
                  </a:cubicBezTo>
                  <a:cubicBezTo>
                    <a:pt x="5767" y="2268"/>
                    <a:pt x="5865" y="2055"/>
                    <a:pt x="5891" y="1812"/>
                  </a:cubicBezTo>
                  <a:cubicBezTo>
                    <a:pt x="5920" y="1574"/>
                    <a:pt x="5887" y="1305"/>
                    <a:pt x="5760" y="1058"/>
                  </a:cubicBezTo>
                  <a:cubicBezTo>
                    <a:pt x="5636" y="812"/>
                    <a:pt x="5401" y="607"/>
                    <a:pt x="5117" y="512"/>
                  </a:cubicBezTo>
                  <a:cubicBezTo>
                    <a:pt x="4956" y="457"/>
                    <a:pt x="4785" y="434"/>
                    <a:pt x="4610" y="434"/>
                  </a:cubicBezTo>
                  <a:cubicBezTo>
                    <a:pt x="4477" y="434"/>
                    <a:pt x="4342" y="448"/>
                    <a:pt x="4210" y="472"/>
                  </a:cubicBezTo>
                  <a:cubicBezTo>
                    <a:pt x="3608" y="582"/>
                    <a:pt x="3087" y="853"/>
                    <a:pt x="2569" y="853"/>
                  </a:cubicBezTo>
                  <a:cubicBezTo>
                    <a:pt x="2560" y="853"/>
                    <a:pt x="2550" y="853"/>
                    <a:pt x="2540" y="853"/>
                  </a:cubicBezTo>
                  <a:cubicBezTo>
                    <a:pt x="2017" y="841"/>
                    <a:pt x="1565" y="655"/>
                    <a:pt x="1192" y="517"/>
                  </a:cubicBezTo>
                  <a:cubicBezTo>
                    <a:pt x="818" y="374"/>
                    <a:pt x="523" y="240"/>
                    <a:pt x="321" y="143"/>
                  </a:cubicBezTo>
                  <a:cubicBezTo>
                    <a:pt x="228" y="102"/>
                    <a:pt x="150" y="64"/>
                    <a:pt x="86" y="35"/>
                  </a:cubicBezTo>
                  <a:cubicBezTo>
                    <a:pt x="41" y="12"/>
                    <a:pt x="12" y="0"/>
                    <a:pt x="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4"/>
            <p:cNvSpPr/>
            <p:nvPr/>
          </p:nvSpPr>
          <p:spPr>
            <a:xfrm>
              <a:off x="7427513" y="1607618"/>
              <a:ext cx="10989" cy="12542"/>
            </a:xfrm>
            <a:custGeom>
              <a:rect b="b" l="l" r="r" t="t"/>
              <a:pathLst>
                <a:path extrusionOk="0" h="525" w="460">
                  <a:moveTo>
                    <a:pt x="156" y="1"/>
                  </a:moveTo>
                  <a:cubicBezTo>
                    <a:pt x="147" y="1"/>
                    <a:pt x="139" y="2"/>
                    <a:pt x="131" y="3"/>
                  </a:cubicBezTo>
                  <a:cubicBezTo>
                    <a:pt x="38" y="14"/>
                    <a:pt x="0" y="66"/>
                    <a:pt x="11" y="73"/>
                  </a:cubicBezTo>
                  <a:cubicBezTo>
                    <a:pt x="13" y="76"/>
                    <a:pt x="16" y="77"/>
                    <a:pt x="21" y="77"/>
                  </a:cubicBezTo>
                  <a:cubicBezTo>
                    <a:pt x="35" y="77"/>
                    <a:pt x="63" y="68"/>
                    <a:pt x="103" y="68"/>
                  </a:cubicBezTo>
                  <a:cubicBezTo>
                    <a:pt x="112" y="68"/>
                    <a:pt x="121" y="69"/>
                    <a:pt x="131" y="70"/>
                  </a:cubicBezTo>
                  <a:cubicBezTo>
                    <a:pt x="199" y="73"/>
                    <a:pt x="295" y="123"/>
                    <a:pt x="329" y="212"/>
                  </a:cubicBezTo>
                  <a:cubicBezTo>
                    <a:pt x="355" y="302"/>
                    <a:pt x="303" y="399"/>
                    <a:pt x="251" y="444"/>
                  </a:cubicBezTo>
                  <a:cubicBezTo>
                    <a:pt x="202" y="488"/>
                    <a:pt x="154" y="496"/>
                    <a:pt x="154" y="511"/>
                  </a:cubicBezTo>
                  <a:cubicBezTo>
                    <a:pt x="152" y="516"/>
                    <a:pt x="167" y="524"/>
                    <a:pt x="193" y="524"/>
                  </a:cubicBezTo>
                  <a:cubicBezTo>
                    <a:pt x="217" y="524"/>
                    <a:pt x="252" y="517"/>
                    <a:pt x="292" y="496"/>
                  </a:cubicBezTo>
                  <a:cubicBezTo>
                    <a:pt x="366" y="454"/>
                    <a:pt x="459" y="332"/>
                    <a:pt x="415" y="182"/>
                  </a:cubicBezTo>
                  <a:cubicBezTo>
                    <a:pt x="367" y="50"/>
                    <a:pt x="240" y="1"/>
                    <a:pt x="15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4"/>
            <p:cNvSpPr/>
            <p:nvPr/>
          </p:nvSpPr>
          <p:spPr>
            <a:xfrm>
              <a:off x="7368452" y="1633994"/>
              <a:ext cx="13832" cy="10488"/>
            </a:xfrm>
            <a:custGeom>
              <a:rect b="b" l="l" r="r" t="t"/>
              <a:pathLst>
                <a:path extrusionOk="0" h="439" w="579">
                  <a:moveTo>
                    <a:pt x="332" y="0"/>
                  </a:moveTo>
                  <a:cubicBezTo>
                    <a:pt x="304" y="0"/>
                    <a:pt x="274" y="5"/>
                    <a:pt x="247" y="12"/>
                  </a:cubicBezTo>
                  <a:cubicBezTo>
                    <a:pt x="175" y="31"/>
                    <a:pt x="100" y="67"/>
                    <a:pt x="56" y="128"/>
                  </a:cubicBezTo>
                  <a:cubicBezTo>
                    <a:pt x="11" y="191"/>
                    <a:pt x="0" y="281"/>
                    <a:pt x="37" y="344"/>
                  </a:cubicBezTo>
                  <a:cubicBezTo>
                    <a:pt x="82" y="414"/>
                    <a:pt x="167" y="438"/>
                    <a:pt x="247" y="438"/>
                  </a:cubicBezTo>
                  <a:cubicBezTo>
                    <a:pt x="253" y="438"/>
                    <a:pt x="259" y="438"/>
                    <a:pt x="265" y="438"/>
                  </a:cubicBezTo>
                  <a:cubicBezTo>
                    <a:pt x="362" y="434"/>
                    <a:pt x="459" y="396"/>
                    <a:pt x="516" y="322"/>
                  </a:cubicBezTo>
                  <a:cubicBezTo>
                    <a:pt x="575" y="247"/>
                    <a:pt x="578" y="128"/>
                    <a:pt x="511" y="60"/>
                  </a:cubicBezTo>
                  <a:lnTo>
                    <a:pt x="485" y="64"/>
                  </a:lnTo>
                  <a:cubicBezTo>
                    <a:pt x="450" y="18"/>
                    <a:pt x="392" y="0"/>
                    <a:pt x="33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4"/>
            <p:cNvSpPr/>
            <p:nvPr/>
          </p:nvSpPr>
          <p:spPr>
            <a:xfrm>
              <a:off x="7367233" y="1632465"/>
              <a:ext cx="15242" cy="10034"/>
            </a:xfrm>
            <a:custGeom>
              <a:rect b="b" l="l" r="r" t="t"/>
              <a:pathLst>
                <a:path extrusionOk="0" h="420" w="638">
                  <a:moveTo>
                    <a:pt x="611" y="0"/>
                  </a:moveTo>
                  <a:cubicBezTo>
                    <a:pt x="584" y="0"/>
                    <a:pt x="495" y="137"/>
                    <a:pt x="334" y="240"/>
                  </a:cubicBezTo>
                  <a:cubicBezTo>
                    <a:pt x="167" y="352"/>
                    <a:pt x="2" y="378"/>
                    <a:pt x="2" y="405"/>
                  </a:cubicBezTo>
                  <a:cubicBezTo>
                    <a:pt x="1" y="413"/>
                    <a:pt x="24" y="420"/>
                    <a:pt x="64" y="420"/>
                  </a:cubicBezTo>
                  <a:cubicBezTo>
                    <a:pt x="136" y="420"/>
                    <a:pt x="260" y="397"/>
                    <a:pt x="383" y="315"/>
                  </a:cubicBezTo>
                  <a:cubicBezTo>
                    <a:pt x="577" y="192"/>
                    <a:pt x="637" y="9"/>
                    <a:pt x="615" y="1"/>
                  </a:cubicBezTo>
                  <a:cubicBezTo>
                    <a:pt x="614" y="1"/>
                    <a:pt x="613" y="0"/>
                    <a:pt x="6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4"/>
            <p:cNvSpPr/>
            <p:nvPr/>
          </p:nvSpPr>
          <p:spPr>
            <a:xfrm>
              <a:off x="7402164" y="1535274"/>
              <a:ext cx="117825" cy="22839"/>
            </a:xfrm>
            <a:custGeom>
              <a:rect b="b" l="l" r="r" t="t"/>
              <a:pathLst>
                <a:path extrusionOk="0" h="956" w="4932">
                  <a:moveTo>
                    <a:pt x="7" y="1"/>
                  </a:moveTo>
                  <a:cubicBezTo>
                    <a:pt x="6" y="1"/>
                    <a:pt x="5" y="1"/>
                    <a:pt x="5" y="1"/>
                  </a:cubicBezTo>
                  <a:cubicBezTo>
                    <a:pt x="1" y="5"/>
                    <a:pt x="60" y="50"/>
                    <a:pt x="172" y="125"/>
                  </a:cubicBezTo>
                  <a:cubicBezTo>
                    <a:pt x="284" y="200"/>
                    <a:pt x="449" y="304"/>
                    <a:pt x="658" y="427"/>
                  </a:cubicBezTo>
                  <a:cubicBezTo>
                    <a:pt x="867" y="543"/>
                    <a:pt x="1125" y="677"/>
                    <a:pt x="1427" y="786"/>
                  </a:cubicBezTo>
                  <a:cubicBezTo>
                    <a:pt x="1711" y="884"/>
                    <a:pt x="2036" y="955"/>
                    <a:pt x="2385" y="955"/>
                  </a:cubicBezTo>
                  <a:cubicBezTo>
                    <a:pt x="2409" y="955"/>
                    <a:pt x="2434" y="955"/>
                    <a:pt x="2458" y="954"/>
                  </a:cubicBezTo>
                  <a:cubicBezTo>
                    <a:pt x="2832" y="943"/>
                    <a:pt x="3183" y="815"/>
                    <a:pt x="3452" y="648"/>
                  </a:cubicBezTo>
                  <a:cubicBezTo>
                    <a:pt x="3728" y="484"/>
                    <a:pt x="3960" y="322"/>
                    <a:pt x="4184" y="241"/>
                  </a:cubicBezTo>
                  <a:cubicBezTo>
                    <a:pt x="4356" y="174"/>
                    <a:pt x="4513" y="150"/>
                    <a:pt x="4633" y="150"/>
                  </a:cubicBezTo>
                  <a:cubicBezTo>
                    <a:pt x="4667" y="150"/>
                    <a:pt x="4698" y="151"/>
                    <a:pt x="4725" y="155"/>
                  </a:cubicBezTo>
                  <a:cubicBezTo>
                    <a:pt x="4847" y="165"/>
                    <a:pt x="4914" y="193"/>
                    <a:pt x="4928" y="193"/>
                  </a:cubicBezTo>
                  <a:cubicBezTo>
                    <a:pt x="4930" y="193"/>
                    <a:pt x="4931" y="193"/>
                    <a:pt x="4931" y="192"/>
                  </a:cubicBezTo>
                  <a:cubicBezTo>
                    <a:pt x="4931" y="188"/>
                    <a:pt x="4916" y="181"/>
                    <a:pt x="4882" y="166"/>
                  </a:cubicBezTo>
                  <a:cubicBezTo>
                    <a:pt x="4849" y="151"/>
                    <a:pt x="4800" y="132"/>
                    <a:pt x="4733" y="117"/>
                  </a:cubicBezTo>
                  <a:cubicBezTo>
                    <a:pt x="4690" y="109"/>
                    <a:pt x="4638" y="104"/>
                    <a:pt x="4581" y="104"/>
                  </a:cubicBezTo>
                  <a:cubicBezTo>
                    <a:pt x="4463" y="104"/>
                    <a:pt x="4318" y="125"/>
                    <a:pt x="4161" y="181"/>
                  </a:cubicBezTo>
                  <a:cubicBezTo>
                    <a:pt x="3926" y="255"/>
                    <a:pt x="3683" y="420"/>
                    <a:pt x="3411" y="577"/>
                  </a:cubicBezTo>
                  <a:cubicBezTo>
                    <a:pt x="3142" y="737"/>
                    <a:pt x="2813" y="850"/>
                    <a:pt x="2454" y="860"/>
                  </a:cubicBezTo>
                  <a:cubicBezTo>
                    <a:pt x="2424" y="861"/>
                    <a:pt x="2394" y="862"/>
                    <a:pt x="2364" y="862"/>
                  </a:cubicBezTo>
                  <a:cubicBezTo>
                    <a:pt x="1675" y="862"/>
                    <a:pt x="1089" y="575"/>
                    <a:pt x="688" y="367"/>
                  </a:cubicBezTo>
                  <a:cubicBezTo>
                    <a:pt x="479" y="255"/>
                    <a:pt x="310" y="158"/>
                    <a:pt x="191" y="95"/>
                  </a:cubicBezTo>
                  <a:cubicBezTo>
                    <a:pt x="85" y="36"/>
                    <a:pt x="20" y="1"/>
                    <a:pt x="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4"/>
            <p:cNvSpPr/>
            <p:nvPr/>
          </p:nvSpPr>
          <p:spPr>
            <a:xfrm>
              <a:off x="6240693" y="1295950"/>
              <a:ext cx="101413" cy="61230"/>
            </a:xfrm>
            <a:custGeom>
              <a:rect b="b" l="l" r="r" t="t"/>
              <a:pathLst>
                <a:path extrusionOk="0" h="2563" w="4245">
                  <a:moveTo>
                    <a:pt x="1" y="1259"/>
                  </a:moveTo>
                  <a:cubicBezTo>
                    <a:pt x="1" y="1259"/>
                    <a:pt x="1" y="1260"/>
                    <a:pt x="1" y="1260"/>
                  </a:cubicBezTo>
                  <a:lnTo>
                    <a:pt x="1" y="1260"/>
                  </a:lnTo>
                  <a:lnTo>
                    <a:pt x="1" y="1259"/>
                  </a:lnTo>
                  <a:close/>
                  <a:moveTo>
                    <a:pt x="2944" y="0"/>
                  </a:moveTo>
                  <a:cubicBezTo>
                    <a:pt x="2478" y="0"/>
                    <a:pt x="1743" y="316"/>
                    <a:pt x="1126" y="632"/>
                  </a:cubicBezTo>
                  <a:cubicBezTo>
                    <a:pt x="509" y="944"/>
                    <a:pt x="6" y="1260"/>
                    <a:pt x="1" y="1260"/>
                  </a:cubicBezTo>
                  <a:cubicBezTo>
                    <a:pt x="1" y="1260"/>
                    <a:pt x="1" y="1260"/>
                    <a:pt x="1" y="1260"/>
                  </a:cubicBezTo>
                  <a:lnTo>
                    <a:pt x="1" y="1260"/>
                  </a:lnTo>
                  <a:lnTo>
                    <a:pt x="1383" y="2563"/>
                  </a:lnTo>
                  <a:lnTo>
                    <a:pt x="4244" y="1424"/>
                  </a:lnTo>
                  <a:cubicBezTo>
                    <a:pt x="4244" y="1424"/>
                    <a:pt x="3900" y="599"/>
                    <a:pt x="3281" y="94"/>
                  </a:cubicBezTo>
                  <a:cubicBezTo>
                    <a:pt x="3200" y="29"/>
                    <a:pt x="3084" y="0"/>
                    <a:pt x="294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4"/>
            <p:cNvSpPr/>
            <p:nvPr/>
          </p:nvSpPr>
          <p:spPr>
            <a:xfrm>
              <a:off x="5946843" y="1308110"/>
              <a:ext cx="337040" cy="155357"/>
            </a:xfrm>
            <a:custGeom>
              <a:rect b="b" l="l" r="r" t="t"/>
              <a:pathLst>
                <a:path extrusionOk="0" h="6503" w="14108">
                  <a:moveTo>
                    <a:pt x="12725" y="0"/>
                  </a:moveTo>
                  <a:lnTo>
                    <a:pt x="7138" y="3067"/>
                  </a:lnTo>
                  <a:lnTo>
                    <a:pt x="1139" y="2319"/>
                  </a:lnTo>
                  <a:lnTo>
                    <a:pt x="1" y="5614"/>
                  </a:lnTo>
                  <a:lnTo>
                    <a:pt x="7108" y="6503"/>
                  </a:lnTo>
                  <a:lnTo>
                    <a:pt x="14108" y="1995"/>
                  </a:lnTo>
                  <a:lnTo>
                    <a:pt x="12725"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4"/>
            <p:cNvSpPr/>
            <p:nvPr/>
          </p:nvSpPr>
          <p:spPr>
            <a:xfrm>
              <a:off x="5946843" y="1308110"/>
              <a:ext cx="337040" cy="155357"/>
            </a:xfrm>
            <a:custGeom>
              <a:rect b="b" l="l" r="r" t="t"/>
              <a:pathLst>
                <a:path extrusionOk="0" h="6503" w="14108">
                  <a:moveTo>
                    <a:pt x="12725" y="0"/>
                  </a:moveTo>
                  <a:lnTo>
                    <a:pt x="7138" y="3067"/>
                  </a:lnTo>
                  <a:lnTo>
                    <a:pt x="1139" y="2319"/>
                  </a:lnTo>
                  <a:lnTo>
                    <a:pt x="1" y="5614"/>
                  </a:lnTo>
                  <a:lnTo>
                    <a:pt x="7108" y="6503"/>
                  </a:lnTo>
                  <a:lnTo>
                    <a:pt x="14108" y="1995"/>
                  </a:lnTo>
                  <a:lnTo>
                    <a:pt x="14048" y="1909"/>
                  </a:lnTo>
                  <a:lnTo>
                    <a:pt x="12976" y="359"/>
                  </a:lnTo>
                  <a:lnTo>
                    <a:pt x="127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4"/>
            <p:cNvSpPr/>
            <p:nvPr/>
          </p:nvSpPr>
          <p:spPr>
            <a:xfrm>
              <a:off x="6089265" y="1138813"/>
              <a:ext cx="390339" cy="405939"/>
            </a:xfrm>
            <a:custGeom>
              <a:rect b="b" l="l" r="r" t="t"/>
              <a:pathLst>
                <a:path extrusionOk="0" h="16992" w="16339">
                  <a:moveTo>
                    <a:pt x="14030" y="1"/>
                  </a:moveTo>
                  <a:cubicBezTo>
                    <a:pt x="1" y="1737"/>
                    <a:pt x="1065" y="16992"/>
                    <a:pt x="1065" y="16992"/>
                  </a:cubicBezTo>
                  <a:lnTo>
                    <a:pt x="16338" y="15442"/>
                  </a:lnTo>
                  <a:lnTo>
                    <a:pt x="14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4"/>
            <p:cNvSpPr/>
            <p:nvPr/>
          </p:nvSpPr>
          <p:spPr>
            <a:xfrm>
              <a:off x="5336613" y="2142388"/>
              <a:ext cx="74441" cy="123679"/>
            </a:xfrm>
            <a:custGeom>
              <a:rect b="b" l="l" r="r" t="t"/>
              <a:pathLst>
                <a:path extrusionOk="0" h="5177" w="3116">
                  <a:moveTo>
                    <a:pt x="2021" y="1"/>
                  </a:moveTo>
                  <a:lnTo>
                    <a:pt x="1" y="849"/>
                  </a:lnTo>
                  <a:lnTo>
                    <a:pt x="56" y="1013"/>
                  </a:lnTo>
                  <a:cubicBezTo>
                    <a:pt x="318" y="1745"/>
                    <a:pt x="1442" y="4703"/>
                    <a:pt x="1790" y="5117"/>
                  </a:cubicBezTo>
                  <a:cubicBezTo>
                    <a:pt x="1824" y="5158"/>
                    <a:pt x="1852" y="5177"/>
                    <a:pt x="1874" y="5177"/>
                  </a:cubicBezTo>
                  <a:cubicBezTo>
                    <a:pt x="2105" y="5177"/>
                    <a:pt x="1741" y="3179"/>
                    <a:pt x="1741" y="3179"/>
                  </a:cubicBezTo>
                  <a:lnTo>
                    <a:pt x="3116" y="2585"/>
                  </a:lnTo>
                  <a:lnTo>
                    <a:pt x="20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4"/>
            <p:cNvSpPr/>
            <p:nvPr/>
          </p:nvSpPr>
          <p:spPr>
            <a:xfrm>
              <a:off x="5354652" y="2155074"/>
              <a:ext cx="96" cy="24"/>
            </a:xfrm>
            <a:custGeom>
              <a:rect b="b" l="l" r="r" t="t"/>
              <a:pathLst>
                <a:path extrusionOk="0" h="1" w="4">
                  <a:moveTo>
                    <a:pt x="4" y="0"/>
                  </a:moveTo>
                  <a:lnTo>
                    <a:pt x="0" y="0"/>
                  </a:lnTo>
                  <a:lnTo>
                    <a:pt x="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4"/>
            <p:cNvSpPr/>
            <p:nvPr/>
          </p:nvSpPr>
          <p:spPr>
            <a:xfrm>
              <a:off x="5337521" y="2155074"/>
              <a:ext cx="20354" cy="29361"/>
            </a:xfrm>
            <a:custGeom>
              <a:rect b="b" l="l" r="r" t="t"/>
              <a:pathLst>
                <a:path extrusionOk="0" h="1229" w="852">
                  <a:moveTo>
                    <a:pt x="717" y="0"/>
                  </a:moveTo>
                  <a:lnTo>
                    <a:pt x="0" y="306"/>
                  </a:lnTo>
                  <a:lnTo>
                    <a:pt x="0" y="306"/>
                  </a:lnTo>
                  <a:lnTo>
                    <a:pt x="18" y="299"/>
                  </a:lnTo>
                  <a:lnTo>
                    <a:pt x="404" y="1228"/>
                  </a:lnTo>
                  <a:cubicBezTo>
                    <a:pt x="590" y="1098"/>
                    <a:pt x="732" y="904"/>
                    <a:pt x="788" y="683"/>
                  </a:cubicBezTo>
                  <a:cubicBezTo>
                    <a:pt x="852" y="452"/>
                    <a:pt x="829" y="209"/>
                    <a:pt x="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4"/>
            <p:cNvSpPr/>
            <p:nvPr/>
          </p:nvSpPr>
          <p:spPr>
            <a:xfrm>
              <a:off x="5336613" y="2162648"/>
              <a:ext cx="46251" cy="103802"/>
            </a:xfrm>
            <a:custGeom>
              <a:rect b="b" l="l" r="r" t="t"/>
              <a:pathLst>
                <a:path extrusionOk="0" h="4345" w="1936">
                  <a:moveTo>
                    <a:pt x="1" y="1"/>
                  </a:moveTo>
                  <a:lnTo>
                    <a:pt x="1" y="1"/>
                  </a:lnTo>
                  <a:cubicBezTo>
                    <a:pt x="206" y="639"/>
                    <a:pt x="594" y="1640"/>
                    <a:pt x="964" y="2518"/>
                  </a:cubicBezTo>
                  <a:cubicBezTo>
                    <a:pt x="583" y="1580"/>
                    <a:pt x="199" y="557"/>
                    <a:pt x="56" y="165"/>
                  </a:cubicBezTo>
                  <a:lnTo>
                    <a:pt x="1" y="1"/>
                  </a:lnTo>
                  <a:close/>
                  <a:moveTo>
                    <a:pt x="1916" y="3523"/>
                  </a:moveTo>
                  <a:cubicBezTo>
                    <a:pt x="1916" y="3526"/>
                    <a:pt x="1921" y="3580"/>
                    <a:pt x="1929" y="3659"/>
                  </a:cubicBezTo>
                  <a:lnTo>
                    <a:pt x="1929" y="3659"/>
                  </a:lnTo>
                  <a:cubicBezTo>
                    <a:pt x="1925" y="3614"/>
                    <a:pt x="1922" y="3568"/>
                    <a:pt x="1916" y="3523"/>
                  </a:cubicBezTo>
                  <a:close/>
                  <a:moveTo>
                    <a:pt x="1929" y="3659"/>
                  </a:moveTo>
                  <a:cubicBezTo>
                    <a:pt x="1931" y="3681"/>
                    <a:pt x="1933" y="3703"/>
                    <a:pt x="1935" y="3724"/>
                  </a:cubicBezTo>
                  <a:cubicBezTo>
                    <a:pt x="1933" y="3701"/>
                    <a:pt x="1931" y="3679"/>
                    <a:pt x="1929" y="3659"/>
                  </a:cubicBezTo>
                  <a:close/>
                  <a:moveTo>
                    <a:pt x="1775" y="4251"/>
                  </a:moveTo>
                  <a:cubicBezTo>
                    <a:pt x="1776" y="4253"/>
                    <a:pt x="1777" y="4256"/>
                    <a:pt x="1779" y="4258"/>
                  </a:cubicBezTo>
                  <a:lnTo>
                    <a:pt x="1779" y="4258"/>
                  </a:lnTo>
                  <a:cubicBezTo>
                    <a:pt x="1778" y="4255"/>
                    <a:pt x="1776" y="4253"/>
                    <a:pt x="1775" y="4251"/>
                  </a:cubicBezTo>
                  <a:close/>
                  <a:moveTo>
                    <a:pt x="1906" y="4311"/>
                  </a:moveTo>
                  <a:cubicBezTo>
                    <a:pt x="1905" y="4312"/>
                    <a:pt x="1904" y="4313"/>
                    <a:pt x="1903" y="4315"/>
                  </a:cubicBezTo>
                  <a:lnTo>
                    <a:pt x="1903" y="4315"/>
                  </a:lnTo>
                  <a:cubicBezTo>
                    <a:pt x="1904" y="4313"/>
                    <a:pt x="1905" y="4312"/>
                    <a:pt x="1906" y="4311"/>
                  </a:cubicBezTo>
                  <a:close/>
                  <a:moveTo>
                    <a:pt x="1779" y="4258"/>
                  </a:moveTo>
                  <a:cubicBezTo>
                    <a:pt x="1811" y="4310"/>
                    <a:pt x="1836" y="4337"/>
                    <a:pt x="1854" y="4340"/>
                  </a:cubicBezTo>
                  <a:cubicBezTo>
                    <a:pt x="1857" y="4345"/>
                    <a:pt x="1861" y="4345"/>
                    <a:pt x="1864" y="4345"/>
                  </a:cubicBezTo>
                  <a:cubicBezTo>
                    <a:pt x="1882" y="4345"/>
                    <a:pt x="1893" y="4334"/>
                    <a:pt x="1903" y="4315"/>
                  </a:cubicBezTo>
                  <a:lnTo>
                    <a:pt x="1903" y="4315"/>
                  </a:lnTo>
                  <a:cubicBezTo>
                    <a:pt x="1896" y="4327"/>
                    <a:pt x="1886" y="4330"/>
                    <a:pt x="1876" y="4330"/>
                  </a:cubicBezTo>
                  <a:cubicBezTo>
                    <a:pt x="1854" y="4330"/>
                    <a:pt x="1823" y="4311"/>
                    <a:pt x="1790" y="4269"/>
                  </a:cubicBezTo>
                  <a:cubicBezTo>
                    <a:pt x="1787" y="4267"/>
                    <a:pt x="1783" y="4263"/>
                    <a:pt x="1779" y="42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4"/>
            <p:cNvSpPr/>
            <p:nvPr/>
          </p:nvSpPr>
          <p:spPr>
            <a:xfrm>
              <a:off x="5336613" y="2162385"/>
              <a:ext cx="46872" cy="103706"/>
            </a:xfrm>
            <a:custGeom>
              <a:rect b="b" l="l" r="r" t="t"/>
              <a:pathLst>
                <a:path extrusionOk="0" h="4341" w="1962">
                  <a:moveTo>
                    <a:pt x="38" y="0"/>
                  </a:moveTo>
                  <a:lnTo>
                    <a:pt x="1" y="12"/>
                  </a:lnTo>
                  <a:lnTo>
                    <a:pt x="56" y="176"/>
                  </a:lnTo>
                  <a:cubicBezTo>
                    <a:pt x="199" y="568"/>
                    <a:pt x="583" y="1591"/>
                    <a:pt x="964" y="2529"/>
                  </a:cubicBezTo>
                  <a:cubicBezTo>
                    <a:pt x="1300" y="3325"/>
                    <a:pt x="1621" y="4020"/>
                    <a:pt x="1775" y="4262"/>
                  </a:cubicBezTo>
                  <a:cubicBezTo>
                    <a:pt x="1778" y="4270"/>
                    <a:pt x="1786" y="4277"/>
                    <a:pt x="1790" y="4280"/>
                  </a:cubicBezTo>
                  <a:cubicBezTo>
                    <a:pt x="1823" y="4322"/>
                    <a:pt x="1854" y="4341"/>
                    <a:pt x="1876" y="4341"/>
                  </a:cubicBezTo>
                  <a:cubicBezTo>
                    <a:pt x="1887" y="4341"/>
                    <a:pt x="1898" y="4337"/>
                    <a:pt x="1906" y="4322"/>
                  </a:cubicBezTo>
                  <a:cubicBezTo>
                    <a:pt x="1961" y="4228"/>
                    <a:pt x="1950" y="3937"/>
                    <a:pt x="1935" y="3735"/>
                  </a:cubicBezTo>
                  <a:cubicBezTo>
                    <a:pt x="1928" y="3672"/>
                    <a:pt x="1924" y="3601"/>
                    <a:pt x="1916" y="3534"/>
                  </a:cubicBezTo>
                  <a:cubicBezTo>
                    <a:pt x="1876" y="3451"/>
                    <a:pt x="1749" y="3432"/>
                    <a:pt x="1644" y="3432"/>
                  </a:cubicBezTo>
                  <a:cubicBezTo>
                    <a:pt x="1558" y="3432"/>
                    <a:pt x="1487" y="3444"/>
                    <a:pt x="1487" y="3444"/>
                  </a:cubicBezTo>
                  <a:lnTo>
                    <a:pt x="442" y="922"/>
                  </a:lnTo>
                  <a:cubicBezTo>
                    <a:pt x="434" y="927"/>
                    <a:pt x="426" y="934"/>
                    <a:pt x="415" y="941"/>
                  </a:cubicBezTo>
                  <a:lnTo>
                    <a:pt x="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4"/>
            <p:cNvSpPr/>
            <p:nvPr/>
          </p:nvSpPr>
          <p:spPr>
            <a:xfrm>
              <a:off x="5337521" y="2162194"/>
              <a:ext cx="9652" cy="22696"/>
            </a:xfrm>
            <a:custGeom>
              <a:rect b="b" l="l" r="r" t="t"/>
              <a:pathLst>
                <a:path extrusionOk="0" h="950" w="404">
                  <a:moveTo>
                    <a:pt x="18" y="1"/>
                  </a:moveTo>
                  <a:lnTo>
                    <a:pt x="0" y="8"/>
                  </a:lnTo>
                  <a:lnTo>
                    <a:pt x="377" y="949"/>
                  </a:lnTo>
                  <a:cubicBezTo>
                    <a:pt x="388" y="942"/>
                    <a:pt x="396" y="935"/>
                    <a:pt x="404" y="930"/>
                  </a:cubicBezTo>
                  <a:lnTo>
                    <a:pt x="18" y="1"/>
                  </a:lnTo>
                  <a:close/>
                </a:path>
              </a:pathLst>
            </a:custGeom>
            <a:solidFill>
              <a:srgbClr val="F8C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4"/>
            <p:cNvSpPr/>
            <p:nvPr/>
          </p:nvSpPr>
          <p:spPr>
            <a:xfrm>
              <a:off x="5337593" y="2161215"/>
              <a:ext cx="44388" cy="104782"/>
            </a:xfrm>
            <a:custGeom>
              <a:rect b="b" l="l" r="r" t="t"/>
              <a:pathLst>
                <a:path extrusionOk="0" h="4386" w="1858">
                  <a:moveTo>
                    <a:pt x="1" y="1"/>
                  </a:moveTo>
                  <a:lnTo>
                    <a:pt x="1" y="1"/>
                  </a:lnTo>
                  <a:cubicBezTo>
                    <a:pt x="1" y="1"/>
                    <a:pt x="4" y="16"/>
                    <a:pt x="15" y="45"/>
                  </a:cubicBezTo>
                  <a:cubicBezTo>
                    <a:pt x="30" y="87"/>
                    <a:pt x="46" y="128"/>
                    <a:pt x="60" y="176"/>
                  </a:cubicBezTo>
                  <a:cubicBezTo>
                    <a:pt x="109" y="307"/>
                    <a:pt x="168" y="468"/>
                    <a:pt x="239" y="654"/>
                  </a:cubicBezTo>
                  <a:cubicBezTo>
                    <a:pt x="393" y="1057"/>
                    <a:pt x="613" y="1611"/>
                    <a:pt x="871" y="2216"/>
                  </a:cubicBezTo>
                  <a:cubicBezTo>
                    <a:pt x="1125" y="2821"/>
                    <a:pt x="1371" y="3366"/>
                    <a:pt x="1551" y="3758"/>
                  </a:cubicBezTo>
                  <a:cubicBezTo>
                    <a:pt x="1637" y="3938"/>
                    <a:pt x="1711" y="4091"/>
                    <a:pt x="1771" y="4217"/>
                  </a:cubicBezTo>
                  <a:cubicBezTo>
                    <a:pt x="1794" y="4262"/>
                    <a:pt x="1813" y="4303"/>
                    <a:pt x="1830" y="4341"/>
                  </a:cubicBezTo>
                  <a:cubicBezTo>
                    <a:pt x="1846" y="4371"/>
                    <a:pt x="1853" y="4386"/>
                    <a:pt x="1853" y="4386"/>
                  </a:cubicBezTo>
                  <a:cubicBezTo>
                    <a:pt x="1857" y="4386"/>
                    <a:pt x="1849" y="4367"/>
                    <a:pt x="1839" y="4341"/>
                  </a:cubicBezTo>
                  <a:cubicBezTo>
                    <a:pt x="1820" y="4300"/>
                    <a:pt x="1801" y="4259"/>
                    <a:pt x="1782" y="4214"/>
                  </a:cubicBezTo>
                  <a:cubicBezTo>
                    <a:pt x="1726" y="4087"/>
                    <a:pt x="1656" y="3930"/>
                    <a:pt x="1573" y="3747"/>
                  </a:cubicBezTo>
                  <a:cubicBezTo>
                    <a:pt x="1397" y="3355"/>
                    <a:pt x="1158" y="2809"/>
                    <a:pt x="901" y="2204"/>
                  </a:cubicBezTo>
                  <a:cubicBezTo>
                    <a:pt x="647" y="1599"/>
                    <a:pt x="423" y="1047"/>
                    <a:pt x="262" y="647"/>
                  </a:cubicBezTo>
                  <a:cubicBezTo>
                    <a:pt x="187" y="460"/>
                    <a:pt x="124" y="299"/>
                    <a:pt x="75" y="173"/>
                  </a:cubicBezTo>
                  <a:cubicBezTo>
                    <a:pt x="56" y="124"/>
                    <a:pt x="38" y="83"/>
                    <a:pt x="23" y="42"/>
                  </a:cubicBezTo>
                  <a:cubicBezTo>
                    <a:pt x="8" y="16"/>
                    <a:pt x="4"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4"/>
            <p:cNvSpPr/>
            <p:nvPr/>
          </p:nvSpPr>
          <p:spPr>
            <a:xfrm>
              <a:off x="5370994" y="2243976"/>
              <a:ext cx="12494" cy="2938"/>
            </a:xfrm>
            <a:custGeom>
              <a:rect b="b" l="l" r="r" t="t"/>
              <a:pathLst>
                <a:path extrusionOk="0" h="123" w="523">
                  <a:moveTo>
                    <a:pt x="194" y="0"/>
                  </a:moveTo>
                  <a:cubicBezTo>
                    <a:pt x="80" y="0"/>
                    <a:pt x="1" y="41"/>
                    <a:pt x="7" y="44"/>
                  </a:cubicBezTo>
                  <a:cubicBezTo>
                    <a:pt x="7" y="46"/>
                    <a:pt x="9" y="46"/>
                    <a:pt x="13" y="46"/>
                  </a:cubicBezTo>
                  <a:cubicBezTo>
                    <a:pt x="31" y="46"/>
                    <a:pt x="89" y="31"/>
                    <a:pt x="168" y="31"/>
                  </a:cubicBezTo>
                  <a:cubicBezTo>
                    <a:pt x="198" y="31"/>
                    <a:pt x="232" y="33"/>
                    <a:pt x="268" y="40"/>
                  </a:cubicBezTo>
                  <a:cubicBezTo>
                    <a:pt x="403" y="58"/>
                    <a:pt x="502" y="123"/>
                    <a:pt x="514" y="123"/>
                  </a:cubicBezTo>
                  <a:cubicBezTo>
                    <a:pt x="514" y="123"/>
                    <a:pt x="515" y="123"/>
                    <a:pt x="515" y="122"/>
                  </a:cubicBezTo>
                  <a:cubicBezTo>
                    <a:pt x="522" y="119"/>
                    <a:pt x="425" y="29"/>
                    <a:pt x="272" y="7"/>
                  </a:cubicBezTo>
                  <a:cubicBezTo>
                    <a:pt x="245" y="2"/>
                    <a:pt x="218" y="0"/>
                    <a:pt x="1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4"/>
            <p:cNvSpPr/>
            <p:nvPr/>
          </p:nvSpPr>
          <p:spPr>
            <a:xfrm>
              <a:off x="5372667" y="2222808"/>
              <a:ext cx="6522" cy="1386"/>
            </a:xfrm>
            <a:custGeom>
              <a:rect b="b" l="l" r="r" t="t"/>
              <a:pathLst>
                <a:path extrusionOk="0" h="58" w="273">
                  <a:moveTo>
                    <a:pt x="29" y="1"/>
                  </a:moveTo>
                  <a:cubicBezTo>
                    <a:pt x="11" y="1"/>
                    <a:pt x="0" y="3"/>
                    <a:pt x="0" y="7"/>
                  </a:cubicBezTo>
                  <a:cubicBezTo>
                    <a:pt x="0" y="15"/>
                    <a:pt x="60" y="34"/>
                    <a:pt x="135" y="45"/>
                  </a:cubicBezTo>
                  <a:cubicBezTo>
                    <a:pt x="178" y="53"/>
                    <a:pt x="218" y="57"/>
                    <a:pt x="243" y="57"/>
                  </a:cubicBezTo>
                  <a:cubicBezTo>
                    <a:pt x="262" y="57"/>
                    <a:pt x="273" y="55"/>
                    <a:pt x="273" y="52"/>
                  </a:cubicBezTo>
                  <a:cubicBezTo>
                    <a:pt x="273" y="41"/>
                    <a:pt x="214" y="26"/>
                    <a:pt x="138" y="11"/>
                  </a:cubicBezTo>
                  <a:cubicBezTo>
                    <a:pt x="95" y="5"/>
                    <a:pt x="55"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4"/>
            <p:cNvSpPr/>
            <p:nvPr/>
          </p:nvSpPr>
          <p:spPr>
            <a:xfrm>
              <a:off x="5373121" y="2216763"/>
              <a:ext cx="5280" cy="2532"/>
            </a:xfrm>
            <a:custGeom>
              <a:rect b="b" l="l" r="r" t="t"/>
              <a:pathLst>
                <a:path extrusionOk="0" h="106" w="221">
                  <a:moveTo>
                    <a:pt x="10" y="1"/>
                  </a:moveTo>
                  <a:cubicBezTo>
                    <a:pt x="6" y="1"/>
                    <a:pt x="4" y="1"/>
                    <a:pt x="4" y="3"/>
                  </a:cubicBezTo>
                  <a:cubicBezTo>
                    <a:pt x="0" y="10"/>
                    <a:pt x="45" y="40"/>
                    <a:pt x="101" y="70"/>
                  </a:cubicBezTo>
                  <a:cubicBezTo>
                    <a:pt x="150" y="91"/>
                    <a:pt x="194" y="105"/>
                    <a:pt x="210" y="105"/>
                  </a:cubicBezTo>
                  <a:cubicBezTo>
                    <a:pt x="214" y="105"/>
                    <a:pt x="216" y="105"/>
                    <a:pt x="217" y="103"/>
                  </a:cubicBezTo>
                  <a:cubicBezTo>
                    <a:pt x="221" y="92"/>
                    <a:pt x="176" y="66"/>
                    <a:pt x="116" y="36"/>
                  </a:cubicBezTo>
                  <a:cubicBezTo>
                    <a:pt x="70" y="14"/>
                    <a:pt x="26"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4"/>
            <p:cNvSpPr/>
            <p:nvPr/>
          </p:nvSpPr>
          <p:spPr>
            <a:xfrm>
              <a:off x="5377493" y="2211172"/>
              <a:ext cx="3058" cy="6570"/>
            </a:xfrm>
            <a:custGeom>
              <a:rect b="b" l="l" r="r" t="t"/>
              <a:pathLst>
                <a:path extrusionOk="0" h="275" w="128">
                  <a:moveTo>
                    <a:pt x="9" y="1"/>
                  </a:moveTo>
                  <a:cubicBezTo>
                    <a:pt x="9" y="1"/>
                    <a:pt x="8" y="1"/>
                    <a:pt x="8" y="1"/>
                  </a:cubicBezTo>
                  <a:cubicBezTo>
                    <a:pt x="0" y="5"/>
                    <a:pt x="19" y="68"/>
                    <a:pt x="48" y="144"/>
                  </a:cubicBezTo>
                  <a:cubicBezTo>
                    <a:pt x="78" y="216"/>
                    <a:pt x="110" y="275"/>
                    <a:pt x="119" y="275"/>
                  </a:cubicBezTo>
                  <a:cubicBezTo>
                    <a:pt x="120" y="275"/>
                    <a:pt x="120" y="274"/>
                    <a:pt x="120" y="274"/>
                  </a:cubicBezTo>
                  <a:cubicBezTo>
                    <a:pt x="127" y="270"/>
                    <a:pt x="108" y="207"/>
                    <a:pt x="79" y="132"/>
                  </a:cubicBezTo>
                  <a:cubicBezTo>
                    <a:pt x="49" y="60"/>
                    <a:pt x="1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4"/>
            <p:cNvSpPr/>
            <p:nvPr/>
          </p:nvSpPr>
          <p:spPr>
            <a:xfrm>
              <a:off x="5381053" y="2208329"/>
              <a:ext cx="3058" cy="7621"/>
            </a:xfrm>
            <a:custGeom>
              <a:rect b="b" l="l" r="r" t="t"/>
              <a:pathLst>
                <a:path extrusionOk="0" h="319" w="128">
                  <a:moveTo>
                    <a:pt x="11" y="1"/>
                  </a:moveTo>
                  <a:cubicBezTo>
                    <a:pt x="4" y="1"/>
                    <a:pt x="1" y="80"/>
                    <a:pt x="30" y="173"/>
                  </a:cubicBezTo>
                  <a:cubicBezTo>
                    <a:pt x="60" y="260"/>
                    <a:pt x="110" y="318"/>
                    <a:pt x="119" y="318"/>
                  </a:cubicBezTo>
                  <a:cubicBezTo>
                    <a:pt x="119" y="318"/>
                    <a:pt x="120" y="318"/>
                    <a:pt x="120" y="318"/>
                  </a:cubicBezTo>
                  <a:cubicBezTo>
                    <a:pt x="128" y="311"/>
                    <a:pt x="94" y="247"/>
                    <a:pt x="64" y="161"/>
                  </a:cubicBezTo>
                  <a:cubicBezTo>
                    <a:pt x="34" y="75"/>
                    <a:pt x="23"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4"/>
            <p:cNvSpPr/>
            <p:nvPr/>
          </p:nvSpPr>
          <p:spPr>
            <a:xfrm>
              <a:off x="5378114" y="2222712"/>
              <a:ext cx="10631" cy="10297"/>
            </a:xfrm>
            <a:custGeom>
              <a:rect b="b" l="l" r="r" t="t"/>
              <a:pathLst>
                <a:path extrusionOk="0" h="431" w="445">
                  <a:moveTo>
                    <a:pt x="61" y="44"/>
                  </a:moveTo>
                  <a:cubicBezTo>
                    <a:pt x="90" y="44"/>
                    <a:pt x="129" y="47"/>
                    <a:pt x="172" y="60"/>
                  </a:cubicBezTo>
                  <a:cubicBezTo>
                    <a:pt x="224" y="78"/>
                    <a:pt x="281" y="109"/>
                    <a:pt x="325" y="164"/>
                  </a:cubicBezTo>
                  <a:cubicBezTo>
                    <a:pt x="370" y="217"/>
                    <a:pt x="408" y="295"/>
                    <a:pt x="396" y="366"/>
                  </a:cubicBezTo>
                  <a:cubicBezTo>
                    <a:pt x="392" y="388"/>
                    <a:pt x="377" y="397"/>
                    <a:pt x="360" y="397"/>
                  </a:cubicBezTo>
                  <a:cubicBezTo>
                    <a:pt x="348" y="397"/>
                    <a:pt x="334" y="393"/>
                    <a:pt x="322" y="385"/>
                  </a:cubicBezTo>
                  <a:cubicBezTo>
                    <a:pt x="296" y="362"/>
                    <a:pt x="269" y="333"/>
                    <a:pt x="243" y="307"/>
                  </a:cubicBezTo>
                  <a:cubicBezTo>
                    <a:pt x="195" y="254"/>
                    <a:pt x="157" y="202"/>
                    <a:pt x="127" y="154"/>
                  </a:cubicBezTo>
                  <a:cubicBezTo>
                    <a:pt x="97" y="109"/>
                    <a:pt x="76" y="71"/>
                    <a:pt x="61" y="44"/>
                  </a:cubicBezTo>
                  <a:close/>
                  <a:moveTo>
                    <a:pt x="34" y="0"/>
                  </a:moveTo>
                  <a:cubicBezTo>
                    <a:pt x="33" y="2"/>
                    <a:pt x="35" y="13"/>
                    <a:pt x="41" y="31"/>
                  </a:cubicBezTo>
                  <a:lnTo>
                    <a:pt x="41" y="31"/>
                  </a:lnTo>
                  <a:cubicBezTo>
                    <a:pt x="14" y="39"/>
                    <a:pt x="0" y="45"/>
                    <a:pt x="0" y="45"/>
                  </a:cubicBezTo>
                  <a:cubicBezTo>
                    <a:pt x="0" y="46"/>
                    <a:pt x="2" y="47"/>
                    <a:pt x="5" y="47"/>
                  </a:cubicBezTo>
                  <a:cubicBezTo>
                    <a:pt x="12" y="47"/>
                    <a:pt x="26" y="45"/>
                    <a:pt x="45" y="44"/>
                  </a:cubicBezTo>
                  <a:lnTo>
                    <a:pt x="45" y="44"/>
                  </a:lnTo>
                  <a:cubicBezTo>
                    <a:pt x="56" y="74"/>
                    <a:pt x="75" y="117"/>
                    <a:pt x="105" y="168"/>
                  </a:cubicBezTo>
                  <a:cubicBezTo>
                    <a:pt x="134" y="217"/>
                    <a:pt x="172" y="273"/>
                    <a:pt x="221" y="329"/>
                  </a:cubicBezTo>
                  <a:cubicBezTo>
                    <a:pt x="247" y="355"/>
                    <a:pt x="269" y="385"/>
                    <a:pt x="303" y="411"/>
                  </a:cubicBezTo>
                  <a:cubicBezTo>
                    <a:pt x="319" y="421"/>
                    <a:pt x="338" y="430"/>
                    <a:pt x="362" y="430"/>
                  </a:cubicBezTo>
                  <a:cubicBezTo>
                    <a:pt x="366" y="430"/>
                    <a:pt x="370" y="430"/>
                    <a:pt x="374" y="430"/>
                  </a:cubicBezTo>
                  <a:cubicBezTo>
                    <a:pt x="400" y="426"/>
                    <a:pt x="422" y="404"/>
                    <a:pt x="430" y="378"/>
                  </a:cubicBezTo>
                  <a:cubicBezTo>
                    <a:pt x="445" y="183"/>
                    <a:pt x="288" y="64"/>
                    <a:pt x="179" y="38"/>
                  </a:cubicBezTo>
                  <a:cubicBezTo>
                    <a:pt x="148" y="29"/>
                    <a:pt x="120" y="27"/>
                    <a:pt x="96" y="27"/>
                  </a:cubicBezTo>
                  <a:cubicBezTo>
                    <a:pt x="80" y="27"/>
                    <a:pt x="66" y="28"/>
                    <a:pt x="53" y="29"/>
                  </a:cubicBezTo>
                  <a:lnTo>
                    <a:pt x="53" y="29"/>
                  </a:lnTo>
                  <a:cubicBezTo>
                    <a:pt x="43" y="11"/>
                    <a:pt x="37"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4"/>
            <p:cNvSpPr/>
            <p:nvPr/>
          </p:nvSpPr>
          <p:spPr>
            <a:xfrm>
              <a:off x="5378998" y="2215975"/>
              <a:ext cx="6976" cy="7979"/>
            </a:xfrm>
            <a:custGeom>
              <a:rect b="b" l="l" r="r" t="t"/>
              <a:pathLst>
                <a:path extrusionOk="0" h="334" w="292">
                  <a:moveTo>
                    <a:pt x="203" y="1"/>
                  </a:moveTo>
                  <a:cubicBezTo>
                    <a:pt x="187" y="1"/>
                    <a:pt x="172" y="6"/>
                    <a:pt x="161" y="13"/>
                  </a:cubicBezTo>
                  <a:cubicBezTo>
                    <a:pt x="132" y="29"/>
                    <a:pt x="113" y="51"/>
                    <a:pt x="97" y="69"/>
                  </a:cubicBezTo>
                  <a:cubicBezTo>
                    <a:pt x="68" y="114"/>
                    <a:pt x="45" y="155"/>
                    <a:pt x="30" y="193"/>
                  </a:cubicBezTo>
                  <a:cubicBezTo>
                    <a:pt x="4" y="267"/>
                    <a:pt x="1" y="315"/>
                    <a:pt x="4" y="315"/>
                  </a:cubicBezTo>
                  <a:cubicBezTo>
                    <a:pt x="8" y="315"/>
                    <a:pt x="19" y="271"/>
                    <a:pt x="53" y="200"/>
                  </a:cubicBezTo>
                  <a:cubicBezTo>
                    <a:pt x="71" y="167"/>
                    <a:pt x="94" y="129"/>
                    <a:pt x="124" y="91"/>
                  </a:cubicBezTo>
                  <a:cubicBezTo>
                    <a:pt x="143" y="62"/>
                    <a:pt x="178" y="32"/>
                    <a:pt x="205" y="32"/>
                  </a:cubicBezTo>
                  <a:cubicBezTo>
                    <a:pt x="216" y="32"/>
                    <a:pt x="225" y="36"/>
                    <a:pt x="232" y="46"/>
                  </a:cubicBezTo>
                  <a:cubicBezTo>
                    <a:pt x="251" y="88"/>
                    <a:pt x="228" y="148"/>
                    <a:pt x="206" y="189"/>
                  </a:cubicBezTo>
                  <a:cubicBezTo>
                    <a:pt x="180" y="230"/>
                    <a:pt x="150" y="260"/>
                    <a:pt x="120" y="282"/>
                  </a:cubicBezTo>
                  <a:cubicBezTo>
                    <a:pt x="57" y="323"/>
                    <a:pt x="8" y="323"/>
                    <a:pt x="8" y="331"/>
                  </a:cubicBezTo>
                  <a:cubicBezTo>
                    <a:pt x="8" y="332"/>
                    <a:pt x="14" y="334"/>
                    <a:pt x="26" y="334"/>
                  </a:cubicBezTo>
                  <a:cubicBezTo>
                    <a:pt x="48" y="334"/>
                    <a:pt x="86" y="328"/>
                    <a:pt x="132" y="301"/>
                  </a:cubicBezTo>
                  <a:cubicBezTo>
                    <a:pt x="165" y="282"/>
                    <a:pt x="202" y="248"/>
                    <a:pt x="232" y="203"/>
                  </a:cubicBezTo>
                  <a:cubicBezTo>
                    <a:pt x="259" y="159"/>
                    <a:pt x="292" y="99"/>
                    <a:pt x="259" y="32"/>
                  </a:cubicBezTo>
                  <a:cubicBezTo>
                    <a:pt x="248" y="10"/>
                    <a:pt x="225"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4"/>
            <p:cNvSpPr/>
            <p:nvPr/>
          </p:nvSpPr>
          <p:spPr>
            <a:xfrm>
              <a:off x="5346791" y="2155313"/>
              <a:ext cx="12256" cy="29313"/>
            </a:xfrm>
            <a:custGeom>
              <a:rect b="b" l="l" r="r" t="t"/>
              <a:pathLst>
                <a:path extrusionOk="0" h="1227" w="513">
                  <a:moveTo>
                    <a:pt x="348" y="1"/>
                  </a:moveTo>
                  <a:cubicBezTo>
                    <a:pt x="347" y="1"/>
                    <a:pt x="347" y="1"/>
                    <a:pt x="347" y="1"/>
                  </a:cubicBezTo>
                  <a:cubicBezTo>
                    <a:pt x="340" y="1"/>
                    <a:pt x="385" y="72"/>
                    <a:pt x="419" y="196"/>
                  </a:cubicBezTo>
                  <a:cubicBezTo>
                    <a:pt x="456" y="315"/>
                    <a:pt x="478" y="494"/>
                    <a:pt x="426" y="681"/>
                  </a:cubicBezTo>
                  <a:cubicBezTo>
                    <a:pt x="374" y="872"/>
                    <a:pt x="262" y="1013"/>
                    <a:pt x="168" y="1099"/>
                  </a:cubicBezTo>
                  <a:cubicBezTo>
                    <a:pt x="71" y="1185"/>
                    <a:pt x="0" y="1218"/>
                    <a:pt x="4" y="1227"/>
                  </a:cubicBezTo>
                  <a:cubicBezTo>
                    <a:pt x="4" y="1227"/>
                    <a:pt x="23" y="1218"/>
                    <a:pt x="56" y="1204"/>
                  </a:cubicBezTo>
                  <a:cubicBezTo>
                    <a:pt x="86" y="1185"/>
                    <a:pt x="131" y="1159"/>
                    <a:pt x="183" y="1118"/>
                  </a:cubicBezTo>
                  <a:cubicBezTo>
                    <a:pt x="285" y="1036"/>
                    <a:pt x="404" y="887"/>
                    <a:pt x="456" y="692"/>
                  </a:cubicBezTo>
                  <a:cubicBezTo>
                    <a:pt x="512" y="498"/>
                    <a:pt x="486" y="308"/>
                    <a:pt x="441" y="188"/>
                  </a:cubicBezTo>
                  <a:cubicBezTo>
                    <a:pt x="423" y="125"/>
                    <a:pt x="397" y="75"/>
                    <a:pt x="378" y="46"/>
                  </a:cubicBezTo>
                  <a:cubicBezTo>
                    <a:pt x="361" y="19"/>
                    <a:pt x="349" y="1"/>
                    <a:pt x="3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4"/>
            <p:cNvSpPr/>
            <p:nvPr/>
          </p:nvSpPr>
          <p:spPr>
            <a:xfrm>
              <a:off x="5357853" y="2150774"/>
              <a:ext cx="25730" cy="10488"/>
            </a:xfrm>
            <a:custGeom>
              <a:rect b="b" l="l" r="r" t="t"/>
              <a:pathLst>
                <a:path extrusionOk="0" h="439" w="1077">
                  <a:moveTo>
                    <a:pt x="1070" y="1"/>
                  </a:moveTo>
                  <a:cubicBezTo>
                    <a:pt x="1048" y="1"/>
                    <a:pt x="813" y="88"/>
                    <a:pt x="531" y="206"/>
                  </a:cubicBezTo>
                  <a:cubicBezTo>
                    <a:pt x="236" y="326"/>
                    <a:pt x="1" y="430"/>
                    <a:pt x="4" y="438"/>
                  </a:cubicBezTo>
                  <a:cubicBezTo>
                    <a:pt x="5" y="438"/>
                    <a:pt x="6" y="439"/>
                    <a:pt x="7" y="439"/>
                  </a:cubicBezTo>
                  <a:cubicBezTo>
                    <a:pt x="36" y="439"/>
                    <a:pt x="268" y="348"/>
                    <a:pt x="546" y="236"/>
                  </a:cubicBezTo>
                  <a:cubicBezTo>
                    <a:pt x="837" y="117"/>
                    <a:pt x="1077" y="12"/>
                    <a:pt x="1072" y="1"/>
                  </a:cubicBezTo>
                  <a:cubicBezTo>
                    <a:pt x="1072" y="1"/>
                    <a:pt x="1071" y="1"/>
                    <a:pt x="10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4"/>
            <p:cNvSpPr/>
            <p:nvPr/>
          </p:nvSpPr>
          <p:spPr>
            <a:xfrm>
              <a:off x="5355608" y="2190052"/>
              <a:ext cx="7979" cy="18133"/>
            </a:xfrm>
            <a:custGeom>
              <a:rect b="b" l="l" r="r" t="t"/>
              <a:pathLst>
                <a:path extrusionOk="0" h="759" w="334">
                  <a:moveTo>
                    <a:pt x="13" y="0"/>
                  </a:moveTo>
                  <a:cubicBezTo>
                    <a:pt x="13" y="0"/>
                    <a:pt x="12" y="0"/>
                    <a:pt x="12" y="0"/>
                  </a:cubicBezTo>
                  <a:cubicBezTo>
                    <a:pt x="1" y="4"/>
                    <a:pt x="46" y="183"/>
                    <a:pt x="132" y="392"/>
                  </a:cubicBezTo>
                  <a:cubicBezTo>
                    <a:pt x="220" y="603"/>
                    <a:pt x="312" y="759"/>
                    <a:pt x="322" y="759"/>
                  </a:cubicBezTo>
                  <a:cubicBezTo>
                    <a:pt x="322" y="759"/>
                    <a:pt x="322" y="759"/>
                    <a:pt x="323" y="759"/>
                  </a:cubicBezTo>
                  <a:cubicBezTo>
                    <a:pt x="333" y="755"/>
                    <a:pt x="252" y="590"/>
                    <a:pt x="166" y="381"/>
                  </a:cubicBezTo>
                  <a:cubicBezTo>
                    <a:pt x="81" y="174"/>
                    <a:pt x="21"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4"/>
            <p:cNvSpPr/>
            <p:nvPr/>
          </p:nvSpPr>
          <p:spPr>
            <a:xfrm>
              <a:off x="5347771" y="2177891"/>
              <a:ext cx="3249" cy="3201"/>
            </a:xfrm>
            <a:custGeom>
              <a:rect b="b" l="l" r="r" t="t"/>
              <a:pathLst>
                <a:path extrusionOk="0" h="134" w="136">
                  <a:moveTo>
                    <a:pt x="122" y="1"/>
                  </a:moveTo>
                  <a:cubicBezTo>
                    <a:pt x="114" y="1"/>
                    <a:pt x="92" y="33"/>
                    <a:pt x="64" y="65"/>
                  </a:cubicBezTo>
                  <a:cubicBezTo>
                    <a:pt x="34" y="99"/>
                    <a:pt x="1" y="125"/>
                    <a:pt x="8" y="132"/>
                  </a:cubicBezTo>
                  <a:cubicBezTo>
                    <a:pt x="9" y="133"/>
                    <a:pt x="11" y="134"/>
                    <a:pt x="14" y="134"/>
                  </a:cubicBezTo>
                  <a:cubicBezTo>
                    <a:pt x="27" y="134"/>
                    <a:pt x="60" y="120"/>
                    <a:pt x="90" y="87"/>
                  </a:cubicBezTo>
                  <a:cubicBezTo>
                    <a:pt x="123" y="49"/>
                    <a:pt x="135" y="5"/>
                    <a:pt x="123" y="1"/>
                  </a:cubicBezTo>
                  <a:cubicBezTo>
                    <a:pt x="123" y="1"/>
                    <a:pt x="123" y="1"/>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4"/>
            <p:cNvSpPr/>
            <p:nvPr/>
          </p:nvSpPr>
          <p:spPr>
            <a:xfrm>
              <a:off x="5352932" y="2170939"/>
              <a:ext cx="1816" cy="3345"/>
            </a:xfrm>
            <a:custGeom>
              <a:rect b="b" l="l" r="r" t="t"/>
              <a:pathLst>
                <a:path extrusionOk="0" h="140" w="76">
                  <a:moveTo>
                    <a:pt x="63" y="0"/>
                  </a:moveTo>
                  <a:cubicBezTo>
                    <a:pt x="55" y="0"/>
                    <a:pt x="38" y="29"/>
                    <a:pt x="23" y="64"/>
                  </a:cubicBezTo>
                  <a:cubicBezTo>
                    <a:pt x="5" y="102"/>
                    <a:pt x="1" y="135"/>
                    <a:pt x="9" y="139"/>
                  </a:cubicBezTo>
                  <a:cubicBezTo>
                    <a:pt x="9" y="139"/>
                    <a:pt x="10" y="139"/>
                    <a:pt x="11" y="139"/>
                  </a:cubicBezTo>
                  <a:cubicBezTo>
                    <a:pt x="19" y="139"/>
                    <a:pt x="39" y="114"/>
                    <a:pt x="54" y="79"/>
                  </a:cubicBezTo>
                  <a:cubicBezTo>
                    <a:pt x="68" y="38"/>
                    <a:pt x="76" y="4"/>
                    <a:pt x="64" y="1"/>
                  </a:cubicBezTo>
                  <a:cubicBezTo>
                    <a:pt x="64" y="0"/>
                    <a:pt x="64" y="0"/>
                    <a:pt x="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4"/>
            <p:cNvSpPr/>
            <p:nvPr/>
          </p:nvSpPr>
          <p:spPr>
            <a:xfrm>
              <a:off x="5354126" y="2163341"/>
              <a:ext cx="1338" cy="4061"/>
            </a:xfrm>
            <a:custGeom>
              <a:rect b="b" l="l" r="r" t="t"/>
              <a:pathLst>
                <a:path extrusionOk="0" h="170" w="56">
                  <a:moveTo>
                    <a:pt x="10" y="0"/>
                  </a:moveTo>
                  <a:cubicBezTo>
                    <a:pt x="9" y="0"/>
                    <a:pt x="8" y="1"/>
                    <a:pt x="7" y="1"/>
                  </a:cubicBezTo>
                  <a:cubicBezTo>
                    <a:pt x="0" y="5"/>
                    <a:pt x="14" y="42"/>
                    <a:pt x="18" y="84"/>
                  </a:cubicBezTo>
                  <a:cubicBezTo>
                    <a:pt x="22" y="129"/>
                    <a:pt x="11" y="165"/>
                    <a:pt x="22" y="170"/>
                  </a:cubicBezTo>
                  <a:cubicBezTo>
                    <a:pt x="23" y="170"/>
                    <a:pt x="23" y="170"/>
                    <a:pt x="23" y="170"/>
                  </a:cubicBezTo>
                  <a:cubicBezTo>
                    <a:pt x="32" y="170"/>
                    <a:pt x="55" y="133"/>
                    <a:pt x="52" y="84"/>
                  </a:cubicBezTo>
                  <a:cubicBezTo>
                    <a:pt x="49" y="32"/>
                    <a:pt x="20"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4"/>
            <p:cNvSpPr/>
            <p:nvPr/>
          </p:nvSpPr>
          <p:spPr>
            <a:xfrm>
              <a:off x="5353218" y="2158180"/>
              <a:ext cx="812" cy="2150"/>
            </a:xfrm>
            <a:custGeom>
              <a:rect b="b" l="l" r="r" t="t"/>
              <a:pathLst>
                <a:path extrusionOk="0" h="90" w="34">
                  <a:moveTo>
                    <a:pt x="16" y="0"/>
                  </a:moveTo>
                  <a:cubicBezTo>
                    <a:pt x="8" y="0"/>
                    <a:pt x="0" y="23"/>
                    <a:pt x="0" y="45"/>
                  </a:cubicBezTo>
                  <a:cubicBezTo>
                    <a:pt x="0" y="72"/>
                    <a:pt x="8" y="90"/>
                    <a:pt x="19" y="90"/>
                  </a:cubicBezTo>
                  <a:cubicBezTo>
                    <a:pt x="26" y="90"/>
                    <a:pt x="34" y="72"/>
                    <a:pt x="34" y="45"/>
                  </a:cubicBezTo>
                  <a:cubicBezTo>
                    <a:pt x="34" y="19"/>
                    <a:pt x="26" y="0"/>
                    <a:pt x="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4"/>
            <p:cNvSpPr/>
            <p:nvPr/>
          </p:nvSpPr>
          <p:spPr>
            <a:xfrm>
              <a:off x="5256216" y="1885097"/>
              <a:ext cx="55425" cy="114314"/>
            </a:xfrm>
            <a:custGeom>
              <a:rect b="b" l="l" r="r" t="t"/>
              <a:pathLst>
                <a:path extrusionOk="0" h="4785" w="2320">
                  <a:moveTo>
                    <a:pt x="2219" y="1"/>
                  </a:moveTo>
                  <a:lnTo>
                    <a:pt x="30" y="68"/>
                  </a:lnTo>
                  <a:lnTo>
                    <a:pt x="23" y="244"/>
                  </a:lnTo>
                  <a:cubicBezTo>
                    <a:pt x="8" y="1017"/>
                    <a:pt x="0" y="4184"/>
                    <a:pt x="176" y="4696"/>
                  </a:cubicBezTo>
                  <a:cubicBezTo>
                    <a:pt x="197" y="4757"/>
                    <a:pt x="220" y="4784"/>
                    <a:pt x="246" y="4784"/>
                  </a:cubicBezTo>
                  <a:cubicBezTo>
                    <a:pt x="461" y="4784"/>
                    <a:pt x="822" y="2866"/>
                    <a:pt x="822" y="2866"/>
                  </a:cubicBezTo>
                  <a:lnTo>
                    <a:pt x="2319" y="2807"/>
                  </a:lnTo>
                  <a:lnTo>
                    <a:pt x="22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4"/>
            <p:cNvSpPr/>
            <p:nvPr/>
          </p:nvSpPr>
          <p:spPr>
            <a:xfrm>
              <a:off x="5257912" y="1886101"/>
              <a:ext cx="19375" cy="24726"/>
            </a:xfrm>
            <a:custGeom>
              <a:rect b="b" l="l" r="r" t="t"/>
              <a:pathLst>
                <a:path extrusionOk="0" h="1035" w="811">
                  <a:moveTo>
                    <a:pt x="781" y="0"/>
                  </a:moveTo>
                  <a:lnTo>
                    <a:pt x="0" y="31"/>
                  </a:lnTo>
                  <a:lnTo>
                    <a:pt x="23" y="31"/>
                  </a:lnTo>
                  <a:lnTo>
                    <a:pt x="49" y="1035"/>
                  </a:lnTo>
                  <a:cubicBezTo>
                    <a:pt x="269" y="983"/>
                    <a:pt x="467" y="848"/>
                    <a:pt x="602" y="665"/>
                  </a:cubicBezTo>
                  <a:cubicBezTo>
                    <a:pt x="740" y="471"/>
                    <a:pt x="811" y="239"/>
                    <a:pt x="7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4"/>
            <p:cNvSpPr/>
            <p:nvPr/>
          </p:nvSpPr>
          <p:spPr>
            <a:xfrm>
              <a:off x="5256025" y="1886722"/>
              <a:ext cx="13593" cy="112904"/>
            </a:xfrm>
            <a:custGeom>
              <a:rect b="b" l="l" r="r" t="t"/>
              <a:pathLst>
                <a:path extrusionOk="0" h="4726" w="569">
                  <a:moveTo>
                    <a:pt x="38" y="0"/>
                  </a:moveTo>
                  <a:cubicBezTo>
                    <a:pt x="0" y="672"/>
                    <a:pt x="8" y="1745"/>
                    <a:pt x="38" y="2697"/>
                  </a:cubicBezTo>
                  <a:cubicBezTo>
                    <a:pt x="16" y="1689"/>
                    <a:pt x="23" y="591"/>
                    <a:pt x="31" y="176"/>
                  </a:cubicBezTo>
                  <a:lnTo>
                    <a:pt x="38" y="0"/>
                  </a:lnTo>
                  <a:close/>
                  <a:moveTo>
                    <a:pt x="569" y="3975"/>
                  </a:moveTo>
                  <a:cubicBezTo>
                    <a:pt x="567" y="3978"/>
                    <a:pt x="564" y="3991"/>
                    <a:pt x="558" y="4012"/>
                  </a:cubicBezTo>
                  <a:lnTo>
                    <a:pt x="558" y="4012"/>
                  </a:lnTo>
                  <a:cubicBezTo>
                    <a:pt x="562" y="4000"/>
                    <a:pt x="565" y="3987"/>
                    <a:pt x="569" y="3975"/>
                  </a:cubicBezTo>
                  <a:close/>
                  <a:moveTo>
                    <a:pt x="558" y="4012"/>
                  </a:moveTo>
                  <a:lnTo>
                    <a:pt x="558" y="4012"/>
                  </a:lnTo>
                  <a:cubicBezTo>
                    <a:pt x="543" y="4066"/>
                    <a:pt x="528" y="4117"/>
                    <a:pt x="512" y="4168"/>
                  </a:cubicBezTo>
                  <a:cubicBezTo>
                    <a:pt x="533" y="4104"/>
                    <a:pt x="549" y="4047"/>
                    <a:pt x="558" y="4012"/>
                  </a:cubicBezTo>
                  <a:close/>
                  <a:moveTo>
                    <a:pt x="176" y="4606"/>
                  </a:moveTo>
                  <a:lnTo>
                    <a:pt x="176" y="4606"/>
                  </a:lnTo>
                  <a:cubicBezTo>
                    <a:pt x="176" y="4609"/>
                    <a:pt x="177" y="4612"/>
                    <a:pt x="178" y="4616"/>
                  </a:cubicBezTo>
                  <a:lnTo>
                    <a:pt x="178" y="4616"/>
                  </a:lnTo>
                  <a:cubicBezTo>
                    <a:pt x="177" y="4613"/>
                    <a:pt x="177" y="4609"/>
                    <a:pt x="176" y="4606"/>
                  </a:cubicBezTo>
                  <a:close/>
                  <a:moveTo>
                    <a:pt x="178" y="4616"/>
                  </a:moveTo>
                  <a:lnTo>
                    <a:pt x="178" y="4616"/>
                  </a:lnTo>
                  <a:cubicBezTo>
                    <a:pt x="189" y="4673"/>
                    <a:pt x="203" y="4707"/>
                    <a:pt x="214" y="4718"/>
                  </a:cubicBezTo>
                  <a:cubicBezTo>
                    <a:pt x="221" y="4722"/>
                    <a:pt x="233" y="4725"/>
                    <a:pt x="240" y="4725"/>
                  </a:cubicBezTo>
                  <a:cubicBezTo>
                    <a:pt x="251" y="4725"/>
                    <a:pt x="266" y="4722"/>
                    <a:pt x="277" y="4711"/>
                  </a:cubicBezTo>
                  <a:lnTo>
                    <a:pt x="277" y="4711"/>
                  </a:lnTo>
                  <a:cubicBezTo>
                    <a:pt x="269" y="4714"/>
                    <a:pt x="262" y="4718"/>
                    <a:pt x="251" y="4718"/>
                  </a:cubicBezTo>
                  <a:cubicBezTo>
                    <a:pt x="229" y="4718"/>
                    <a:pt x="202" y="4692"/>
                    <a:pt x="184" y="4628"/>
                  </a:cubicBezTo>
                  <a:cubicBezTo>
                    <a:pt x="182" y="4624"/>
                    <a:pt x="179" y="4620"/>
                    <a:pt x="178" y="46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4"/>
            <p:cNvSpPr/>
            <p:nvPr/>
          </p:nvSpPr>
          <p:spPr>
            <a:xfrm>
              <a:off x="5256383" y="1886722"/>
              <a:ext cx="13235" cy="112713"/>
            </a:xfrm>
            <a:custGeom>
              <a:rect b="b" l="l" r="r" t="t"/>
              <a:pathLst>
                <a:path extrusionOk="0" h="4718" w="554">
                  <a:moveTo>
                    <a:pt x="23" y="0"/>
                  </a:moveTo>
                  <a:lnTo>
                    <a:pt x="16" y="176"/>
                  </a:lnTo>
                  <a:cubicBezTo>
                    <a:pt x="8" y="591"/>
                    <a:pt x="1" y="1689"/>
                    <a:pt x="23" y="2697"/>
                  </a:cubicBezTo>
                  <a:cubicBezTo>
                    <a:pt x="53" y="3560"/>
                    <a:pt x="102" y="4322"/>
                    <a:pt x="161" y="4606"/>
                  </a:cubicBezTo>
                  <a:cubicBezTo>
                    <a:pt x="161" y="4613"/>
                    <a:pt x="165" y="4621"/>
                    <a:pt x="169" y="4628"/>
                  </a:cubicBezTo>
                  <a:cubicBezTo>
                    <a:pt x="187" y="4692"/>
                    <a:pt x="214" y="4718"/>
                    <a:pt x="236" y="4718"/>
                  </a:cubicBezTo>
                  <a:cubicBezTo>
                    <a:pt x="247" y="4718"/>
                    <a:pt x="254" y="4714"/>
                    <a:pt x="262" y="4711"/>
                  </a:cubicBezTo>
                  <a:cubicBezTo>
                    <a:pt x="348" y="4639"/>
                    <a:pt x="442" y="4363"/>
                    <a:pt x="497" y="4168"/>
                  </a:cubicBezTo>
                  <a:cubicBezTo>
                    <a:pt x="516" y="4106"/>
                    <a:pt x="535" y="4042"/>
                    <a:pt x="554" y="3975"/>
                  </a:cubicBezTo>
                  <a:cubicBezTo>
                    <a:pt x="538" y="3810"/>
                    <a:pt x="183" y="3739"/>
                    <a:pt x="183" y="3739"/>
                  </a:cubicBezTo>
                  <a:lnTo>
                    <a:pt x="113" y="1009"/>
                  </a:lnTo>
                  <a:cubicBezTo>
                    <a:pt x="102" y="1013"/>
                    <a:pt x="90" y="1017"/>
                    <a:pt x="79" y="1017"/>
                  </a:cubicBezTo>
                  <a:lnTo>
                    <a:pt x="64" y="5"/>
                  </a:lnTo>
                  <a:lnTo>
                    <a:pt x="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4"/>
            <p:cNvSpPr/>
            <p:nvPr/>
          </p:nvSpPr>
          <p:spPr>
            <a:xfrm>
              <a:off x="5257912" y="1886817"/>
              <a:ext cx="1171" cy="24201"/>
            </a:xfrm>
            <a:custGeom>
              <a:rect b="b" l="l" r="r" t="t"/>
              <a:pathLst>
                <a:path extrusionOk="0" h="1013" w="49">
                  <a:moveTo>
                    <a:pt x="0" y="1"/>
                  </a:moveTo>
                  <a:lnTo>
                    <a:pt x="15" y="1013"/>
                  </a:lnTo>
                  <a:cubicBezTo>
                    <a:pt x="26" y="1013"/>
                    <a:pt x="38" y="1009"/>
                    <a:pt x="49" y="1005"/>
                  </a:cubicBezTo>
                  <a:lnTo>
                    <a:pt x="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4"/>
            <p:cNvSpPr/>
            <p:nvPr/>
          </p:nvSpPr>
          <p:spPr>
            <a:xfrm>
              <a:off x="5258080" y="1885742"/>
              <a:ext cx="4229" cy="113693"/>
            </a:xfrm>
            <a:custGeom>
              <a:rect b="b" l="l" r="r" t="t"/>
              <a:pathLst>
                <a:path extrusionOk="0" h="4759" w="177">
                  <a:moveTo>
                    <a:pt x="16" y="1"/>
                  </a:moveTo>
                  <a:cubicBezTo>
                    <a:pt x="12" y="1"/>
                    <a:pt x="12" y="19"/>
                    <a:pt x="12" y="49"/>
                  </a:cubicBezTo>
                  <a:cubicBezTo>
                    <a:pt x="8" y="90"/>
                    <a:pt x="8" y="135"/>
                    <a:pt x="8" y="187"/>
                  </a:cubicBezTo>
                  <a:cubicBezTo>
                    <a:pt x="4" y="325"/>
                    <a:pt x="4" y="497"/>
                    <a:pt x="4" y="699"/>
                  </a:cubicBezTo>
                  <a:cubicBezTo>
                    <a:pt x="0" y="1128"/>
                    <a:pt x="8" y="1726"/>
                    <a:pt x="31" y="2380"/>
                  </a:cubicBezTo>
                  <a:cubicBezTo>
                    <a:pt x="53" y="3037"/>
                    <a:pt x="86" y="3635"/>
                    <a:pt x="116" y="4064"/>
                  </a:cubicBezTo>
                  <a:cubicBezTo>
                    <a:pt x="131" y="4262"/>
                    <a:pt x="147" y="4434"/>
                    <a:pt x="157" y="4573"/>
                  </a:cubicBezTo>
                  <a:cubicBezTo>
                    <a:pt x="161" y="4625"/>
                    <a:pt x="165" y="4669"/>
                    <a:pt x="169" y="4711"/>
                  </a:cubicBezTo>
                  <a:cubicBezTo>
                    <a:pt x="173" y="4740"/>
                    <a:pt x="176" y="4759"/>
                    <a:pt x="176" y="4759"/>
                  </a:cubicBezTo>
                  <a:lnTo>
                    <a:pt x="176" y="4711"/>
                  </a:lnTo>
                  <a:cubicBezTo>
                    <a:pt x="173" y="4669"/>
                    <a:pt x="173" y="4621"/>
                    <a:pt x="169" y="4573"/>
                  </a:cubicBezTo>
                  <a:cubicBezTo>
                    <a:pt x="161" y="4434"/>
                    <a:pt x="154" y="4262"/>
                    <a:pt x="143" y="4061"/>
                  </a:cubicBezTo>
                  <a:cubicBezTo>
                    <a:pt x="116" y="3631"/>
                    <a:pt x="86" y="3037"/>
                    <a:pt x="64" y="2380"/>
                  </a:cubicBezTo>
                  <a:cubicBezTo>
                    <a:pt x="45" y="1722"/>
                    <a:pt x="34" y="1128"/>
                    <a:pt x="26" y="699"/>
                  </a:cubicBezTo>
                  <a:cubicBezTo>
                    <a:pt x="23" y="497"/>
                    <a:pt x="23" y="325"/>
                    <a:pt x="19" y="187"/>
                  </a:cubicBezTo>
                  <a:lnTo>
                    <a:pt x="19" y="49"/>
                  </a:lnTo>
                  <a:cubicBezTo>
                    <a:pt x="16" y="19"/>
                    <a:pt x="16"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5259681" y="1975910"/>
              <a:ext cx="10918" cy="6259"/>
            </a:xfrm>
            <a:custGeom>
              <a:rect b="b" l="l" r="r" t="t"/>
              <a:pathLst>
                <a:path extrusionOk="0" h="262" w="457">
                  <a:moveTo>
                    <a:pt x="40" y="1"/>
                  </a:moveTo>
                  <a:cubicBezTo>
                    <a:pt x="15" y="1"/>
                    <a:pt x="1" y="4"/>
                    <a:pt x="1" y="6"/>
                  </a:cubicBezTo>
                  <a:cubicBezTo>
                    <a:pt x="1" y="18"/>
                    <a:pt x="124" y="21"/>
                    <a:pt x="247" y="92"/>
                  </a:cubicBezTo>
                  <a:cubicBezTo>
                    <a:pt x="370" y="161"/>
                    <a:pt x="437" y="261"/>
                    <a:pt x="448" y="261"/>
                  </a:cubicBezTo>
                  <a:cubicBezTo>
                    <a:pt x="448" y="261"/>
                    <a:pt x="449" y="261"/>
                    <a:pt x="449" y="261"/>
                  </a:cubicBezTo>
                  <a:cubicBezTo>
                    <a:pt x="457" y="256"/>
                    <a:pt x="400" y="141"/>
                    <a:pt x="266" y="63"/>
                  </a:cubicBezTo>
                  <a:cubicBezTo>
                    <a:pt x="176" y="12"/>
                    <a:pt x="8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5268975" y="1955912"/>
              <a:ext cx="5925" cy="3416"/>
            </a:xfrm>
            <a:custGeom>
              <a:rect b="b" l="l" r="r" t="t"/>
              <a:pathLst>
                <a:path extrusionOk="0" h="143" w="248">
                  <a:moveTo>
                    <a:pt x="10" y="0"/>
                  </a:moveTo>
                  <a:cubicBezTo>
                    <a:pt x="7" y="0"/>
                    <a:pt x="5" y="1"/>
                    <a:pt x="4" y="3"/>
                  </a:cubicBezTo>
                  <a:cubicBezTo>
                    <a:pt x="1" y="10"/>
                    <a:pt x="49" y="48"/>
                    <a:pt x="113" y="85"/>
                  </a:cubicBezTo>
                  <a:cubicBezTo>
                    <a:pt x="172" y="121"/>
                    <a:pt x="222" y="143"/>
                    <a:pt x="238" y="143"/>
                  </a:cubicBezTo>
                  <a:cubicBezTo>
                    <a:pt x="240" y="143"/>
                    <a:pt x="242" y="142"/>
                    <a:pt x="243" y="141"/>
                  </a:cubicBezTo>
                  <a:cubicBezTo>
                    <a:pt x="247" y="134"/>
                    <a:pt x="198" y="96"/>
                    <a:pt x="131" y="55"/>
                  </a:cubicBezTo>
                  <a:cubicBezTo>
                    <a:pt x="74" y="24"/>
                    <a:pt x="26"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5271555" y="1950417"/>
              <a:ext cx="4205" cy="4085"/>
            </a:xfrm>
            <a:custGeom>
              <a:rect b="b" l="l" r="r" t="t"/>
              <a:pathLst>
                <a:path extrusionOk="0" h="171" w="176">
                  <a:moveTo>
                    <a:pt x="11" y="0"/>
                  </a:moveTo>
                  <a:cubicBezTo>
                    <a:pt x="10" y="0"/>
                    <a:pt x="9" y="0"/>
                    <a:pt x="8" y="1"/>
                  </a:cubicBezTo>
                  <a:cubicBezTo>
                    <a:pt x="0" y="5"/>
                    <a:pt x="31" y="50"/>
                    <a:pt x="76" y="99"/>
                  </a:cubicBezTo>
                  <a:cubicBezTo>
                    <a:pt x="116" y="139"/>
                    <a:pt x="157" y="170"/>
                    <a:pt x="169" y="170"/>
                  </a:cubicBezTo>
                  <a:cubicBezTo>
                    <a:pt x="171" y="170"/>
                    <a:pt x="172" y="170"/>
                    <a:pt x="172" y="169"/>
                  </a:cubicBezTo>
                  <a:cubicBezTo>
                    <a:pt x="176" y="162"/>
                    <a:pt x="146" y="121"/>
                    <a:pt x="102" y="73"/>
                  </a:cubicBezTo>
                  <a:cubicBezTo>
                    <a:pt x="61" y="32"/>
                    <a:pt x="23"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a:off x="5277552" y="1946786"/>
              <a:ext cx="908" cy="6976"/>
            </a:xfrm>
            <a:custGeom>
              <a:rect b="b" l="l" r="r" t="t"/>
              <a:pathLst>
                <a:path extrusionOk="0" h="292" w="38">
                  <a:moveTo>
                    <a:pt x="15" y="1"/>
                  </a:moveTo>
                  <a:cubicBezTo>
                    <a:pt x="7" y="1"/>
                    <a:pt x="0" y="68"/>
                    <a:pt x="4" y="146"/>
                  </a:cubicBezTo>
                  <a:cubicBezTo>
                    <a:pt x="4" y="228"/>
                    <a:pt x="15" y="292"/>
                    <a:pt x="23" y="292"/>
                  </a:cubicBezTo>
                  <a:cubicBezTo>
                    <a:pt x="33" y="292"/>
                    <a:pt x="37" y="228"/>
                    <a:pt x="37" y="146"/>
                  </a:cubicBezTo>
                  <a:cubicBezTo>
                    <a:pt x="33" y="63"/>
                    <a:pt x="26"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4"/>
            <p:cNvSpPr/>
            <p:nvPr/>
          </p:nvSpPr>
          <p:spPr>
            <a:xfrm>
              <a:off x="5281303" y="1945424"/>
              <a:ext cx="1266" cy="7979"/>
            </a:xfrm>
            <a:custGeom>
              <a:rect b="b" l="l" r="r" t="t"/>
              <a:pathLst>
                <a:path extrusionOk="0" h="334" w="53">
                  <a:moveTo>
                    <a:pt x="44" y="1"/>
                  </a:moveTo>
                  <a:cubicBezTo>
                    <a:pt x="36" y="1"/>
                    <a:pt x="7" y="74"/>
                    <a:pt x="4" y="165"/>
                  </a:cubicBezTo>
                  <a:cubicBezTo>
                    <a:pt x="0" y="261"/>
                    <a:pt x="22" y="334"/>
                    <a:pt x="29" y="334"/>
                  </a:cubicBezTo>
                  <a:cubicBezTo>
                    <a:pt x="29" y="334"/>
                    <a:pt x="30" y="334"/>
                    <a:pt x="30" y="334"/>
                  </a:cubicBezTo>
                  <a:cubicBezTo>
                    <a:pt x="40" y="330"/>
                    <a:pt x="33" y="259"/>
                    <a:pt x="37" y="165"/>
                  </a:cubicBezTo>
                  <a:cubicBezTo>
                    <a:pt x="40" y="75"/>
                    <a:pt x="52" y="5"/>
                    <a:pt x="45" y="1"/>
                  </a:cubicBezTo>
                  <a:cubicBezTo>
                    <a:pt x="45" y="1"/>
                    <a:pt x="45"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4"/>
            <p:cNvSpPr/>
            <p:nvPr/>
          </p:nvSpPr>
          <p:spPr>
            <a:xfrm>
              <a:off x="5273801" y="1958039"/>
              <a:ext cx="8768" cy="12447"/>
            </a:xfrm>
            <a:custGeom>
              <a:rect b="b" l="l" r="r" t="t"/>
              <a:pathLst>
                <a:path extrusionOk="0" h="521" w="367">
                  <a:moveTo>
                    <a:pt x="58" y="47"/>
                  </a:moveTo>
                  <a:lnTo>
                    <a:pt x="58" y="47"/>
                  </a:lnTo>
                  <a:cubicBezTo>
                    <a:pt x="85" y="58"/>
                    <a:pt x="120" y="75"/>
                    <a:pt x="157" y="104"/>
                  </a:cubicBezTo>
                  <a:cubicBezTo>
                    <a:pt x="198" y="138"/>
                    <a:pt x="239" y="187"/>
                    <a:pt x="261" y="254"/>
                  </a:cubicBezTo>
                  <a:cubicBezTo>
                    <a:pt x="284" y="318"/>
                    <a:pt x="292" y="407"/>
                    <a:pt x="258" y="471"/>
                  </a:cubicBezTo>
                  <a:cubicBezTo>
                    <a:pt x="249" y="483"/>
                    <a:pt x="238" y="488"/>
                    <a:pt x="227" y="488"/>
                  </a:cubicBezTo>
                  <a:cubicBezTo>
                    <a:pt x="211" y="488"/>
                    <a:pt x="194" y="477"/>
                    <a:pt x="183" y="459"/>
                  </a:cubicBezTo>
                  <a:cubicBezTo>
                    <a:pt x="161" y="430"/>
                    <a:pt x="149" y="392"/>
                    <a:pt x="135" y="359"/>
                  </a:cubicBezTo>
                  <a:cubicBezTo>
                    <a:pt x="108" y="292"/>
                    <a:pt x="94" y="228"/>
                    <a:pt x="78" y="175"/>
                  </a:cubicBezTo>
                  <a:cubicBezTo>
                    <a:pt x="67" y="121"/>
                    <a:pt x="62" y="77"/>
                    <a:pt x="58" y="47"/>
                  </a:cubicBezTo>
                  <a:close/>
                  <a:moveTo>
                    <a:pt x="49" y="0"/>
                  </a:moveTo>
                  <a:cubicBezTo>
                    <a:pt x="47" y="0"/>
                    <a:pt x="46" y="10"/>
                    <a:pt x="45" y="29"/>
                  </a:cubicBezTo>
                  <a:lnTo>
                    <a:pt x="45" y="29"/>
                  </a:lnTo>
                  <a:cubicBezTo>
                    <a:pt x="17" y="26"/>
                    <a:pt x="0" y="26"/>
                    <a:pt x="0" y="26"/>
                  </a:cubicBezTo>
                  <a:lnTo>
                    <a:pt x="0" y="26"/>
                  </a:lnTo>
                  <a:cubicBezTo>
                    <a:pt x="0" y="30"/>
                    <a:pt x="18" y="32"/>
                    <a:pt x="45" y="42"/>
                  </a:cubicBezTo>
                  <a:lnTo>
                    <a:pt x="45" y="42"/>
                  </a:lnTo>
                  <a:cubicBezTo>
                    <a:pt x="45" y="73"/>
                    <a:pt x="48" y="120"/>
                    <a:pt x="56" y="179"/>
                  </a:cubicBezTo>
                  <a:cubicBezTo>
                    <a:pt x="63" y="235"/>
                    <a:pt x="82" y="299"/>
                    <a:pt x="104" y="370"/>
                  </a:cubicBezTo>
                  <a:cubicBezTo>
                    <a:pt x="120" y="404"/>
                    <a:pt x="130" y="440"/>
                    <a:pt x="153" y="478"/>
                  </a:cubicBezTo>
                  <a:cubicBezTo>
                    <a:pt x="168" y="497"/>
                    <a:pt x="183" y="516"/>
                    <a:pt x="213" y="519"/>
                  </a:cubicBezTo>
                  <a:cubicBezTo>
                    <a:pt x="217" y="520"/>
                    <a:pt x="222" y="521"/>
                    <a:pt x="226" y="521"/>
                  </a:cubicBezTo>
                  <a:cubicBezTo>
                    <a:pt x="249" y="521"/>
                    <a:pt x="272" y="507"/>
                    <a:pt x="284" y="489"/>
                  </a:cubicBezTo>
                  <a:cubicBezTo>
                    <a:pt x="366" y="314"/>
                    <a:pt x="265" y="145"/>
                    <a:pt x="172" y="85"/>
                  </a:cubicBezTo>
                  <a:cubicBezTo>
                    <a:pt x="130" y="55"/>
                    <a:pt x="88" y="39"/>
                    <a:pt x="56" y="31"/>
                  </a:cubicBezTo>
                  <a:lnTo>
                    <a:pt x="56" y="31"/>
                  </a:lnTo>
                  <a:cubicBezTo>
                    <a:pt x="53" y="11"/>
                    <a:pt x="52" y="0"/>
                    <a:pt x="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a:off x="5274756" y="1953261"/>
              <a:ext cx="8338" cy="6355"/>
            </a:xfrm>
            <a:custGeom>
              <a:rect b="b" l="l" r="r" t="t"/>
              <a:pathLst>
                <a:path extrusionOk="0" h="266" w="349">
                  <a:moveTo>
                    <a:pt x="273" y="0"/>
                  </a:moveTo>
                  <a:cubicBezTo>
                    <a:pt x="268" y="0"/>
                    <a:pt x="263" y="1"/>
                    <a:pt x="259" y="2"/>
                  </a:cubicBezTo>
                  <a:cubicBezTo>
                    <a:pt x="229" y="6"/>
                    <a:pt x="202" y="21"/>
                    <a:pt x="180" y="35"/>
                  </a:cubicBezTo>
                  <a:cubicBezTo>
                    <a:pt x="135" y="66"/>
                    <a:pt x="102" y="95"/>
                    <a:pt x="72" y="125"/>
                  </a:cubicBezTo>
                  <a:cubicBezTo>
                    <a:pt x="20" y="185"/>
                    <a:pt x="1" y="230"/>
                    <a:pt x="5" y="230"/>
                  </a:cubicBezTo>
                  <a:cubicBezTo>
                    <a:pt x="5" y="230"/>
                    <a:pt x="6" y="230"/>
                    <a:pt x="6" y="230"/>
                  </a:cubicBezTo>
                  <a:cubicBezTo>
                    <a:pt x="11" y="230"/>
                    <a:pt x="37" y="190"/>
                    <a:pt x="90" y="144"/>
                  </a:cubicBezTo>
                  <a:cubicBezTo>
                    <a:pt x="117" y="118"/>
                    <a:pt x="154" y="88"/>
                    <a:pt x="195" y="61"/>
                  </a:cubicBezTo>
                  <a:cubicBezTo>
                    <a:pt x="216" y="47"/>
                    <a:pt x="247" y="34"/>
                    <a:pt x="272" y="34"/>
                  </a:cubicBezTo>
                  <a:cubicBezTo>
                    <a:pt x="291" y="34"/>
                    <a:pt x="306" y="42"/>
                    <a:pt x="311" y="61"/>
                  </a:cubicBezTo>
                  <a:cubicBezTo>
                    <a:pt x="319" y="106"/>
                    <a:pt x="274" y="155"/>
                    <a:pt x="240" y="185"/>
                  </a:cubicBezTo>
                  <a:cubicBezTo>
                    <a:pt x="199" y="215"/>
                    <a:pt x="158" y="230"/>
                    <a:pt x="124" y="237"/>
                  </a:cubicBezTo>
                  <a:cubicBezTo>
                    <a:pt x="94" y="245"/>
                    <a:pt x="69" y="247"/>
                    <a:pt x="49" y="247"/>
                  </a:cubicBezTo>
                  <a:cubicBezTo>
                    <a:pt x="27" y="247"/>
                    <a:pt x="12" y="244"/>
                    <a:pt x="5" y="244"/>
                  </a:cubicBezTo>
                  <a:cubicBezTo>
                    <a:pt x="3" y="244"/>
                    <a:pt x="1" y="244"/>
                    <a:pt x="1" y="245"/>
                  </a:cubicBezTo>
                  <a:cubicBezTo>
                    <a:pt x="1" y="248"/>
                    <a:pt x="31" y="266"/>
                    <a:pt x="87" y="266"/>
                  </a:cubicBezTo>
                  <a:cubicBezTo>
                    <a:pt x="99" y="266"/>
                    <a:pt x="113" y="265"/>
                    <a:pt x="128" y="263"/>
                  </a:cubicBezTo>
                  <a:cubicBezTo>
                    <a:pt x="166" y="256"/>
                    <a:pt x="214" y="241"/>
                    <a:pt x="259" y="207"/>
                  </a:cubicBezTo>
                  <a:cubicBezTo>
                    <a:pt x="297" y="173"/>
                    <a:pt x="349" y="133"/>
                    <a:pt x="345" y="54"/>
                  </a:cubicBezTo>
                  <a:cubicBezTo>
                    <a:pt x="338" y="19"/>
                    <a:pt x="302" y="0"/>
                    <a:pt x="2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5258605" y="1886459"/>
              <a:ext cx="18849" cy="24487"/>
            </a:xfrm>
            <a:custGeom>
              <a:rect b="b" l="l" r="r" t="t"/>
              <a:pathLst>
                <a:path extrusionOk="0" h="1025" w="789">
                  <a:moveTo>
                    <a:pt x="763" y="0"/>
                  </a:moveTo>
                  <a:cubicBezTo>
                    <a:pt x="756" y="0"/>
                    <a:pt x="771" y="83"/>
                    <a:pt x="763" y="209"/>
                  </a:cubicBezTo>
                  <a:cubicBezTo>
                    <a:pt x="752" y="333"/>
                    <a:pt x="707" y="512"/>
                    <a:pt x="592" y="665"/>
                  </a:cubicBezTo>
                  <a:cubicBezTo>
                    <a:pt x="475" y="822"/>
                    <a:pt x="318" y="919"/>
                    <a:pt x="203" y="964"/>
                  </a:cubicBezTo>
                  <a:cubicBezTo>
                    <a:pt x="83" y="1009"/>
                    <a:pt x="1" y="1016"/>
                    <a:pt x="4" y="1024"/>
                  </a:cubicBezTo>
                  <a:cubicBezTo>
                    <a:pt x="4" y="1024"/>
                    <a:pt x="9" y="1025"/>
                    <a:pt x="17" y="1025"/>
                  </a:cubicBezTo>
                  <a:cubicBezTo>
                    <a:pt x="26" y="1025"/>
                    <a:pt x="41" y="1024"/>
                    <a:pt x="61" y="1020"/>
                  </a:cubicBezTo>
                  <a:cubicBezTo>
                    <a:pt x="94" y="1016"/>
                    <a:pt x="147" y="1005"/>
                    <a:pt x="211" y="986"/>
                  </a:cubicBezTo>
                  <a:cubicBezTo>
                    <a:pt x="333" y="945"/>
                    <a:pt x="497" y="848"/>
                    <a:pt x="618" y="688"/>
                  </a:cubicBezTo>
                  <a:cubicBezTo>
                    <a:pt x="737" y="523"/>
                    <a:pt x="782" y="340"/>
                    <a:pt x="785" y="209"/>
                  </a:cubicBezTo>
                  <a:cubicBezTo>
                    <a:pt x="789" y="146"/>
                    <a:pt x="782" y="90"/>
                    <a:pt x="774" y="56"/>
                  </a:cubicBezTo>
                  <a:cubicBezTo>
                    <a:pt x="771" y="19"/>
                    <a:pt x="763" y="0"/>
                    <a:pt x="7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5277361" y="1892241"/>
              <a:ext cx="27593" cy="1051"/>
            </a:xfrm>
            <a:custGeom>
              <a:rect b="b" l="l" r="r" t="t"/>
              <a:pathLst>
                <a:path extrusionOk="0" h="44" w="1155">
                  <a:moveTo>
                    <a:pt x="904" y="1"/>
                  </a:moveTo>
                  <a:cubicBezTo>
                    <a:pt x="810" y="1"/>
                    <a:pt x="697" y="2"/>
                    <a:pt x="576" y="5"/>
                  </a:cubicBezTo>
                  <a:cubicBezTo>
                    <a:pt x="258" y="12"/>
                    <a:pt x="0" y="24"/>
                    <a:pt x="0" y="34"/>
                  </a:cubicBezTo>
                  <a:cubicBezTo>
                    <a:pt x="0" y="41"/>
                    <a:pt x="77" y="44"/>
                    <a:pt x="199" y="44"/>
                  </a:cubicBezTo>
                  <a:cubicBezTo>
                    <a:pt x="300" y="44"/>
                    <a:pt x="432" y="42"/>
                    <a:pt x="576" y="38"/>
                  </a:cubicBezTo>
                  <a:cubicBezTo>
                    <a:pt x="897" y="31"/>
                    <a:pt x="1155" y="20"/>
                    <a:pt x="1155" y="8"/>
                  </a:cubicBezTo>
                  <a:cubicBezTo>
                    <a:pt x="1155" y="4"/>
                    <a:pt x="1055" y="1"/>
                    <a:pt x="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a:off x="5264339" y="1919191"/>
              <a:ext cx="1529" cy="19661"/>
            </a:xfrm>
            <a:custGeom>
              <a:rect b="b" l="l" r="r" t="t"/>
              <a:pathLst>
                <a:path extrusionOk="0" h="823" w="64">
                  <a:moveTo>
                    <a:pt x="33" y="1"/>
                  </a:moveTo>
                  <a:cubicBezTo>
                    <a:pt x="23" y="1"/>
                    <a:pt x="0" y="184"/>
                    <a:pt x="7" y="412"/>
                  </a:cubicBezTo>
                  <a:cubicBezTo>
                    <a:pt x="11" y="640"/>
                    <a:pt x="45" y="823"/>
                    <a:pt x="52" y="823"/>
                  </a:cubicBezTo>
                  <a:cubicBezTo>
                    <a:pt x="64" y="819"/>
                    <a:pt x="45" y="636"/>
                    <a:pt x="41" y="412"/>
                  </a:cubicBezTo>
                  <a:cubicBezTo>
                    <a:pt x="33" y="184"/>
                    <a:pt x="41"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4"/>
            <p:cNvSpPr/>
            <p:nvPr/>
          </p:nvSpPr>
          <p:spPr>
            <a:xfrm>
              <a:off x="5260947" y="1906050"/>
              <a:ext cx="3942" cy="2078"/>
            </a:xfrm>
            <a:custGeom>
              <a:rect b="b" l="l" r="r" t="t"/>
              <a:pathLst>
                <a:path extrusionOk="0" h="87" w="165">
                  <a:moveTo>
                    <a:pt x="153" y="1"/>
                  </a:moveTo>
                  <a:cubicBezTo>
                    <a:pt x="141" y="1"/>
                    <a:pt x="114" y="20"/>
                    <a:pt x="79" y="39"/>
                  </a:cubicBezTo>
                  <a:cubicBezTo>
                    <a:pt x="37" y="58"/>
                    <a:pt x="1" y="70"/>
                    <a:pt x="1" y="80"/>
                  </a:cubicBezTo>
                  <a:cubicBezTo>
                    <a:pt x="1" y="84"/>
                    <a:pt x="9" y="86"/>
                    <a:pt x="23" y="86"/>
                  </a:cubicBezTo>
                  <a:cubicBezTo>
                    <a:pt x="41" y="86"/>
                    <a:pt x="67" y="82"/>
                    <a:pt x="94" y="70"/>
                  </a:cubicBezTo>
                  <a:cubicBezTo>
                    <a:pt x="139" y="47"/>
                    <a:pt x="165" y="10"/>
                    <a:pt x="157" y="2"/>
                  </a:cubicBezTo>
                  <a:cubicBezTo>
                    <a:pt x="156" y="1"/>
                    <a:pt x="155" y="1"/>
                    <a:pt x="1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4"/>
            <p:cNvSpPr/>
            <p:nvPr/>
          </p:nvSpPr>
          <p:spPr>
            <a:xfrm>
              <a:off x="5268091" y="1900890"/>
              <a:ext cx="2771" cy="2676"/>
            </a:xfrm>
            <a:custGeom>
              <a:rect b="b" l="l" r="r" t="t"/>
              <a:pathLst>
                <a:path extrusionOk="0" h="112" w="116">
                  <a:moveTo>
                    <a:pt x="104" y="0"/>
                  </a:moveTo>
                  <a:cubicBezTo>
                    <a:pt x="93" y="0"/>
                    <a:pt x="68" y="20"/>
                    <a:pt x="45" y="46"/>
                  </a:cubicBezTo>
                  <a:cubicBezTo>
                    <a:pt x="15" y="76"/>
                    <a:pt x="0" y="106"/>
                    <a:pt x="4" y="110"/>
                  </a:cubicBezTo>
                  <a:cubicBezTo>
                    <a:pt x="5" y="111"/>
                    <a:pt x="6" y="111"/>
                    <a:pt x="8" y="111"/>
                  </a:cubicBezTo>
                  <a:cubicBezTo>
                    <a:pt x="19" y="111"/>
                    <a:pt x="45" y="94"/>
                    <a:pt x="67" y="69"/>
                  </a:cubicBezTo>
                  <a:cubicBezTo>
                    <a:pt x="97" y="39"/>
                    <a:pt x="116" y="9"/>
                    <a:pt x="109" y="1"/>
                  </a:cubicBezTo>
                  <a:cubicBezTo>
                    <a:pt x="107" y="1"/>
                    <a:pt x="106"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5271913" y="1893770"/>
              <a:ext cx="1983" cy="3894"/>
            </a:xfrm>
            <a:custGeom>
              <a:rect b="b" l="l" r="r" t="t"/>
              <a:pathLst>
                <a:path extrusionOk="0" h="163" w="83">
                  <a:moveTo>
                    <a:pt x="58" y="1"/>
                  </a:moveTo>
                  <a:cubicBezTo>
                    <a:pt x="58" y="1"/>
                    <a:pt x="57" y="1"/>
                    <a:pt x="57" y="1"/>
                  </a:cubicBezTo>
                  <a:cubicBezTo>
                    <a:pt x="45" y="1"/>
                    <a:pt x="49" y="38"/>
                    <a:pt x="35" y="79"/>
                  </a:cubicBezTo>
                  <a:cubicBezTo>
                    <a:pt x="23" y="124"/>
                    <a:pt x="1" y="153"/>
                    <a:pt x="8" y="161"/>
                  </a:cubicBezTo>
                  <a:cubicBezTo>
                    <a:pt x="8" y="162"/>
                    <a:pt x="9" y="163"/>
                    <a:pt x="10" y="163"/>
                  </a:cubicBezTo>
                  <a:cubicBezTo>
                    <a:pt x="21" y="163"/>
                    <a:pt x="54" y="137"/>
                    <a:pt x="68" y="91"/>
                  </a:cubicBezTo>
                  <a:cubicBezTo>
                    <a:pt x="82" y="40"/>
                    <a:pt x="66"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4"/>
            <p:cNvSpPr/>
            <p:nvPr/>
          </p:nvSpPr>
          <p:spPr>
            <a:xfrm>
              <a:off x="5273442" y="1888681"/>
              <a:ext cx="1171" cy="2078"/>
            </a:xfrm>
            <a:custGeom>
              <a:rect b="b" l="l" r="r" t="t"/>
              <a:pathLst>
                <a:path extrusionOk="0" h="87" w="49">
                  <a:moveTo>
                    <a:pt x="38" y="0"/>
                  </a:moveTo>
                  <a:cubicBezTo>
                    <a:pt x="28" y="0"/>
                    <a:pt x="18" y="15"/>
                    <a:pt x="7" y="38"/>
                  </a:cubicBezTo>
                  <a:cubicBezTo>
                    <a:pt x="0" y="61"/>
                    <a:pt x="0" y="83"/>
                    <a:pt x="11" y="87"/>
                  </a:cubicBezTo>
                  <a:cubicBezTo>
                    <a:pt x="19" y="87"/>
                    <a:pt x="33" y="71"/>
                    <a:pt x="41" y="49"/>
                  </a:cubicBezTo>
                  <a:cubicBezTo>
                    <a:pt x="49" y="23"/>
                    <a:pt x="49" y="4"/>
                    <a:pt x="41" y="1"/>
                  </a:cubicBezTo>
                  <a:cubicBezTo>
                    <a:pt x="40" y="0"/>
                    <a:pt x="39"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4"/>
            <p:cNvSpPr/>
            <p:nvPr/>
          </p:nvSpPr>
          <p:spPr>
            <a:xfrm>
              <a:off x="6297987" y="1340221"/>
              <a:ext cx="100505" cy="87294"/>
            </a:xfrm>
            <a:custGeom>
              <a:rect b="b" l="l" r="r" t="t"/>
              <a:pathLst>
                <a:path extrusionOk="0" h="3654" w="4207">
                  <a:moveTo>
                    <a:pt x="1038" y="0"/>
                  </a:moveTo>
                  <a:cubicBezTo>
                    <a:pt x="945" y="0"/>
                    <a:pt x="853" y="94"/>
                    <a:pt x="875" y="213"/>
                  </a:cubicBezTo>
                  <a:cubicBezTo>
                    <a:pt x="897" y="344"/>
                    <a:pt x="871" y="575"/>
                    <a:pt x="841" y="748"/>
                  </a:cubicBezTo>
                  <a:cubicBezTo>
                    <a:pt x="819" y="894"/>
                    <a:pt x="774" y="1032"/>
                    <a:pt x="707" y="1158"/>
                  </a:cubicBezTo>
                  <a:cubicBezTo>
                    <a:pt x="647" y="1267"/>
                    <a:pt x="591" y="1364"/>
                    <a:pt x="543" y="1446"/>
                  </a:cubicBezTo>
                  <a:lnTo>
                    <a:pt x="1" y="2358"/>
                  </a:lnTo>
                  <a:lnTo>
                    <a:pt x="685" y="3654"/>
                  </a:lnTo>
                  <a:lnTo>
                    <a:pt x="1569" y="3321"/>
                  </a:lnTo>
                  <a:cubicBezTo>
                    <a:pt x="2186" y="3075"/>
                    <a:pt x="2926" y="2768"/>
                    <a:pt x="3288" y="2559"/>
                  </a:cubicBezTo>
                  <a:cubicBezTo>
                    <a:pt x="3964" y="2175"/>
                    <a:pt x="3934" y="2115"/>
                    <a:pt x="3878" y="2040"/>
                  </a:cubicBezTo>
                  <a:cubicBezTo>
                    <a:pt x="3861" y="2019"/>
                    <a:pt x="3834" y="2010"/>
                    <a:pt x="3799" y="2010"/>
                  </a:cubicBezTo>
                  <a:cubicBezTo>
                    <a:pt x="3562" y="2010"/>
                    <a:pt x="2958" y="2432"/>
                    <a:pt x="2812" y="2432"/>
                  </a:cubicBezTo>
                  <a:cubicBezTo>
                    <a:pt x="2780" y="2432"/>
                    <a:pt x="2770" y="2411"/>
                    <a:pt x="2791" y="2361"/>
                  </a:cubicBezTo>
                  <a:cubicBezTo>
                    <a:pt x="2918" y="2047"/>
                    <a:pt x="4207" y="1502"/>
                    <a:pt x="4039" y="1304"/>
                  </a:cubicBezTo>
                  <a:cubicBezTo>
                    <a:pt x="4012" y="1272"/>
                    <a:pt x="3970" y="1257"/>
                    <a:pt x="3918" y="1257"/>
                  </a:cubicBezTo>
                  <a:cubicBezTo>
                    <a:pt x="3560" y="1257"/>
                    <a:pt x="2708" y="1944"/>
                    <a:pt x="2623" y="2003"/>
                  </a:cubicBezTo>
                  <a:cubicBezTo>
                    <a:pt x="2605" y="2015"/>
                    <a:pt x="2587" y="2020"/>
                    <a:pt x="2570" y="2020"/>
                  </a:cubicBezTo>
                  <a:cubicBezTo>
                    <a:pt x="2495" y="2020"/>
                    <a:pt x="2443" y="1918"/>
                    <a:pt x="2519" y="1872"/>
                  </a:cubicBezTo>
                  <a:cubicBezTo>
                    <a:pt x="2650" y="1790"/>
                    <a:pt x="4020" y="901"/>
                    <a:pt x="3807" y="643"/>
                  </a:cubicBezTo>
                  <a:cubicBezTo>
                    <a:pt x="3781" y="611"/>
                    <a:pt x="3749" y="598"/>
                    <a:pt x="3715" y="598"/>
                  </a:cubicBezTo>
                  <a:cubicBezTo>
                    <a:pt x="3599" y="598"/>
                    <a:pt x="3460" y="744"/>
                    <a:pt x="3460" y="744"/>
                  </a:cubicBezTo>
                  <a:cubicBezTo>
                    <a:pt x="3460" y="744"/>
                    <a:pt x="2385" y="1562"/>
                    <a:pt x="2172" y="1562"/>
                  </a:cubicBezTo>
                  <a:cubicBezTo>
                    <a:pt x="2158" y="1562"/>
                    <a:pt x="2147" y="1558"/>
                    <a:pt x="2141" y="1551"/>
                  </a:cubicBezTo>
                  <a:cubicBezTo>
                    <a:pt x="2044" y="1423"/>
                    <a:pt x="2746" y="852"/>
                    <a:pt x="2993" y="680"/>
                  </a:cubicBezTo>
                  <a:cubicBezTo>
                    <a:pt x="3239" y="505"/>
                    <a:pt x="3262" y="315"/>
                    <a:pt x="3098" y="270"/>
                  </a:cubicBezTo>
                  <a:cubicBezTo>
                    <a:pt x="3094" y="269"/>
                    <a:pt x="3090" y="268"/>
                    <a:pt x="3085" y="268"/>
                  </a:cubicBezTo>
                  <a:cubicBezTo>
                    <a:pt x="2937" y="268"/>
                    <a:pt x="2201" y="760"/>
                    <a:pt x="1966" y="934"/>
                  </a:cubicBezTo>
                  <a:cubicBezTo>
                    <a:pt x="1803" y="1056"/>
                    <a:pt x="1447" y="1328"/>
                    <a:pt x="1276" y="1328"/>
                  </a:cubicBezTo>
                  <a:cubicBezTo>
                    <a:pt x="1195" y="1328"/>
                    <a:pt x="1156" y="1268"/>
                    <a:pt x="1196" y="1103"/>
                  </a:cubicBezTo>
                  <a:cubicBezTo>
                    <a:pt x="1327" y="583"/>
                    <a:pt x="1238" y="139"/>
                    <a:pt x="1129" y="38"/>
                  </a:cubicBezTo>
                  <a:cubicBezTo>
                    <a:pt x="1102" y="12"/>
                    <a:pt x="1070" y="0"/>
                    <a:pt x="103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4"/>
            <p:cNvSpPr/>
            <p:nvPr/>
          </p:nvSpPr>
          <p:spPr>
            <a:xfrm>
              <a:off x="5281470" y="1588743"/>
              <a:ext cx="615024" cy="660702"/>
            </a:xfrm>
            <a:custGeom>
              <a:rect b="b" l="l" r="r" t="t"/>
              <a:pathLst>
                <a:path extrusionOk="0" h="27656" w="25744">
                  <a:moveTo>
                    <a:pt x="19755" y="1"/>
                  </a:moveTo>
                  <a:cubicBezTo>
                    <a:pt x="19755" y="1"/>
                    <a:pt x="16729" y="2671"/>
                    <a:pt x="16521" y="3225"/>
                  </a:cubicBezTo>
                  <a:cubicBezTo>
                    <a:pt x="16315" y="3773"/>
                    <a:pt x="12345" y="11853"/>
                    <a:pt x="12345" y="11853"/>
                  </a:cubicBezTo>
                  <a:lnTo>
                    <a:pt x="138" y="12196"/>
                  </a:lnTo>
                  <a:lnTo>
                    <a:pt x="0" y="16906"/>
                  </a:lnTo>
                  <a:cubicBezTo>
                    <a:pt x="0" y="16906"/>
                    <a:pt x="11814" y="16611"/>
                    <a:pt x="13682" y="16506"/>
                  </a:cubicBezTo>
                  <a:cubicBezTo>
                    <a:pt x="16124" y="16364"/>
                    <a:pt x="17309" y="12932"/>
                    <a:pt x="17309" y="12932"/>
                  </a:cubicBezTo>
                  <a:lnTo>
                    <a:pt x="17536" y="12503"/>
                  </a:lnTo>
                  <a:lnTo>
                    <a:pt x="17536" y="12503"/>
                  </a:lnTo>
                  <a:cubicBezTo>
                    <a:pt x="17372" y="13825"/>
                    <a:pt x="17215" y="15020"/>
                    <a:pt x="17096" y="15737"/>
                  </a:cubicBezTo>
                  <a:cubicBezTo>
                    <a:pt x="17029" y="16130"/>
                    <a:pt x="16786" y="16466"/>
                    <a:pt x="16435" y="16656"/>
                  </a:cubicBezTo>
                  <a:lnTo>
                    <a:pt x="3119" y="22987"/>
                  </a:lnTo>
                  <a:lnTo>
                    <a:pt x="5125" y="27656"/>
                  </a:lnTo>
                  <a:cubicBezTo>
                    <a:pt x="5125" y="27656"/>
                    <a:pt x="20667" y="20010"/>
                    <a:pt x="21294" y="18363"/>
                  </a:cubicBezTo>
                  <a:cubicBezTo>
                    <a:pt x="22071" y="16327"/>
                    <a:pt x="25743" y="4252"/>
                    <a:pt x="25743" y="4252"/>
                  </a:cubicBezTo>
                  <a:lnTo>
                    <a:pt x="22242" y="3616"/>
                  </a:lnTo>
                  <a:lnTo>
                    <a:pt x="22811" y="2549"/>
                  </a:lnTo>
                  <a:lnTo>
                    <a:pt x="19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4"/>
            <p:cNvSpPr/>
            <p:nvPr/>
          </p:nvSpPr>
          <p:spPr>
            <a:xfrm>
              <a:off x="5687327" y="1673177"/>
              <a:ext cx="40900" cy="299413"/>
            </a:xfrm>
            <a:custGeom>
              <a:rect b="b" l="l" r="r" t="t"/>
              <a:pathLst>
                <a:path extrusionOk="0" h="12533" w="1712">
                  <a:moveTo>
                    <a:pt x="1711" y="1"/>
                  </a:moveTo>
                  <a:cubicBezTo>
                    <a:pt x="1707" y="1"/>
                    <a:pt x="1685" y="37"/>
                    <a:pt x="1652" y="116"/>
                  </a:cubicBezTo>
                  <a:cubicBezTo>
                    <a:pt x="1614" y="191"/>
                    <a:pt x="1562" y="306"/>
                    <a:pt x="1509" y="460"/>
                  </a:cubicBezTo>
                  <a:cubicBezTo>
                    <a:pt x="1454" y="609"/>
                    <a:pt x="1401" y="799"/>
                    <a:pt x="1352" y="1027"/>
                  </a:cubicBezTo>
                  <a:cubicBezTo>
                    <a:pt x="1308" y="1251"/>
                    <a:pt x="1274" y="1513"/>
                    <a:pt x="1263" y="1801"/>
                  </a:cubicBezTo>
                  <a:cubicBezTo>
                    <a:pt x="1230" y="2380"/>
                    <a:pt x="1297" y="3063"/>
                    <a:pt x="1259" y="3818"/>
                  </a:cubicBezTo>
                  <a:cubicBezTo>
                    <a:pt x="1214" y="4576"/>
                    <a:pt x="1092" y="5402"/>
                    <a:pt x="953" y="6268"/>
                  </a:cubicBezTo>
                  <a:cubicBezTo>
                    <a:pt x="740" y="7560"/>
                    <a:pt x="523" y="8759"/>
                    <a:pt x="389" y="9760"/>
                  </a:cubicBezTo>
                  <a:cubicBezTo>
                    <a:pt x="247" y="10765"/>
                    <a:pt x="191" y="11568"/>
                    <a:pt x="176" y="12053"/>
                  </a:cubicBezTo>
                  <a:lnTo>
                    <a:pt x="176" y="12046"/>
                  </a:lnTo>
                  <a:cubicBezTo>
                    <a:pt x="120" y="12196"/>
                    <a:pt x="75" y="12315"/>
                    <a:pt x="42" y="12405"/>
                  </a:cubicBezTo>
                  <a:cubicBezTo>
                    <a:pt x="11" y="12487"/>
                    <a:pt x="1" y="12532"/>
                    <a:pt x="1" y="12532"/>
                  </a:cubicBezTo>
                  <a:cubicBezTo>
                    <a:pt x="1" y="12532"/>
                    <a:pt x="1" y="12532"/>
                    <a:pt x="1" y="12532"/>
                  </a:cubicBezTo>
                  <a:cubicBezTo>
                    <a:pt x="6" y="12532"/>
                    <a:pt x="25" y="12491"/>
                    <a:pt x="61" y="12412"/>
                  </a:cubicBezTo>
                  <a:cubicBezTo>
                    <a:pt x="97" y="12322"/>
                    <a:pt x="150" y="12206"/>
                    <a:pt x="210" y="12061"/>
                  </a:cubicBezTo>
                  <a:lnTo>
                    <a:pt x="213" y="12058"/>
                  </a:lnTo>
                  <a:cubicBezTo>
                    <a:pt x="244" y="11572"/>
                    <a:pt x="314" y="10772"/>
                    <a:pt x="464" y="9772"/>
                  </a:cubicBezTo>
                  <a:cubicBezTo>
                    <a:pt x="609" y="8770"/>
                    <a:pt x="833" y="7576"/>
                    <a:pt x="1042" y="6283"/>
                  </a:cubicBezTo>
                  <a:cubicBezTo>
                    <a:pt x="1185" y="5416"/>
                    <a:pt x="1300" y="4587"/>
                    <a:pt x="1345" y="3821"/>
                  </a:cubicBezTo>
                  <a:cubicBezTo>
                    <a:pt x="1378" y="3059"/>
                    <a:pt x="1304" y="2376"/>
                    <a:pt x="1326" y="1804"/>
                  </a:cubicBezTo>
                  <a:cubicBezTo>
                    <a:pt x="1334" y="1517"/>
                    <a:pt x="1364" y="1259"/>
                    <a:pt x="1401" y="1035"/>
                  </a:cubicBezTo>
                  <a:cubicBezTo>
                    <a:pt x="1446" y="811"/>
                    <a:pt x="1495" y="624"/>
                    <a:pt x="1543" y="471"/>
                  </a:cubicBezTo>
                  <a:cubicBezTo>
                    <a:pt x="1592" y="318"/>
                    <a:pt x="1637" y="202"/>
                    <a:pt x="1666" y="124"/>
                  </a:cubicBezTo>
                  <a:cubicBezTo>
                    <a:pt x="1697" y="46"/>
                    <a:pt x="1711" y="1"/>
                    <a:pt x="17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5811184" y="1712264"/>
              <a:ext cx="62042" cy="40876"/>
            </a:xfrm>
            <a:custGeom>
              <a:rect b="b" l="l" r="r" t="t"/>
              <a:pathLst>
                <a:path extrusionOk="0" h="1711" w="2597">
                  <a:moveTo>
                    <a:pt x="57" y="1"/>
                  </a:moveTo>
                  <a:cubicBezTo>
                    <a:pt x="49" y="1"/>
                    <a:pt x="35" y="53"/>
                    <a:pt x="20" y="149"/>
                  </a:cubicBezTo>
                  <a:cubicBezTo>
                    <a:pt x="4" y="247"/>
                    <a:pt x="1" y="389"/>
                    <a:pt x="38" y="565"/>
                  </a:cubicBezTo>
                  <a:cubicBezTo>
                    <a:pt x="71" y="736"/>
                    <a:pt x="150" y="937"/>
                    <a:pt x="285" y="1128"/>
                  </a:cubicBezTo>
                  <a:cubicBezTo>
                    <a:pt x="423" y="1323"/>
                    <a:pt x="621" y="1502"/>
                    <a:pt x="875" y="1610"/>
                  </a:cubicBezTo>
                  <a:cubicBezTo>
                    <a:pt x="1050" y="1680"/>
                    <a:pt x="1232" y="1710"/>
                    <a:pt x="1404" y="1710"/>
                  </a:cubicBezTo>
                  <a:cubicBezTo>
                    <a:pt x="1482" y="1710"/>
                    <a:pt x="1558" y="1704"/>
                    <a:pt x="1629" y="1692"/>
                  </a:cubicBezTo>
                  <a:cubicBezTo>
                    <a:pt x="1861" y="1655"/>
                    <a:pt x="2059" y="1569"/>
                    <a:pt x="2209" y="1472"/>
                  </a:cubicBezTo>
                  <a:cubicBezTo>
                    <a:pt x="2354" y="1375"/>
                    <a:pt x="2455" y="1270"/>
                    <a:pt x="2514" y="1192"/>
                  </a:cubicBezTo>
                  <a:cubicBezTo>
                    <a:pt x="2574" y="1113"/>
                    <a:pt x="2597" y="1065"/>
                    <a:pt x="2593" y="1061"/>
                  </a:cubicBezTo>
                  <a:cubicBezTo>
                    <a:pt x="2593" y="1061"/>
                    <a:pt x="2592" y="1061"/>
                    <a:pt x="2592" y="1061"/>
                  </a:cubicBezTo>
                  <a:cubicBezTo>
                    <a:pt x="2571" y="1061"/>
                    <a:pt x="2457" y="1246"/>
                    <a:pt x="2171" y="1416"/>
                  </a:cubicBezTo>
                  <a:cubicBezTo>
                    <a:pt x="2029" y="1502"/>
                    <a:pt x="1838" y="1577"/>
                    <a:pt x="1618" y="1606"/>
                  </a:cubicBezTo>
                  <a:cubicBezTo>
                    <a:pt x="1554" y="1616"/>
                    <a:pt x="1487" y="1621"/>
                    <a:pt x="1419" y="1621"/>
                  </a:cubicBezTo>
                  <a:cubicBezTo>
                    <a:pt x="1253" y="1621"/>
                    <a:pt x="1078" y="1591"/>
                    <a:pt x="909" y="1525"/>
                  </a:cubicBezTo>
                  <a:cubicBezTo>
                    <a:pt x="677" y="1423"/>
                    <a:pt x="487" y="1259"/>
                    <a:pt x="356" y="1080"/>
                  </a:cubicBezTo>
                  <a:cubicBezTo>
                    <a:pt x="221" y="901"/>
                    <a:pt x="139" y="713"/>
                    <a:pt x="102" y="549"/>
                  </a:cubicBezTo>
                  <a:cubicBezTo>
                    <a:pt x="20" y="217"/>
                    <a:pt x="76" y="1"/>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4"/>
            <p:cNvSpPr/>
            <p:nvPr/>
          </p:nvSpPr>
          <p:spPr>
            <a:xfrm>
              <a:off x="5690002" y="1975934"/>
              <a:ext cx="21525" cy="29671"/>
            </a:xfrm>
            <a:custGeom>
              <a:rect b="b" l="l" r="r" t="t"/>
              <a:pathLst>
                <a:path extrusionOk="0" h="1242" w="901">
                  <a:moveTo>
                    <a:pt x="25" y="1"/>
                  </a:moveTo>
                  <a:cubicBezTo>
                    <a:pt x="24" y="1"/>
                    <a:pt x="24" y="1"/>
                    <a:pt x="23" y="1"/>
                  </a:cubicBezTo>
                  <a:cubicBezTo>
                    <a:pt x="1" y="20"/>
                    <a:pt x="202" y="289"/>
                    <a:pt x="437" y="629"/>
                  </a:cubicBezTo>
                  <a:cubicBezTo>
                    <a:pt x="671" y="960"/>
                    <a:pt x="847" y="1242"/>
                    <a:pt x="876" y="1242"/>
                  </a:cubicBezTo>
                  <a:cubicBezTo>
                    <a:pt x="877" y="1242"/>
                    <a:pt x="878" y="1242"/>
                    <a:pt x="878" y="1241"/>
                  </a:cubicBezTo>
                  <a:cubicBezTo>
                    <a:pt x="901" y="1231"/>
                    <a:pt x="755" y="924"/>
                    <a:pt x="516" y="577"/>
                  </a:cubicBezTo>
                  <a:cubicBezTo>
                    <a:pt x="284" y="240"/>
                    <a:pt x="56" y="1"/>
                    <a:pt x="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4"/>
            <p:cNvSpPr/>
            <p:nvPr/>
          </p:nvSpPr>
          <p:spPr>
            <a:xfrm>
              <a:off x="5691245" y="1971084"/>
              <a:ext cx="36528" cy="24033"/>
            </a:xfrm>
            <a:custGeom>
              <a:rect b="b" l="l" r="r" t="t"/>
              <a:pathLst>
                <a:path extrusionOk="0" h="1006" w="1529">
                  <a:moveTo>
                    <a:pt x="18" y="1"/>
                  </a:moveTo>
                  <a:cubicBezTo>
                    <a:pt x="15" y="1"/>
                    <a:pt x="13" y="1"/>
                    <a:pt x="12" y="3"/>
                  </a:cubicBezTo>
                  <a:cubicBezTo>
                    <a:pt x="1" y="29"/>
                    <a:pt x="356" y="220"/>
                    <a:pt x="766" y="496"/>
                  </a:cubicBezTo>
                  <a:cubicBezTo>
                    <a:pt x="1164" y="761"/>
                    <a:pt x="1469" y="1005"/>
                    <a:pt x="1510" y="1005"/>
                  </a:cubicBezTo>
                  <a:cubicBezTo>
                    <a:pt x="1512" y="1005"/>
                    <a:pt x="1513" y="1005"/>
                    <a:pt x="1514" y="1004"/>
                  </a:cubicBezTo>
                  <a:cubicBezTo>
                    <a:pt x="1528" y="985"/>
                    <a:pt x="1241" y="698"/>
                    <a:pt x="819" y="418"/>
                  </a:cubicBezTo>
                  <a:cubicBezTo>
                    <a:pt x="427" y="155"/>
                    <a:pt x="68" y="1"/>
                    <a:pt x="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5380981" y="2125258"/>
              <a:ext cx="54015" cy="107099"/>
            </a:xfrm>
            <a:custGeom>
              <a:rect b="b" l="l" r="r" t="t"/>
              <a:pathLst>
                <a:path extrusionOk="0" h="4483" w="2261">
                  <a:moveTo>
                    <a:pt x="23" y="0"/>
                  </a:moveTo>
                  <a:cubicBezTo>
                    <a:pt x="23" y="0"/>
                    <a:pt x="23" y="0"/>
                    <a:pt x="23" y="1"/>
                  </a:cubicBezTo>
                  <a:cubicBezTo>
                    <a:pt x="0" y="11"/>
                    <a:pt x="474" y="1024"/>
                    <a:pt x="1087" y="2260"/>
                  </a:cubicBezTo>
                  <a:cubicBezTo>
                    <a:pt x="1696" y="3494"/>
                    <a:pt x="2210" y="4483"/>
                    <a:pt x="2237" y="4483"/>
                  </a:cubicBezTo>
                  <a:cubicBezTo>
                    <a:pt x="2237" y="4483"/>
                    <a:pt x="2237" y="4483"/>
                    <a:pt x="2238" y="4483"/>
                  </a:cubicBezTo>
                  <a:cubicBezTo>
                    <a:pt x="2260" y="4471"/>
                    <a:pt x="1781" y="3459"/>
                    <a:pt x="1169" y="2219"/>
                  </a:cubicBezTo>
                  <a:cubicBezTo>
                    <a:pt x="564" y="990"/>
                    <a:pt x="51" y="0"/>
                    <a:pt x="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4"/>
            <p:cNvSpPr/>
            <p:nvPr/>
          </p:nvSpPr>
          <p:spPr>
            <a:xfrm>
              <a:off x="5317428" y="1877882"/>
              <a:ext cx="3058" cy="113788"/>
            </a:xfrm>
            <a:custGeom>
              <a:rect b="b" l="l" r="r" t="t"/>
              <a:pathLst>
                <a:path extrusionOk="0" h="4763" w="128">
                  <a:moveTo>
                    <a:pt x="19" y="1"/>
                  </a:moveTo>
                  <a:cubicBezTo>
                    <a:pt x="12" y="1"/>
                    <a:pt x="8" y="68"/>
                    <a:pt x="4" y="187"/>
                  </a:cubicBezTo>
                  <a:cubicBezTo>
                    <a:pt x="0" y="307"/>
                    <a:pt x="0" y="482"/>
                    <a:pt x="0" y="699"/>
                  </a:cubicBezTo>
                  <a:cubicBezTo>
                    <a:pt x="0" y="1128"/>
                    <a:pt x="12" y="1726"/>
                    <a:pt x="23" y="2383"/>
                  </a:cubicBezTo>
                  <a:cubicBezTo>
                    <a:pt x="34" y="3041"/>
                    <a:pt x="42" y="3635"/>
                    <a:pt x="42" y="4064"/>
                  </a:cubicBezTo>
                  <a:lnTo>
                    <a:pt x="42" y="4576"/>
                  </a:lnTo>
                  <a:cubicBezTo>
                    <a:pt x="45" y="4695"/>
                    <a:pt x="49" y="4763"/>
                    <a:pt x="52" y="4763"/>
                  </a:cubicBezTo>
                  <a:cubicBezTo>
                    <a:pt x="53" y="4763"/>
                    <a:pt x="53" y="4763"/>
                    <a:pt x="53" y="4763"/>
                  </a:cubicBezTo>
                  <a:cubicBezTo>
                    <a:pt x="61" y="4763"/>
                    <a:pt x="68" y="4696"/>
                    <a:pt x="79" y="4576"/>
                  </a:cubicBezTo>
                  <a:cubicBezTo>
                    <a:pt x="90" y="4457"/>
                    <a:pt x="97" y="4285"/>
                    <a:pt x="105" y="4068"/>
                  </a:cubicBezTo>
                  <a:cubicBezTo>
                    <a:pt x="124" y="3635"/>
                    <a:pt x="128" y="3041"/>
                    <a:pt x="116" y="2380"/>
                  </a:cubicBezTo>
                  <a:cubicBezTo>
                    <a:pt x="105" y="1723"/>
                    <a:pt x="83" y="1128"/>
                    <a:pt x="64" y="695"/>
                  </a:cubicBezTo>
                  <a:cubicBezTo>
                    <a:pt x="57" y="497"/>
                    <a:pt x="45" y="325"/>
                    <a:pt x="38" y="187"/>
                  </a:cubicBezTo>
                  <a:cubicBezTo>
                    <a:pt x="30" y="64"/>
                    <a:pt x="23" y="1"/>
                    <a:pt x="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4"/>
            <p:cNvSpPr/>
            <p:nvPr/>
          </p:nvSpPr>
          <p:spPr>
            <a:xfrm>
              <a:off x="5919535" y="1222530"/>
              <a:ext cx="173394" cy="173202"/>
            </a:xfrm>
            <a:custGeom>
              <a:rect b="b" l="l" r="r" t="t"/>
              <a:pathLst>
                <a:path extrusionOk="0" h="7250" w="7258">
                  <a:moveTo>
                    <a:pt x="3101" y="0"/>
                  </a:moveTo>
                  <a:lnTo>
                    <a:pt x="1" y="5808"/>
                  </a:lnTo>
                  <a:lnTo>
                    <a:pt x="2435" y="7249"/>
                  </a:lnTo>
                  <a:lnTo>
                    <a:pt x="3257" y="5875"/>
                  </a:lnTo>
                  <a:cubicBezTo>
                    <a:pt x="3257" y="5875"/>
                    <a:pt x="3590" y="6147"/>
                    <a:pt x="4005" y="6147"/>
                  </a:cubicBezTo>
                  <a:cubicBezTo>
                    <a:pt x="4230" y="6147"/>
                    <a:pt x="4480" y="6067"/>
                    <a:pt x="4714" y="5820"/>
                  </a:cubicBezTo>
                  <a:cubicBezTo>
                    <a:pt x="5140" y="5371"/>
                    <a:pt x="7257" y="1285"/>
                    <a:pt x="7257" y="1285"/>
                  </a:cubicBezTo>
                  <a:lnTo>
                    <a:pt x="3101"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5920944" y="1205400"/>
              <a:ext cx="206242" cy="137678"/>
            </a:xfrm>
            <a:custGeom>
              <a:rect b="b" l="l" r="r" t="t"/>
              <a:pathLst>
                <a:path extrusionOk="0" h="5763" w="8633">
                  <a:moveTo>
                    <a:pt x="3652" y="0"/>
                  </a:moveTo>
                  <a:cubicBezTo>
                    <a:pt x="2962" y="0"/>
                    <a:pt x="2212" y="320"/>
                    <a:pt x="1518" y="1386"/>
                  </a:cubicBezTo>
                  <a:cubicBezTo>
                    <a:pt x="1" y="3720"/>
                    <a:pt x="621" y="5240"/>
                    <a:pt x="621" y="5240"/>
                  </a:cubicBezTo>
                  <a:lnTo>
                    <a:pt x="1166" y="5528"/>
                  </a:lnTo>
                  <a:cubicBezTo>
                    <a:pt x="1450" y="5673"/>
                    <a:pt x="1664" y="5762"/>
                    <a:pt x="1930" y="5762"/>
                  </a:cubicBezTo>
                  <a:cubicBezTo>
                    <a:pt x="2129" y="5762"/>
                    <a:pt x="2358" y="5713"/>
                    <a:pt x="2668" y="5599"/>
                  </a:cubicBezTo>
                  <a:cubicBezTo>
                    <a:pt x="3336" y="5356"/>
                    <a:pt x="3743" y="5061"/>
                    <a:pt x="4293" y="4721"/>
                  </a:cubicBezTo>
                  <a:cubicBezTo>
                    <a:pt x="4293" y="4721"/>
                    <a:pt x="3804" y="4475"/>
                    <a:pt x="4098" y="3915"/>
                  </a:cubicBezTo>
                  <a:cubicBezTo>
                    <a:pt x="4208" y="3703"/>
                    <a:pt x="4384" y="3618"/>
                    <a:pt x="4558" y="3618"/>
                  </a:cubicBezTo>
                  <a:cubicBezTo>
                    <a:pt x="4845" y="3618"/>
                    <a:pt x="5125" y="3849"/>
                    <a:pt x="5092" y="4123"/>
                  </a:cubicBezTo>
                  <a:lnTo>
                    <a:pt x="5966" y="3346"/>
                  </a:lnTo>
                  <a:cubicBezTo>
                    <a:pt x="5966" y="3346"/>
                    <a:pt x="7105" y="3134"/>
                    <a:pt x="7456" y="2876"/>
                  </a:cubicBezTo>
                  <a:cubicBezTo>
                    <a:pt x="8633" y="2010"/>
                    <a:pt x="5831" y="705"/>
                    <a:pt x="5671" y="643"/>
                  </a:cubicBezTo>
                  <a:cubicBezTo>
                    <a:pt x="5212" y="454"/>
                    <a:pt x="4475" y="0"/>
                    <a:pt x="36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4"/>
            <p:cNvSpPr/>
            <p:nvPr/>
          </p:nvSpPr>
          <p:spPr>
            <a:xfrm>
              <a:off x="5984139" y="1293106"/>
              <a:ext cx="70595" cy="78861"/>
            </a:xfrm>
            <a:custGeom>
              <a:rect b="b" l="l" r="r" t="t"/>
              <a:pathLst>
                <a:path extrusionOk="0" h="3301" w="2955">
                  <a:moveTo>
                    <a:pt x="2955" y="1"/>
                  </a:moveTo>
                  <a:lnTo>
                    <a:pt x="2447" y="452"/>
                  </a:lnTo>
                  <a:cubicBezTo>
                    <a:pt x="2447" y="452"/>
                    <a:pt x="2226" y="1153"/>
                    <a:pt x="1887" y="1153"/>
                  </a:cubicBezTo>
                  <a:cubicBezTo>
                    <a:pt x="1865" y="1153"/>
                    <a:pt x="1842" y="1150"/>
                    <a:pt x="1819" y="1144"/>
                  </a:cubicBezTo>
                  <a:cubicBezTo>
                    <a:pt x="1655" y="1099"/>
                    <a:pt x="1483" y="920"/>
                    <a:pt x="1483" y="920"/>
                  </a:cubicBezTo>
                  <a:lnTo>
                    <a:pt x="785" y="1502"/>
                  </a:lnTo>
                  <a:cubicBezTo>
                    <a:pt x="785" y="1502"/>
                    <a:pt x="0" y="2462"/>
                    <a:pt x="553" y="2921"/>
                  </a:cubicBezTo>
                  <a:cubicBezTo>
                    <a:pt x="812" y="3134"/>
                    <a:pt x="1102" y="3301"/>
                    <a:pt x="1395" y="3301"/>
                  </a:cubicBezTo>
                  <a:cubicBezTo>
                    <a:pt x="1683" y="3301"/>
                    <a:pt x="1975" y="3140"/>
                    <a:pt x="2241" y="2704"/>
                  </a:cubicBezTo>
                  <a:lnTo>
                    <a:pt x="2608" y="2054"/>
                  </a:lnTo>
                  <a:cubicBezTo>
                    <a:pt x="2608" y="2054"/>
                    <a:pt x="2096" y="1916"/>
                    <a:pt x="2163" y="1685"/>
                  </a:cubicBezTo>
                  <a:cubicBezTo>
                    <a:pt x="2227" y="1454"/>
                    <a:pt x="2955" y="1"/>
                    <a:pt x="2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4"/>
            <p:cNvSpPr/>
            <p:nvPr/>
          </p:nvSpPr>
          <p:spPr>
            <a:xfrm>
              <a:off x="6023227" y="1300059"/>
              <a:ext cx="13068" cy="12471"/>
            </a:xfrm>
            <a:custGeom>
              <a:rect b="b" l="l" r="r" t="t"/>
              <a:pathLst>
                <a:path extrusionOk="0" h="522" w="547">
                  <a:moveTo>
                    <a:pt x="316" y="0"/>
                  </a:moveTo>
                  <a:cubicBezTo>
                    <a:pt x="238" y="0"/>
                    <a:pt x="147" y="26"/>
                    <a:pt x="79" y="101"/>
                  </a:cubicBezTo>
                  <a:cubicBezTo>
                    <a:pt x="31" y="154"/>
                    <a:pt x="0" y="225"/>
                    <a:pt x="0" y="292"/>
                  </a:cubicBezTo>
                  <a:cubicBezTo>
                    <a:pt x="4" y="360"/>
                    <a:pt x="31" y="415"/>
                    <a:pt x="60" y="453"/>
                  </a:cubicBezTo>
                  <a:cubicBezTo>
                    <a:pt x="106" y="507"/>
                    <a:pt x="156" y="522"/>
                    <a:pt x="180" y="522"/>
                  </a:cubicBezTo>
                  <a:cubicBezTo>
                    <a:pt x="189" y="522"/>
                    <a:pt x="195" y="519"/>
                    <a:pt x="195" y="516"/>
                  </a:cubicBezTo>
                  <a:cubicBezTo>
                    <a:pt x="198" y="501"/>
                    <a:pt x="150" y="482"/>
                    <a:pt x="112" y="415"/>
                  </a:cubicBezTo>
                  <a:cubicBezTo>
                    <a:pt x="76" y="352"/>
                    <a:pt x="71" y="244"/>
                    <a:pt x="146" y="161"/>
                  </a:cubicBezTo>
                  <a:cubicBezTo>
                    <a:pt x="203" y="98"/>
                    <a:pt x="282" y="77"/>
                    <a:pt x="350" y="77"/>
                  </a:cubicBezTo>
                  <a:cubicBezTo>
                    <a:pt x="370" y="77"/>
                    <a:pt x="390" y="79"/>
                    <a:pt x="407" y="83"/>
                  </a:cubicBezTo>
                  <a:cubicBezTo>
                    <a:pt x="473" y="92"/>
                    <a:pt x="515" y="112"/>
                    <a:pt x="532" y="112"/>
                  </a:cubicBezTo>
                  <a:cubicBezTo>
                    <a:pt x="535" y="112"/>
                    <a:pt x="537" y="111"/>
                    <a:pt x="538" y="109"/>
                  </a:cubicBezTo>
                  <a:cubicBezTo>
                    <a:pt x="546" y="101"/>
                    <a:pt x="512" y="53"/>
                    <a:pt x="426" y="20"/>
                  </a:cubicBezTo>
                  <a:cubicBezTo>
                    <a:pt x="397" y="8"/>
                    <a:pt x="359" y="0"/>
                    <a:pt x="31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4"/>
            <p:cNvSpPr/>
            <p:nvPr/>
          </p:nvSpPr>
          <p:spPr>
            <a:xfrm>
              <a:off x="5942638" y="1267662"/>
              <a:ext cx="118160" cy="27784"/>
            </a:xfrm>
            <a:custGeom>
              <a:rect b="b" l="l" r="r" t="t"/>
              <a:pathLst>
                <a:path extrusionOk="0" h="1163" w="4946">
                  <a:moveTo>
                    <a:pt x="6" y="0"/>
                  </a:moveTo>
                  <a:cubicBezTo>
                    <a:pt x="5" y="0"/>
                    <a:pt x="5" y="0"/>
                    <a:pt x="5" y="1"/>
                  </a:cubicBezTo>
                  <a:cubicBezTo>
                    <a:pt x="1" y="1"/>
                    <a:pt x="8" y="20"/>
                    <a:pt x="23" y="54"/>
                  </a:cubicBezTo>
                  <a:cubicBezTo>
                    <a:pt x="34" y="90"/>
                    <a:pt x="57" y="139"/>
                    <a:pt x="91" y="202"/>
                  </a:cubicBezTo>
                  <a:cubicBezTo>
                    <a:pt x="158" y="326"/>
                    <a:pt x="277" y="497"/>
                    <a:pt x="464" y="666"/>
                  </a:cubicBezTo>
                  <a:cubicBezTo>
                    <a:pt x="654" y="833"/>
                    <a:pt x="916" y="1002"/>
                    <a:pt x="1241" y="1092"/>
                  </a:cubicBezTo>
                  <a:cubicBezTo>
                    <a:pt x="1397" y="1138"/>
                    <a:pt x="1569" y="1162"/>
                    <a:pt x="1746" y="1162"/>
                  </a:cubicBezTo>
                  <a:cubicBezTo>
                    <a:pt x="1936" y="1162"/>
                    <a:pt x="2132" y="1134"/>
                    <a:pt x="2324" y="1076"/>
                  </a:cubicBezTo>
                  <a:cubicBezTo>
                    <a:pt x="2697" y="972"/>
                    <a:pt x="3026" y="811"/>
                    <a:pt x="3332" y="692"/>
                  </a:cubicBezTo>
                  <a:cubicBezTo>
                    <a:pt x="3635" y="573"/>
                    <a:pt x="3919" y="494"/>
                    <a:pt x="4166" y="475"/>
                  </a:cubicBezTo>
                  <a:cubicBezTo>
                    <a:pt x="4227" y="469"/>
                    <a:pt x="4285" y="466"/>
                    <a:pt x="4339" y="466"/>
                  </a:cubicBezTo>
                  <a:cubicBezTo>
                    <a:pt x="4707" y="466"/>
                    <a:pt x="4919" y="593"/>
                    <a:pt x="4943" y="593"/>
                  </a:cubicBezTo>
                  <a:cubicBezTo>
                    <a:pt x="4945" y="593"/>
                    <a:pt x="4945" y="592"/>
                    <a:pt x="4946" y="591"/>
                  </a:cubicBezTo>
                  <a:cubicBezTo>
                    <a:pt x="4946" y="587"/>
                    <a:pt x="4931" y="576"/>
                    <a:pt x="4901" y="557"/>
                  </a:cubicBezTo>
                  <a:cubicBezTo>
                    <a:pt x="4868" y="535"/>
                    <a:pt x="4819" y="513"/>
                    <a:pt x="4752" y="487"/>
                  </a:cubicBezTo>
                  <a:cubicBezTo>
                    <a:pt x="4639" y="442"/>
                    <a:pt x="4471" y="405"/>
                    <a:pt x="4263" y="405"/>
                  </a:cubicBezTo>
                  <a:cubicBezTo>
                    <a:pt x="4230" y="405"/>
                    <a:pt x="4196" y="406"/>
                    <a:pt x="4161" y="408"/>
                  </a:cubicBezTo>
                  <a:cubicBezTo>
                    <a:pt x="3908" y="423"/>
                    <a:pt x="3609" y="494"/>
                    <a:pt x="3299" y="614"/>
                  </a:cubicBezTo>
                  <a:cubicBezTo>
                    <a:pt x="2989" y="730"/>
                    <a:pt x="2660" y="886"/>
                    <a:pt x="2301" y="990"/>
                  </a:cubicBezTo>
                  <a:cubicBezTo>
                    <a:pt x="2110" y="1046"/>
                    <a:pt x="1918" y="1073"/>
                    <a:pt x="1734" y="1073"/>
                  </a:cubicBezTo>
                  <a:cubicBezTo>
                    <a:pt x="1570" y="1073"/>
                    <a:pt x="1411" y="1051"/>
                    <a:pt x="1263" y="1009"/>
                  </a:cubicBezTo>
                  <a:cubicBezTo>
                    <a:pt x="953" y="928"/>
                    <a:pt x="696" y="774"/>
                    <a:pt x="508" y="617"/>
                  </a:cubicBezTo>
                  <a:cubicBezTo>
                    <a:pt x="136" y="303"/>
                    <a:pt x="28" y="0"/>
                    <a:pt x="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4"/>
            <p:cNvSpPr/>
            <p:nvPr/>
          </p:nvSpPr>
          <p:spPr>
            <a:xfrm>
              <a:off x="5933105" y="1290072"/>
              <a:ext cx="121385" cy="37651"/>
            </a:xfrm>
            <a:custGeom>
              <a:rect b="b" l="l" r="r" t="t"/>
              <a:pathLst>
                <a:path extrusionOk="0" h="1576" w="5081">
                  <a:moveTo>
                    <a:pt x="4345" y="1"/>
                  </a:moveTo>
                  <a:cubicBezTo>
                    <a:pt x="4297" y="1"/>
                    <a:pt x="4247" y="3"/>
                    <a:pt x="4195" y="8"/>
                  </a:cubicBezTo>
                  <a:cubicBezTo>
                    <a:pt x="3915" y="34"/>
                    <a:pt x="3582" y="135"/>
                    <a:pt x="3269" y="340"/>
                  </a:cubicBezTo>
                  <a:cubicBezTo>
                    <a:pt x="3112" y="438"/>
                    <a:pt x="2955" y="561"/>
                    <a:pt x="2809" y="699"/>
                  </a:cubicBezTo>
                  <a:cubicBezTo>
                    <a:pt x="2667" y="837"/>
                    <a:pt x="2514" y="976"/>
                    <a:pt x="2342" y="1095"/>
                  </a:cubicBezTo>
                  <a:cubicBezTo>
                    <a:pt x="2025" y="1327"/>
                    <a:pt x="1673" y="1493"/>
                    <a:pt x="1334" y="1493"/>
                  </a:cubicBezTo>
                  <a:cubicBezTo>
                    <a:pt x="1313" y="1493"/>
                    <a:pt x="1291" y="1492"/>
                    <a:pt x="1270" y="1491"/>
                  </a:cubicBezTo>
                  <a:cubicBezTo>
                    <a:pt x="912" y="1476"/>
                    <a:pt x="609" y="1315"/>
                    <a:pt x="419" y="1121"/>
                  </a:cubicBezTo>
                  <a:cubicBezTo>
                    <a:pt x="224" y="931"/>
                    <a:pt x="127" y="725"/>
                    <a:pt x="75" y="583"/>
                  </a:cubicBezTo>
                  <a:cubicBezTo>
                    <a:pt x="24" y="441"/>
                    <a:pt x="11" y="355"/>
                    <a:pt x="4" y="355"/>
                  </a:cubicBezTo>
                  <a:cubicBezTo>
                    <a:pt x="4" y="355"/>
                    <a:pt x="4" y="355"/>
                    <a:pt x="4" y="355"/>
                  </a:cubicBezTo>
                  <a:cubicBezTo>
                    <a:pt x="0" y="355"/>
                    <a:pt x="0" y="374"/>
                    <a:pt x="4" y="415"/>
                  </a:cubicBezTo>
                  <a:cubicBezTo>
                    <a:pt x="7" y="456"/>
                    <a:pt x="19" y="519"/>
                    <a:pt x="41" y="595"/>
                  </a:cubicBezTo>
                  <a:cubicBezTo>
                    <a:pt x="83" y="744"/>
                    <a:pt x="176" y="960"/>
                    <a:pt x="374" y="1169"/>
                  </a:cubicBezTo>
                  <a:cubicBezTo>
                    <a:pt x="568" y="1375"/>
                    <a:pt x="885" y="1554"/>
                    <a:pt x="1266" y="1573"/>
                  </a:cubicBezTo>
                  <a:cubicBezTo>
                    <a:pt x="1292" y="1574"/>
                    <a:pt x="1318" y="1575"/>
                    <a:pt x="1344" y="1575"/>
                  </a:cubicBezTo>
                  <a:cubicBezTo>
                    <a:pt x="1509" y="1575"/>
                    <a:pt x="1685" y="1543"/>
                    <a:pt x="1849" y="1476"/>
                  </a:cubicBezTo>
                  <a:cubicBezTo>
                    <a:pt x="2040" y="1405"/>
                    <a:pt x="2222" y="1297"/>
                    <a:pt x="2398" y="1169"/>
                  </a:cubicBezTo>
                  <a:cubicBezTo>
                    <a:pt x="2570" y="1047"/>
                    <a:pt x="2727" y="904"/>
                    <a:pt x="2872" y="766"/>
                  </a:cubicBezTo>
                  <a:cubicBezTo>
                    <a:pt x="3014" y="628"/>
                    <a:pt x="3164" y="509"/>
                    <a:pt x="3313" y="411"/>
                  </a:cubicBezTo>
                  <a:cubicBezTo>
                    <a:pt x="3615" y="209"/>
                    <a:pt x="3933" y="105"/>
                    <a:pt x="4202" y="71"/>
                  </a:cubicBezTo>
                  <a:cubicBezTo>
                    <a:pt x="4271" y="64"/>
                    <a:pt x="4337" y="60"/>
                    <a:pt x="4400" y="60"/>
                  </a:cubicBezTo>
                  <a:cubicBezTo>
                    <a:pt x="4582" y="60"/>
                    <a:pt x="4733" y="88"/>
                    <a:pt x="4844" y="112"/>
                  </a:cubicBezTo>
                  <a:cubicBezTo>
                    <a:pt x="4980" y="147"/>
                    <a:pt x="5060" y="177"/>
                    <a:pt x="5077" y="177"/>
                  </a:cubicBezTo>
                  <a:cubicBezTo>
                    <a:pt x="5079" y="177"/>
                    <a:pt x="5080" y="177"/>
                    <a:pt x="5080" y="176"/>
                  </a:cubicBezTo>
                  <a:cubicBezTo>
                    <a:pt x="5080" y="172"/>
                    <a:pt x="5061" y="161"/>
                    <a:pt x="5024" y="142"/>
                  </a:cubicBezTo>
                  <a:cubicBezTo>
                    <a:pt x="4986" y="128"/>
                    <a:pt x="4931" y="102"/>
                    <a:pt x="4856" y="79"/>
                  </a:cubicBezTo>
                  <a:cubicBezTo>
                    <a:pt x="4734" y="43"/>
                    <a:pt x="4560" y="1"/>
                    <a:pt x="434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4"/>
            <p:cNvSpPr/>
            <p:nvPr/>
          </p:nvSpPr>
          <p:spPr>
            <a:xfrm>
              <a:off x="5683050" y="1346361"/>
              <a:ext cx="641685" cy="393827"/>
            </a:xfrm>
            <a:custGeom>
              <a:rect b="b" l="l" r="r" t="t"/>
              <a:pathLst>
                <a:path extrusionOk="0" h="16485" w="26860">
                  <a:moveTo>
                    <a:pt x="8920" y="1"/>
                  </a:moveTo>
                  <a:cubicBezTo>
                    <a:pt x="7852" y="1"/>
                    <a:pt x="6812" y="493"/>
                    <a:pt x="6141" y="1394"/>
                  </a:cubicBezTo>
                  <a:cubicBezTo>
                    <a:pt x="5394" y="2395"/>
                    <a:pt x="4415" y="3931"/>
                    <a:pt x="3227" y="6257"/>
                  </a:cubicBezTo>
                  <a:lnTo>
                    <a:pt x="1576" y="9810"/>
                  </a:lnTo>
                  <a:lnTo>
                    <a:pt x="0" y="12850"/>
                  </a:lnTo>
                  <a:lnTo>
                    <a:pt x="8270" y="16485"/>
                  </a:lnTo>
                  <a:lnTo>
                    <a:pt x="10877" y="10739"/>
                  </a:lnTo>
                  <a:cubicBezTo>
                    <a:pt x="11516" y="9410"/>
                    <a:pt x="12211" y="8039"/>
                    <a:pt x="12816" y="6822"/>
                  </a:cubicBezTo>
                  <a:cubicBezTo>
                    <a:pt x="13469" y="6904"/>
                    <a:pt x="19539" y="7666"/>
                    <a:pt x="19912" y="7800"/>
                  </a:cubicBezTo>
                  <a:cubicBezTo>
                    <a:pt x="19918" y="7802"/>
                    <a:pt x="19926" y="7803"/>
                    <a:pt x="19935" y="7803"/>
                  </a:cubicBezTo>
                  <a:cubicBezTo>
                    <a:pt x="20513" y="7803"/>
                    <a:pt x="26859" y="3576"/>
                    <a:pt x="26859" y="3576"/>
                  </a:cubicBezTo>
                  <a:cubicBezTo>
                    <a:pt x="26423" y="2627"/>
                    <a:pt x="25612" y="1368"/>
                    <a:pt x="25612" y="1368"/>
                  </a:cubicBezTo>
                  <a:cubicBezTo>
                    <a:pt x="25612" y="1368"/>
                    <a:pt x="20196" y="4114"/>
                    <a:pt x="19793" y="4237"/>
                  </a:cubicBezTo>
                  <a:cubicBezTo>
                    <a:pt x="19780" y="4241"/>
                    <a:pt x="19763" y="4242"/>
                    <a:pt x="19741" y="4242"/>
                  </a:cubicBezTo>
                  <a:cubicBezTo>
                    <a:pt x="19078" y="4242"/>
                    <a:pt x="14306" y="2452"/>
                    <a:pt x="14306" y="2452"/>
                  </a:cubicBezTo>
                  <a:cubicBezTo>
                    <a:pt x="13223" y="1962"/>
                    <a:pt x="11804" y="976"/>
                    <a:pt x="10373" y="318"/>
                  </a:cubicBezTo>
                  <a:cubicBezTo>
                    <a:pt x="9905" y="104"/>
                    <a:pt x="9409" y="1"/>
                    <a:pt x="8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4"/>
            <p:cNvSpPr/>
            <p:nvPr/>
          </p:nvSpPr>
          <p:spPr>
            <a:xfrm>
              <a:off x="5844298" y="1434904"/>
              <a:ext cx="5734" cy="24750"/>
            </a:xfrm>
            <a:custGeom>
              <a:rect b="b" l="l" r="r" t="t"/>
              <a:pathLst>
                <a:path extrusionOk="0" h="1036" w="240">
                  <a:moveTo>
                    <a:pt x="27" y="1"/>
                  </a:moveTo>
                  <a:cubicBezTo>
                    <a:pt x="27" y="1"/>
                    <a:pt x="27" y="1"/>
                    <a:pt x="27" y="1"/>
                  </a:cubicBezTo>
                  <a:cubicBezTo>
                    <a:pt x="1" y="5"/>
                    <a:pt x="23" y="243"/>
                    <a:pt x="75" y="527"/>
                  </a:cubicBezTo>
                  <a:cubicBezTo>
                    <a:pt x="127" y="810"/>
                    <a:pt x="190" y="1036"/>
                    <a:pt x="213" y="1036"/>
                  </a:cubicBezTo>
                  <a:cubicBezTo>
                    <a:pt x="213" y="1036"/>
                    <a:pt x="214" y="1036"/>
                    <a:pt x="214" y="1035"/>
                  </a:cubicBezTo>
                  <a:cubicBezTo>
                    <a:pt x="240" y="1032"/>
                    <a:pt x="217" y="796"/>
                    <a:pt x="165" y="512"/>
                  </a:cubicBezTo>
                  <a:cubicBezTo>
                    <a:pt x="117" y="228"/>
                    <a:pt x="54" y="1"/>
                    <a:pt x="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4"/>
            <p:cNvSpPr/>
            <p:nvPr/>
          </p:nvSpPr>
          <p:spPr>
            <a:xfrm>
              <a:off x="5836557" y="1505791"/>
              <a:ext cx="33374" cy="15313"/>
            </a:xfrm>
            <a:custGeom>
              <a:rect b="b" l="l" r="r" t="t"/>
              <a:pathLst>
                <a:path extrusionOk="0" h="641" w="1397">
                  <a:moveTo>
                    <a:pt x="1377" y="0"/>
                  </a:moveTo>
                  <a:cubicBezTo>
                    <a:pt x="1324" y="0"/>
                    <a:pt x="1031" y="118"/>
                    <a:pt x="680" y="279"/>
                  </a:cubicBezTo>
                  <a:cubicBezTo>
                    <a:pt x="299" y="455"/>
                    <a:pt x="0" y="615"/>
                    <a:pt x="11" y="638"/>
                  </a:cubicBezTo>
                  <a:cubicBezTo>
                    <a:pt x="12" y="639"/>
                    <a:pt x="15" y="640"/>
                    <a:pt x="19" y="640"/>
                  </a:cubicBezTo>
                  <a:cubicBezTo>
                    <a:pt x="73" y="640"/>
                    <a:pt x="370" y="523"/>
                    <a:pt x="717" y="361"/>
                  </a:cubicBezTo>
                  <a:cubicBezTo>
                    <a:pt x="1098" y="186"/>
                    <a:pt x="1397" y="25"/>
                    <a:pt x="1385" y="3"/>
                  </a:cubicBezTo>
                  <a:cubicBezTo>
                    <a:pt x="1384" y="1"/>
                    <a:pt x="1381" y="0"/>
                    <a:pt x="1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4"/>
            <p:cNvSpPr/>
            <p:nvPr/>
          </p:nvSpPr>
          <p:spPr>
            <a:xfrm>
              <a:off x="5797087" y="1472390"/>
              <a:ext cx="2700" cy="22242"/>
            </a:xfrm>
            <a:custGeom>
              <a:rect b="b" l="l" r="r" t="t"/>
              <a:pathLst>
                <a:path extrusionOk="0" h="931" w="113">
                  <a:moveTo>
                    <a:pt x="72" y="1"/>
                  </a:moveTo>
                  <a:cubicBezTo>
                    <a:pt x="46" y="1"/>
                    <a:pt x="20" y="206"/>
                    <a:pt x="8" y="463"/>
                  </a:cubicBezTo>
                  <a:cubicBezTo>
                    <a:pt x="1" y="721"/>
                    <a:pt x="12" y="927"/>
                    <a:pt x="38" y="930"/>
                  </a:cubicBezTo>
                  <a:cubicBezTo>
                    <a:pt x="64" y="930"/>
                    <a:pt x="94" y="721"/>
                    <a:pt x="101" y="467"/>
                  </a:cubicBezTo>
                  <a:cubicBezTo>
                    <a:pt x="113" y="210"/>
                    <a:pt x="98" y="1"/>
                    <a:pt x="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4"/>
            <p:cNvSpPr/>
            <p:nvPr/>
          </p:nvSpPr>
          <p:spPr>
            <a:xfrm>
              <a:off x="5783803" y="1528441"/>
              <a:ext cx="29194" cy="5184"/>
            </a:xfrm>
            <a:custGeom>
              <a:rect b="b" l="l" r="r" t="t"/>
              <a:pathLst>
                <a:path extrusionOk="0" h="217" w="1222">
                  <a:moveTo>
                    <a:pt x="1155" y="1"/>
                  </a:moveTo>
                  <a:cubicBezTo>
                    <a:pt x="1056" y="1"/>
                    <a:pt x="847" y="23"/>
                    <a:pt x="605" y="63"/>
                  </a:cubicBezTo>
                  <a:cubicBezTo>
                    <a:pt x="269" y="115"/>
                    <a:pt x="0" y="183"/>
                    <a:pt x="4" y="205"/>
                  </a:cubicBezTo>
                  <a:cubicBezTo>
                    <a:pt x="5" y="213"/>
                    <a:pt x="28" y="216"/>
                    <a:pt x="69" y="216"/>
                  </a:cubicBezTo>
                  <a:cubicBezTo>
                    <a:pt x="170" y="216"/>
                    <a:pt x="380" y="193"/>
                    <a:pt x="620" y="153"/>
                  </a:cubicBezTo>
                  <a:cubicBezTo>
                    <a:pt x="953" y="101"/>
                    <a:pt x="1222" y="37"/>
                    <a:pt x="1217" y="11"/>
                  </a:cubicBezTo>
                  <a:cubicBezTo>
                    <a:pt x="1216" y="4"/>
                    <a:pt x="1194" y="1"/>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4"/>
            <p:cNvSpPr/>
            <p:nvPr/>
          </p:nvSpPr>
          <p:spPr>
            <a:xfrm>
              <a:off x="5808603" y="1561268"/>
              <a:ext cx="2962" cy="23771"/>
            </a:xfrm>
            <a:custGeom>
              <a:rect b="b" l="l" r="r" t="t"/>
              <a:pathLst>
                <a:path extrusionOk="0" h="995" w="124">
                  <a:moveTo>
                    <a:pt x="34" y="1"/>
                  </a:moveTo>
                  <a:cubicBezTo>
                    <a:pt x="8" y="4"/>
                    <a:pt x="0" y="225"/>
                    <a:pt x="15" y="501"/>
                  </a:cubicBezTo>
                  <a:cubicBezTo>
                    <a:pt x="31" y="771"/>
                    <a:pt x="63" y="994"/>
                    <a:pt x="89" y="994"/>
                  </a:cubicBezTo>
                  <a:cubicBezTo>
                    <a:pt x="89" y="994"/>
                    <a:pt x="90" y="994"/>
                    <a:pt x="90" y="994"/>
                  </a:cubicBezTo>
                  <a:cubicBezTo>
                    <a:pt x="117" y="994"/>
                    <a:pt x="124" y="770"/>
                    <a:pt x="109" y="494"/>
                  </a:cubicBezTo>
                  <a:cubicBezTo>
                    <a:pt x="94" y="220"/>
                    <a:pt x="60"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4"/>
            <p:cNvSpPr/>
            <p:nvPr/>
          </p:nvSpPr>
          <p:spPr>
            <a:xfrm>
              <a:off x="5740797" y="1573142"/>
              <a:ext cx="27235" cy="11826"/>
            </a:xfrm>
            <a:custGeom>
              <a:rect b="b" l="l" r="r" t="t"/>
              <a:pathLst>
                <a:path extrusionOk="0" h="495" w="1140">
                  <a:moveTo>
                    <a:pt x="1120" y="1"/>
                  </a:moveTo>
                  <a:cubicBezTo>
                    <a:pt x="1066" y="1"/>
                    <a:pt x="827" y="85"/>
                    <a:pt x="552" y="206"/>
                  </a:cubicBezTo>
                  <a:cubicBezTo>
                    <a:pt x="243" y="340"/>
                    <a:pt x="0" y="468"/>
                    <a:pt x="11" y="490"/>
                  </a:cubicBezTo>
                  <a:cubicBezTo>
                    <a:pt x="12" y="493"/>
                    <a:pt x="16" y="494"/>
                    <a:pt x="24" y="494"/>
                  </a:cubicBezTo>
                  <a:cubicBezTo>
                    <a:pt x="80" y="494"/>
                    <a:pt x="316" y="411"/>
                    <a:pt x="590" y="292"/>
                  </a:cubicBezTo>
                  <a:cubicBezTo>
                    <a:pt x="897" y="157"/>
                    <a:pt x="1139" y="26"/>
                    <a:pt x="1131" y="4"/>
                  </a:cubicBezTo>
                  <a:cubicBezTo>
                    <a:pt x="1130" y="2"/>
                    <a:pt x="1127" y="1"/>
                    <a:pt x="1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4"/>
            <p:cNvSpPr/>
            <p:nvPr/>
          </p:nvSpPr>
          <p:spPr>
            <a:xfrm>
              <a:off x="5775059" y="1601693"/>
              <a:ext cx="5280" cy="26613"/>
            </a:xfrm>
            <a:custGeom>
              <a:rect b="b" l="l" r="r" t="t"/>
              <a:pathLst>
                <a:path extrusionOk="0" h="1114" w="221">
                  <a:moveTo>
                    <a:pt x="67" y="0"/>
                  </a:moveTo>
                  <a:cubicBezTo>
                    <a:pt x="45" y="0"/>
                    <a:pt x="1" y="253"/>
                    <a:pt x="37" y="568"/>
                  </a:cubicBezTo>
                  <a:cubicBezTo>
                    <a:pt x="74" y="877"/>
                    <a:pt x="169" y="1114"/>
                    <a:pt x="197" y="1114"/>
                  </a:cubicBezTo>
                  <a:cubicBezTo>
                    <a:pt x="198" y="1114"/>
                    <a:pt x="198" y="1114"/>
                    <a:pt x="199" y="1114"/>
                  </a:cubicBezTo>
                  <a:cubicBezTo>
                    <a:pt x="221" y="1106"/>
                    <a:pt x="164" y="859"/>
                    <a:pt x="131" y="557"/>
                  </a:cubicBezTo>
                  <a:cubicBezTo>
                    <a:pt x="94" y="251"/>
                    <a:pt x="94" y="0"/>
                    <a:pt x="68" y="0"/>
                  </a:cubicBezTo>
                  <a:cubicBezTo>
                    <a:pt x="67" y="0"/>
                    <a:pt x="67"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4"/>
            <p:cNvSpPr/>
            <p:nvPr/>
          </p:nvSpPr>
          <p:spPr>
            <a:xfrm>
              <a:off x="5735684" y="1623028"/>
              <a:ext cx="6450" cy="19208"/>
            </a:xfrm>
            <a:custGeom>
              <a:rect b="b" l="l" r="r" t="t"/>
              <a:pathLst>
                <a:path extrusionOk="0" h="804" w="270">
                  <a:moveTo>
                    <a:pt x="246" y="0"/>
                  </a:moveTo>
                  <a:cubicBezTo>
                    <a:pt x="218" y="0"/>
                    <a:pt x="149" y="172"/>
                    <a:pt x="90" y="388"/>
                  </a:cubicBezTo>
                  <a:cubicBezTo>
                    <a:pt x="31" y="613"/>
                    <a:pt x="1" y="800"/>
                    <a:pt x="23" y="803"/>
                  </a:cubicBezTo>
                  <a:cubicBezTo>
                    <a:pt x="24" y="804"/>
                    <a:pt x="24" y="804"/>
                    <a:pt x="25" y="804"/>
                  </a:cubicBezTo>
                  <a:cubicBezTo>
                    <a:pt x="52" y="804"/>
                    <a:pt x="122" y="631"/>
                    <a:pt x="180" y="414"/>
                  </a:cubicBezTo>
                  <a:cubicBezTo>
                    <a:pt x="240" y="190"/>
                    <a:pt x="270" y="7"/>
                    <a:pt x="247" y="0"/>
                  </a:cubicBezTo>
                  <a:cubicBezTo>
                    <a:pt x="247" y="0"/>
                    <a:pt x="246"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4"/>
            <p:cNvSpPr/>
            <p:nvPr/>
          </p:nvSpPr>
          <p:spPr>
            <a:xfrm>
              <a:off x="5783349" y="1669020"/>
              <a:ext cx="19208" cy="15027"/>
            </a:xfrm>
            <a:custGeom>
              <a:rect b="b" l="l" r="r" t="t"/>
              <a:pathLst>
                <a:path extrusionOk="0" h="629" w="804">
                  <a:moveTo>
                    <a:pt x="25" y="1"/>
                  </a:moveTo>
                  <a:cubicBezTo>
                    <a:pt x="22" y="1"/>
                    <a:pt x="20" y="1"/>
                    <a:pt x="19" y="3"/>
                  </a:cubicBezTo>
                  <a:cubicBezTo>
                    <a:pt x="0" y="21"/>
                    <a:pt x="161" y="178"/>
                    <a:pt x="374" y="349"/>
                  </a:cubicBezTo>
                  <a:cubicBezTo>
                    <a:pt x="572" y="510"/>
                    <a:pt x="749" y="628"/>
                    <a:pt x="783" y="628"/>
                  </a:cubicBezTo>
                  <a:cubicBezTo>
                    <a:pt x="786" y="628"/>
                    <a:pt x="787" y="628"/>
                    <a:pt x="788" y="626"/>
                  </a:cubicBezTo>
                  <a:cubicBezTo>
                    <a:pt x="804" y="604"/>
                    <a:pt x="643" y="451"/>
                    <a:pt x="434" y="279"/>
                  </a:cubicBezTo>
                  <a:cubicBezTo>
                    <a:pt x="235" y="119"/>
                    <a:pt x="6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4"/>
            <p:cNvSpPr/>
            <p:nvPr/>
          </p:nvSpPr>
          <p:spPr>
            <a:xfrm>
              <a:off x="5821362" y="1628547"/>
              <a:ext cx="13761" cy="21310"/>
            </a:xfrm>
            <a:custGeom>
              <a:rect b="b" l="l" r="r" t="t"/>
              <a:pathLst>
                <a:path extrusionOk="0" h="892" w="576">
                  <a:moveTo>
                    <a:pt x="551" y="0"/>
                  </a:moveTo>
                  <a:cubicBezTo>
                    <a:pt x="522" y="0"/>
                    <a:pt x="415" y="201"/>
                    <a:pt x="273" y="438"/>
                  </a:cubicBezTo>
                  <a:cubicBezTo>
                    <a:pt x="131" y="685"/>
                    <a:pt x="0" y="875"/>
                    <a:pt x="23" y="890"/>
                  </a:cubicBezTo>
                  <a:cubicBezTo>
                    <a:pt x="24" y="891"/>
                    <a:pt x="25" y="891"/>
                    <a:pt x="27" y="891"/>
                  </a:cubicBezTo>
                  <a:cubicBezTo>
                    <a:pt x="58" y="891"/>
                    <a:pt x="213" y="724"/>
                    <a:pt x="355" y="486"/>
                  </a:cubicBezTo>
                  <a:cubicBezTo>
                    <a:pt x="505" y="236"/>
                    <a:pt x="576" y="12"/>
                    <a:pt x="554" y="1"/>
                  </a:cubicBezTo>
                  <a:cubicBezTo>
                    <a:pt x="553" y="0"/>
                    <a:pt x="552" y="0"/>
                    <a:pt x="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4"/>
            <p:cNvSpPr/>
            <p:nvPr/>
          </p:nvSpPr>
          <p:spPr>
            <a:xfrm>
              <a:off x="5859733" y="1676474"/>
              <a:ext cx="4396" cy="25204"/>
            </a:xfrm>
            <a:custGeom>
              <a:rect b="b" l="l" r="r" t="t"/>
              <a:pathLst>
                <a:path extrusionOk="0" h="1055" w="184">
                  <a:moveTo>
                    <a:pt x="39" y="1"/>
                  </a:moveTo>
                  <a:cubicBezTo>
                    <a:pt x="16" y="1"/>
                    <a:pt x="1" y="244"/>
                    <a:pt x="34" y="535"/>
                  </a:cubicBezTo>
                  <a:cubicBezTo>
                    <a:pt x="68" y="824"/>
                    <a:pt x="131" y="1054"/>
                    <a:pt x="157" y="1054"/>
                  </a:cubicBezTo>
                  <a:cubicBezTo>
                    <a:pt x="157" y="1054"/>
                    <a:pt x="158" y="1054"/>
                    <a:pt x="158" y="1054"/>
                  </a:cubicBezTo>
                  <a:cubicBezTo>
                    <a:pt x="184" y="1050"/>
                    <a:pt x="158" y="815"/>
                    <a:pt x="128" y="523"/>
                  </a:cubicBezTo>
                  <a:cubicBezTo>
                    <a:pt x="94" y="236"/>
                    <a:pt x="65" y="1"/>
                    <a:pt x="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4"/>
            <p:cNvSpPr/>
            <p:nvPr/>
          </p:nvSpPr>
          <p:spPr>
            <a:xfrm>
              <a:off x="5868668" y="1646633"/>
              <a:ext cx="29910" cy="4420"/>
            </a:xfrm>
            <a:custGeom>
              <a:rect b="b" l="l" r="r" t="t"/>
              <a:pathLst>
                <a:path extrusionOk="0" h="185" w="1252">
                  <a:moveTo>
                    <a:pt x="1197" y="0"/>
                  </a:moveTo>
                  <a:cubicBezTo>
                    <a:pt x="1080" y="0"/>
                    <a:pt x="877" y="18"/>
                    <a:pt x="646" y="47"/>
                  </a:cubicBezTo>
                  <a:cubicBezTo>
                    <a:pt x="288" y="92"/>
                    <a:pt x="1" y="148"/>
                    <a:pt x="1" y="174"/>
                  </a:cubicBezTo>
                  <a:cubicBezTo>
                    <a:pt x="2" y="181"/>
                    <a:pt x="30" y="184"/>
                    <a:pt x="80" y="184"/>
                  </a:cubicBezTo>
                  <a:cubicBezTo>
                    <a:pt x="192" y="184"/>
                    <a:pt x="410" y="167"/>
                    <a:pt x="658" y="136"/>
                  </a:cubicBezTo>
                  <a:cubicBezTo>
                    <a:pt x="927" y="107"/>
                    <a:pt x="1154" y="66"/>
                    <a:pt x="1251" y="36"/>
                  </a:cubicBezTo>
                  <a:lnTo>
                    <a:pt x="1248" y="2"/>
                  </a:lnTo>
                  <a:cubicBezTo>
                    <a:pt x="1233" y="1"/>
                    <a:pt x="1216" y="0"/>
                    <a:pt x="11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4"/>
            <p:cNvSpPr/>
            <p:nvPr/>
          </p:nvSpPr>
          <p:spPr>
            <a:xfrm>
              <a:off x="5861524" y="1585637"/>
              <a:ext cx="5041" cy="30890"/>
            </a:xfrm>
            <a:custGeom>
              <a:rect b="b" l="l" r="r" t="t"/>
              <a:pathLst>
                <a:path extrusionOk="0" h="1293" w="211">
                  <a:moveTo>
                    <a:pt x="26" y="0"/>
                  </a:moveTo>
                  <a:cubicBezTo>
                    <a:pt x="4" y="4"/>
                    <a:pt x="0" y="295"/>
                    <a:pt x="42" y="654"/>
                  </a:cubicBezTo>
                  <a:cubicBezTo>
                    <a:pt x="86" y="1010"/>
                    <a:pt x="156" y="1293"/>
                    <a:pt x="183" y="1293"/>
                  </a:cubicBezTo>
                  <a:cubicBezTo>
                    <a:pt x="183" y="1293"/>
                    <a:pt x="183" y="1293"/>
                    <a:pt x="183" y="1293"/>
                  </a:cubicBezTo>
                  <a:cubicBezTo>
                    <a:pt x="210" y="1289"/>
                    <a:pt x="176" y="998"/>
                    <a:pt x="135" y="643"/>
                  </a:cubicBezTo>
                  <a:cubicBezTo>
                    <a:pt x="90" y="288"/>
                    <a:pt x="53"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4"/>
            <p:cNvSpPr/>
            <p:nvPr/>
          </p:nvSpPr>
          <p:spPr>
            <a:xfrm>
              <a:off x="5896073" y="1583989"/>
              <a:ext cx="24201" cy="7764"/>
            </a:xfrm>
            <a:custGeom>
              <a:rect b="b" l="l" r="r" t="t"/>
              <a:pathLst>
                <a:path extrusionOk="0" h="325" w="1013">
                  <a:moveTo>
                    <a:pt x="962" y="0"/>
                  </a:moveTo>
                  <a:cubicBezTo>
                    <a:pt x="881" y="0"/>
                    <a:pt x="696" y="28"/>
                    <a:pt x="485" y="95"/>
                  </a:cubicBezTo>
                  <a:cubicBezTo>
                    <a:pt x="209" y="181"/>
                    <a:pt x="0" y="297"/>
                    <a:pt x="11" y="319"/>
                  </a:cubicBezTo>
                  <a:cubicBezTo>
                    <a:pt x="13" y="323"/>
                    <a:pt x="18" y="324"/>
                    <a:pt x="26" y="324"/>
                  </a:cubicBezTo>
                  <a:cubicBezTo>
                    <a:pt x="82" y="324"/>
                    <a:pt x="279" y="256"/>
                    <a:pt x="516" y="181"/>
                  </a:cubicBezTo>
                  <a:cubicBezTo>
                    <a:pt x="788" y="99"/>
                    <a:pt x="1012" y="36"/>
                    <a:pt x="1005" y="9"/>
                  </a:cubicBezTo>
                  <a:cubicBezTo>
                    <a:pt x="1004" y="3"/>
                    <a:pt x="989" y="0"/>
                    <a:pt x="9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4"/>
            <p:cNvSpPr/>
            <p:nvPr/>
          </p:nvSpPr>
          <p:spPr>
            <a:xfrm>
              <a:off x="5856077" y="1543182"/>
              <a:ext cx="23221" cy="5662"/>
            </a:xfrm>
            <a:custGeom>
              <a:rect b="b" l="l" r="r" t="t"/>
              <a:pathLst>
                <a:path extrusionOk="0" h="237" w="972">
                  <a:moveTo>
                    <a:pt x="924" y="1"/>
                  </a:moveTo>
                  <a:cubicBezTo>
                    <a:pt x="849" y="1"/>
                    <a:pt x="674" y="29"/>
                    <a:pt x="475" y="74"/>
                  </a:cubicBezTo>
                  <a:cubicBezTo>
                    <a:pt x="209" y="134"/>
                    <a:pt x="1" y="205"/>
                    <a:pt x="4" y="227"/>
                  </a:cubicBezTo>
                  <a:cubicBezTo>
                    <a:pt x="6" y="234"/>
                    <a:pt x="21" y="237"/>
                    <a:pt x="47" y="237"/>
                  </a:cubicBezTo>
                  <a:cubicBezTo>
                    <a:pt x="124" y="237"/>
                    <a:pt x="298" y="209"/>
                    <a:pt x="497" y="164"/>
                  </a:cubicBezTo>
                  <a:cubicBezTo>
                    <a:pt x="763" y="103"/>
                    <a:pt x="971" y="33"/>
                    <a:pt x="964" y="10"/>
                  </a:cubicBezTo>
                  <a:cubicBezTo>
                    <a:pt x="963" y="4"/>
                    <a:pt x="949" y="1"/>
                    <a:pt x="9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4"/>
            <p:cNvSpPr/>
            <p:nvPr/>
          </p:nvSpPr>
          <p:spPr>
            <a:xfrm>
              <a:off x="5910695" y="1507201"/>
              <a:ext cx="4850" cy="31320"/>
            </a:xfrm>
            <a:custGeom>
              <a:rect b="b" l="l" r="r" t="t"/>
              <a:pathLst>
                <a:path extrusionOk="0" h="1311" w="203">
                  <a:moveTo>
                    <a:pt x="27" y="0"/>
                  </a:moveTo>
                  <a:cubicBezTo>
                    <a:pt x="27" y="0"/>
                    <a:pt x="27" y="0"/>
                    <a:pt x="26" y="0"/>
                  </a:cubicBezTo>
                  <a:cubicBezTo>
                    <a:pt x="0" y="0"/>
                    <a:pt x="12" y="295"/>
                    <a:pt x="57" y="661"/>
                  </a:cubicBezTo>
                  <a:cubicBezTo>
                    <a:pt x="97" y="1021"/>
                    <a:pt x="150" y="1311"/>
                    <a:pt x="176" y="1311"/>
                  </a:cubicBezTo>
                  <a:cubicBezTo>
                    <a:pt x="176" y="1311"/>
                    <a:pt x="176" y="1311"/>
                    <a:pt x="176" y="1311"/>
                  </a:cubicBezTo>
                  <a:cubicBezTo>
                    <a:pt x="202" y="1304"/>
                    <a:pt x="187" y="1009"/>
                    <a:pt x="147" y="650"/>
                  </a:cubicBezTo>
                  <a:cubicBezTo>
                    <a:pt x="106" y="290"/>
                    <a:pt x="53"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p:nvPr/>
          </p:nvSpPr>
          <p:spPr>
            <a:xfrm>
              <a:off x="5951550" y="1512075"/>
              <a:ext cx="20044" cy="25156"/>
            </a:xfrm>
            <a:custGeom>
              <a:rect b="b" l="l" r="r" t="t"/>
              <a:pathLst>
                <a:path extrusionOk="0" h="1053" w="839">
                  <a:moveTo>
                    <a:pt x="817" y="1"/>
                  </a:moveTo>
                  <a:cubicBezTo>
                    <a:pt x="784" y="1"/>
                    <a:pt x="595" y="216"/>
                    <a:pt x="382" y="498"/>
                  </a:cubicBezTo>
                  <a:cubicBezTo>
                    <a:pt x="166" y="790"/>
                    <a:pt x="1" y="1040"/>
                    <a:pt x="23" y="1051"/>
                  </a:cubicBezTo>
                  <a:cubicBezTo>
                    <a:pt x="24" y="1052"/>
                    <a:pt x="25" y="1052"/>
                    <a:pt x="26" y="1052"/>
                  </a:cubicBezTo>
                  <a:cubicBezTo>
                    <a:pt x="58" y="1052"/>
                    <a:pt x="247" y="836"/>
                    <a:pt x="457" y="554"/>
                  </a:cubicBezTo>
                  <a:cubicBezTo>
                    <a:pt x="678" y="267"/>
                    <a:pt x="838" y="16"/>
                    <a:pt x="819" y="2"/>
                  </a:cubicBezTo>
                  <a:cubicBezTo>
                    <a:pt x="819" y="1"/>
                    <a:pt x="818" y="1"/>
                    <a:pt x="8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4"/>
            <p:cNvSpPr/>
            <p:nvPr/>
          </p:nvSpPr>
          <p:spPr>
            <a:xfrm>
              <a:off x="5941038" y="1478172"/>
              <a:ext cx="6259" cy="27330"/>
            </a:xfrm>
            <a:custGeom>
              <a:rect b="b" l="l" r="r" t="t"/>
              <a:pathLst>
                <a:path extrusionOk="0" h="1144" w="262">
                  <a:moveTo>
                    <a:pt x="239" y="1"/>
                  </a:moveTo>
                  <a:cubicBezTo>
                    <a:pt x="212" y="1"/>
                    <a:pt x="146" y="249"/>
                    <a:pt x="87" y="565"/>
                  </a:cubicBezTo>
                  <a:cubicBezTo>
                    <a:pt x="27" y="879"/>
                    <a:pt x="1" y="1140"/>
                    <a:pt x="27" y="1144"/>
                  </a:cubicBezTo>
                  <a:cubicBezTo>
                    <a:pt x="27" y="1144"/>
                    <a:pt x="27" y="1144"/>
                    <a:pt x="27" y="1144"/>
                  </a:cubicBezTo>
                  <a:cubicBezTo>
                    <a:pt x="54" y="1144"/>
                    <a:pt x="120" y="894"/>
                    <a:pt x="176" y="580"/>
                  </a:cubicBezTo>
                  <a:cubicBezTo>
                    <a:pt x="236" y="266"/>
                    <a:pt x="262" y="5"/>
                    <a:pt x="239" y="1"/>
                  </a:cubicBezTo>
                  <a:cubicBezTo>
                    <a:pt x="239" y="1"/>
                    <a:pt x="239" y="1"/>
                    <a:pt x="2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4"/>
            <p:cNvSpPr/>
            <p:nvPr/>
          </p:nvSpPr>
          <p:spPr>
            <a:xfrm>
              <a:off x="5878751" y="1467086"/>
              <a:ext cx="29385" cy="2986"/>
            </a:xfrm>
            <a:custGeom>
              <a:rect b="b" l="l" r="r" t="t"/>
              <a:pathLst>
                <a:path extrusionOk="0" h="125" w="1230">
                  <a:moveTo>
                    <a:pt x="200" y="0"/>
                  </a:moveTo>
                  <a:cubicBezTo>
                    <a:pt x="79" y="0"/>
                    <a:pt x="2" y="7"/>
                    <a:pt x="0" y="21"/>
                  </a:cubicBezTo>
                  <a:cubicBezTo>
                    <a:pt x="0" y="47"/>
                    <a:pt x="273" y="84"/>
                    <a:pt x="613" y="106"/>
                  </a:cubicBezTo>
                  <a:cubicBezTo>
                    <a:pt x="769" y="119"/>
                    <a:pt x="911" y="124"/>
                    <a:pt x="1019" y="124"/>
                  </a:cubicBezTo>
                  <a:cubicBezTo>
                    <a:pt x="1146" y="124"/>
                    <a:pt x="1225" y="117"/>
                    <a:pt x="1225" y="103"/>
                  </a:cubicBezTo>
                  <a:cubicBezTo>
                    <a:pt x="1229" y="77"/>
                    <a:pt x="957" y="39"/>
                    <a:pt x="617" y="16"/>
                  </a:cubicBezTo>
                  <a:cubicBezTo>
                    <a:pt x="456" y="6"/>
                    <a:pt x="310"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4"/>
            <p:cNvSpPr/>
            <p:nvPr/>
          </p:nvSpPr>
          <p:spPr>
            <a:xfrm>
              <a:off x="5811470" y="1400428"/>
              <a:ext cx="17870" cy="29241"/>
            </a:xfrm>
            <a:custGeom>
              <a:rect b="b" l="l" r="r" t="t"/>
              <a:pathLst>
                <a:path extrusionOk="0" h="1224" w="748">
                  <a:moveTo>
                    <a:pt x="723" y="1"/>
                  </a:moveTo>
                  <a:cubicBezTo>
                    <a:pt x="693" y="1"/>
                    <a:pt x="480" y="232"/>
                    <a:pt x="292" y="562"/>
                  </a:cubicBezTo>
                  <a:cubicBezTo>
                    <a:pt x="90" y="906"/>
                    <a:pt x="0" y="1212"/>
                    <a:pt x="23" y="1223"/>
                  </a:cubicBezTo>
                  <a:cubicBezTo>
                    <a:pt x="23" y="1223"/>
                    <a:pt x="23" y="1224"/>
                    <a:pt x="24" y="1224"/>
                  </a:cubicBezTo>
                  <a:cubicBezTo>
                    <a:pt x="52" y="1224"/>
                    <a:pt x="178" y="939"/>
                    <a:pt x="370" y="610"/>
                  </a:cubicBezTo>
                  <a:cubicBezTo>
                    <a:pt x="561" y="274"/>
                    <a:pt x="747" y="20"/>
                    <a:pt x="725" y="2"/>
                  </a:cubicBezTo>
                  <a:cubicBezTo>
                    <a:pt x="724" y="1"/>
                    <a:pt x="723" y="1"/>
                    <a:pt x="7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4"/>
            <p:cNvSpPr/>
            <p:nvPr/>
          </p:nvSpPr>
          <p:spPr>
            <a:xfrm>
              <a:off x="5865275" y="1375653"/>
              <a:ext cx="3058" cy="26088"/>
            </a:xfrm>
            <a:custGeom>
              <a:rect b="b" l="l" r="r" t="t"/>
              <a:pathLst>
                <a:path extrusionOk="0" h="1092" w="128">
                  <a:moveTo>
                    <a:pt x="82" y="0"/>
                  </a:moveTo>
                  <a:cubicBezTo>
                    <a:pt x="59" y="0"/>
                    <a:pt x="0" y="242"/>
                    <a:pt x="8" y="549"/>
                  </a:cubicBezTo>
                  <a:cubicBezTo>
                    <a:pt x="12" y="853"/>
                    <a:pt x="78" y="1091"/>
                    <a:pt x="101" y="1091"/>
                  </a:cubicBezTo>
                  <a:cubicBezTo>
                    <a:pt x="101" y="1091"/>
                    <a:pt x="101" y="1091"/>
                    <a:pt x="101" y="1091"/>
                  </a:cubicBezTo>
                  <a:cubicBezTo>
                    <a:pt x="127" y="1087"/>
                    <a:pt x="105" y="845"/>
                    <a:pt x="101" y="546"/>
                  </a:cubicBezTo>
                  <a:cubicBezTo>
                    <a:pt x="93" y="247"/>
                    <a:pt x="109" y="4"/>
                    <a:pt x="83" y="1"/>
                  </a:cubicBezTo>
                  <a:cubicBezTo>
                    <a:pt x="82" y="0"/>
                    <a:pt x="82" y="0"/>
                    <a:pt x="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4"/>
            <p:cNvSpPr/>
            <p:nvPr/>
          </p:nvSpPr>
          <p:spPr>
            <a:xfrm>
              <a:off x="5887949" y="1358450"/>
              <a:ext cx="24105" cy="5471"/>
            </a:xfrm>
            <a:custGeom>
              <a:rect b="b" l="l" r="r" t="t"/>
              <a:pathLst>
                <a:path extrusionOk="0" h="229" w="1009">
                  <a:moveTo>
                    <a:pt x="931" y="1"/>
                  </a:moveTo>
                  <a:cubicBezTo>
                    <a:pt x="840" y="1"/>
                    <a:pt x="677" y="18"/>
                    <a:pt x="494" y="55"/>
                  </a:cubicBezTo>
                  <a:cubicBezTo>
                    <a:pt x="217" y="115"/>
                    <a:pt x="0" y="198"/>
                    <a:pt x="8" y="220"/>
                  </a:cubicBezTo>
                  <a:cubicBezTo>
                    <a:pt x="9" y="226"/>
                    <a:pt x="20" y="228"/>
                    <a:pt x="39" y="228"/>
                  </a:cubicBezTo>
                  <a:cubicBezTo>
                    <a:pt x="111" y="228"/>
                    <a:pt x="296" y="193"/>
                    <a:pt x="511" y="145"/>
                  </a:cubicBezTo>
                  <a:cubicBezTo>
                    <a:pt x="785" y="89"/>
                    <a:pt x="1009" y="41"/>
                    <a:pt x="1004" y="14"/>
                  </a:cubicBezTo>
                  <a:cubicBezTo>
                    <a:pt x="1003" y="5"/>
                    <a:pt x="976" y="1"/>
                    <a:pt x="9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
            <p:cNvSpPr/>
            <p:nvPr/>
          </p:nvSpPr>
          <p:spPr>
            <a:xfrm>
              <a:off x="5888833" y="1417391"/>
              <a:ext cx="22409" cy="13187"/>
            </a:xfrm>
            <a:custGeom>
              <a:rect b="b" l="l" r="r" t="t"/>
              <a:pathLst>
                <a:path extrusionOk="0" h="552" w="938">
                  <a:moveTo>
                    <a:pt x="913" y="1"/>
                  </a:moveTo>
                  <a:cubicBezTo>
                    <a:pt x="858" y="1"/>
                    <a:pt x="651" y="66"/>
                    <a:pt x="426" y="200"/>
                  </a:cubicBezTo>
                  <a:cubicBezTo>
                    <a:pt x="169" y="353"/>
                    <a:pt x="0" y="532"/>
                    <a:pt x="19" y="550"/>
                  </a:cubicBezTo>
                  <a:cubicBezTo>
                    <a:pt x="20" y="551"/>
                    <a:pt x="22" y="552"/>
                    <a:pt x="24" y="552"/>
                  </a:cubicBezTo>
                  <a:cubicBezTo>
                    <a:pt x="61" y="552"/>
                    <a:pt x="239" y="418"/>
                    <a:pt x="474" y="278"/>
                  </a:cubicBezTo>
                  <a:cubicBezTo>
                    <a:pt x="721" y="129"/>
                    <a:pt x="938" y="28"/>
                    <a:pt x="927" y="5"/>
                  </a:cubicBezTo>
                  <a:cubicBezTo>
                    <a:pt x="926" y="2"/>
                    <a:pt x="921"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4"/>
            <p:cNvSpPr/>
            <p:nvPr/>
          </p:nvSpPr>
          <p:spPr>
            <a:xfrm>
              <a:off x="5914900" y="1384899"/>
              <a:ext cx="18658" cy="19733"/>
            </a:xfrm>
            <a:custGeom>
              <a:rect b="b" l="l" r="r" t="t"/>
              <a:pathLst>
                <a:path extrusionOk="0" h="826" w="781">
                  <a:moveTo>
                    <a:pt x="22" y="1"/>
                  </a:moveTo>
                  <a:cubicBezTo>
                    <a:pt x="21" y="1"/>
                    <a:pt x="20" y="1"/>
                    <a:pt x="19" y="2"/>
                  </a:cubicBezTo>
                  <a:cubicBezTo>
                    <a:pt x="0" y="20"/>
                    <a:pt x="153" y="219"/>
                    <a:pt x="359" y="446"/>
                  </a:cubicBezTo>
                  <a:cubicBezTo>
                    <a:pt x="550" y="659"/>
                    <a:pt x="725" y="825"/>
                    <a:pt x="758" y="825"/>
                  </a:cubicBezTo>
                  <a:cubicBezTo>
                    <a:pt x="760" y="825"/>
                    <a:pt x="761" y="825"/>
                    <a:pt x="762" y="824"/>
                  </a:cubicBezTo>
                  <a:cubicBezTo>
                    <a:pt x="781" y="805"/>
                    <a:pt x="631" y="610"/>
                    <a:pt x="426" y="383"/>
                  </a:cubicBezTo>
                  <a:cubicBezTo>
                    <a:pt x="229" y="164"/>
                    <a:pt x="52" y="1"/>
                    <a:pt x="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4"/>
            <p:cNvSpPr/>
            <p:nvPr/>
          </p:nvSpPr>
          <p:spPr>
            <a:xfrm>
              <a:off x="5755252" y="1515563"/>
              <a:ext cx="12327" cy="20928"/>
            </a:xfrm>
            <a:custGeom>
              <a:rect b="b" l="l" r="r" t="t"/>
              <a:pathLst>
                <a:path extrusionOk="0" h="876" w="516">
                  <a:moveTo>
                    <a:pt x="495" y="0"/>
                  </a:moveTo>
                  <a:cubicBezTo>
                    <a:pt x="466" y="0"/>
                    <a:pt x="329" y="169"/>
                    <a:pt x="202" y="408"/>
                  </a:cubicBezTo>
                  <a:cubicBezTo>
                    <a:pt x="71" y="651"/>
                    <a:pt x="0" y="864"/>
                    <a:pt x="26" y="875"/>
                  </a:cubicBezTo>
                  <a:cubicBezTo>
                    <a:pt x="27" y="875"/>
                    <a:pt x="28" y="875"/>
                    <a:pt x="28" y="875"/>
                  </a:cubicBezTo>
                  <a:cubicBezTo>
                    <a:pt x="55" y="875"/>
                    <a:pt x="157" y="682"/>
                    <a:pt x="283" y="449"/>
                  </a:cubicBezTo>
                  <a:cubicBezTo>
                    <a:pt x="411" y="211"/>
                    <a:pt x="516" y="16"/>
                    <a:pt x="497" y="1"/>
                  </a:cubicBezTo>
                  <a:cubicBezTo>
                    <a:pt x="496" y="1"/>
                    <a:pt x="495" y="0"/>
                    <a:pt x="4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4"/>
            <p:cNvSpPr/>
            <p:nvPr/>
          </p:nvSpPr>
          <p:spPr>
            <a:xfrm>
              <a:off x="5705078" y="1621045"/>
              <a:ext cx="10655" cy="22361"/>
            </a:xfrm>
            <a:custGeom>
              <a:rect b="b" l="l" r="r" t="t"/>
              <a:pathLst>
                <a:path extrusionOk="0" h="936" w="446">
                  <a:moveTo>
                    <a:pt x="421" y="0"/>
                  </a:moveTo>
                  <a:cubicBezTo>
                    <a:pt x="391" y="0"/>
                    <a:pt x="286" y="198"/>
                    <a:pt x="180" y="449"/>
                  </a:cubicBezTo>
                  <a:cubicBezTo>
                    <a:pt x="72" y="707"/>
                    <a:pt x="1" y="923"/>
                    <a:pt x="23" y="935"/>
                  </a:cubicBezTo>
                  <a:cubicBezTo>
                    <a:pt x="24" y="935"/>
                    <a:pt x="24" y="935"/>
                    <a:pt x="24" y="935"/>
                  </a:cubicBezTo>
                  <a:cubicBezTo>
                    <a:pt x="49" y="935"/>
                    <a:pt x="156" y="736"/>
                    <a:pt x="266" y="483"/>
                  </a:cubicBezTo>
                  <a:cubicBezTo>
                    <a:pt x="375" y="225"/>
                    <a:pt x="445" y="9"/>
                    <a:pt x="423" y="1"/>
                  </a:cubicBezTo>
                  <a:cubicBezTo>
                    <a:pt x="422" y="1"/>
                    <a:pt x="422" y="0"/>
                    <a:pt x="4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4"/>
            <p:cNvSpPr/>
            <p:nvPr/>
          </p:nvSpPr>
          <p:spPr>
            <a:xfrm>
              <a:off x="5930668" y="1434426"/>
              <a:ext cx="28596" cy="10368"/>
            </a:xfrm>
            <a:custGeom>
              <a:rect b="b" l="l" r="r" t="t"/>
              <a:pathLst>
                <a:path extrusionOk="0" h="434" w="1197">
                  <a:moveTo>
                    <a:pt x="1172" y="1"/>
                  </a:moveTo>
                  <a:cubicBezTo>
                    <a:pt x="1107" y="1"/>
                    <a:pt x="865" y="70"/>
                    <a:pt x="584" y="173"/>
                  </a:cubicBezTo>
                  <a:cubicBezTo>
                    <a:pt x="259" y="290"/>
                    <a:pt x="1" y="405"/>
                    <a:pt x="9" y="428"/>
                  </a:cubicBezTo>
                  <a:cubicBezTo>
                    <a:pt x="10" y="431"/>
                    <a:pt x="16" y="433"/>
                    <a:pt x="27" y="433"/>
                  </a:cubicBezTo>
                  <a:cubicBezTo>
                    <a:pt x="93" y="433"/>
                    <a:pt x="332" y="363"/>
                    <a:pt x="614" y="259"/>
                  </a:cubicBezTo>
                  <a:cubicBezTo>
                    <a:pt x="942" y="144"/>
                    <a:pt x="1197" y="28"/>
                    <a:pt x="1189" y="6"/>
                  </a:cubicBezTo>
                  <a:cubicBezTo>
                    <a:pt x="1188" y="2"/>
                    <a:pt x="1182" y="1"/>
                    <a:pt x="11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4"/>
            <p:cNvSpPr/>
            <p:nvPr/>
          </p:nvSpPr>
          <p:spPr>
            <a:xfrm>
              <a:off x="5975562" y="1395937"/>
              <a:ext cx="24320" cy="11563"/>
            </a:xfrm>
            <a:custGeom>
              <a:rect b="b" l="l" r="r" t="t"/>
              <a:pathLst>
                <a:path extrusionOk="0" h="484" w="1018">
                  <a:moveTo>
                    <a:pt x="30" y="1"/>
                  </a:moveTo>
                  <a:cubicBezTo>
                    <a:pt x="20" y="1"/>
                    <a:pt x="13" y="3"/>
                    <a:pt x="12" y="7"/>
                  </a:cubicBezTo>
                  <a:cubicBezTo>
                    <a:pt x="1" y="29"/>
                    <a:pt x="228" y="130"/>
                    <a:pt x="497" y="260"/>
                  </a:cubicBezTo>
                  <a:cubicBezTo>
                    <a:pt x="748" y="377"/>
                    <a:pt x="950" y="484"/>
                    <a:pt x="994" y="484"/>
                  </a:cubicBezTo>
                  <a:cubicBezTo>
                    <a:pt x="998" y="484"/>
                    <a:pt x="1001" y="483"/>
                    <a:pt x="1002" y="481"/>
                  </a:cubicBezTo>
                  <a:cubicBezTo>
                    <a:pt x="1017" y="458"/>
                    <a:pt x="816" y="310"/>
                    <a:pt x="539" y="175"/>
                  </a:cubicBezTo>
                  <a:cubicBezTo>
                    <a:pt x="303" y="64"/>
                    <a:pt x="92" y="1"/>
                    <a:pt x="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4"/>
            <p:cNvSpPr/>
            <p:nvPr/>
          </p:nvSpPr>
          <p:spPr>
            <a:xfrm>
              <a:off x="5993696" y="1434713"/>
              <a:ext cx="5280" cy="24750"/>
            </a:xfrm>
            <a:custGeom>
              <a:rect b="b" l="l" r="r" t="t"/>
              <a:pathLst>
                <a:path extrusionOk="0" h="1036" w="221">
                  <a:moveTo>
                    <a:pt x="60" y="1"/>
                  </a:moveTo>
                  <a:cubicBezTo>
                    <a:pt x="34" y="1"/>
                    <a:pt x="0" y="239"/>
                    <a:pt x="41" y="528"/>
                  </a:cubicBezTo>
                  <a:cubicBezTo>
                    <a:pt x="78" y="818"/>
                    <a:pt x="172" y="1036"/>
                    <a:pt x="197" y="1036"/>
                  </a:cubicBezTo>
                  <a:cubicBezTo>
                    <a:pt x="197" y="1036"/>
                    <a:pt x="198" y="1035"/>
                    <a:pt x="198" y="1035"/>
                  </a:cubicBezTo>
                  <a:cubicBezTo>
                    <a:pt x="221" y="1028"/>
                    <a:pt x="169" y="800"/>
                    <a:pt x="131" y="516"/>
                  </a:cubicBezTo>
                  <a:cubicBezTo>
                    <a:pt x="93" y="233"/>
                    <a:pt x="86" y="1"/>
                    <a:pt x="60" y="1"/>
                  </a:cubicBezTo>
                  <a:cubicBezTo>
                    <a:pt x="60" y="1"/>
                    <a:pt x="60" y="1"/>
                    <a:pt x="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4"/>
            <p:cNvSpPr/>
            <p:nvPr/>
          </p:nvSpPr>
          <p:spPr>
            <a:xfrm>
              <a:off x="5978333" y="1463359"/>
              <a:ext cx="17607" cy="22552"/>
            </a:xfrm>
            <a:custGeom>
              <a:rect b="b" l="l" r="r" t="t"/>
              <a:pathLst>
                <a:path extrusionOk="0" h="944" w="737">
                  <a:moveTo>
                    <a:pt x="26" y="1"/>
                  </a:moveTo>
                  <a:cubicBezTo>
                    <a:pt x="24" y="1"/>
                    <a:pt x="24" y="1"/>
                    <a:pt x="23" y="1"/>
                  </a:cubicBezTo>
                  <a:cubicBezTo>
                    <a:pt x="0" y="16"/>
                    <a:pt x="121" y="251"/>
                    <a:pt x="314" y="513"/>
                  </a:cubicBezTo>
                  <a:cubicBezTo>
                    <a:pt x="502" y="764"/>
                    <a:pt x="686" y="943"/>
                    <a:pt x="715" y="943"/>
                  </a:cubicBezTo>
                  <a:cubicBezTo>
                    <a:pt x="716" y="943"/>
                    <a:pt x="717" y="943"/>
                    <a:pt x="718" y="943"/>
                  </a:cubicBezTo>
                  <a:cubicBezTo>
                    <a:pt x="736" y="924"/>
                    <a:pt x="579" y="715"/>
                    <a:pt x="389" y="457"/>
                  </a:cubicBezTo>
                  <a:cubicBezTo>
                    <a:pt x="205" y="208"/>
                    <a:pt x="56"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4"/>
            <p:cNvSpPr/>
            <p:nvPr/>
          </p:nvSpPr>
          <p:spPr>
            <a:xfrm>
              <a:off x="6023489" y="1480490"/>
              <a:ext cx="17965" cy="10989"/>
            </a:xfrm>
            <a:custGeom>
              <a:rect b="b" l="l" r="r" t="t"/>
              <a:pathLst>
                <a:path extrusionOk="0" h="460" w="752">
                  <a:moveTo>
                    <a:pt x="727" y="1"/>
                  </a:moveTo>
                  <a:cubicBezTo>
                    <a:pt x="679" y="1"/>
                    <a:pt x="516" y="63"/>
                    <a:pt x="341" y="173"/>
                  </a:cubicBezTo>
                  <a:cubicBezTo>
                    <a:pt x="139" y="300"/>
                    <a:pt x="1" y="438"/>
                    <a:pt x="15" y="457"/>
                  </a:cubicBezTo>
                  <a:cubicBezTo>
                    <a:pt x="17" y="459"/>
                    <a:pt x="20" y="460"/>
                    <a:pt x="24" y="460"/>
                  </a:cubicBezTo>
                  <a:cubicBezTo>
                    <a:pt x="63" y="460"/>
                    <a:pt x="209" y="363"/>
                    <a:pt x="389" y="252"/>
                  </a:cubicBezTo>
                  <a:cubicBezTo>
                    <a:pt x="587" y="128"/>
                    <a:pt x="751" y="27"/>
                    <a:pt x="741" y="5"/>
                  </a:cubicBezTo>
                  <a:cubicBezTo>
                    <a:pt x="739" y="2"/>
                    <a:pt x="734" y="1"/>
                    <a:pt x="7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4"/>
            <p:cNvSpPr/>
            <p:nvPr/>
          </p:nvSpPr>
          <p:spPr>
            <a:xfrm>
              <a:off x="6025186" y="1419805"/>
              <a:ext cx="4850" cy="21907"/>
            </a:xfrm>
            <a:custGeom>
              <a:rect b="b" l="l" r="r" t="t"/>
              <a:pathLst>
                <a:path extrusionOk="0" h="917" w="203">
                  <a:moveTo>
                    <a:pt x="30" y="1"/>
                  </a:moveTo>
                  <a:cubicBezTo>
                    <a:pt x="4" y="5"/>
                    <a:pt x="1" y="214"/>
                    <a:pt x="42" y="468"/>
                  </a:cubicBezTo>
                  <a:cubicBezTo>
                    <a:pt x="82" y="721"/>
                    <a:pt x="151" y="916"/>
                    <a:pt x="178" y="916"/>
                  </a:cubicBezTo>
                  <a:cubicBezTo>
                    <a:pt x="179" y="916"/>
                    <a:pt x="180" y="916"/>
                    <a:pt x="180" y="916"/>
                  </a:cubicBezTo>
                  <a:cubicBezTo>
                    <a:pt x="202" y="913"/>
                    <a:pt x="173" y="707"/>
                    <a:pt x="132" y="454"/>
                  </a:cubicBezTo>
                  <a:cubicBezTo>
                    <a:pt x="90" y="203"/>
                    <a:pt x="56"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4"/>
            <p:cNvSpPr/>
            <p:nvPr/>
          </p:nvSpPr>
          <p:spPr>
            <a:xfrm>
              <a:off x="6040644" y="1454782"/>
              <a:ext cx="29385" cy="2723"/>
            </a:xfrm>
            <a:custGeom>
              <a:rect b="b" l="l" r="r" t="t"/>
              <a:pathLst>
                <a:path extrusionOk="0" h="114" w="1230">
                  <a:moveTo>
                    <a:pt x="247" y="1"/>
                  </a:moveTo>
                  <a:cubicBezTo>
                    <a:pt x="100" y="1"/>
                    <a:pt x="4" y="9"/>
                    <a:pt x="4" y="24"/>
                  </a:cubicBezTo>
                  <a:cubicBezTo>
                    <a:pt x="0" y="50"/>
                    <a:pt x="273" y="83"/>
                    <a:pt x="612" y="102"/>
                  </a:cubicBezTo>
                  <a:cubicBezTo>
                    <a:pt x="755" y="110"/>
                    <a:pt x="886" y="114"/>
                    <a:pt x="990" y="114"/>
                  </a:cubicBezTo>
                  <a:cubicBezTo>
                    <a:pt x="1134" y="114"/>
                    <a:pt x="1227" y="106"/>
                    <a:pt x="1229" y="91"/>
                  </a:cubicBezTo>
                  <a:cubicBezTo>
                    <a:pt x="1229" y="65"/>
                    <a:pt x="956" y="31"/>
                    <a:pt x="616" y="12"/>
                  </a:cubicBezTo>
                  <a:cubicBezTo>
                    <a:pt x="478" y="5"/>
                    <a:pt x="350" y="1"/>
                    <a:pt x="2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4"/>
            <p:cNvSpPr/>
            <p:nvPr/>
          </p:nvSpPr>
          <p:spPr>
            <a:xfrm>
              <a:off x="6086230" y="1439324"/>
              <a:ext cx="23054" cy="13474"/>
            </a:xfrm>
            <a:custGeom>
              <a:rect b="b" l="l" r="r" t="t"/>
              <a:pathLst>
                <a:path extrusionOk="0" h="564" w="965">
                  <a:moveTo>
                    <a:pt x="24" y="1"/>
                  </a:moveTo>
                  <a:cubicBezTo>
                    <a:pt x="22" y="1"/>
                    <a:pt x="20" y="1"/>
                    <a:pt x="19" y="2"/>
                  </a:cubicBezTo>
                  <a:cubicBezTo>
                    <a:pt x="1" y="21"/>
                    <a:pt x="176" y="200"/>
                    <a:pt x="442" y="357"/>
                  </a:cubicBezTo>
                  <a:cubicBezTo>
                    <a:pt x="673" y="495"/>
                    <a:pt x="885" y="563"/>
                    <a:pt x="942" y="563"/>
                  </a:cubicBezTo>
                  <a:cubicBezTo>
                    <a:pt x="951" y="563"/>
                    <a:pt x="956" y="562"/>
                    <a:pt x="957" y="559"/>
                  </a:cubicBezTo>
                  <a:cubicBezTo>
                    <a:pt x="964" y="537"/>
                    <a:pt x="744" y="432"/>
                    <a:pt x="490" y="278"/>
                  </a:cubicBezTo>
                  <a:cubicBezTo>
                    <a:pt x="247" y="134"/>
                    <a:pt x="58" y="1"/>
                    <a:pt x="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6057679" y="1503450"/>
              <a:ext cx="31702" cy="2580"/>
            </a:xfrm>
            <a:custGeom>
              <a:rect b="b" l="l" r="r" t="t"/>
              <a:pathLst>
                <a:path extrusionOk="0" h="108" w="1327">
                  <a:moveTo>
                    <a:pt x="356" y="1"/>
                  </a:moveTo>
                  <a:cubicBezTo>
                    <a:pt x="145" y="1"/>
                    <a:pt x="1" y="12"/>
                    <a:pt x="1" y="30"/>
                  </a:cubicBezTo>
                  <a:cubicBezTo>
                    <a:pt x="1" y="52"/>
                    <a:pt x="296" y="86"/>
                    <a:pt x="661" y="101"/>
                  </a:cubicBezTo>
                  <a:cubicBezTo>
                    <a:pt x="773" y="106"/>
                    <a:pt x="878" y="108"/>
                    <a:pt x="971" y="108"/>
                  </a:cubicBezTo>
                  <a:cubicBezTo>
                    <a:pt x="1182" y="108"/>
                    <a:pt x="1326" y="97"/>
                    <a:pt x="1326" y="78"/>
                  </a:cubicBezTo>
                  <a:cubicBezTo>
                    <a:pt x="1326" y="52"/>
                    <a:pt x="1032" y="23"/>
                    <a:pt x="665" y="8"/>
                  </a:cubicBezTo>
                  <a:cubicBezTo>
                    <a:pt x="553" y="3"/>
                    <a:pt x="448" y="1"/>
                    <a:pt x="3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4"/>
            <p:cNvSpPr/>
            <p:nvPr/>
          </p:nvSpPr>
          <p:spPr>
            <a:xfrm>
              <a:off x="6082933" y="1476691"/>
              <a:ext cx="23126" cy="13808"/>
            </a:xfrm>
            <a:custGeom>
              <a:rect b="b" l="l" r="r" t="t"/>
              <a:pathLst>
                <a:path extrusionOk="0" h="578" w="968">
                  <a:moveTo>
                    <a:pt x="22" y="1"/>
                  </a:moveTo>
                  <a:cubicBezTo>
                    <a:pt x="18" y="1"/>
                    <a:pt x="16" y="2"/>
                    <a:pt x="15" y="4"/>
                  </a:cubicBezTo>
                  <a:cubicBezTo>
                    <a:pt x="1" y="26"/>
                    <a:pt x="199" y="171"/>
                    <a:pt x="460" y="328"/>
                  </a:cubicBezTo>
                  <a:cubicBezTo>
                    <a:pt x="695" y="474"/>
                    <a:pt x="902" y="577"/>
                    <a:pt x="945" y="577"/>
                  </a:cubicBezTo>
                  <a:cubicBezTo>
                    <a:pt x="949" y="577"/>
                    <a:pt x="952" y="577"/>
                    <a:pt x="953" y="575"/>
                  </a:cubicBezTo>
                  <a:cubicBezTo>
                    <a:pt x="968" y="552"/>
                    <a:pt x="766" y="407"/>
                    <a:pt x="508" y="250"/>
                  </a:cubicBezTo>
                  <a:cubicBezTo>
                    <a:pt x="269" y="107"/>
                    <a:pt x="65" y="1"/>
                    <a:pt x="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4"/>
            <p:cNvSpPr/>
            <p:nvPr/>
          </p:nvSpPr>
          <p:spPr>
            <a:xfrm>
              <a:off x="6135950" y="1466848"/>
              <a:ext cx="5375" cy="22337"/>
            </a:xfrm>
            <a:custGeom>
              <a:rect b="b" l="l" r="r" t="t"/>
              <a:pathLst>
                <a:path extrusionOk="0" h="935" w="225">
                  <a:moveTo>
                    <a:pt x="27" y="0"/>
                  </a:moveTo>
                  <a:cubicBezTo>
                    <a:pt x="27" y="0"/>
                    <a:pt x="26" y="0"/>
                    <a:pt x="26" y="0"/>
                  </a:cubicBezTo>
                  <a:cubicBezTo>
                    <a:pt x="0" y="4"/>
                    <a:pt x="19" y="217"/>
                    <a:pt x="67" y="475"/>
                  </a:cubicBezTo>
                  <a:cubicBezTo>
                    <a:pt x="112" y="732"/>
                    <a:pt x="169" y="935"/>
                    <a:pt x="197" y="935"/>
                  </a:cubicBezTo>
                  <a:cubicBezTo>
                    <a:pt x="197" y="935"/>
                    <a:pt x="198" y="935"/>
                    <a:pt x="198" y="935"/>
                  </a:cubicBezTo>
                  <a:cubicBezTo>
                    <a:pt x="224" y="931"/>
                    <a:pt x="206" y="718"/>
                    <a:pt x="157" y="460"/>
                  </a:cubicBezTo>
                  <a:cubicBezTo>
                    <a:pt x="109" y="204"/>
                    <a:pt x="53"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6116836" y="1511167"/>
              <a:ext cx="31153" cy="5925"/>
            </a:xfrm>
            <a:custGeom>
              <a:rect b="b" l="l" r="r" t="t"/>
              <a:pathLst>
                <a:path extrusionOk="0" h="248" w="1304">
                  <a:moveTo>
                    <a:pt x="1276" y="0"/>
                  </a:moveTo>
                  <a:cubicBezTo>
                    <a:pt x="1204" y="0"/>
                    <a:pt x="950" y="59"/>
                    <a:pt x="647" y="110"/>
                  </a:cubicBezTo>
                  <a:cubicBezTo>
                    <a:pt x="292" y="174"/>
                    <a:pt x="1" y="204"/>
                    <a:pt x="1" y="230"/>
                  </a:cubicBezTo>
                  <a:cubicBezTo>
                    <a:pt x="1" y="240"/>
                    <a:pt x="60" y="248"/>
                    <a:pt x="158" y="248"/>
                  </a:cubicBezTo>
                  <a:cubicBezTo>
                    <a:pt x="280" y="248"/>
                    <a:pt x="461" y="235"/>
                    <a:pt x="662" y="200"/>
                  </a:cubicBezTo>
                  <a:cubicBezTo>
                    <a:pt x="1028" y="140"/>
                    <a:pt x="1304" y="28"/>
                    <a:pt x="1297" y="6"/>
                  </a:cubicBezTo>
                  <a:cubicBezTo>
                    <a:pt x="1296" y="2"/>
                    <a:pt x="1289" y="0"/>
                    <a:pt x="12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6173055" y="1483978"/>
              <a:ext cx="4300" cy="20737"/>
            </a:xfrm>
            <a:custGeom>
              <a:rect b="b" l="l" r="r" t="t"/>
              <a:pathLst>
                <a:path extrusionOk="0" h="868" w="180">
                  <a:moveTo>
                    <a:pt x="157" y="1"/>
                  </a:moveTo>
                  <a:cubicBezTo>
                    <a:pt x="131" y="1"/>
                    <a:pt x="79" y="190"/>
                    <a:pt x="46" y="426"/>
                  </a:cubicBezTo>
                  <a:cubicBezTo>
                    <a:pt x="8" y="666"/>
                    <a:pt x="1" y="864"/>
                    <a:pt x="23" y="867"/>
                  </a:cubicBezTo>
                  <a:cubicBezTo>
                    <a:pt x="23" y="868"/>
                    <a:pt x="24" y="868"/>
                    <a:pt x="24" y="868"/>
                  </a:cubicBezTo>
                  <a:cubicBezTo>
                    <a:pt x="50" y="868"/>
                    <a:pt x="102" y="679"/>
                    <a:pt x="135" y="442"/>
                  </a:cubicBezTo>
                  <a:cubicBezTo>
                    <a:pt x="173" y="202"/>
                    <a:pt x="180" y="4"/>
                    <a:pt x="158" y="1"/>
                  </a:cubicBezTo>
                  <a:cubicBezTo>
                    <a:pt x="157" y="1"/>
                    <a:pt x="157" y="1"/>
                    <a:pt x="1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6160822" y="1461161"/>
              <a:ext cx="19829" cy="2700"/>
            </a:xfrm>
            <a:custGeom>
              <a:rect b="b" l="l" r="r" t="t"/>
              <a:pathLst>
                <a:path extrusionOk="0" h="113" w="830">
                  <a:moveTo>
                    <a:pt x="58" y="0"/>
                  </a:moveTo>
                  <a:cubicBezTo>
                    <a:pt x="29" y="0"/>
                    <a:pt x="11" y="3"/>
                    <a:pt x="9" y="11"/>
                  </a:cubicBezTo>
                  <a:cubicBezTo>
                    <a:pt x="1" y="33"/>
                    <a:pt x="180" y="108"/>
                    <a:pt x="416" y="112"/>
                  </a:cubicBezTo>
                  <a:cubicBezTo>
                    <a:pt x="422" y="112"/>
                    <a:pt x="428" y="112"/>
                    <a:pt x="434" y="112"/>
                  </a:cubicBezTo>
                  <a:cubicBezTo>
                    <a:pt x="660" y="112"/>
                    <a:pt x="830" y="48"/>
                    <a:pt x="823" y="26"/>
                  </a:cubicBezTo>
                  <a:cubicBezTo>
                    <a:pt x="822" y="16"/>
                    <a:pt x="794" y="13"/>
                    <a:pt x="748" y="13"/>
                  </a:cubicBezTo>
                  <a:cubicBezTo>
                    <a:pt x="686" y="13"/>
                    <a:pt x="589" y="19"/>
                    <a:pt x="478" y="19"/>
                  </a:cubicBezTo>
                  <a:cubicBezTo>
                    <a:pt x="458" y="19"/>
                    <a:pt x="437" y="18"/>
                    <a:pt x="416" y="18"/>
                  </a:cubicBezTo>
                  <a:cubicBezTo>
                    <a:pt x="262" y="15"/>
                    <a:pt x="127" y="0"/>
                    <a:pt x="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4"/>
            <p:cNvSpPr/>
            <p:nvPr/>
          </p:nvSpPr>
          <p:spPr>
            <a:xfrm>
              <a:off x="6203756" y="1429361"/>
              <a:ext cx="6355" cy="24033"/>
            </a:xfrm>
            <a:custGeom>
              <a:rect b="b" l="l" r="r" t="t"/>
              <a:pathLst>
                <a:path extrusionOk="0" h="1006" w="266">
                  <a:moveTo>
                    <a:pt x="243" y="1"/>
                  </a:moveTo>
                  <a:cubicBezTo>
                    <a:pt x="216" y="1"/>
                    <a:pt x="150" y="220"/>
                    <a:pt x="90" y="494"/>
                  </a:cubicBezTo>
                  <a:cubicBezTo>
                    <a:pt x="27" y="771"/>
                    <a:pt x="0" y="998"/>
                    <a:pt x="23" y="1006"/>
                  </a:cubicBezTo>
                  <a:cubicBezTo>
                    <a:pt x="23" y="1006"/>
                    <a:pt x="23" y="1006"/>
                    <a:pt x="23" y="1006"/>
                  </a:cubicBezTo>
                  <a:cubicBezTo>
                    <a:pt x="51" y="1006"/>
                    <a:pt x="121" y="786"/>
                    <a:pt x="180" y="513"/>
                  </a:cubicBezTo>
                  <a:cubicBezTo>
                    <a:pt x="240" y="237"/>
                    <a:pt x="266" y="9"/>
                    <a:pt x="243" y="1"/>
                  </a:cubicBezTo>
                  <a:cubicBezTo>
                    <a:pt x="243" y="1"/>
                    <a:pt x="243"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4"/>
            <p:cNvSpPr/>
            <p:nvPr/>
          </p:nvSpPr>
          <p:spPr>
            <a:xfrm>
              <a:off x="6193769" y="1473657"/>
              <a:ext cx="31965" cy="8863"/>
            </a:xfrm>
            <a:custGeom>
              <a:rect b="b" l="l" r="r" t="t"/>
              <a:pathLst>
                <a:path extrusionOk="0" h="371" w="1338">
                  <a:moveTo>
                    <a:pt x="27" y="1"/>
                  </a:moveTo>
                  <a:cubicBezTo>
                    <a:pt x="13" y="1"/>
                    <a:pt x="5" y="3"/>
                    <a:pt x="4" y="7"/>
                  </a:cubicBezTo>
                  <a:cubicBezTo>
                    <a:pt x="1" y="33"/>
                    <a:pt x="292" y="131"/>
                    <a:pt x="658" y="231"/>
                  </a:cubicBezTo>
                  <a:cubicBezTo>
                    <a:pt x="971" y="315"/>
                    <a:pt x="1239" y="370"/>
                    <a:pt x="1313" y="370"/>
                  </a:cubicBezTo>
                  <a:cubicBezTo>
                    <a:pt x="1325" y="370"/>
                    <a:pt x="1333" y="369"/>
                    <a:pt x="1334" y="365"/>
                  </a:cubicBezTo>
                  <a:cubicBezTo>
                    <a:pt x="1337" y="339"/>
                    <a:pt x="1046" y="239"/>
                    <a:pt x="680" y="141"/>
                  </a:cubicBezTo>
                  <a:cubicBezTo>
                    <a:pt x="370" y="59"/>
                    <a:pt x="105" y="1"/>
                    <a:pt x="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6236417" y="1455379"/>
              <a:ext cx="19040" cy="9269"/>
            </a:xfrm>
            <a:custGeom>
              <a:rect b="b" l="l" r="r" t="t"/>
              <a:pathLst>
                <a:path extrusionOk="0" h="388" w="797">
                  <a:moveTo>
                    <a:pt x="770" y="1"/>
                  </a:moveTo>
                  <a:cubicBezTo>
                    <a:pt x="720" y="1"/>
                    <a:pt x="560" y="63"/>
                    <a:pt x="378" y="152"/>
                  </a:cubicBezTo>
                  <a:cubicBezTo>
                    <a:pt x="165" y="256"/>
                    <a:pt x="0" y="361"/>
                    <a:pt x="12" y="384"/>
                  </a:cubicBezTo>
                  <a:cubicBezTo>
                    <a:pt x="13" y="387"/>
                    <a:pt x="18" y="388"/>
                    <a:pt x="25" y="388"/>
                  </a:cubicBezTo>
                  <a:cubicBezTo>
                    <a:pt x="71" y="388"/>
                    <a:pt x="234" y="325"/>
                    <a:pt x="419" y="234"/>
                  </a:cubicBezTo>
                  <a:cubicBezTo>
                    <a:pt x="632" y="130"/>
                    <a:pt x="796" y="29"/>
                    <a:pt x="785" y="6"/>
                  </a:cubicBezTo>
                  <a:cubicBezTo>
                    <a:pt x="783" y="2"/>
                    <a:pt x="778" y="1"/>
                    <a:pt x="7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6233024" y="1423818"/>
              <a:ext cx="16723" cy="23078"/>
            </a:xfrm>
            <a:custGeom>
              <a:rect b="b" l="l" r="r" t="t"/>
              <a:pathLst>
                <a:path extrusionOk="0" h="966" w="700">
                  <a:moveTo>
                    <a:pt x="674" y="1"/>
                  </a:moveTo>
                  <a:cubicBezTo>
                    <a:pt x="643" y="1"/>
                    <a:pt x="484" y="201"/>
                    <a:pt x="311" y="457"/>
                  </a:cubicBezTo>
                  <a:cubicBezTo>
                    <a:pt x="132" y="726"/>
                    <a:pt x="1" y="950"/>
                    <a:pt x="23" y="965"/>
                  </a:cubicBezTo>
                  <a:cubicBezTo>
                    <a:pt x="24" y="966"/>
                    <a:pt x="25" y="966"/>
                    <a:pt x="26" y="966"/>
                  </a:cubicBezTo>
                  <a:cubicBezTo>
                    <a:pt x="53" y="966"/>
                    <a:pt x="212" y="765"/>
                    <a:pt x="385" y="510"/>
                  </a:cubicBezTo>
                  <a:cubicBezTo>
                    <a:pt x="568" y="244"/>
                    <a:pt x="699" y="17"/>
                    <a:pt x="677" y="1"/>
                  </a:cubicBezTo>
                  <a:cubicBezTo>
                    <a:pt x="676" y="1"/>
                    <a:pt x="675"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6253738" y="1402770"/>
              <a:ext cx="24296" cy="2843"/>
            </a:xfrm>
            <a:custGeom>
              <a:rect b="b" l="l" r="r" t="t"/>
              <a:pathLst>
                <a:path extrusionOk="0" h="119" w="1017">
                  <a:moveTo>
                    <a:pt x="815" y="0"/>
                  </a:moveTo>
                  <a:cubicBezTo>
                    <a:pt x="729" y="0"/>
                    <a:pt x="621" y="4"/>
                    <a:pt x="504" y="12"/>
                  </a:cubicBezTo>
                  <a:cubicBezTo>
                    <a:pt x="225" y="34"/>
                    <a:pt x="1" y="72"/>
                    <a:pt x="1" y="98"/>
                  </a:cubicBezTo>
                  <a:cubicBezTo>
                    <a:pt x="3" y="111"/>
                    <a:pt x="80" y="119"/>
                    <a:pt x="198" y="119"/>
                  </a:cubicBezTo>
                  <a:cubicBezTo>
                    <a:pt x="285" y="119"/>
                    <a:pt x="394" y="115"/>
                    <a:pt x="512" y="105"/>
                  </a:cubicBezTo>
                  <a:cubicBezTo>
                    <a:pt x="792" y="86"/>
                    <a:pt x="1016" y="50"/>
                    <a:pt x="1016" y="24"/>
                  </a:cubicBezTo>
                  <a:cubicBezTo>
                    <a:pt x="1014" y="8"/>
                    <a:pt x="936" y="0"/>
                    <a:pt x="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4"/>
            <p:cNvSpPr/>
            <p:nvPr/>
          </p:nvSpPr>
          <p:spPr>
            <a:xfrm>
              <a:off x="6285419" y="1393930"/>
              <a:ext cx="7764" cy="23962"/>
            </a:xfrm>
            <a:custGeom>
              <a:rect b="b" l="l" r="r" t="t"/>
              <a:pathLst>
                <a:path extrusionOk="0" h="1003" w="325">
                  <a:moveTo>
                    <a:pt x="301" y="1"/>
                  </a:moveTo>
                  <a:cubicBezTo>
                    <a:pt x="274" y="1"/>
                    <a:pt x="194" y="219"/>
                    <a:pt x="120" y="487"/>
                  </a:cubicBezTo>
                  <a:cubicBezTo>
                    <a:pt x="42" y="763"/>
                    <a:pt x="0" y="994"/>
                    <a:pt x="26" y="1002"/>
                  </a:cubicBezTo>
                  <a:cubicBezTo>
                    <a:pt x="27" y="1002"/>
                    <a:pt x="27" y="1002"/>
                    <a:pt x="27" y="1002"/>
                  </a:cubicBezTo>
                  <a:cubicBezTo>
                    <a:pt x="50" y="1002"/>
                    <a:pt x="132" y="787"/>
                    <a:pt x="209" y="513"/>
                  </a:cubicBezTo>
                  <a:cubicBezTo>
                    <a:pt x="285" y="237"/>
                    <a:pt x="325" y="8"/>
                    <a:pt x="302" y="1"/>
                  </a:cubicBezTo>
                  <a:cubicBezTo>
                    <a:pt x="302" y="1"/>
                    <a:pt x="302"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4"/>
            <p:cNvSpPr/>
            <p:nvPr/>
          </p:nvSpPr>
          <p:spPr>
            <a:xfrm>
              <a:off x="6268647" y="1434259"/>
              <a:ext cx="22767" cy="2293"/>
            </a:xfrm>
            <a:custGeom>
              <a:rect b="b" l="l" r="r" t="t"/>
              <a:pathLst>
                <a:path extrusionOk="0" h="96" w="953">
                  <a:moveTo>
                    <a:pt x="403" y="1"/>
                  </a:moveTo>
                  <a:cubicBezTo>
                    <a:pt x="177" y="1"/>
                    <a:pt x="4" y="15"/>
                    <a:pt x="4" y="39"/>
                  </a:cubicBezTo>
                  <a:cubicBezTo>
                    <a:pt x="0" y="65"/>
                    <a:pt x="213" y="91"/>
                    <a:pt x="478" y="95"/>
                  </a:cubicBezTo>
                  <a:cubicBezTo>
                    <a:pt x="504" y="96"/>
                    <a:pt x="529" y="96"/>
                    <a:pt x="553" y="96"/>
                  </a:cubicBezTo>
                  <a:cubicBezTo>
                    <a:pt x="779" y="96"/>
                    <a:pt x="952" y="81"/>
                    <a:pt x="952" y="58"/>
                  </a:cubicBezTo>
                  <a:cubicBezTo>
                    <a:pt x="952" y="32"/>
                    <a:pt x="740" y="6"/>
                    <a:pt x="478" y="1"/>
                  </a:cubicBezTo>
                  <a:cubicBezTo>
                    <a:pt x="453" y="1"/>
                    <a:pt x="428" y="1"/>
                    <a:pt x="4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54" name="Google Shape;1554;p34"/>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58" name="Shape 1558"/>
        <p:cNvGrpSpPr/>
        <p:nvPr/>
      </p:nvGrpSpPr>
      <p:grpSpPr>
        <a:xfrm>
          <a:off x="0" y="0"/>
          <a:ext cx="0" cy="0"/>
          <a:chOff x="0" y="0"/>
          <a:chExt cx="0" cy="0"/>
        </a:xfrm>
      </p:grpSpPr>
      <p:sp>
        <p:nvSpPr>
          <p:cNvPr id="1559" name="Google Shape;1559;p35"/>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Acciones preventivas</a:t>
            </a:r>
            <a:endParaRPr/>
          </a:p>
        </p:txBody>
      </p:sp>
      <p:grpSp>
        <p:nvGrpSpPr>
          <p:cNvPr id="1560" name="Google Shape;1560;p35"/>
          <p:cNvGrpSpPr/>
          <p:nvPr/>
        </p:nvGrpSpPr>
        <p:grpSpPr>
          <a:xfrm>
            <a:off x="3615131" y="3116267"/>
            <a:ext cx="1989550" cy="713693"/>
            <a:chOff x="1575694" y="930575"/>
            <a:chExt cx="1989550" cy="713693"/>
          </a:xfrm>
        </p:grpSpPr>
        <p:sp>
          <p:nvSpPr>
            <p:cNvPr id="1561" name="Google Shape;1561;p35"/>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5"/>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5"/>
          <p:cNvGrpSpPr/>
          <p:nvPr/>
        </p:nvGrpSpPr>
        <p:grpSpPr>
          <a:xfrm>
            <a:off x="6704970" y="1094367"/>
            <a:ext cx="1989550" cy="713693"/>
            <a:chOff x="1575694" y="930575"/>
            <a:chExt cx="1989550" cy="713693"/>
          </a:xfrm>
        </p:grpSpPr>
        <p:sp>
          <p:nvSpPr>
            <p:cNvPr id="1564" name="Google Shape;1564;p35"/>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5"/>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35"/>
          <p:cNvGrpSpPr/>
          <p:nvPr/>
        </p:nvGrpSpPr>
        <p:grpSpPr>
          <a:xfrm>
            <a:off x="3576969" y="1085742"/>
            <a:ext cx="1989550" cy="713693"/>
            <a:chOff x="1575694" y="930575"/>
            <a:chExt cx="1989550" cy="713693"/>
          </a:xfrm>
        </p:grpSpPr>
        <p:sp>
          <p:nvSpPr>
            <p:cNvPr id="1567" name="Google Shape;1567;p35"/>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5"/>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9" name="Google Shape;1569;p35"/>
          <p:cNvSpPr txBox="1"/>
          <p:nvPr>
            <p:ph idx="1" type="subTitle"/>
          </p:nvPr>
        </p:nvSpPr>
        <p:spPr>
          <a:xfrm>
            <a:off x="3474791" y="1799816"/>
            <a:ext cx="28428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Dejar claro en el contrato las condiciones y fechas de entrega, así como medidas que puede tomar Cyclo si se incumplen, de forma que las empresas se vinculen a estas condiciones desde el principio, y pueda tomar acciones legales si ocurren. </a:t>
            </a:r>
            <a:endParaRPr>
              <a:latin typeface="Anaheim"/>
              <a:ea typeface="Anaheim"/>
              <a:cs typeface="Anaheim"/>
              <a:sym typeface="Anaheim"/>
            </a:endParaRPr>
          </a:p>
        </p:txBody>
      </p:sp>
      <p:sp>
        <p:nvSpPr>
          <p:cNvPr id="1570" name="Google Shape;1570;p35"/>
          <p:cNvSpPr txBox="1"/>
          <p:nvPr>
            <p:ph idx="2" type="ctrTitle"/>
          </p:nvPr>
        </p:nvSpPr>
        <p:spPr>
          <a:xfrm>
            <a:off x="3636548" y="3187723"/>
            <a:ext cx="1989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Establecer requisitos desde el principio</a:t>
            </a:r>
            <a:endParaRPr sz="1400"/>
          </a:p>
        </p:txBody>
      </p:sp>
      <p:sp>
        <p:nvSpPr>
          <p:cNvPr id="1571" name="Google Shape;1571;p35"/>
          <p:cNvSpPr txBox="1"/>
          <p:nvPr>
            <p:ph type="ctrTitle"/>
          </p:nvPr>
        </p:nvSpPr>
        <p:spPr>
          <a:xfrm>
            <a:off x="3603739" y="1134642"/>
            <a:ext cx="191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Condiciones claras en el contrato</a:t>
            </a:r>
            <a:endParaRPr sz="1400"/>
          </a:p>
        </p:txBody>
      </p:sp>
      <p:sp>
        <p:nvSpPr>
          <p:cNvPr id="1572" name="Google Shape;1572;p35"/>
          <p:cNvSpPr txBox="1"/>
          <p:nvPr>
            <p:ph idx="3" type="subTitle"/>
          </p:nvPr>
        </p:nvSpPr>
        <p:spPr>
          <a:xfrm>
            <a:off x="3491175" y="3825900"/>
            <a:ext cx="29976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Acordar desde el principio las características técnicas que debe cumplir el software, para que ambas empresas subcontratadas estén al tanto del producto que se debe desarrollar y actualizar.</a:t>
            </a:r>
            <a:endParaRPr>
              <a:latin typeface="Anaheim"/>
              <a:ea typeface="Anaheim"/>
              <a:cs typeface="Anaheim"/>
              <a:sym typeface="Anaheim"/>
            </a:endParaRPr>
          </a:p>
        </p:txBody>
      </p:sp>
      <p:sp>
        <p:nvSpPr>
          <p:cNvPr id="1573" name="Google Shape;1573;p35"/>
          <p:cNvSpPr txBox="1"/>
          <p:nvPr>
            <p:ph idx="6" type="ctrTitle"/>
          </p:nvPr>
        </p:nvSpPr>
        <p:spPr>
          <a:xfrm>
            <a:off x="6753239" y="1068022"/>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Metodología ágil</a:t>
            </a:r>
            <a:endParaRPr sz="1400"/>
          </a:p>
        </p:txBody>
      </p:sp>
      <p:sp>
        <p:nvSpPr>
          <p:cNvPr id="1574" name="Google Shape;1574;p35"/>
          <p:cNvSpPr txBox="1"/>
          <p:nvPr>
            <p:ph idx="7" type="subTitle"/>
          </p:nvPr>
        </p:nvSpPr>
        <p:spPr>
          <a:xfrm>
            <a:off x="6642000" y="1789925"/>
            <a:ext cx="25020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Exigir a las empresas productos funcionales en cada entrega, para tener algo funcional en el caso de que haya retrasos y poder seguir desarrollando el producto desde Cyclo a partir de este.</a:t>
            </a:r>
            <a:endParaRPr>
              <a:latin typeface="Anaheim"/>
              <a:ea typeface="Anaheim"/>
              <a:cs typeface="Anaheim"/>
              <a:sym typeface="Anaheim"/>
            </a:endParaRPr>
          </a:p>
        </p:txBody>
      </p:sp>
      <p:grpSp>
        <p:nvGrpSpPr>
          <p:cNvPr id="1575" name="Google Shape;1575;p35"/>
          <p:cNvGrpSpPr/>
          <p:nvPr/>
        </p:nvGrpSpPr>
        <p:grpSpPr>
          <a:xfrm>
            <a:off x="9" y="1946684"/>
            <a:ext cx="4038505" cy="3196864"/>
            <a:chOff x="0" y="982900"/>
            <a:chExt cx="4600713" cy="3725949"/>
          </a:xfrm>
        </p:grpSpPr>
        <p:grpSp>
          <p:nvGrpSpPr>
            <p:cNvPr id="1576" name="Google Shape;1576;p35"/>
            <p:cNvGrpSpPr/>
            <p:nvPr/>
          </p:nvGrpSpPr>
          <p:grpSpPr>
            <a:xfrm>
              <a:off x="411575" y="982900"/>
              <a:ext cx="2214990" cy="3181003"/>
              <a:chOff x="624596" y="982906"/>
              <a:chExt cx="2001980" cy="3181003"/>
            </a:xfrm>
          </p:grpSpPr>
          <p:sp>
            <p:nvSpPr>
              <p:cNvPr id="1577" name="Google Shape;1577;p35"/>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5"/>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9" name="Google Shape;1579;p35"/>
            <p:cNvGrpSpPr/>
            <p:nvPr/>
          </p:nvGrpSpPr>
          <p:grpSpPr>
            <a:xfrm>
              <a:off x="0" y="4397412"/>
              <a:ext cx="4600713" cy="150450"/>
              <a:chOff x="0" y="4397412"/>
              <a:chExt cx="4600713" cy="150450"/>
            </a:xfrm>
          </p:grpSpPr>
          <p:sp>
            <p:nvSpPr>
              <p:cNvPr id="1580" name="Google Shape;1580;p35"/>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5"/>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5"/>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5"/>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5"/>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5" name="Google Shape;1585;p35"/>
            <p:cNvGrpSpPr/>
            <p:nvPr/>
          </p:nvGrpSpPr>
          <p:grpSpPr>
            <a:xfrm>
              <a:off x="2072827" y="1904259"/>
              <a:ext cx="1418990" cy="2804590"/>
              <a:chOff x="2072827" y="1904259"/>
              <a:chExt cx="1418990" cy="2804590"/>
            </a:xfrm>
          </p:grpSpPr>
          <p:sp>
            <p:nvSpPr>
              <p:cNvPr id="1586" name="Google Shape;1586;p35"/>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5"/>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5"/>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5"/>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5"/>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5"/>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5"/>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5"/>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5"/>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5"/>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5"/>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5"/>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5"/>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5"/>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5"/>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5"/>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5"/>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5"/>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5"/>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5"/>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5"/>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5"/>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5"/>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5"/>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5"/>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5"/>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5"/>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5"/>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5"/>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5"/>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5"/>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5"/>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5"/>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5"/>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5"/>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5"/>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5"/>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5"/>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5"/>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5"/>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5"/>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2" name="Google Shape;1642;p35"/>
          <p:cNvSpPr txBox="1"/>
          <p:nvPr>
            <p:ph idx="8" type="ctrTitle"/>
          </p:nvPr>
        </p:nvSpPr>
        <p:spPr>
          <a:xfrm>
            <a:off x="323125" y="2070200"/>
            <a:ext cx="1989600" cy="110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R-01. Retrasos por subcontratar empresas</a:t>
            </a:r>
            <a:endParaRPr/>
          </a:p>
          <a:p>
            <a:pPr indent="0" lvl="0" marL="0" rtl="0" algn="l">
              <a:spcBef>
                <a:spcPts val="0"/>
              </a:spcBef>
              <a:spcAft>
                <a:spcPts val="0"/>
              </a:spcAft>
              <a:buNone/>
            </a:pPr>
            <a:r>
              <a:t/>
            </a:r>
            <a:endParaRPr/>
          </a:p>
        </p:txBody>
      </p:sp>
      <p:grpSp>
        <p:nvGrpSpPr>
          <p:cNvPr id="1643" name="Google Shape;1643;p35"/>
          <p:cNvGrpSpPr/>
          <p:nvPr/>
        </p:nvGrpSpPr>
        <p:grpSpPr>
          <a:xfrm>
            <a:off x="6603370" y="3116267"/>
            <a:ext cx="1989550" cy="713693"/>
            <a:chOff x="1575694" y="930575"/>
            <a:chExt cx="1989550" cy="713693"/>
          </a:xfrm>
        </p:grpSpPr>
        <p:sp>
          <p:nvSpPr>
            <p:cNvPr id="1644" name="Google Shape;1644;p35"/>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5"/>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35"/>
          <p:cNvSpPr txBox="1"/>
          <p:nvPr>
            <p:ph idx="6" type="ctrTitle"/>
          </p:nvPr>
        </p:nvSpPr>
        <p:spPr>
          <a:xfrm>
            <a:off x="6641748" y="3089922"/>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Revisiones</a:t>
            </a:r>
            <a:endParaRPr sz="1400"/>
          </a:p>
        </p:txBody>
      </p:sp>
      <p:sp>
        <p:nvSpPr>
          <p:cNvPr id="1647" name="Google Shape;1647;p35"/>
          <p:cNvSpPr txBox="1"/>
          <p:nvPr>
            <p:ph idx="7" type="subTitle"/>
          </p:nvPr>
        </p:nvSpPr>
        <p:spPr>
          <a:xfrm>
            <a:off x="6540400" y="3811825"/>
            <a:ext cx="2603700" cy="1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Exigir informes de seguimiento para conocer cómo van avanzando las empresas y detectar los retrasos a tiempo.</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1648" name="Google Shape;1648;p35"/>
          <p:cNvPicPr preferRelativeResize="0"/>
          <p:nvPr/>
        </p:nvPicPr>
        <p:blipFill rotWithShape="1">
          <a:blip r:embed="rId3">
            <a:alphaModFix/>
          </a:blip>
          <a:srcRect b="40166" l="0" r="0" t="0"/>
          <a:stretch/>
        </p:blipFill>
        <p:spPr>
          <a:xfrm>
            <a:off x="763063" y="3470679"/>
            <a:ext cx="1109726" cy="56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52" name="Shape 1652"/>
        <p:cNvGrpSpPr/>
        <p:nvPr/>
      </p:nvGrpSpPr>
      <p:grpSpPr>
        <a:xfrm>
          <a:off x="0" y="0"/>
          <a:ext cx="0" cy="0"/>
          <a:chOff x="0" y="0"/>
          <a:chExt cx="0" cy="0"/>
        </a:xfrm>
      </p:grpSpPr>
      <p:sp>
        <p:nvSpPr>
          <p:cNvPr id="1653" name="Google Shape;1653;p36"/>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Acciones preventivas</a:t>
            </a:r>
            <a:endParaRPr/>
          </a:p>
        </p:txBody>
      </p:sp>
      <p:grpSp>
        <p:nvGrpSpPr>
          <p:cNvPr id="1654" name="Google Shape;1654;p36"/>
          <p:cNvGrpSpPr/>
          <p:nvPr/>
        </p:nvGrpSpPr>
        <p:grpSpPr>
          <a:xfrm>
            <a:off x="3615131" y="3116267"/>
            <a:ext cx="1989550" cy="713693"/>
            <a:chOff x="1575694" y="930575"/>
            <a:chExt cx="1989550" cy="713693"/>
          </a:xfrm>
        </p:grpSpPr>
        <p:sp>
          <p:nvSpPr>
            <p:cNvPr id="1655" name="Google Shape;1655;p36"/>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7" name="Google Shape;1657;p36"/>
          <p:cNvGrpSpPr/>
          <p:nvPr/>
        </p:nvGrpSpPr>
        <p:grpSpPr>
          <a:xfrm>
            <a:off x="6704970" y="1094367"/>
            <a:ext cx="1989550" cy="713693"/>
            <a:chOff x="1575694" y="930575"/>
            <a:chExt cx="1989550" cy="713693"/>
          </a:xfrm>
        </p:grpSpPr>
        <p:sp>
          <p:nvSpPr>
            <p:cNvPr id="1658" name="Google Shape;1658;p36"/>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6"/>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6"/>
          <p:cNvGrpSpPr/>
          <p:nvPr/>
        </p:nvGrpSpPr>
        <p:grpSpPr>
          <a:xfrm>
            <a:off x="3576969" y="1085742"/>
            <a:ext cx="1989550" cy="713693"/>
            <a:chOff x="1575694" y="930575"/>
            <a:chExt cx="1989550" cy="713693"/>
          </a:xfrm>
        </p:grpSpPr>
        <p:sp>
          <p:nvSpPr>
            <p:cNvPr id="1661" name="Google Shape;1661;p36"/>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36"/>
          <p:cNvSpPr txBox="1"/>
          <p:nvPr>
            <p:ph idx="2" type="ctrTitle"/>
          </p:nvPr>
        </p:nvSpPr>
        <p:spPr>
          <a:xfrm>
            <a:off x="3636548" y="3266854"/>
            <a:ext cx="1989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DOCUMENTACIÓN DEL CÓDIGO</a:t>
            </a:r>
            <a:endParaRPr sz="1400"/>
          </a:p>
          <a:p>
            <a:pPr indent="0" lvl="0" marL="0" rtl="0" algn="l">
              <a:spcBef>
                <a:spcPts val="0"/>
              </a:spcBef>
              <a:spcAft>
                <a:spcPts val="0"/>
              </a:spcAft>
              <a:buNone/>
            </a:pPr>
            <a:r>
              <a:t/>
            </a:r>
            <a:endParaRPr sz="1400"/>
          </a:p>
        </p:txBody>
      </p:sp>
      <p:sp>
        <p:nvSpPr>
          <p:cNvPr id="1664" name="Google Shape;1664;p36"/>
          <p:cNvSpPr txBox="1"/>
          <p:nvPr>
            <p:ph type="ctrTitle"/>
          </p:nvPr>
        </p:nvSpPr>
        <p:spPr>
          <a:xfrm>
            <a:off x="3613631" y="1263918"/>
            <a:ext cx="191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Cursos adicionales</a:t>
            </a:r>
            <a:endParaRPr sz="1400"/>
          </a:p>
          <a:p>
            <a:pPr indent="0" lvl="0" marL="0" rtl="0" algn="l">
              <a:spcBef>
                <a:spcPts val="0"/>
              </a:spcBef>
              <a:spcAft>
                <a:spcPts val="0"/>
              </a:spcAft>
              <a:buNone/>
            </a:pPr>
            <a:r>
              <a:t/>
            </a:r>
            <a:endParaRPr sz="1400"/>
          </a:p>
        </p:txBody>
      </p:sp>
      <p:sp>
        <p:nvSpPr>
          <p:cNvPr id="1665" name="Google Shape;1665;p36"/>
          <p:cNvSpPr txBox="1"/>
          <p:nvPr>
            <p:ph idx="3" type="subTitle"/>
          </p:nvPr>
        </p:nvSpPr>
        <p:spPr>
          <a:xfrm>
            <a:off x="3461925" y="3825900"/>
            <a:ext cx="2838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Ante la posibilidad de rotación de personal, hacer especial </a:t>
            </a:r>
            <a:r>
              <a:rPr lang="en">
                <a:latin typeface="Anaheim"/>
                <a:ea typeface="Anaheim"/>
                <a:cs typeface="Anaheim"/>
                <a:sym typeface="Anaheim"/>
              </a:rPr>
              <a:t>hincapié</a:t>
            </a:r>
            <a:r>
              <a:rPr lang="en">
                <a:latin typeface="Anaheim"/>
                <a:ea typeface="Anaheim"/>
                <a:cs typeface="Anaheim"/>
                <a:sym typeface="Anaheim"/>
              </a:rPr>
              <a:t> en que se cree una documentación de calidad, para que futuros programadores puedan comprender el código.</a:t>
            </a:r>
            <a:endParaRPr>
              <a:latin typeface="Anaheim"/>
              <a:ea typeface="Anaheim"/>
              <a:cs typeface="Anaheim"/>
              <a:sym typeface="Anaheim"/>
            </a:endParaRPr>
          </a:p>
        </p:txBody>
      </p:sp>
      <p:sp>
        <p:nvSpPr>
          <p:cNvPr id="1666" name="Google Shape;1666;p36"/>
          <p:cNvSpPr txBox="1"/>
          <p:nvPr>
            <p:ph idx="6" type="ctrTitle"/>
          </p:nvPr>
        </p:nvSpPr>
        <p:spPr>
          <a:xfrm>
            <a:off x="6743348" y="1137262"/>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Mantener motivación equipo</a:t>
            </a:r>
            <a:endParaRPr sz="1400"/>
          </a:p>
        </p:txBody>
      </p:sp>
      <p:sp>
        <p:nvSpPr>
          <p:cNvPr id="1667" name="Google Shape;1667;p36"/>
          <p:cNvSpPr txBox="1"/>
          <p:nvPr>
            <p:ph idx="7" type="subTitle"/>
          </p:nvPr>
        </p:nvSpPr>
        <p:spPr>
          <a:xfrm>
            <a:off x="6540300" y="1789925"/>
            <a:ext cx="2603700" cy="13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Para evitar la gran rotación de personal en la empresa, es importante mantener al equipo motivado y unido, teniendo un alto nivel de comunicación entre Jefe de proyecto y equipo de programadores.</a:t>
            </a:r>
            <a:endParaRPr>
              <a:latin typeface="Anaheim"/>
              <a:ea typeface="Anaheim"/>
              <a:cs typeface="Anaheim"/>
              <a:sym typeface="Anaheim"/>
            </a:endParaRPr>
          </a:p>
        </p:txBody>
      </p:sp>
      <p:grpSp>
        <p:nvGrpSpPr>
          <p:cNvPr id="1668" name="Google Shape;1668;p36"/>
          <p:cNvGrpSpPr/>
          <p:nvPr/>
        </p:nvGrpSpPr>
        <p:grpSpPr>
          <a:xfrm>
            <a:off x="9" y="1946684"/>
            <a:ext cx="4038505" cy="3196864"/>
            <a:chOff x="0" y="982900"/>
            <a:chExt cx="4600713" cy="3725949"/>
          </a:xfrm>
        </p:grpSpPr>
        <p:grpSp>
          <p:nvGrpSpPr>
            <p:cNvPr id="1669" name="Google Shape;1669;p36"/>
            <p:cNvGrpSpPr/>
            <p:nvPr/>
          </p:nvGrpSpPr>
          <p:grpSpPr>
            <a:xfrm>
              <a:off x="411575" y="982900"/>
              <a:ext cx="2214990" cy="3181003"/>
              <a:chOff x="624596" y="982906"/>
              <a:chExt cx="2001980" cy="3181003"/>
            </a:xfrm>
          </p:grpSpPr>
          <p:sp>
            <p:nvSpPr>
              <p:cNvPr id="1670" name="Google Shape;1670;p36"/>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6"/>
            <p:cNvGrpSpPr/>
            <p:nvPr/>
          </p:nvGrpSpPr>
          <p:grpSpPr>
            <a:xfrm>
              <a:off x="0" y="4397412"/>
              <a:ext cx="4600713" cy="150450"/>
              <a:chOff x="0" y="4397412"/>
              <a:chExt cx="4600713" cy="150450"/>
            </a:xfrm>
          </p:grpSpPr>
          <p:sp>
            <p:nvSpPr>
              <p:cNvPr id="1673" name="Google Shape;1673;p36"/>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36"/>
            <p:cNvGrpSpPr/>
            <p:nvPr/>
          </p:nvGrpSpPr>
          <p:grpSpPr>
            <a:xfrm>
              <a:off x="2072827" y="1904259"/>
              <a:ext cx="1418990" cy="2804590"/>
              <a:chOff x="2072827" y="1904259"/>
              <a:chExt cx="1418990" cy="2804590"/>
            </a:xfrm>
          </p:grpSpPr>
          <p:sp>
            <p:nvSpPr>
              <p:cNvPr id="1679" name="Google Shape;1679;p36"/>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6"/>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6"/>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6"/>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6"/>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6"/>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6"/>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6"/>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6"/>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6"/>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6"/>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6"/>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6"/>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6"/>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35" name="Google Shape;1735;p36"/>
          <p:cNvGrpSpPr/>
          <p:nvPr/>
        </p:nvGrpSpPr>
        <p:grpSpPr>
          <a:xfrm>
            <a:off x="6603370" y="3116267"/>
            <a:ext cx="1989550" cy="713693"/>
            <a:chOff x="1575694" y="930575"/>
            <a:chExt cx="1989550" cy="713693"/>
          </a:xfrm>
        </p:grpSpPr>
        <p:sp>
          <p:nvSpPr>
            <p:cNvPr id="1736" name="Google Shape;1736;p36"/>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6"/>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8" name="Google Shape;1738;p36"/>
          <p:cNvSpPr txBox="1"/>
          <p:nvPr>
            <p:ph idx="6" type="ctrTitle"/>
          </p:nvPr>
        </p:nvSpPr>
        <p:spPr>
          <a:xfrm>
            <a:off x="6651639" y="3080031"/>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Revisiones</a:t>
            </a:r>
            <a:endParaRPr sz="1400"/>
          </a:p>
        </p:txBody>
      </p:sp>
      <p:sp>
        <p:nvSpPr>
          <p:cNvPr id="1739" name="Google Shape;1739;p36"/>
          <p:cNvSpPr txBox="1"/>
          <p:nvPr>
            <p:ph idx="7" type="subTitle"/>
          </p:nvPr>
        </p:nvSpPr>
        <p:spPr>
          <a:xfrm>
            <a:off x="6540400" y="3811825"/>
            <a:ext cx="2603700" cy="1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Realizar revisiones de forma frecuente, al menos una vez por semana, en el que el jefe de proyecto pueda ver el trabajo realizado por el equipo de programadores y tomar los reajustes pertinentes.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1740" name="Google Shape;1740;p36"/>
          <p:cNvSpPr txBox="1"/>
          <p:nvPr>
            <p:ph idx="8" type="ctrTitle"/>
          </p:nvPr>
        </p:nvSpPr>
        <p:spPr>
          <a:xfrm>
            <a:off x="323125" y="2070200"/>
            <a:ext cx="1989600" cy="110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R-02. Retrasos POR ROTACIÓN DEL PERSONAL</a:t>
            </a:r>
            <a:endParaRPr/>
          </a:p>
          <a:p>
            <a:pPr indent="0" lvl="0" marL="0" rtl="0" algn="l">
              <a:spcBef>
                <a:spcPts val="0"/>
              </a:spcBef>
              <a:spcAft>
                <a:spcPts val="0"/>
              </a:spcAft>
              <a:buNone/>
            </a:pPr>
            <a:r>
              <a:t/>
            </a:r>
            <a:endParaRPr/>
          </a:p>
        </p:txBody>
      </p:sp>
      <p:sp>
        <p:nvSpPr>
          <p:cNvPr id="1741" name="Google Shape;1741;p36"/>
          <p:cNvSpPr txBox="1"/>
          <p:nvPr>
            <p:ph idx="3" type="subTitle"/>
          </p:nvPr>
        </p:nvSpPr>
        <p:spPr>
          <a:xfrm>
            <a:off x="3461975" y="1808075"/>
            <a:ext cx="2838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Para solventar el problema de falta de experiencia de desarrollo en este tipo de aplicaciones del equipo, </a:t>
            </a:r>
            <a:r>
              <a:rPr lang="en">
                <a:latin typeface="Anaheim"/>
                <a:ea typeface="Anaheim"/>
                <a:cs typeface="Anaheim"/>
                <a:sym typeface="Anaheim"/>
              </a:rPr>
              <a:t>motivarlos</a:t>
            </a:r>
            <a:r>
              <a:rPr lang="en">
                <a:latin typeface="Anaheim"/>
                <a:ea typeface="Anaheim"/>
                <a:cs typeface="Anaheim"/>
                <a:sym typeface="Anaheim"/>
              </a:rPr>
              <a:t> a realizar cursos de formación adicionales en el campo.</a:t>
            </a:r>
            <a:endParaRPr>
              <a:latin typeface="Anaheim"/>
              <a:ea typeface="Anaheim"/>
              <a:cs typeface="Anaheim"/>
              <a:sym typeface="Anaheim"/>
            </a:endParaRPr>
          </a:p>
        </p:txBody>
      </p:sp>
      <p:pic>
        <p:nvPicPr>
          <p:cNvPr id="1742" name="Google Shape;1742;p36"/>
          <p:cNvPicPr preferRelativeResize="0"/>
          <p:nvPr/>
        </p:nvPicPr>
        <p:blipFill rotWithShape="1">
          <a:blip r:embed="rId3">
            <a:alphaModFix/>
          </a:blip>
          <a:srcRect b="40166" l="0" r="0" t="0"/>
          <a:stretch/>
        </p:blipFill>
        <p:spPr>
          <a:xfrm>
            <a:off x="763063" y="3470679"/>
            <a:ext cx="1109726" cy="56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46" name="Shape 1746"/>
        <p:cNvGrpSpPr/>
        <p:nvPr/>
      </p:nvGrpSpPr>
      <p:grpSpPr>
        <a:xfrm>
          <a:off x="0" y="0"/>
          <a:ext cx="0" cy="0"/>
          <a:chOff x="0" y="0"/>
          <a:chExt cx="0" cy="0"/>
        </a:xfrm>
      </p:grpSpPr>
      <p:sp>
        <p:nvSpPr>
          <p:cNvPr id="1747" name="Google Shape;1747;p37"/>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Acciones preventivas</a:t>
            </a:r>
            <a:endParaRPr/>
          </a:p>
        </p:txBody>
      </p:sp>
      <p:grpSp>
        <p:nvGrpSpPr>
          <p:cNvPr id="1748" name="Google Shape;1748;p37"/>
          <p:cNvGrpSpPr/>
          <p:nvPr/>
        </p:nvGrpSpPr>
        <p:grpSpPr>
          <a:xfrm>
            <a:off x="3615131" y="3116267"/>
            <a:ext cx="1989550" cy="713693"/>
            <a:chOff x="1575694" y="930575"/>
            <a:chExt cx="1989550" cy="713693"/>
          </a:xfrm>
        </p:grpSpPr>
        <p:sp>
          <p:nvSpPr>
            <p:cNvPr id="1749" name="Google Shape;1749;p37"/>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1" name="Google Shape;1751;p37"/>
          <p:cNvGrpSpPr/>
          <p:nvPr/>
        </p:nvGrpSpPr>
        <p:grpSpPr>
          <a:xfrm>
            <a:off x="6704970" y="1094367"/>
            <a:ext cx="1989550" cy="713693"/>
            <a:chOff x="1575694" y="930575"/>
            <a:chExt cx="1989550" cy="713693"/>
          </a:xfrm>
        </p:grpSpPr>
        <p:sp>
          <p:nvSpPr>
            <p:cNvPr id="1752" name="Google Shape;1752;p37"/>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4" name="Google Shape;1754;p37"/>
          <p:cNvGrpSpPr/>
          <p:nvPr/>
        </p:nvGrpSpPr>
        <p:grpSpPr>
          <a:xfrm>
            <a:off x="3576969" y="1085742"/>
            <a:ext cx="1989550" cy="713693"/>
            <a:chOff x="1575694" y="930575"/>
            <a:chExt cx="1989550" cy="713693"/>
          </a:xfrm>
        </p:grpSpPr>
        <p:sp>
          <p:nvSpPr>
            <p:cNvPr id="1755" name="Google Shape;1755;p37"/>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7" name="Google Shape;1757;p37"/>
          <p:cNvSpPr txBox="1"/>
          <p:nvPr>
            <p:ph idx="1" type="subTitle"/>
          </p:nvPr>
        </p:nvSpPr>
        <p:spPr>
          <a:xfrm>
            <a:off x="3442200" y="1809300"/>
            <a:ext cx="27300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Al terminar cada módulo se realizarán pruebas para comprobar el correcto funcionamiento de estos.</a:t>
            </a:r>
            <a:endParaRPr>
              <a:latin typeface="Anaheim"/>
              <a:ea typeface="Anaheim"/>
              <a:cs typeface="Anaheim"/>
              <a:sym typeface="Anaheim"/>
            </a:endParaRPr>
          </a:p>
        </p:txBody>
      </p:sp>
      <p:sp>
        <p:nvSpPr>
          <p:cNvPr id="1758" name="Google Shape;1758;p37"/>
          <p:cNvSpPr txBox="1"/>
          <p:nvPr>
            <p:ph idx="2" type="ctrTitle"/>
          </p:nvPr>
        </p:nvSpPr>
        <p:spPr>
          <a:xfrm>
            <a:off x="3646439" y="3286637"/>
            <a:ext cx="1989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Pentesting</a:t>
            </a:r>
            <a:endParaRPr sz="1400"/>
          </a:p>
          <a:p>
            <a:pPr indent="0" lvl="0" marL="0" rtl="0" algn="l">
              <a:spcBef>
                <a:spcPts val="0"/>
              </a:spcBef>
              <a:spcAft>
                <a:spcPts val="0"/>
              </a:spcAft>
              <a:buNone/>
            </a:pPr>
            <a:r>
              <a:t/>
            </a:r>
            <a:endParaRPr sz="1400"/>
          </a:p>
        </p:txBody>
      </p:sp>
      <p:sp>
        <p:nvSpPr>
          <p:cNvPr id="1759" name="Google Shape;1759;p37"/>
          <p:cNvSpPr txBox="1"/>
          <p:nvPr>
            <p:ph type="ctrTitle"/>
          </p:nvPr>
        </p:nvSpPr>
        <p:spPr>
          <a:xfrm>
            <a:off x="3623522" y="1260988"/>
            <a:ext cx="191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Pruebas unitarias</a:t>
            </a:r>
            <a:endParaRPr sz="1400"/>
          </a:p>
          <a:p>
            <a:pPr indent="0" lvl="0" marL="0" rtl="0" algn="l">
              <a:spcBef>
                <a:spcPts val="0"/>
              </a:spcBef>
              <a:spcAft>
                <a:spcPts val="0"/>
              </a:spcAft>
              <a:buNone/>
            </a:pPr>
            <a:r>
              <a:t/>
            </a:r>
            <a:endParaRPr sz="1400"/>
          </a:p>
        </p:txBody>
      </p:sp>
      <p:sp>
        <p:nvSpPr>
          <p:cNvPr id="1760" name="Google Shape;1760;p37"/>
          <p:cNvSpPr txBox="1"/>
          <p:nvPr>
            <p:ph idx="3" type="subTitle"/>
          </p:nvPr>
        </p:nvSpPr>
        <p:spPr>
          <a:xfrm>
            <a:off x="3442200" y="3825900"/>
            <a:ext cx="28791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El realizamiento de pentesting de forma interna y externa permitirá comprobar que no hay agujeros de seguridad.</a:t>
            </a:r>
            <a:endParaRPr>
              <a:latin typeface="Anaheim"/>
              <a:ea typeface="Anaheim"/>
              <a:cs typeface="Anaheim"/>
              <a:sym typeface="Anaheim"/>
            </a:endParaRPr>
          </a:p>
        </p:txBody>
      </p:sp>
      <p:sp>
        <p:nvSpPr>
          <p:cNvPr id="1761" name="Google Shape;1761;p37"/>
          <p:cNvSpPr txBox="1"/>
          <p:nvPr>
            <p:ph idx="6" type="ctrTitle"/>
          </p:nvPr>
        </p:nvSpPr>
        <p:spPr>
          <a:xfrm>
            <a:off x="6763130" y="1246066"/>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Pruebas de integración</a:t>
            </a:r>
            <a:endParaRPr sz="1400"/>
          </a:p>
          <a:p>
            <a:pPr indent="0" lvl="0" marL="0" rtl="0" algn="l">
              <a:spcBef>
                <a:spcPts val="0"/>
              </a:spcBef>
              <a:spcAft>
                <a:spcPts val="0"/>
              </a:spcAft>
              <a:buNone/>
            </a:pPr>
            <a:r>
              <a:t/>
            </a:r>
            <a:endParaRPr sz="1400"/>
          </a:p>
        </p:txBody>
      </p:sp>
      <p:sp>
        <p:nvSpPr>
          <p:cNvPr id="1762" name="Google Shape;1762;p37"/>
          <p:cNvSpPr txBox="1"/>
          <p:nvPr>
            <p:ph idx="7" type="subTitle"/>
          </p:nvPr>
        </p:nvSpPr>
        <p:spPr>
          <a:xfrm>
            <a:off x="6603375" y="1789925"/>
            <a:ext cx="25407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A la hora de unir módulos se realizarán pruebas para asegurarnos de que se encuentran bien integrados.</a:t>
            </a:r>
            <a:endParaRPr>
              <a:latin typeface="Anaheim"/>
              <a:ea typeface="Anaheim"/>
              <a:cs typeface="Anaheim"/>
              <a:sym typeface="Anaheim"/>
            </a:endParaRPr>
          </a:p>
        </p:txBody>
      </p:sp>
      <p:grpSp>
        <p:nvGrpSpPr>
          <p:cNvPr id="1763" name="Google Shape;1763;p37"/>
          <p:cNvGrpSpPr/>
          <p:nvPr/>
        </p:nvGrpSpPr>
        <p:grpSpPr>
          <a:xfrm>
            <a:off x="9" y="1946684"/>
            <a:ext cx="4038505" cy="3196864"/>
            <a:chOff x="0" y="982900"/>
            <a:chExt cx="4600713" cy="3725949"/>
          </a:xfrm>
        </p:grpSpPr>
        <p:grpSp>
          <p:nvGrpSpPr>
            <p:cNvPr id="1764" name="Google Shape;1764;p37"/>
            <p:cNvGrpSpPr/>
            <p:nvPr/>
          </p:nvGrpSpPr>
          <p:grpSpPr>
            <a:xfrm>
              <a:off x="411575" y="982900"/>
              <a:ext cx="2214990" cy="3181003"/>
              <a:chOff x="624596" y="982906"/>
              <a:chExt cx="2001980" cy="3181003"/>
            </a:xfrm>
          </p:grpSpPr>
          <p:sp>
            <p:nvSpPr>
              <p:cNvPr id="1765" name="Google Shape;1765;p37"/>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7" name="Google Shape;1767;p37"/>
            <p:cNvGrpSpPr/>
            <p:nvPr/>
          </p:nvGrpSpPr>
          <p:grpSpPr>
            <a:xfrm>
              <a:off x="0" y="4397412"/>
              <a:ext cx="4600713" cy="150450"/>
              <a:chOff x="0" y="4397412"/>
              <a:chExt cx="4600713" cy="150450"/>
            </a:xfrm>
          </p:grpSpPr>
          <p:sp>
            <p:nvSpPr>
              <p:cNvPr id="1768" name="Google Shape;1768;p37"/>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37"/>
            <p:cNvGrpSpPr/>
            <p:nvPr/>
          </p:nvGrpSpPr>
          <p:grpSpPr>
            <a:xfrm>
              <a:off x="2072827" y="1904259"/>
              <a:ext cx="1418990" cy="2804590"/>
              <a:chOff x="2072827" y="1904259"/>
              <a:chExt cx="1418990" cy="2804590"/>
            </a:xfrm>
          </p:grpSpPr>
          <p:sp>
            <p:nvSpPr>
              <p:cNvPr id="1774" name="Google Shape;1774;p37"/>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7"/>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7"/>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7"/>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7"/>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7"/>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7"/>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7"/>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7"/>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7"/>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7"/>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7"/>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7"/>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7"/>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7"/>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7"/>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7"/>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7"/>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7"/>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7"/>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7"/>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7"/>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7"/>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7"/>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7"/>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7"/>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7"/>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7"/>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7"/>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7"/>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7"/>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30" name="Google Shape;1830;p37"/>
          <p:cNvSpPr txBox="1"/>
          <p:nvPr>
            <p:ph idx="8" type="ctrTitle"/>
          </p:nvPr>
        </p:nvSpPr>
        <p:spPr>
          <a:xfrm>
            <a:off x="323125" y="1927691"/>
            <a:ext cx="1989600" cy="110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R-03. mala implementación</a:t>
            </a:r>
            <a:endParaRPr/>
          </a:p>
          <a:p>
            <a:pPr indent="0" lvl="0" marL="0" rtl="0" algn="l">
              <a:spcBef>
                <a:spcPts val="0"/>
              </a:spcBef>
              <a:spcAft>
                <a:spcPts val="0"/>
              </a:spcAft>
              <a:buNone/>
            </a:pPr>
            <a:r>
              <a:t/>
            </a:r>
            <a:endParaRPr/>
          </a:p>
        </p:txBody>
      </p:sp>
      <p:grpSp>
        <p:nvGrpSpPr>
          <p:cNvPr id="1831" name="Google Shape;1831;p37"/>
          <p:cNvGrpSpPr/>
          <p:nvPr/>
        </p:nvGrpSpPr>
        <p:grpSpPr>
          <a:xfrm>
            <a:off x="6603370" y="3116267"/>
            <a:ext cx="1989550" cy="713693"/>
            <a:chOff x="1575694" y="930575"/>
            <a:chExt cx="1989550" cy="713693"/>
          </a:xfrm>
        </p:grpSpPr>
        <p:sp>
          <p:nvSpPr>
            <p:cNvPr id="1832" name="Google Shape;1832;p37"/>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7"/>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7"/>
          <p:cNvSpPr txBox="1"/>
          <p:nvPr>
            <p:ph idx="6" type="ctrTitle"/>
          </p:nvPr>
        </p:nvSpPr>
        <p:spPr>
          <a:xfrm>
            <a:off x="6661530" y="3169053"/>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mayor aislamiento entre módulos</a:t>
            </a:r>
            <a:endParaRPr sz="1400"/>
          </a:p>
        </p:txBody>
      </p:sp>
      <p:sp>
        <p:nvSpPr>
          <p:cNvPr id="1835" name="Google Shape;1835;p37"/>
          <p:cNvSpPr txBox="1"/>
          <p:nvPr>
            <p:ph idx="7" type="subTitle"/>
          </p:nvPr>
        </p:nvSpPr>
        <p:spPr>
          <a:xfrm>
            <a:off x="6508500" y="3811825"/>
            <a:ext cx="2635500" cy="1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Para prevenir los riesgos que pueden aparecer si hay mucha dependencia entre módulos.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1836" name="Google Shape;1836;p37"/>
          <p:cNvPicPr preferRelativeResize="0"/>
          <p:nvPr/>
        </p:nvPicPr>
        <p:blipFill rotWithShape="1">
          <a:blip r:embed="rId3">
            <a:alphaModFix/>
          </a:blip>
          <a:srcRect b="40166" l="0" r="0" t="0"/>
          <a:stretch/>
        </p:blipFill>
        <p:spPr>
          <a:xfrm>
            <a:off x="763063" y="3470679"/>
            <a:ext cx="1109726" cy="56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40" name="Shape 1840"/>
        <p:cNvGrpSpPr/>
        <p:nvPr/>
      </p:nvGrpSpPr>
      <p:grpSpPr>
        <a:xfrm>
          <a:off x="0" y="0"/>
          <a:ext cx="0" cy="0"/>
          <a:chOff x="0" y="0"/>
          <a:chExt cx="0" cy="0"/>
        </a:xfrm>
      </p:grpSpPr>
      <p:sp>
        <p:nvSpPr>
          <p:cNvPr id="1841" name="Google Shape;1841;p38"/>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Acciones preventivas</a:t>
            </a:r>
            <a:endParaRPr/>
          </a:p>
        </p:txBody>
      </p:sp>
      <p:grpSp>
        <p:nvGrpSpPr>
          <p:cNvPr id="1842" name="Google Shape;1842;p38"/>
          <p:cNvGrpSpPr/>
          <p:nvPr/>
        </p:nvGrpSpPr>
        <p:grpSpPr>
          <a:xfrm>
            <a:off x="3615131" y="3116267"/>
            <a:ext cx="1989550" cy="713693"/>
            <a:chOff x="1575694" y="930575"/>
            <a:chExt cx="1989550" cy="713693"/>
          </a:xfrm>
        </p:grpSpPr>
        <p:sp>
          <p:nvSpPr>
            <p:cNvPr id="1843" name="Google Shape;1843;p38"/>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8"/>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5" name="Google Shape;1845;p38"/>
          <p:cNvGrpSpPr/>
          <p:nvPr/>
        </p:nvGrpSpPr>
        <p:grpSpPr>
          <a:xfrm>
            <a:off x="6704970" y="1094367"/>
            <a:ext cx="1989550" cy="713693"/>
            <a:chOff x="1575694" y="930575"/>
            <a:chExt cx="1989550" cy="713693"/>
          </a:xfrm>
        </p:grpSpPr>
        <p:sp>
          <p:nvSpPr>
            <p:cNvPr id="1846" name="Google Shape;1846;p38"/>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8"/>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8" name="Google Shape;1848;p38"/>
          <p:cNvGrpSpPr/>
          <p:nvPr/>
        </p:nvGrpSpPr>
        <p:grpSpPr>
          <a:xfrm>
            <a:off x="3576969" y="1085742"/>
            <a:ext cx="1989550" cy="713693"/>
            <a:chOff x="1575694" y="930575"/>
            <a:chExt cx="1989550" cy="713693"/>
          </a:xfrm>
        </p:grpSpPr>
        <p:sp>
          <p:nvSpPr>
            <p:cNvPr id="1849" name="Google Shape;1849;p38"/>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8"/>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1" name="Google Shape;1851;p38"/>
          <p:cNvSpPr txBox="1"/>
          <p:nvPr>
            <p:ph idx="1" type="subTitle"/>
          </p:nvPr>
        </p:nvSpPr>
        <p:spPr>
          <a:xfrm>
            <a:off x="3468375" y="1799816"/>
            <a:ext cx="28191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Se solicitará la realización de pruebas de la maqueta en pequeños grupos con el objetivo de detectar problemas que pueda perjudicar de forma grave al éxito de la aplicación.</a:t>
            </a:r>
            <a:endParaRPr>
              <a:latin typeface="Anaheim"/>
              <a:ea typeface="Anaheim"/>
              <a:cs typeface="Anaheim"/>
              <a:sym typeface="Anaheim"/>
            </a:endParaRPr>
          </a:p>
        </p:txBody>
      </p:sp>
      <p:sp>
        <p:nvSpPr>
          <p:cNvPr id="1852" name="Google Shape;1852;p38"/>
          <p:cNvSpPr txBox="1"/>
          <p:nvPr>
            <p:ph idx="2" type="ctrTitle"/>
          </p:nvPr>
        </p:nvSpPr>
        <p:spPr>
          <a:xfrm>
            <a:off x="3624991" y="3007452"/>
            <a:ext cx="1989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Plan contra covid-19</a:t>
            </a:r>
            <a:endParaRPr sz="1400"/>
          </a:p>
        </p:txBody>
      </p:sp>
      <p:sp>
        <p:nvSpPr>
          <p:cNvPr id="1853" name="Google Shape;1853;p38"/>
          <p:cNvSpPr txBox="1"/>
          <p:nvPr>
            <p:ph type="ctrTitle"/>
          </p:nvPr>
        </p:nvSpPr>
        <p:spPr>
          <a:xfrm>
            <a:off x="3595264" y="1154438"/>
            <a:ext cx="191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Realización de pequeñas pruebas con maqueta</a:t>
            </a:r>
            <a:endParaRPr sz="1400"/>
          </a:p>
        </p:txBody>
      </p:sp>
      <p:sp>
        <p:nvSpPr>
          <p:cNvPr id="1854" name="Google Shape;1854;p38"/>
          <p:cNvSpPr txBox="1"/>
          <p:nvPr>
            <p:ph idx="3" type="subTitle"/>
          </p:nvPr>
        </p:nvSpPr>
        <p:spPr>
          <a:xfrm>
            <a:off x="3468375" y="3829950"/>
            <a:ext cx="29460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Para evitar el miedo de la población se pondrá a disposición del usuario dispensadores de gel desinfectante en las estaciones. Además se incrementará el servicio de limpieza.</a:t>
            </a:r>
            <a:endParaRPr>
              <a:latin typeface="Anaheim"/>
              <a:ea typeface="Anaheim"/>
              <a:cs typeface="Anaheim"/>
              <a:sym typeface="Anaheim"/>
            </a:endParaRPr>
          </a:p>
        </p:txBody>
      </p:sp>
      <p:sp>
        <p:nvSpPr>
          <p:cNvPr id="1855" name="Google Shape;1855;p38"/>
          <p:cNvSpPr txBox="1"/>
          <p:nvPr>
            <p:ph idx="6" type="ctrTitle"/>
          </p:nvPr>
        </p:nvSpPr>
        <p:spPr>
          <a:xfrm>
            <a:off x="6720875" y="889055"/>
            <a:ext cx="1804500" cy="74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Análisis de mercado</a:t>
            </a:r>
            <a:endParaRPr sz="1400"/>
          </a:p>
        </p:txBody>
      </p:sp>
      <p:sp>
        <p:nvSpPr>
          <p:cNvPr id="1856" name="Google Shape;1856;p38"/>
          <p:cNvSpPr txBox="1"/>
          <p:nvPr>
            <p:ph idx="7" type="subTitle"/>
          </p:nvPr>
        </p:nvSpPr>
        <p:spPr>
          <a:xfrm>
            <a:off x="6540300" y="1789925"/>
            <a:ext cx="26037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Se solicitará un análisis de mercado en el que se detectarán los problemas de la aplicación actual, estos se deberán</a:t>
            </a:r>
            <a:r>
              <a:rPr lang="en">
                <a:latin typeface="Anaheim"/>
                <a:ea typeface="Anaheim"/>
                <a:cs typeface="Anaheim"/>
                <a:sym typeface="Anaheim"/>
              </a:rPr>
              <a:t> revisar a conciencia, especialmente los que producían la falta de uso.</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grpSp>
        <p:nvGrpSpPr>
          <p:cNvPr id="1857" name="Google Shape;1857;p38"/>
          <p:cNvGrpSpPr/>
          <p:nvPr/>
        </p:nvGrpSpPr>
        <p:grpSpPr>
          <a:xfrm>
            <a:off x="9" y="1946684"/>
            <a:ext cx="4038505" cy="3196864"/>
            <a:chOff x="0" y="982900"/>
            <a:chExt cx="4600713" cy="3725949"/>
          </a:xfrm>
        </p:grpSpPr>
        <p:grpSp>
          <p:nvGrpSpPr>
            <p:cNvPr id="1858" name="Google Shape;1858;p38"/>
            <p:cNvGrpSpPr/>
            <p:nvPr/>
          </p:nvGrpSpPr>
          <p:grpSpPr>
            <a:xfrm>
              <a:off x="411575" y="982900"/>
              <a:ext cx="2214990" cy="3181003"/>
              <a:chOff x="624596" y="982906"/>
              <a:chExt cx="2001980" cy="3181003"/>
            </a:xfrm>
          </p:grpSpPr>
          <p:sp>
            <p:nvSpPr>
              <p:cNvPr id="1859" name="Google Shape;1859;p38"/>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8"/>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1" name="Google Shape;1861;p38"/>
            <p:cNvGrpSpPr/>
            <p:nvPr/>
          </p:nvGrpSpPr>
          <p:grpSpPr>
            <a:xfrm>
              <a:off x="0" y="4397412"/>
              <a:ext cx="4600713" cy="150450"/>
              <a:chOff x="0" y="4397412"/>
              <a:chExt cx="4600713" cy="150450"/>
            </a:xfrm>
          </p:grpSpPr>
          <p:sp>
            <p:nvSpPr>
              <p:cNvPr id="1862" name="Google Shape;1862;p38"/>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8"/>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8"/>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8"/>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8"/>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38"/>
            <p:cNvGrpSpPr/>
            <p:nvPr/>
          </p:nvGrpSpPr>
          <p:grpSpPr>
            <a:xfrm>
              <a:off x="2072827" y="1904259"/>
              <a:ext cx="1418990" cy="2804590"/>
              <a:chOff x="2072827" y="1904259"/>
              <a:chExt cx="1418990" cy="2804590"/>
            </a:xfrm>
          </p:grpSpPr>
          <p:sp>
            <p:nvSpPr>
              <p:cNvPr id="1868" name="Google Shape;1868;p38"/>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8"/>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8"/>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8"/>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8"/>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8"/>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8"/>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8"/>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8"/>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8"/>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8"/>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8"/>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8"/>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8"/>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8"/>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8"/>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8"/>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8"/>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8"/>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8"/>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8"/>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8"/>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8"/>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8"/>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8"/>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8"/>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8"/>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8"/>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8"/>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8"/>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8"/>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8"/>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8"/>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8"/>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8"/>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8"/>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8"/>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8"/>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8"/>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8"/>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8"/>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8"/>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8"/>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8"/>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8"/>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8"/>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8"/>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8"/>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8"/>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8"/>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8"/>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8"/>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8"/>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8"/>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8"/>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8"/>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24" name="Google Shape;1924;p38"/>
          <p:cNvGrpSpPr/>
          <p:nvPr/>
        </p:nvGrpSpPr>
        <p:grpSpPr>
          <a:xfrm>
            <a:off x="6603370" y="3116267"/>
            <a:ext cx="1989550" cy="713693"/>
            <a:chOff x="1575694" y="930575"/>
            <a:chExt cx="1989550" cy="713693"/>
          </a:xfrm>
        </p:grpSpPr>
        <p:sp>
          <p:nvSpPr>
            <p:cNvPr id="1925" name="Google Shape;1925;p38"/>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8"/>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7" name="Google Shape;1927;p38"/>
          <p:cNvSpPr txBox="1"/>
          <p:nvPr>
            <p:ph idx="6" type="ctrTitle"/>
          </p:nvPr>
        </p:nvSpPr>
        <p:spPr>
          <a:xfrm>
            <a:off x="6636542" y="3114477"/>
            <a:ext cx="18045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Campaña de marketing del nuevo sistema</a:t>
            </a:r>
            <a:endParaRPr sz="1400"/>
          </a:p>
        </p:txBody>
      </p:sp>
      <p:sp>
        <p:nvSpPr>
          <p:cNvPr id="1928" name="Google Shape;1928;p38"/>
          <p:cNvSpPr txBox="1"/>
          <p:nvPr>
            <p:ph idx="7" type="subTitle"/>
          </p:nvPr>
        </p:nvSpPr>
        <p:spPr>
          <a:xfrm>
            <a:off x="6540400" y="3811825"/>
            <a:ext cx="2603700" cy="1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Se solicitará la realización de campañas de marketing que informen a los usuarios de los puntos fuertes del nuevo sistema implementado en cibiUAM.</a:t>
            </a:r>
            <a:endParaRPr>
              <a:latin typeface="Anaheim"/>
              <a:ea typeface="Anaheim"/>
              <a:cs typeface="Anaheim"/>
              <a:sym typeface="Anaheim"/>
            </a:endParaRPr>
          </a:p>
        </p:txBody>
      </p:sp>
      <p:pic>
        <p:nvPicPr>
          <p:cNvPr id="1929" name="Google Shape;1929;p38"/>
          <p:cNvPicPr preferRelativeResize="0"/>
          <p:nvPr/>
        </p:nvPicPr>
        <p:blipFill rotWithShape="1">
          <a:blip r:embed="rId3">
            <a:alphaModFix/>
          </a:blip>
          <a:srcRect b="40166" l="0" r="0" t="0"/>
          <a:stretch/>
        </p:blipFill>
        <p:spPr>
          <a:xfrm>
            <a:off x="763063" y="3470679"/>
            <a:ext cx="1109726" cy="568475"/>
          </a:xfrm>
          <a:prstGeom prst="rect">
            <a:avLst/>
          </a:prstGeom>
          <a:noFill/>
          <a:ln>
            <a:noFill/>
          </a:ln>
        </p:spPr>
      </p:pic>
      <p:sp>
        <p:nvSpPr>
          <p:cNvPr id="1930" name="Google Shape;1930;p38"/>
          <p:cNvSpPr txBox="1"/>
          <p:nvPr>
            <p:ph idx="8" type="ctrTitle"/>
          </p:nvPr>
        </p:nvSpPr>
        <p:spPr>
          <a:xfrm>
            <a:off x="323125" y="1931721"/>
            <a:ext cx="1989600" cy="110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R-04. falta de uso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34" name="Shape 1934"/>
        <p:cNvGrpSpPr/>
        <p:nvPr/>
      </p:nvGrpSpPr>
      <p:grpSpPr>
        <a:xfrm>
          <a:off x="0" y="0"/>
          <a:ext cx="0" cy="0"/>
          <a:chOff x="0" y="0"/>
          <a:chExt cx="0" cy="0"/>
        </a:xfrm>
      </p:grpSpPr>
      <p:sp>
        <p:nvSpPr>
          <p:cNvPr id="1935" name="Google Shape;1935;p39"/>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Acciones correctivas</a:t>
            </a:r>
            <a:endParaRPr/>
          </a:p>
        </p:txBody>
      </p:sp>
      <p:grpSp>
        <p:nvGrpSpPr>
          <p:cNvPr id="1936" name="Google Shape;1936;p39"/>
          <p:cNvGrpSpPr/>
          <p:nvPr/>
        </p:nvGrpSpPr>
        <p:grpSpPr>
          <a:xfrm>
            <a:off x="3615131" y="3116267"/>
            <a:ext cx="1989550" cy="713693"/>
            <a:chOff x="1575694" y="930575"/>
            <a:chExt cx="1989550" cy="713693"/>
          </a:xfrm>
        </p:grpSpPr>
        <p:sp>
          <p:nvSpPr>
            <p:cNvPr id="1937" name="Google Shape;1937;p39"/>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9"/>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9" name="Google Shape;1939;p39"/>
          <p:cNvGrpSpPr/>
          <p:nvPr/>
        </p:nvGrpSpPr>
        <p:grpSpPr>
          <a:xfrm>
            <a:off x="6704970" y="1094367"/>
            <a:ext cx="1989550" cy="713693"/>
            <a:chOff x="1575694" y="930575"/>
            <a:chExt cx="1989550" cy="713693"/>
          </a:xfrm>
        </p:grpSpPr>
        <p:sp>
          <p:nvSpPr>
            <p:cNvPr id="1940" name="Google Shape;1940;p39"/>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9"/>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2" name="Google Shape;1942;p39"/>
          <p:cNvGrpSpPr/>
          <p:nvPr/>
        </p:nvGrpSpPr>
        <p:grpSpPr>
          <a:xfrm>
            <a:off x="3576969" y="1085742"/>
            <a:ext cx="1989550" cy="713693"/>
            <a:chOff x="1575694" y="930575"/>
            <a:chExt cx="1989550" cy="713693"/>
          </a:xfrm>
        </p:grpSpPr>
        <p:sp>
          <p:nvSpPr>
            <p:cNvPr id="1943" name="Google Shape;1943;p39"/>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9"/>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5" name="Google Shape;1945;p39"/>
          <p:cNvSpPr txBox="1"/>
          <p:nvPr>
            <p:ph idx="1" type="subTitle"/>
          </p:nvPr>
        </p:nvSpPr>
        <p:spPr>
          <a:xfrm>
            <a:off x="3461974" y="1809290"/>
            <a:ext cx="28593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Contratar empresas autorizadas para realizar una auditoría a la empresa que se ha retrasado y conocer las causas.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1946" name="Google Shape;1946;p39"/>
          <p:cNvSpPr txBox="1"/>
          <p:nvPr>
            <p:ph idx="2" type="ctrTitle"/>
          </p:nvPr>
        </p:nvSpPr>
        <p:spPr>
          <a:xfrm>
            <a:off x="3663999" y="3276745"/>
            <a:ext cx="1989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Replanificar</a:t>
            </a:r>
            <a:endParaRPr sz="1400"/>
          </a:p>
          <a:p>
            <a:pPr indent="0" lvl="0" marL="0" rtl="0" algn="l">
              <a:spcBef>
                <a:spcPts val="0"/>
              </a:spcBef>
              <a:spcAft>
                <a:spcPts val="0"/>
              </a:spcAft>
              <a:buNone/>
            </a:pPr>
            <a:r>
              <a:t/>
            </a:r>
            <a:endParaRPr sz="1400"/>
          </a:p>
        </p:txBody>
      </p:sp>
      <p:sp>
        <p:nvSpPr>
          <p:cNvPr id="1947" name="Google Shape;1947;p39"/>
          <p:cNvSpPr txBox="1"/>
          <p:nvPr>
            <p:ph type="ctrTitle"/>
          </p:nvPr>
        </p:nvSpPr>
        <p:spPr>
          <a:xfrm>
            <a:off x="3623522" y="1244136"/>
            <a:ext cx="191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Auditoría</a:t>
            </a:r>
            <a:endParaRPr sz="1400"/>
          </a:p>
          <a:p>
            <a:pPr indent="0" lvl="0" marL="0" rtl="0" algn="l">
              <a:spcBef>
                <a:spcPts val="0"/>
              </a:spcBef>
              <a:spcAft>
                <a:spcPts val="0"/>
              </a:spcAft>
              <a:buNone/>
            </a:pPr>
            <a:r>
              <a:t/>
            </a:r>
            <a:endParaRPr sz="1400"/>
          </a:p>
        </p:txBody>
      </p:sp>
      <p:sp>
        <p:nvSpPr>
          <p:cNvPr id="1948" name="Google Shape;1948;p39"/>
          <p:cNvSpPr txBox="1"/>
          <p:nvPr>
            <p:ph idx="3" type="subTitle"/>
          </p:nvPr>
        </p:nvSpPr>
        <p:spPr>
          <a:xfrm>
            <a:off x="3461975" y="3825900"/>
            <a:ext cx="29580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Acordar con la empresa un nuevo plan para desarrollar/actualizar el producto, analizando con ellos las causas del retraso y cómo evitarlo en el futuro.</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1949" name="Google Shape;1949;p39"/>
          <p:cNvSpPr txBox="1"/>
          <p:nvPr>
            <p:ph idx="6" type="ctrTitle"/>
          </p:nvPr>
        </p:nvSpPr>
        <p:spPr>
          <a:xfrm>
            <a:off x="6753239" y="1253027"/>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Asumir acciones</a:t>
            </a:r>
            <a:endParaRPr sz="1400"/>
          </a:p>
          <a:p>
            <a:pPr indent="0" lvl="0" marL="0" rtl="0" algn="l">
              <a:spcBef>
                <a:spcPts val="0"/>
              </a:spcBef>
              <a:spcAft>
                <a:spcPts val="0"/>
              </a:spcAft>
              <a:buNone/>
            </a:pPr>
            <a:r>
              <a:t/>
            </a:r>
            <a:endParaRPr sz="1400"/>
          </a:p>
        </p:txBody>
      </p:sp>
      <p:sp>
        <p:nvSpPr>
          <p:cNvPr id="1950" name="Google Shape;1950;p39"/>
          <p:cNvSpPr txBox="1"/>
          <p:nvPr>
            <p:ph idx="7" type="subTitle"/>
          </p:nvPr>
        </p:nvSpPr>
        <p:spPr>
          <a:xfrm>
            <a:off x="6603375" y="1789925"/>
            <a:ext cx="25407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Asumir desde Cyclo el desarrollo/actualización del producto o parte del mismo para compensar los atrasos.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grpSp>
        <p:nvGrpSpPr>
          <p:cNvPr id="1951" name="Google Shape;1951;p39"/>
          <p:cNvGrpSpPr/>
          <p:nvPr/>
        </p:nvGrpSpPr>
        <p:grpSpPr>
          <a:xfrm>
            <a:off x="9" y="1946684"/>
            <a:ext cx="4038505" cy="3196864"/>
            <a:chOff x="0" y="982900"/>
            <a:chExt cx="4600713" cy="3725949"/>
          </a:xfrm>
        </p:grpSpPr>
        <p:grpSp>
          <p:nvGrpSpPr>
            <p:cNvPr id="1952" name="Google Shape;1952;p39"/>
            <p:cNvGrpSpPr/>
            <p:nvPr/>
          </p:nvGrpSpPr>
          <p:grpSpPr>
            <a:xfrm>
              <a:off x="411575" y="982900"/>
              <a:ext cx="2214990" cy="3181003"/>
              <a:chOff x="624596" y="982906"/>
              <a:chExt cx="2001980" cy="3181003"/>
            </a:xfrm>
          </p:grpSpPr>
          <p:sp>
            <p:nvSpPr>
              <p:cNvPr id="1953" name="Google Shape;1953;p39"/>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9"/>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39"/>
            <p:cNvGrpSpPr/>
            <p:nvPr/>
          </p:nvGrpSpPr>
          <p:grpSpPr>
            <a:xfrm>
              <a:off x="0" y="4397412"/>
              <a:ext cx="4600713" cy="150450"/>
              <a:chOff x="0" y="4397412"/>
              <a:chExt cx="4600713" cy="150450"/>
            </a:xfrm>
          </p:grpSpPr>
          <p:sp>
            <p:nvSpPr>
              <p:cNvPr id="1956" name="Google Shape;1956;p39"/>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9"/>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9"/>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9"/>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9"/>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1" name="Google Shape;1961;p39"/>
            <p:cNvGrpSpPr/>
            <p:nvPr/>
          </p:nvGrpSpPr>
          <p:grpSpPr>
            <a:xfrm>
              <a:off x="2072827" y="1904259"/>
              <a:ext cx="1418990" cy="2804590"/>
              <a:chOff x="2072827" y="1904259"/>
              <a:chExt cx="1418990" cy="2804590"/>
            </a:xfrm>
          </p:grpSpPr>
          <p:sp>
            <p:nvSpPr>
              <p:cNvPr id="1962" name="Google Shape;1962;p39"/>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9"/>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9"/>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9"/>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9"/>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9"/>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9"/>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9"/>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9"/>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9"/>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9"/>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9"/>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9"/>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9"/>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9"/>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9"/>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9"/>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9"/>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9"/>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9"/>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9"/>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9"/>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9"/>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9"/>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9"/>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9"/>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9"/>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9"/>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9"/>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9"/>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9"/>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9"/>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9"/>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9"/>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9"/>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9"/>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9"/>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9"/>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9"/>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9"/>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9"/>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9"/>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9"/>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9"/>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9"/>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9"/>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9"/>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9"/>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9"/>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9"/>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9"/>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9"/>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9"/>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9"/>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9"/>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9"/>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8" name="Google Shape;2018;p39"/>
          <p:cNvSpPr txBox="1"/>
          <p:nvPr>
            <p:ph idx="8" type="ctrTitle"/>
          </p:nvPr>
        </p:nvSpPr>
        <p:spPr>
          <a:xfrm>
            <a:off x="323125" y="2070200"/>
            <a:ext cx="1989600" cy="110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R-01. Retrasos por subcontratar empresas</a:t>
            </a:r>
            <a:endParaRPr/>
          </a:p>
          <a:p>
            <a:pPr indent="0" lvl="0" marL="0" rtl="0" algn="l">
              <a:spcBef>
                <a:spcPts val="0"/>
              </a:spcBef>
              <a:spcAft>
                <a:spcPts val="0"/>
              </a:spcAft>
              <a:buNone/>
            </a:pPr>
            <a:r>
              <a:t/>
            </a:r>
            <a:endParaRPr/>
          </a:p>
        </p:txBody>
      </p:sp>
      <p:grpSp>
        <p:nvGrpSpPr>
          <p:cNvPr id="2019" name="Google Shape;2019;p39"/>
          <p:cNvGrpSpPr/>
          <p:nvPr/>
        </p:nvGrpSpPr>
        <p:grpSpPr>
          <a:xfrm>
            <a:off x="6603370" y="3116267"/>
            <a:ext cx="1989550" cy="713693"/>
            <a:chOff x="1575694" y="930575"/>
            <a:chExt cx="1989550" cy="713693"/>
          </a:xfrm>
        </p:grpSpPr>
        <p:sp>
          <p:nvSpPr>
            <p:cNvPr id="2020" name="Google Shape;2020;p39"/>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9"/>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39"/>
          <p:cNvSpPr txBox="1"/>
          <p:nvPr>
            <p:ph idx="6" type="ctrTitle"/>
          </p:nvPr>
        </p:nvSpPr>
        <p:spPr>
          <a:xfrm>
            <a:off x="6651639" y="3159162"/>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Contratar otra empresa para actualizaciones</a:t>
            </a:r>
            <a:endParaRPr sz="1400"/>
          </a:p>
        </p:txBody>
      </p:sp>
      <p:sp>
        <p:nvSpPr>
          <p:cNvPr id="2023" name="Google Shape;2023;p39"/>
          <p:cNvSpPr txBox="1"/>
          <p:nvPr>
            <p:ph idx="7" type="subTitle"/>
          </p:nvPr>
        </p:nvSpPr>
        <p:spPr>
          <a:xfrm>
            <a:off x="6540400" y="3811825"/>
            <a:ext cx="2603700" cy="1217400"/>
          </a:xfrm>
          <a:prstGeom prst="rect">
            <a:avLst/>
          </a:prstGeom>
        </p:spPr>
        <p:txBody>
          <a:bodyPr anchorCtr="0" anchor="t" bIns="91425" lIns="91425" spcFirstLastPara="1" rIns="91425" wrap="square" tIns="91425">
            <a:noAutofit/>
          </a:bodyPr>
          <a:lstStyle/>
          <a:p>
            <a:pPr indent="0" lvl="0" marL="0" marR="72000" rtl="0" algn="l">
              <a:spcBef>
                <a:spcPts val="0"/>
              </a:spcBef>
              <a:spcAft>
                <a:spcPts val="0"/>
              </a:spcAft>
              <a:buNone/>
            </a:pPr>
            <a:r>
              <a:rPr lang="en">
                <a:latin typeface="Anaheim"/>
                <a:ea typeface="Anaheim"/>
                <a:cs typeface="Anaheim"/>
                <a:sym typeface="Anaheim"/>
              </a:rPr>
              <a:t>Si la empresa de actualizaciones se retrasa, contratar a la del desarrollo para otra actualización futura, pues esta conoce mejor su producto.</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2024" name="Google Shape;2024;p39"/>
          <p:cNvPicPr preferRelativeResize="0"/>
          <p:nvPr/>
        </p:nvPicPr>
        <p:blipFill rotWithShape="1">
          <a:blip r:embed="rId3">
            <a:alphaModFix/>
          </a:blip>
          <a:srcRect b="40166" l="0" r="0" t="0"/>
          <a:stretch/>
        </p:blipFill>
        <p:spPr>
          <a:xfrm>
            <a:off x="763063" y="3470679"/>
            <a:ext cx="1109726" cy="56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28" name="Shape 2028"/>
        <p:cNvGrpSpPr/>
        <p:nvPr/>
      </p:nvGrpSpPr>
      <p:grpSpPr>
        <a:xfrm>
          <a:off x="0" y="0"/>
          <a:ext cx="0" cy="0"/>
          <a:chOff x="0" y="0"/>
          <a:chExt cx="0" cy="0"/>
        </a:xfrm>
      </p:grpSpPr>
      <p:sp>
        <p:nvSpPr>
          <p:cNvPr id="2029" name="Google Shape;2029;p40"/>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Acciones correctivas</a:t>
            </a:r>
            <a:endParaRPr/>
          </a:p>
        </p:txBody>
      </p:sp>
      <p:grpSp>
        <p:nvGrpSpPr>
          <p:cNvPr id="2030" name="Google Shape;2030;p40"/>
          <p:cNvGrpSpPr/>
          <p:nvPr/>
        </p:nvGrpSpPr>
        <p:grpSpPr>
          <a:xfrm>
            <a:off x="3615131" y="3116267"/>
            <a:ext cx="1989550" cy="713693"/>
            <a:chOff x="1575694" y="930575"/>
            <a:chExt cx="1989550" cy="713693"/>
          </a:xfrm>
        </p:grpSpPr>
        <p:sp>
          <p:nvSpPr>
            <p:cNvPr id="2031" name="Google Shape;2031;p40"/>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0"/>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3" name="Google Shape;2033;p40"/>
          <p:cNvGrpSpPr/>
          <p:nvPr/>
        </p:nvGrpSpPr>
        <p:grpSpPr>
          <a:xfrm>
            <a:off x="6704970" y="1094367"/>
            <a:ext cx="1989550" cy="713693"/>
            <a:chOff x="1575694" y="930575"/>
            <a:chExt cx="1989550" cy="713693"/>
          </a:xfrm>
        </p:grpSpPr>
        <p:sp>
          <p:nvSpPr>
            <p:cNvPr id="2034" name="Google Shape;2034;p40"/>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0"/>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6" name="Google Shape;2036;p40"/>
          <p:cNvGrpSpPr/>
          <p:nvPr/>
        </p:nvGrpSpPr>
        <p:grpSpPr>
          <a:xfrm>
            <a:off x="3576969" y="1085742"/>
            <a:ext cx="1989550" cy="713693"/>
            <a:chOff x="1575694" y="930575"/>
            <a:chExt cx="1989550" cy="713693"/>
          </a:xfrm>
        </p:grpSpPr>
        <p:sp>
          <p:nvSpPr>
            <p:cNvPr id="2037" name="Google Shape;2037;p40"/>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0"/>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9" name="Google Shape;2039;p40"/>
          <p:cNvSpPr txBox="1"/>
          <p:nvPr>
            <p:ph idx="1" type="subTitle"/>
          </p:nvPr>
        </p:nvSpPr>
        <p:spPr>
          <a:xfrm>
            <a:off x="3461975" y="1789508"/>
            <a:ext cx="28593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Aquellos trabajadores que no comprendan del todo bien la arquitectura del sistema o desarrollo de este tipo de aplicaciones, se les instruirá con cursos externos adicionales.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2040" name="Google Shape;2040;p40"/>
          <p:cNvSpPr txBox="1"/>
          <p:nvPr>
            <p:ph idx="2" type="ctrTitle"/>
          </p:nvPr>
        </p:nvSpPr>
        <p:spPr>
          <a:xfrm>
            <a:off x="3616765" y="3276745"/>
            <a:ext cx="1989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Replanificar</a:t>
            </a:r>
            <a:endParaRPr sz="1400"/>
          </a:p>
          <a:p>
            <a:pPr indent="0" lvl="0" marL="0" rtl="0" algn="l">
              <a:spcBef>
                <a:spcPts val="0"/>
              </a:spcBef>
              <a:spcAft>
                <a:spcPts val="0"/>
              </a:spcAft>
              <a:buNone/>
            </a:pPr>
            <a:r>
              <a:t/>
            </a:r>
            <a:endParaRPr sz="1400"/>
          </a:p>
        </p:txBody>
      </p:sp>
      <p:sp>
        <p:nvSpPr>
          <p:cNvPr id="2041" name="Google Shape;2041;p40"/>
          <p:cNvSpPr txBox="1"/>
          <p:nvPr>
            <p:ph type="ctrTitle"/>
          </p:nvPr>
        </p:nvSpPr>
        <p:spPr>
          <a:xfrm>
            <a:off x="3613631" y="1263918"/>
            <a:ext cx="191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Cursos adicionales</a:t>
            </a:r>
            <a:endParaRPr sz="1400"/>
          </a:p>
          <a:p>
            <a:pPr indent="0" lvl="0" marL="0" rtl="0" algn="l">
              <a:spcBef>
                <a:spcPts val="0"/>
              </a:spcBef>
              <a:spcAft>
                <a:spcPts val="0"/>
              </a:spcAft>
              <a:buNone/>
            </a:pPr>
            <a:r>
              <a:t/>
            </a:r>
            <a:endParaRPr sz="1400"/>
          </a:p>
        </p:txBody>
      </p:sp>
      <p:sp>
        <p:nvSpPr>
          <p:cNvPr id="2042" name="Google Shape;2042;p40"/>
          <p:cNvSpPr txBox="1"/>
          <p:nvPr>
            <p:ph idx="3" type="subTitle"/>
          </p:nvPr>
        </p:nvSpPr>
        <p:spPr>
          <a:xfrm>
            <a:off x="3461975" y="3825900"/>
            <a:ext cx="2958000" cy="1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En caso de que en algunas de las revisiones de hitos la planificación de tiempo se retrase con respecto a lo estimado, se hará una planificación para ajustarse a los objetivos de fecha.</a:t>
            </a:r>
            <a:endParaRPr>
              <a:latin typeface="Anaheim"/>
              <a:ea typeface="Anaheim"/>
              <a:cs typeface="Anaheim"/>
              <a:sym typeface="Anaheim"/>
            </a:endParaRPr>
          </a:p>
        </p:txBody>
      </p:sp>
      <p:sp>
        <p:nvSpPr>
          <p:cNvPr id="2043" name="Google Shape;2043;p40"/>
          <p:cNvSpPr txBox="1"/>
          <p:nvPr>
            <p:ph idx="6" type="ctrTitle"/>
          </p:nvPr>
        </p:nvSpPr>
        <p:spPr>
          <a:xfrm>
            <a:off x="6753239" y="1144222"/>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FORMAR GRUPOS DE TRABAJO</a:t>
            </a:r>
            <a:endParaRPr sz="1400"/>
          </a:p>
        </p:txBody>
      </p:sp>
      <p:sp>
        <p:nvSpPr>
          <p:cNvPr id="2044" name="Google Shape;2044;p40"/>
          <p:cNvSpPr txBox="1"/>
          <p:nvPr>
            <p:ph idx="7" type="subTitle"/>
          </p:nvPr>
        </p:nvSpPr>
        <p:spPr>
          <a:xfrm>
            <a:off x="6603375" y="1789925"/>
            <a:ext cx="2642400" cy="11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Con el objetivo de que los programadores recientemente incorporados comprendan la metodología de trabajo, formar pequeños grupos con veteranos y los nuevos programadores.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grpSp>
        <p:nvGrpSpPr>
          <p:cNvPr id="2045" name="Google Shape;2045;p40"/>
          <p:cNvGrpSpPr/>
          <p:nvPr/>
        </p:nvGrpSpPr>
        <p:grpSpPr>
          <a:xfrm>
            <a:off x="9" y="1946684"/>
            <a:ext cx="4038505" cy="3196864"/>
            <a:chOff x="0" y="982900"/>
            <a:chExt cx="4600713" cy="3725949"/>
          </a:xfrm>
        </p:grpSpPr>
        <p:grpSp>
          <p:nvGrpSpPr>
            <p:cNvPr id="2046" name="Google Shape;2046;p40"/>
            <p:cNvGrpSpPr/>
            <p:nvPr/>
          </p:nvGrpSpPr>
          <p:grpSpPr>
            <a:xfrm>
              <a:off x="411575" y="982900"/>
              <a:ext cx="2214990" cy="3181003"/>
              <a:chOff x="624596" y="982906"/>
              <a:chExt cx="2001980" cy="3181003"/>
            </a:xfrm>
          </p:grpSpPr>
          <p:sp>
            <p:nvSpPr>
              <p:cNvPr id="2047" name="Google Shape;2047;p40"/>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0"/>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9" name="Google Shape;2049;p40"/>
            <p:cNvGrpSpPr/>
            <p:nvPr/>
          </p:nvGrpSpPr>
          <p:grpSpPr>
            <a:xfrm>
              <a:off x="0" y="4397412"/>
              <a:ext cx="4600713" cy="150450"/>
              <a:chOff x="0" y="4397412"/>
              <a:chExt cx="4600713" cy="150450"/>
            </a:xfrm>
          </p:grpSpPr>
          <p:sp>
            <p:nvSpPr>
              <p:cNvPr id="2050" name="Google Shape;2050;p40"/>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0"/>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0"/>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0"/>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0"/>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5" name="Google Shape;2055;p40"/>
            <p:cNvGrpSpPr/>
            <p:nvPr/>
          </p:nvGrpSpPr>
          <p:grpSpPr>
            <a:xfrm>
              <a:off x="2072827" y="1904259"/>
              <a:ext cx="1418990" cy="2804590"/>
              <a:chOff x="2072827" y="1904259"/>
              <a:chExt cx="1418990" cy="2804590"/>
            </a:xfrm>
          </p:grpSpPr>
          <p:sp>
            <p:nvSpPr>
              <p:cNvPr id="2056" name="Google Shape;2056;p40"/>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0"/>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0"/>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0"/>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0"/>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0"/>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0"/>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0"/>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0"/>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0"/>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0"/>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0"/>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0"/>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0"/>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0"/>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0"/>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0"/>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0"/>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0"/>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0"/>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0"/>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0"/>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0"/>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0"/>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0"/>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0"/>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0"/>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0"/>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0"/>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0"/>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0"/>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0"/>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0"/>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0"/>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0"/>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0"/>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0"/>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0"/>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0"/>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0"/>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0"/>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0"/>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0"/>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0"/>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0"/>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0"/>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0"/>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0"/>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0"/>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0"/>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0"/>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0"/>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0"/>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0"/>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0"/>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0"/>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12" name="Google Shape;2112;p40"/>
          <p:cNvSpPr txBox="1"/>
          <p:nvPr>
            <p:ph idx="8" type="ctrTitle"/>
          </p:nvPr>
        </p:nvSpPr>
        <p:spPr>
          <a:xfrm>
            <a:off x="323125" y="2070200"/>
            <a:ext cx="1989600" cy="110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R-02. Retrasos POR ROTACIÓN DEL PERSONAL</a:t>
            </a:r>
            <a:endParaRPr/>
          </a:p>
          <a:p>
            <a:pPr indent="0" lvl="0" marL="0" rtl="0" algn="l">
              <a:spcBef>
                <a:spcPts val="0"/>
              </a:spcBef>
              <a:spcAft>
                <a:spcPts val="0"/>
              </a:spcAft>
              <a:buNone/>
            </a:pPr>
            <a:r>
              <a:t/>
            </a:r>
            <a:endParaRPr/>
          </a:p>
        </p:txBody>
      </p:sp>
      <p:grpSp>
        <p:nvGrpSpPr>
          <p:cNvPr id="2113" name="Google Shape;2113;p40"/>
          <p:cNvGrpSpPr/>
          <p:nvPr/>
        </p:nvGrpSpPr>
        <p:grpSpPr>
          <a:xfrm>
            <a:off x="6603370" y="3116267"/>
            <a:ext cx="1989550" cy="713693"/>
            <a:chOff x="1575694" y="930575"/>
            <a:chExt cx="1989550" cy="713693"/>
          </a:xfrm>
        </p:grpSpPr>
        <p:sp>
          <p:nvSpPr>
            <p:cNvPr id="2114" name="Google Shape;2114;p40"/>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0"/>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6" name="Google Shape;2116;p40"/>
          <p:cNvSpPr txBox="1"/>
          <p:nvPr>
            <p:ph idx="6" type="ctrTitle"/>
          </p:nvPr>
        </p:nvSpPr>
        <p:spPr>
          <a:xfrm>
            <a:off x="6627827" y="3169053"/>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Contratar personal adicional</a:t>
            </a:r>
            <a:endParaRPr sz="1400"/>
          </a:p>
        </p:txBody>
      </p:sp>
      <p:sp>
        <p:nvSpPr>
          <p:cNvPr id="2117" name="Google Shape;2117;p40"/>
          <p:cNvSpPr txBox="1"/>
          <p:nvPr>
            <p:ph idx="7" type="subTitle"/>
          </p:nvPr>
        </p:nvSpPr>
        <p:spPr>
          <a:xfrm>
            <a:off x="6540400" y="3811825"/>
            <a:ext cx="2603700" cy="1217400"/>
          </a:xfrm>
          <a:prstGeom prst="rect">
            <a:avLst/>
          </a:prstGeom>
        </p:spPr>
        <p:txBody>
          <a:bodyPr anchorCtr="0" anchor="t" bIns="91425" lIns="91425" spcFirstLastPara="1" rIns="91425" wrap="square" tIns="91425">
            <a:noAutofit/>
          </a:bodyPr>
          <a:lstStyle/>
          <a:p>
            <a:pPr indent="0" lvl="0" marL="0" marR="72000" rtl="0" algn="l">
              <a:spcBef>
                <a:spcPts val="0"/>
              </a:spcBef>
              <a:spcAft>
                <a:spcPts val="0"/>
              </a:spcAft>
              <a:buNone/>
            </a:pPr>
            <a:r>
              <a:rPr lang="en">
                <a:latin typeface="Anaheim"/>
                <a:ea typeface="Anaheim"/>
                <a:cs typeface="Anaheim"/>
                <a:sym typeface="Anaheim"/>
              </a:rPr>
              <a:t>En caso de que los miembros del equipo de programación no sean capaces ir desarrollando con éxito cada uno de los incrementos, se intentará contratar personal cualificado adicional.</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2118" name="Google Shape;2118;p40"/>
          <p:cNvPicPr preferRelativeResize="0"/>
          <p:nvPr/>
        </p:nvPicPr>
        <p:blipFill rotWithShape="1">
          <a:blip r:embed="rId3">
            <a:alphaModFix/>
          </a:blip>
          <a:srcRect b="40166" l="0" r="0" t="0"/>
          <a:stretch/>
        </p:blipFill>
        <p:spPr>
          <a:xfrm>
            <a:off x="763063" y="3470679"/>
            <a:ext cx="1109726" cy="56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13" name="Shape 413"/>
        <p:cNvGrpSpPr/>
        <p:nvPr/>
      </p:nvGrpSpPr>
      <p:grpSpPr>
        <a:xfrm>
          <a:off x="0" y="0"/>
          <a:ext cx="0" cy="0"/>
          <a:chOff x="0" y="0"/>
          <a:chExt cx="0" cy="0"/>
        </a:xfrm>
      </p:grpSpPr>
      <p:sp>
        <p:nvSpPr>
          <p:cNvPr id="414" name="Google Shape;414;p23"/>
          <p:cNvSpPr txBox="1"/>
          <p:nvPr>
            <p:ph idx="1" type="subTitle"/>
          </p:nvPr>
        </p:nvSpPr>
        <p:spPr>
          <a:xfrm flipH="1">
            <a:off x="4216475" y="1460500"/>
            <a:ext cx="4123200" cy="141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i="1" lang="en"/>
              <a:t>“El único gran riesgo es nunca tomar uno. En un mundo que está en continuo cambio, la única estrategia que está garantizada a fracasar es no tomar riesgos.”</a:t>
            </a:r>
            <a:endParaRPr i="1"/>
          </a:p>
          <a:p>
            <a:pPr indent="0" lvl="0" marL="0" rtl="0" algn="r">
              <a:spcBef>
                <a:spcPts val="0"/>
              </a:spcBef>
              <a:spcAft>
                <a:spcPts val="0"/>
              </a:spcAft>
              <a:buNone/>
            </a:pPr>
            <a:r>
              <a:t/>
            </a:r>
            <a:endParaRPr i="1"/>
          </a:p>
        </p:txBody>
      </p:sp>
      <p:sp>
        <p:nvSpPr>
          <p:cNvPr id="415" name="Google Shape;415;p23"/>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—Mark Zuckerberg</a:t>
            </a:r>
            <a:endParaRPr/>
          </a:p>
        </p:txBody>
      </p:sp>
      <p:grpSp>
        <p:nvGrpSpPr>
          <p:cNvPr id="416" name="Google Shape;416;p23"/>
          <p:cNvGrpSpPr/>
          <p:nvPr/>
        </p:nvGrpSpPr>
        <p:grpSpPr>
          <a:xfrm>
            <a:off x="509250" y="566571"/>
            <a:ext cx="3030013" cy="3929999"/>
            <a:chOff x="509250" y="566571"/>
            <a:chExt cx="3030013" cy="3929999"/>
          </a:xfrm>
        </p:grpSpPr>
        <p:grpSp>
          <p:nvGrpSpPr>
            <p:cNvPr id="417" name="Google Shape;417;p23"/>
            <p:cNvGrpSpPr/>
            <p:nvPr/>
          </p:nvGrpSpPr>
          <p:grpSpPr>
            <a:xfrm>
              <a:off x="2088401" y="1444628"/>
              <a:ext cx="1000385" cy="883233"/>
              <a:chOff x="6472501" y="1326053"/>
              <a:chExt cx="1000385" cy="883233"/>
            </a:xfrm>
          </p:grpSpPr>
          <p:sp>
            <p:nvSpPr>
              <p:cNvPr id="418" name="Google Shape;418;p23"/>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3"/>
            <p:cNvGrpSpPr/>
            <p:nvPr/>
          </p:nvGrpSpPr>
          <p:grpSpPr>
            <a:xfrm>
              <a:off x="737571" y="2278324"/>
              <a:ext cx="519733" cy="485268"/>
              <a:chOff x="4694531" y="2250235"/>
              <a:chExt cx="1090502" cy="1018186"/>
            </a:xfrm>
          </p:grpSpPr>
          <p:sp>
            <p:nvSpPr>
              <p:cNvPr id="423" name="Google Shape;423;p23"/>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3"/>
            <p:cNvGrpSpPr/>
            <p:nvPr/>
          </p:nvGrpSpPr>
          <p:grpSpPr>
            <a:xfrm>
              <a:off x="1447127" y="1709640"/>
              <a:ext cx="180369" cy="168408"/>
              <a:chOff x="4694531" y="2250235"/>
              <a:chExt cx="1090502" cy="1018186"/>
            </a:xfrm>
          </p:grpSpPr>
          <p:sp>
            <p:nvSpPr>
              <p:cNvPr id="428" name="Google Shape;428;p23"/>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3"/>
            <p:cNvGrpSpPr/>
            <p:nvPr/>
          </p:nvGrpSpPr>
          <p:grpSpPr>
            <a:xfrm>
              <a:off x="1529971" y="3813574"/>
              <a:ext cx="519733" cy="485268"/>
              <a:chOff x="4694531" y="2250235"/>
              <a:chExt cx="1090502" cy="1018186"/>
            </a:xfrm>
          </p:grpSpPr>
          <p:sp>
            <p:nvSpPr>
              <p:cNvPr id="433" name="Google Shape;433;p23"/>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23"/>
            <p:cNvSpPr/>
            <p:nvPr/>
          </p:nvSpPr>
          <p:spPr>
            <a:xfrm>
              <a:off x="3388750" y="2496459"/>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3222671" y="107168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rot="10800000">
              <a:off x="2768536" y="434599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rot="10800000">
              <a:off x="889350" y="4253421"/>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509250" y="56657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732296" y="77283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3" name="Google Shape;443;p23"/>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122" name="Shape 2122"/>
        <p:cNvGrpSpPr/>
        <p:nvPr/>
      </p:nvGrpSpPr>
      <p:grpSpPr>
        <a:xfrm>
          <a:off x="0" y="0"/>
          <a:ext cx="0" cy="0"/>
          <a:chOff x="0" y="0"/>
          <a:chExt cx="0" cy="0"/>
        </a:xfrm>
      </p:grpSpPr>
      <p:sp>
        <p:nvSpPr>
          <p:cNvPr id="2123" name="Google Shape;2123;p41"/>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Acciones correctivas</a:t>
            </a:r>
            <a:endParaRPr/>
          </a:p>
        </p:txBody>
      </p:sp>
      <p:grpSp>
        <p:nvGrpSpPr>
          <p:cNvPr id="2124" name="Google Shape;2124;p41"/>
          <p:cNvGrpSpPr/>
          <p:nvPr/>
        </p:nvGrpSpPr>
        <p:grpSpPr>
          <a:xfrm>
            <a:off x="3615131" y="3116267"/>
            <a:ext cx="1989550" cy="713693"/>
            <a:chOff x="1575694" y="930575"/>
            <a:chExt cx="1989550" cy="713693"/>
          </a:xfrm>
        </p:grpSpPr>
        <p:sp>
          <p:nvSpPr>
            <p:cNvPr id="2125" name="Google Shape;2125;p41"/>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1"/>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7" name="Google Shape;2127;p41"/>
          <p:cNvGrpSpPr/>
          <p:nvPr/>
        </p:nvGrpSpPr>
        <p:grpSpPr>
          <a:xfrm>
            <a:off x="6704970" y="1094367"/>
            <a:ext cx="1989550" cy="713693"/>
            <a:chOff x="1575694" y="930575"/>
            <a:chExt cx="1989550" cy="713693"/>
          </a:xfrm>
        </p:grpSpPr>
        <p:sp>
          <p:nvSpPr>
            <p:cNvPr id="2128" name="Google Shape;2128;p41"/>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1"/>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0" name="Google Shape;2130;p41"/>
          <p:cNvGrpSpPr/>
          <p:nvPr/>
        </p:nvGrpSpPr>
        <p:grpSpPr>
          <a:xfrm>
            <a:off x="3576969" y="1085742"/>
            <a:ext cx="1989550" cy="713693"/>
            <a:chOff x="1575694" y="930575"/>
            <a:chExt cx="1989550" cy="713693"/>
          </a:xfrm>
        </p:grpSpPr>
        <p:sp>
          <p:nvSpPr>
            <p:cNvPr id="2131" name="Google Shape;2131;p41"/>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1"/>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3" name="Google Shape;2133;p41"/>
          <p:cNvSpPr txBox="1"/>
          <p:nvPr>
            <p:ph idx="1" type="subTitle"/>
          </p:nvPr>
        </p:nvSpPr>
        <p:spPr>
          <a:xfrm>
            <a:off x="3452075" y="1799399"/>
            <a:ext cx="28692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De ser posible, se modificarían módulos para que funcionen aun con fallos en otros módulos (eliminar dependencia).</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2134" name="Google Shape;2134;p41"/>
          <p:cNvSpPr txBox="1"/>
          <p:nvPr>
            <p:ph idx="2" type="ctrTitle"/>
          </p:nvPr>
        </p:nvSpPr>
        <p:spPr>
          <a:xfrm>
            <a:off x="3636548" y="3286637"/>
            <a:ext cx="1989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Optimización mediocre</a:t>
            </a:r>
            <a:endParaRPr sz="1400"/>
          </a:p>
          <a:p>
            <a:pPr indent="0" lvl="0" marL="0" rtl="0" algn="l">
              <a:spcBef>
                <a:spcPts val="0"/>
              </a:spcBef>
              <a:spcAft>
                <a:spcPts val="0"/>
              </a:spcAft>
              <a:buNone/>
            </a:pPr>
            <a:r>
              <a:t/>
            </a:r>
            <a:endParaRPr sz="1400"/>
          </a:p>
        </p:txBody>
      </p:sp>
      <p:sp>
        <p:nvSpPr>
          <p:cNvPr id="2135" name="Google Shape;2135;p41"/>
          <p:cNvSpPr txBox="1"/>
          <p:nvPr>
            <p:ph type="ctrTitle"/>
          </p:nvPr>
        </p:nvSpPr>
        <p:spPr>
          <a:xfrm>
            <a:off x="3613631" y="1244136"/>
            <a:ext cx="191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Reajustar módulos</a:t>
            </a:r>
            <a:endParaRPr sz="1400"/>
          </a:p>
          <a:p>
            <a:pPr indent="0" lvl="0" marL="0" rtl="0" algn="l">
              <a:spcBef>
                <a:spcPts val="0"/>
              </a:spcBef>
              <a:spcAft>
                <a:spcPts val="0"/>
              </a:spcAft>
              <a:buNone/>
            </a:pPr>
            <a:r>
              <a:t/>
            </a:r>
            <a:endParaRPr sz="1400"/>
          </a:p>
        </p:txBody>
      </p:sp>
      <p:sp>
        <p:nvSpPr>
          <p:cNvPr id="2136" name="Google Shape;2136;p41"/>
          <p:cNvSpPr txBox="1"/>
          <p:nvPr>
            <p:ph idx="3" type="subTitle"/>
          </p:nvPr>
        </p:nvSpPr>
        <p:spPr>
          <a:xfrm>
            <a:off x="3452075" y="3825900"/>
            <a:ext cx="2967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Se puede acordar con la empresa la entrega de un producto con mala optimización y sacar una actualización que mejore el rendimiento en el menor tiempo posible.</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2137" name="Google Shape;2137;p41"/>
          <p:cNvSpPr txBox="1"/>
          <p:nvPr>
            <p:ph idx="6" type="ctrTitle"/>
          </p:nvPr>
        </p:nvSpPr>
        <p:spPr>
          <a:xfrm>
            <a:off x="6753239" y="1253027"/>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Aumento de la plantilla</a:t>
            </a:r>
            <a:endParaRPr sz="1400"/>
          </a:p>
          <a:p>
            <a:pPr indent="0" lvl="0" marL="0" rtl="0" algn="l">
              <a:spcBef>
                <a:spcPts val="0"/>
              </a:spcBef>
              <a:spcAft>
                <a:spcPts val="0"/>
              </a:spcAft>
              <a:buNone/>
            </a:pPr>
            <a:r>
              <a:t/>
            </a:r>
            <a:endParaRPr sz="1400"/>
          </a:p>
        </p:txBody>
      </p:sp>
      <p:sp>
        <p:nvSpPr>
          <p:cNvPr id="2138" name="Google Shape;2138;p41"/>
          <p:cNvSpPr txBox="1"/>
          <p:nvPr>
            <p:ph idx="7" type="subTitle"/>
          </p:nvPr>
        </p:nvSpPr>
        <p:spPr>
          <a:xfrm>
            <a:off x="6642000" y="1789925"/>
            <a:ext cx="25020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Si un funcionamiento incorrecto supone no cumplir con los plazos serían contratados más programadores y diseñadores para evitarlo.</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grpSp>
        <p:nvGrpSpPr>
          <p:cNvPr id="2139" name="Google Shape;2139;p41"/>
          <p:cNvGrpSpPr/>
          <p:nvPr/>
        </p:nvGrpSpPr>
        <p:grpSpPr>
          <a:xfrm>
            <a:off x="9" y="1946684"/>
            <a:ext cx="4038505" cy="3196864"/>
            <a:chOff x="0" y="982900"/>
            <a:chExt cx="4600713" cy="3725949"/>
          </a:xfrm>
        </p:grpSpPr>
        <p:grpSp>
          <p:nvGrpSpPr>
            <p:cNvPr id="2140" name="Google Shape;2140;p41"/>
            <p:cNvGrpSpPr/>
            <p:nvPr/>
          </p:nvGrpSpPr>
          <p:grpSpPr>
            <a:xfrm>
              <a:off x="411575" y="982900"/>
              <a:ext cx="2214990" cy="3181003"/>
              <a:chOff x="624596" y="982906"/>
              <a:chExt cx="2001980" cy="3181003"/>
            </a:xfrm>
          </p:grpSpPr>
          <p:sp>
            <p:nvSpPr>
              <p:cNvPr id="2141" name="Google Shape;2141;p41"/>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1"/>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3" name="Google Shape;2143;p41"/>
            <p:cNvGrpSpPr/>
            <p:nvPr/>
          </p:nvGrpSpPr>
          <p:grpSpPr>
            <a:xfrm>
              <a:off x="0" y="4397412"/>
              <a:ext cx="4600713" cy="150450"/>
              <a:chOff x="0" y="4397412"/>
              <a:chExt cx="4600713" cy="150450"/>
            </a:xfrm>
          </p:grpSpPr>
          <p:sp>
            <p:nvSpPr>
              <p:cNvPr id="2144" name="Google Shape;2144;p41"/>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1"/>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1"/>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1"/>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1"/>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9" name="Google Shape;2149;p41"/>
            <p:cNvGrpSpPr/>
            <p:nvPr/>
          </p:nvGrpSpPr>
          <p:grpSpPr>
            <a:xfrm>
              <a:off x="2072827" y="1904259"/>
              <a:ext cx="1418990" cy="2804590"/>
              <a:chOff x="2072827" y="1904259"/>
              <a:chExt cx="1418990" cy="2804590"/>
            </a:xfrm>
          </p:grpSpPr>
          <p:sp>
            <p:nvSpPr>
              <p:cNvPr id="2150" name="Google Shape;2150;p41"/>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1"/>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1"/>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1"/>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1"/>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1"/>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1"/>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1"/>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1"/>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1"/>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1"/>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1"/>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1"/>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1"/>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1"/>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1"/>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1"/>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1"/>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1"/>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1"/>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1"/>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1"/>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1"/>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1"/>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1"/>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1"/>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1"/>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1"/>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1"/>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1"/>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1"/>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1"/>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1"/>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1"/>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1"/>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1"/>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1"/>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1"/>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1"/>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1"/>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1"/>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1"/>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1"/>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1"/>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1"/>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1"/>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1"/>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1"/>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1"/>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1"/>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1"/>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1"/>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1"/>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1"/>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1"/>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1"/>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6" name="Google Shape;2206;p41"/>
          <p:cNvSpPr txBox="1"/>
          <p:nvPr>
            <p:ph idx="8" type="ctrTitle"/>
          </p:nvPr>
        </p:nvSpPr>
        <p:spPr>
          <a:xfrm>
            <a:off x="323125" y="1931721"/>
            <a:ext cx="1989600" cy="110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R-03. mala implementación</a:t>
            </a:r>
            <a:endParaRPr/>
          </a:p>
          <a:p>
            <a:pPr indent="0" lvl="0" marL="0" rtl="0" algn="l">
              <a:spcBef>
                <a:spcPts val="0"/>
              </a:spcBef>
              <a:spcAft>
                <a:spcPts val="0"/>
              </a:spcAft>
              <a:buNone/>
            </a:pPr>
            <a:r>
              <a:t/>
            </a:r>
            <a:endParaRPr/>
          </a:p>
        </p:txBody>
      </p:sp>
      <p:grpSp>
        <p:nvGrpSpPr>
          <p:cNvPr id="2207" name="Google Shape;2207;p41"/>
          <p:cNvGrpSpPr/>
          <p:nvPr/>
        </p:nvGrpSpPr>
        <p:grpSpPr>
          <a:xfrm>
            <a:off x="6603370" y="3116267"/>
            <a:ext cx="1989550" cy="713693"/>
            <a:chOff x="1575694" y="930575"/>
            <a:chExt cx="1989550" cy="713693"/>
          </a:xfrm>
        </p:grpSpPr>
        <p:sp>
          <p:nvSpPr>
            <p:cNvPr id="2208" name="Google Shape;2208;p41"/>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1"/>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0" name="Google Shape;2210;p41"/>
          <p:cNvSpPr txBox="1"/>
          <p:nvPr>
            <p:ph idx="6" type="ctrTitle"/>
          </p:nvPr>
        </p:nvSpPr>
        <p:spPr>
          <a:xfrm>
            <a:off x="6661530" y="3169053"/>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Eliminación de funcionalidades</a:t>
            </a:r>
            <a:endParaRPr sz="1400"/>
          </a:p>
        </p:txBody>
      </p:sp>
      <p:sp>
        <p:nvSpPr>
          <p:cNvPr id="2211" name="Google Shape;2211;p41"/>
          <p:cNvSpPr txBox="1"/>
          <p:nvPr>
            <p:ph idx="7" type="subTitle"/>
          </p:nvPr>
        </p:nvSpPr>
        <p:spPr>
          <a:xfrm>
            <a:off x="6540400" y="3811825"/>
            <a:ext cx="2603700" cy="1217400"/>
          </a:xfrm>
          <a:prstGeom prst="rect">
            <a:avLst/>
          </a:prstGeom>
        </p:spPr>
        <p:txBody>
          <a:bodyPr anchorCtr="0" anchor="t" bIns="91425" lIns="91425" spcFirstLastPara="1" rIns="91425" wrap="square" tIns="91425">
            <a:noAutofit/>
          </a:bodyPr>
          <a:lstStyle/>
          <a:p>
            <a:pPr indent="0" lvl="0" marL="0" marR="72000" rtl="0" algn="l">
              <a:spcBef>
                <a:spcPts val="0"/>
              </a:spcBef>
              <a:spcAft>
                <a:spcPts val="0"/>
              </a:spcAft>
              <a:buNone/>
            </a:pPr>
            <a:r>
              <a:rPr lang="en">
                <a:latin typeface="Anaheim"/>
                <a:ea typeface="Anaheim"/>
                <a:cs typeface="Anaheim"/>
                <a:sym typeface="Anaheim"/>
              </a:rPr>
              <a:t>Como último recurso, podemos eliminar aquellas funcionalidades prescindibles para el </a:t>
            </a:r>
            <a:r>
              <a:rPr lang="en">
                <a:latin typeface="Anaheim"/>
                <a:ea typeface="Anaheim"/>
                <a:cs typeface="Anaheim"/>
                <a:sym typeface="Anaheim"/>
              </a:rPr>
              <a:t>funcionamiento</a:t>
            </a:r>
            <a:r>
              <a:rPr lang="en">
                <a:latin typeface="Anaheim"/>
                <a:ea typeface="Anaheim"/>
                <a:cs typeface="Anaheim"/>
                <a:sym typeface="Anaheim"/>
              </a:rPr>
              <a:t> de la aplicación si esto soluciona el mal funcionamiento.</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2212" name="Google Shape;2212;p41"/>
          <p:cNvPicPr preferRelativeResize="0"/>
          <p:nvPr/>
        </p:nvPicPr>
        <p:blipFill rotWithShape="1">
          <a:blip r:embed="rId3">
            <a:alphaModFix/>
          </a:blip>
          <a:srcRect b="40166" l="0" r="0" t="0"/>
          <a:stretch/>
        </p:blipFill>
        <p:spPr>
          <a:xfrm>
            <a:off x="763063" y="3470679"/>
            <a:ext cx="1109726" cy="56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216" name="Shape 2216"/>
        <p:cNvGrpSpPr/>
        <p:nvPr/>
      </p:nvGrpSpPr>
      <p:grpSpPr>
        <a:xfrm>
          <a:off x="0" y="0"/>
          <a:ext cx="0" cy="0"/>
          <a:chOff x="0" y="0"/>
          <a:chExt cx="0" cy="0"/>
        </a:xfrm>
      </p:grpSpPr>
      <p:sp>
        <p:nvSpPr>
          <p:cNvPr id="2217" name="Google Shape;2217;p42"/>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Acciones correctivas</a:t>
            </a:r>
            <a:endParaRPr/>
          </a:p>
        </p:txBody>
      </p:sp>
      <p:grpSp>
        <p:nvGrpSpPr>
          <p:cNvPr id="2218" name="Google Shape;2218;p42"/>
          <p:cNvGrpSpPr/>
          <p:nvPr/>
        </p:nvGrpSpPr>
        <p:grpSpPr>
          <a:xfrm>
            <a:off x="3615131" y="3116267"/>
            <a:ext cx="1989550" cy="713693"/>
            <a:chOff x="1575694" y="930575"/>
            <a:chExt cx="1989550" cy="713693"/>
          </a:xfrm>
        </p:grpSpPr>
        <p:sp>
          <p:nvSpPr>
            <p:cNvPr id="2219" name="Google Shape;2219;p42"/>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2"/>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1" name="Google Shape;2221;p42"/>
          <p:cNvGrpSpPr/>
          <p:nvPr/>
        </p:nvGrpSpPr>
        <p:grpSpPr>
          <a:xfrm>
            <a:off x="6704970" y="1094367"/>
            <a:ext cx="1989550" cy="713693"/>
            <a:chOff x="1575694" y="930575"/>
            <a:chExt cx="1989550" cy="713693"/>
          </a:xfrm>
        </p:grpSpPr>
        <p:sp>
          <p:nvSpPr>
            <p:cNvPr id="2222" name="Google Shape;2222;p42"/>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2"/>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4" name="Google Shape;2224;p42"/>
          <p:cNvGrpSpPr/>
          <p:nvPr/>
        </p:nvGrpSpPr>
        <p:grpSpPr>
          <a:xfrm>
            <a:off x="3576969" y="1085742"/>
            <a:ext cx="1989550" cy="713693"/>
            <a:chOff x="1575694" y="930575"/>
            <a:chExt cx="1989550" cy="713693"/>
          </a:xfrm>
        </p:grpSpPr>
        <p:sp>
          <p:nvSpPr>
            <p:cNvPr id="2225" name="Google Shape;2225;p42"/>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2"/>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7" name="Google Shape;2227;p42"/>
          <p:cNvSpPr txBox="1"/>
          <p:nvPr>
            <p:ph idx="1" type="subTitle"/>
          </p:nvPr>
        </p:nvSpPr>
        <p:spPr>
          <a:xfrm>
            <a:off x="3452074" y="1799399"/>
            <a:ext cx="28692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Se solicitará la realización de campañas de marketing orientadas a promociones, asumiendo que los usuarios ya conocen el sistema pero no encuentran motivos para utilizarlo.</a:t>
            </a:r>
            <a:endParaRPr>
              <a:latin typeface="Anaheim"/>
              <a:ea typeface="Anaheim"/>
              <a:cs typeface="Anaheim"/>
              <a:sym typeface="Anaheim"/>
            </a:endParaRPr>
          </a:p>
        </p:txBody>
      </p:sp>
      <p:sp>
        <p:nvSpPr>
          <p:cNvPr id="2228" name="Google Shape;2228;p42"/>
          <p:cNvSpPr txBox="1"/>
          <p:nvPr>
            <p:ph idx="2" type="ctrTitle"/>
          </p:nvPr>
        </p:nvSpPr>
        <p:spPr>
          <a:xfrm>
            <a:off x="3664544" y="3165167"/>
            <a:ext cx="19896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Seguimiento de clientes actuales</a:t>
            </a:r>
            <a:endParaRPr sz="1400"/>
          </a:p>
        </p:txBody>
      </p:sp>
      <p:sp>
        <p:nvSpPr>
          <p:cNvPr id="2229" name="Google Shape;2229;p42"/>
          <p:cNvSpPr txBox="1"/>
          <p:nvPr>
            <p:ph type="ctrTitle"/>
          </p:nvPr>
        </p:nvSpPr>
        <p:spPr>
          <a:xfrm>
            <a:off x="3623522" y="1234244"/>
            <a:ext cx="191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Promociones</a:t>
            </a:r>
            <a:endParaRPr sz="1400"/>
          </a:p>
          <a:p>
            <a:pPr indent="0" lvl="0" marL="0" rtl="0" algn="l">
              <a:spcBef>
                <a:spcPts val="0"/>
              </a:spcBef>
              <a:spcAft>
                <a:spcPts val="0"/>
              </a:spcAft>
              <a:buNone/>
            </a:pPr>
            <a:r>
              <a:t/>
            </a:r>
            <a:endParaRPr sz="1400"/>
          </a:p>
        </p:txBody>
      </p:sp>
      <p:sp>
        <p:nvSpPr>
          <p:cNvPr id="2230" name="Google Shape;2230;p42"/>
          <p:cNvSpPr txBox="1"/>
          <p:nvPr>
            <p:ph idx="3" type="subTitle"/>
          </p:nvPr>
        </p:nvSpPr>
        <p:spPr>
          <a:xfrm>
            <a:off x="3452075" y="3825900"/>
            <a:ext cx="2967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Se solicitará un estudio en el que se tratará de encontrar los principales motivos de los usuarios para utilizar la aplicación y promocionarlos lo máximo posible.</a:t>
            </a:r>
            <a:endParaRPr>
              <a:latin typeface="Anaheim"/>
              <a:ea typeface="Anaheim"/>
              <a:cs typeface="Anaheim"/>
              <a:sym typeface="Anaheim"/>
            </a:endParaRPr>
          </a:p>
        </p:txBody>
      </p:sp>
      <p:sp>
        <p:nvSpPr>
          <p:cNvPr id="2231" name="Google Shape;2231;p42"/>
          <p:cNvSpPr txBox="1"/>
          <p:nvPr>
            <p:ph idx="6" type="ctrTitle"/>
          </p:nvPr>
        </p:nvSpPr>
        <p:spPr>
          <a:xfrm>
            <a:off x="6763130" y="1144222"/>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Revisar precios o tarifas</a:t>
            </a:r>
            <a:endParaRPr sz="1400"/>
          </a:p>
        </p:txBody>
      </p:sp>
      <p:sp>
        <p:nvSpPr>
          <p:cNvPr id="2232" name="Google Shape;2232;p42"/>
          <p:cNvSpPr txBox="1"/>
          <p:nvPr>
            <p:ph idx="7" type="subTitle"/>
          </p:nvPr>
        </p:nvSpPr>
        <p:spPr>
          <a:xfrm>
            <a:off x="6642000" y="1789925"/>
            <a:ext cx="25020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Se hará una revisión de los precios y las tarifas, aplicando descuentos o flexibilizando las tarifas si es necesario.</a:t>
            </a:r>
            <a:endParaRPr>
              <a:latin typeface="Anaheim"/>
              <a:ea typeface="Anaheim"/>
              <a:cs typeface="Anaheim"/>
              <a:sym typeface="Anaheim"/>
            </a:endParaRPr>
          </a:p>
        </p:txBody>
      </p:sp>
      <p:grpSp>
        <p:nvGrpSpPr>
          <p:cNvPr id="2233" name="Google Shape;2233;p42"/>
          <p:cNvGrpSpPr/>
          <p:nvPr/>
        </p:nvGrpSpPr>
        <p:grpSpPr>
          <a:xfrm>
            <a:off x="9" y="1946684"/>
            <a:ext cx="4038505" cy="3196864"/>
            <a:chOff x="0" y="982900"/>
            <a:chExt cx="4600713" cy="3725949"/>
          </a:xfrm>
        </p:grpSpPr>
        <p:grpSp>
          <p:nvGrpSpPr>
            <p:cNvPr id="2234" name="Google Shape;2234;p42"/>
            <p:cNvGrpSpPr/>
            <p:nvPr/>
          </p:nvGrpSpPr>
          <p:grpSpPr>
            <a:xfrm>
              <a:off x="411575" y="982900"/>
              <a:ext cx="2214990" cy="3181003"/>
              <a:chOff x="624596" y="982906"/>
              <a:chExt cx="2001980" cy="3181003"/>
            </a:xfrm>
          </p:grpSpPr>
          <p:sp>
            <p:nvSpPr>
              <p:cNvPr id="2235" name="Google Shape;2235;p42"/>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2"/>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7" name="Google Shape;2237;p42"/>
            <p:cNvGrpSpPr/>
            <p:nvPr/>
          </p:nvGrpSpPr>
          <p:grpSpPr>
            <a:xfrm>
              <a:off x="0" y="4397412"/>
              <a:ext cx="4600713" cy="150450"/>
              <a:chOff x="0" y="4397412"/>
              <a:chExt cx="4600713" cy="150450"/>
            </a:xfrm>
          </p:grpSpPr>
          <p:sp>
            <p:nvSpPr>
              <p:cNvPr id="2238" name="Google Shape;2238;p42"/>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2"/>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2"/>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2"/>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2"/>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3" name="Google Shape;2243;p42"/>
            <p:cNvGrpSpPr/>
            <p:nvPr/>
          </p:nvGrpSpPr>
          <p:grpSpPr>
            <a:xfrm>
              <a:off x="2072827" y="1904259"/>
              <a:ext cx="1418990" cy="2804590"/>
              <a:chOff x="2072827" y="1904259"/>
              <a:chExt cx="1418990" cy="2804590"/>
            </a:xfrm>
          </p:grpSpPr>
          <p:sp>
            <p:nvSpPr>
              <p:cNvPr id="2244" name="Google Shape;2244;p42"/>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2"/>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2"/>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2"/>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2"/>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2"/>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2"/>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2"/>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2"/>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2"/>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2"/>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2"/>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2"/>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2"/>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2"/>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2"/>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2"/>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2"/>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2"/>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2"/>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2"/>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2"/>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2"/>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2"/>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2"/>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2"/>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2"/>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2"/>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2"/>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2"/>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2"/>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2"/>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2"/>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2"/>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2"/>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2"/>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2"/>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2"/>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2"/>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2"/>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2"/>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2"/>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2"/>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2"/>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2"/>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2"/>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2"/>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2"/>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2"/>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2"/>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2"/>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2"/>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2"/>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2"/>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2"/>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2"/>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0" name="Google Shape;2300;p42"/>
          <p:cNvSpPr txBox="1"/>
          <p:nvPr>
            <p:ph idx="8" type="ctrTitle"/>
          </p:nvPr>
        </p:nvSpPr>
        <p:spPr>
          <a:xfrm>
            <a:off x="323000" y="1918911"/>
            <a:ext cx="1913400" cy="11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R-04. falta de uso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2301" name="Google Shape;2301;p42"/>
          <p:cNvGrpSpPr/>
          <p:nvPr/>
        </p:nvGrpSpPr>
        <p:grpSpPr>
          <a:xfrm>
            <a:off x="6603370" y="3116267"/>
            <a:ext cx="1989550" cy="713693"/>
            <a:chOff x="1575694" y="930575"/>
            <a:chExt cx="1989550" cy="713693"/>
          </a:xfrm>
        </p:grpSpPr>
        <p:sp>
          <p:nvSpPr>
            <p:cNvPr id="2302" name="Google Shape;2302;p42"/>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2"/>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4" name="Google Shape;2304;p42"/>
          <p:cNvSpPr txBox="1"/>
          <p:nvPr>
            <p:ph idx="6" type="ctrTitle"/>
          </p:nvPr>
        </p:nvSpPr>
        <p:spPr>
          <a:xfrm>
            <a:off x="6656338" y="3165167"/>
            <a:ext cx="18045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Informe para saber por qué no se usa</a:t>
            </a:r>
            <a:endParaRPr sz="1400"/>
          </a:p>
        </p:txBody>
      </p:sp>
      <p:sp>
        <p:nvSpPr>
          <p:cNvPr id="2305" name="Google Shape;2305;p42"/>
          <p:cNvSpPr txBox="1"/>
          <p:nvPr>
            <p:ph idx="7" type="subTitle"/>
          </p:nvPr>
        </p:nvSpPr>
        <p:spPr>
          <a:xfrm>
            <a:off x="6540400" y="3811825"/>
            <a:ext cx="2603700" cy="1217400"/>
          </a:xfrm>
          <a:prstGeom prst="rect">
            <a:avLst/>
          </a:prstGeom>
        </p:spPr>
        <p:txBody>
          <a:bodyPr anchorCtr="0" anchor="t" bIns="91425" lIns="91425" spcFirstLastPara="1" rIns="91425" wrap="square" tIns="91425">
            <a:noAutofit/>
          </a:bodyPr>
          <a:lstStyle/>
          <a:p>
            <a:pPr indent="0" lvl="0" marL="0" marR="72000" rtl="0" algn="l">
              <a:spcBef>
                <a:spcPts val="0"/>
              </a:spcBef>
              <a:spcAft>
                <a:spcPts val="0"/>
              </a:spcAft>
              <a:buNone/>
            </a:pPr>
            <a:r>
              <a:rPr lang="en">
                <a:latin typeface="Anaheim"/>
                <a:ea typeface="Anaheim"/>
                <a:cs typeface="Anaheim"/>
                <a:sym typeface="Anaheim"/>
              </a:rPr>
              <a:t>Se solicitará otro estudio en el que se tratará de encontrar los principales motivos debido a los cuales los usuarios no utilizan la aplicación para tratar de corregirlos.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2306" name="Google Shape;2306;p42"/>
          <p:cNvPicPr preferRelativeResize="0"/>
          <p:nvPr/>
        </p:nvPicPr>
        <p:blipFill rotWithShape="1">
          <a:blip r:embed="rId3">
            <a:alphaModFix/>
          </a:blip>
          <a:srcRect b="40166" l="0" r="0" t="0"/>
          <a:stretch/>
        </p:blipFill>
        <p:spPr>
          <a:xfrm>
            <a:off x="763063" y="3470679"/>
            <a:ext cx="1109726" cy="56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10" name="Shape 2310"/>
        <p:cNvGrpSpPr/>
        <p:nvPr/>
      </p:nvGrpSpPr>
      <p:grpSpPr>
        <a:xfrm>
          <a:off x="0" y="0"/>
          <a:ext cx="0" cy="0"/>
          <a:chOff x="0" y="0"/>
          <a:chExt cx="0" cy="0"/>
        </a:xfrm>
      </p:grpSpPr>
      <p:sp>
        <p:nvSpPr>
          <p:cNvPr id="2311" name="Google Shape;2311;p43"/>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Muchas</a:t>
            </a:r>
            <a:endParaRPr/>
          </a:p>
          <a:p>
            <a:pPr indent="0" lvl="0" marL="0" rtl="0" algn="l">
              <a:spcBef>
                <a:spcPts val="0"/>
              </a:spcBef>
              <a:spcAft>
                <a:spcPts val="0"/>
              </a:spcAft>
              <a:buNone/>
            </a:pPr>
            <a:r>
              <a:rPr lang="en"/>
              <a:t>gracias</a:t>
            </a:r>
            <a:endParaRPr/>
          </a:p>
        </p:txBody>
      </p:sp>
      <p:grpSp>
        <p:nvGrpSpPr>
          <p:cNvPr id="2312" name="Google Shape;2312;p43"/>
          <p:cNvGrpSpPr/>
          <p:nvPr/>
        </p:nvGrpSpPr>
        <p:grpSpPr>
          <a:xfrm>
            <a:off x="6472501" y="1326053"/>
            <a:ext cx="1000385" cy="883233"/>
            <a:chOff x="6472501" y="1326053"/>
            <a:chExt cx="1000385" cy="883233"/>
          </a:xfrm>
        </p:grpSpPr>
        <p:sp>
          <p:nvSpPr>
            <p:cNvPr id="2313" name="Google Shape;2313;p43"/>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3"/>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3"/>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3"/>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7" name="Google Shape;2317;p43"/>
          <p:cNvGrpSpPr/>
          <p:nvPr/>
        </p:nvGrpSpPr>
        <p:grpSpPr>
          <a:xfrm>
            <a:off x="4694531" y="2250235"/>
            <a:ext cx="1090502" cy="1018186"/>
            <a:chOff x="4694531" y="2250235"/>
            <a:chExt cx="1090502" cy="1018186"/>
          </a:xfrm>
        </p:grpSpPr>
        <p:sp>
          <p:nvSpPr>
            <p:cNvPr id="2318" name="Google Shape;2318;p43"/>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3"/>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3"/>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3"/>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2" name="Google Shape;2322;p43"/>
          <p:cNvGrpSpPr/>
          <p:nvPr/>
        </p:nvGrpSpPr>
        <p:grpSpPr>
          <a:xfrm>
            <a:off x="6256625" y="616414"/>
            <a:ext cx="546250" cy="503056"/>
            <a:chOff x="6256625" y="616414"/>
            <a:chExt cx="546250" cy="503056"/>
          </a:xfrm>
        </p:grpSpPr>
        <p:sp>
          <p:nvSpPr>
            <p:cNvPr id="2323" name="Google Shape;2323;p43"/>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3"/>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3"/>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3"/>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7" name="Google Shape;2327;p43"/>
          <p:cNvGrpSpPr/>
          <p:nvPr/>
        </p:nvGrpSpPr>
        <p:grpSpPr>
          <a:xfrm>
            <a:off x="4321997" y="3141168"/>
            <a:ext cx="921144" cy="1561106"/>
            <a:chOff x="4321997" y="3141168"/>
            <a:chExt cx="921144" cy="1561106"/>
          </a:xfrm>
        </p:grpSpPr>
        <p:sp>
          <p:nvSpPr>
            <p:cNvPr id="2328" name="Google Shape;2328;p43"/>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3"/>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3"/>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3"/>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3"/>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3"/>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4" name="Google Shape;2334;p43"/>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3"/>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6" name="Google Shape;2336;p43"/>
          <p:cNvGrpSpPr/>
          <p:nvPr/>
        </p:nvGrpSpPr>
        <p:grpSpPr>
          <a:xfrm>
            <a:off x="4089562" y="596016"/>
            <a:ext cx="4545076" cy="4119899"/>
            <a:chOff x="4089562" y="596016"/>
            <a:chExt cx="4545076" cy="4119899"/>
          </a:xfrm>
        </p:grpSpPr>
        <p:grpSp>
          <p:nvGrpSpPr>
            <p:cNvPr id="2337" name="Google Shape;2337;p43"/>
            <p:cNvGrpSpPr/>
            <p:nvPr/>
          </p:nvGrpSpPr>
          <p:grpSpPr>
            <a:xfrm>
              <a:off x="6208458" y="4139123"/>
              <a:ext cx="623499" cy="576793"/>
              <a:chOff x="2681574" y="1237063"/>
              <a:chExt cx="340338" cy="314998"/>
            </a:xfrm>
          </p:grpSpPr>
          <p:sp>
            <p:nvSpPr>
              <p:cNvPr id="2338" name="Google Shape;2338;p43"/>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3"/>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3"/>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3"/>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2" name="Google Shape;2342;p43"/>
            <p:cNvGrpSpPr/>
            <p:nvPr/>
          </p:nvGrpSpPr>
          <p:grpSpPr>
            <a:xfrm rot="756199">
              <a:off x="8106510" y="1414495"/>
              <a:ext cx="502396" cy="423275"/>
              <a:chOff x="2681574" y="1237063"/>
              <a:chExt cx="340338" cy="314998"/>
            </a:xfrm>
          </p:grpSpPr>
          <p:sp>
            <p:nvSpPr>
              <p:cNvPr id="2343" name="Google Shape;2343;p43"/>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3"/>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3"/>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3"/>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7" name="Google Shape;2347;p43"/>
            <p:cNvGrpSpPr/>
            <p:nvPr/>
          </p:nvGrpSpPr>
          <p:grpSpPr>
            <a:xfrm rot="4421280">
              <a:off x="4109838" y="1944564"/>
              <a:ext cx="569153" cy="479566"/>
              <a:chOff x="2681574" y="1237063"/>
              <a:chExt cx="340338" cy="314998"/>
            </a:xfrm>
          </p:grpSpPr>
          <p:sp>
            <p:nvSpPr>
              <p:cNvPr id="2348" name="Google Shape;2348;p43"/>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3"/>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3"/>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3"/>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2" name="Google Shape;2352;p43"/>
            <p:cNvGrpSpPr/>
            <p:nvPr/>
          </p:nvGrpSpPr>
          <p:grpSpPr>
            <a:xfrm>
              <a:off x="4980432" y="596016"/>
              <a:ext cx="773384" cy="715644"/>
              <a:chOff x="2681574" y="1237063"/>
              <a:chExt cx="340338" cy="314998"/>
            </a:xfrm>
          </p:grpSpPr>
          <p:sp>
            <p:nvSpPr>
              <p:cNvPr id="2353" name="Google Shape;2353;p43"/>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3"/>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3"/>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3"/>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7" name="Google Shape;2357;p43"/>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3"/>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3"/>
          <p:cNvSpPr/>
          <p:nvPr/>
        </p:nvSpPr>
        <p:spPr>
          <a:xfrm>
            <a:off x="5899229" y="1639278"/>
            <a:ext cx="44" cy="44"/>
          </a:xfrm>
          <a:custGeom>
            <a:rect b="b" l="l" r="r" t="t"/>
            <a:pathLst>
              <a:path extrusionOk="0" h="1" w="1">
                <a:moveTo>
                  <a:pt x="1" y="1"/>
                </a:moveTo>
                <a:lnTo>
                  <a:pt x="1" y="1"/>
                </a:lnTo>
                <a:lnTo>
                  <a:pt x="1" y="1"/>
                </a:lnTo>
                <a:lnTo>
                  <a:pt x="1" y="1"/>
                </a:lnTo>
                <a:close/>
              </a:path>
            </a:pathLst>
          </a:custGeom>
          <a:solidFill>
            <a:srgbClr val="953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3"/>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3"/>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3"/>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3"/>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3"/>
          <p:cNvSpPr/>
          <p:nvPr/>
        </p:nvSpPr>
        <p:spPr>
          <a:xfrm>
            <a:off x="6841350" y="964486"/>
            <a:ext cx="113023" cy="113068"/>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3"/>
          <p:cNvSpPr/>
          <p:nvPr/>
        </p:nvSpPr>
        <p:spPr>
          <a:xfrm>
            <a:off x="5132542" y="1904471"/>
            <a:ext cx="113156" cy="112979"/>
          </a:xfrm>
          <a:custGeom>
            <a:rect b="b" l="l" r="r" t="t"/>
            <a:pathLst>
              <a:path extrusionOk="0" h="2545" w="2549">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3"/>
          <p:cNvSpPr/>
          <p:nvPr/>
        </p:nvSpPr>
        <p:spPr>
          <a:xfrm>
            <a:off x="7008840" y="1119367"/>
            <a:ext cx="69519" cy="69519"/>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3"/>
          <p:cNvSpPr/>
          <p:nvPr/>
        </p:nvSpPr>
        <p:spPr>
          <a:xfrm>
            <a:off x="5044736" y="1694456"/>
            <a:ext cx="69519" cy="69297"/>
          </a:xfrm>
          <a:custGeom>
            <a:rect b="b" l="l" r="r" t="t"/>
            <a:pathLst>
              <a:path extrusionOk="0" h="1561" w="1566">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3"/>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3"/>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3"/>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3"/>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2" name="Google Shape;2372;p43"/>
          <p:cNvGrpSpPr/>
          <p:nvPr/>
        </p:nvGrpSpPr>
        <p:grpSpPr>
          <a:xfrm>
            <a:off x="5310641" y="1002130"/>
            <a:ext cx="1577976" cy="3213440"/>
            <a:chOff x="5310641" y="1002130"/>
            <a:chExt cx="1577976" cy="3213440"/>
          </a:xfrm>
        </p:grpSpPr>
        <p:sp>
          <p:nvSpPr>
            <p:cNvPr id="2373" name="Google Shape;2373;p43"/>
            <p:cNvSpPr/>
            <p:nvPr/>
          </p:nvSpPr>
          <p:spPr>
            <a:xfrm>
              <a:off x="5310641" y="1002130"/>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4" name="Google Shape;2374;p43"/>
            <p:cNvGrpSpPr/>
            <p:nvPr/>
          </p:nvGrpSpPr>
          <p:grpSpPr>
            <a:xfrm>
              <a:off x="5383310" y="1096639"/>
              <a:ext cx="1432812" cy="3005461"/>
              <a:chOff x="5383310" y="1096639"/>
              <a:chExt cx="1432812" cy="3005461"/>
            </a:xfrm>
          </p:grpSpPr>
          <p:sp>
            <p:nvSpPr>
              <p:cNvPr id="2375" name="Google Shape;2375;p43"/>
              <p:cNvSpPr/>
              <p:nvPr/>
            </p:nvSpPr>
            <p:spPr>
              <a:xfrm>
                <a:off x="5383310" y="1096639"/>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6" name="Google Shape;2376;p43"/>
              <p:cNvGrpSpPr/>
              <p:nvPr/>
            </p:nvGrpSpPr>
            <p:grpSpPr>
              <a:xfrm>
                <a:off x="5702130" y="2232834"/>
                <a:ext cx="834668" cy="863168"/>
                <a:chOff x="5702130" y="2232834"/>
                <a:chExt cx="834668" cy="863168"/>
              </a:xfrm>
            </p:grpSpPr>
            <p:sp>
              <p:nvSpPr>
                <p:cNvPr id="2377" name="Google Shape;2377;p43"/>
                <p:cNvSpPr/>
                <p:nvPr/>
              </p:nvSpPr>
              <p:spPr>
                <a:xfrm>
                  <a:off x="5702130" y="2421008"/>
                  <a:ext cx="700647" cy="674988"/>
                </a:xfrm>
                <a:custGeom>
                  <a:rect b="b" l="l" r="r" t="t"/>
                  <a:pathLst>
                    <a:path extrusionOk="0" h="15205" w="15783">
                      <a:moveTo>
                        <a:pt x="1" y="0"/>
                      </a:moveTo>
                      <a:lnTo>
                        <a:pt x="1" y="15205"/>
                      </a:lnTo>
                      <a:lnTo>
                        <a:pt x="15782" y="15205"/>
                      </a:lnTo>
                      <a:lnTo>
                        <a:pt x="157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3"/>
                <p:cNvSpPr/>
                <p:nvPr/>
              </p:nvSpPr>
              <p:spPr>
                <a:xfrm>
                  <a:off x="5702130" y="2232834"/>
                  <a:ext cx="834668" cy="188224"/>
                </a:xfrm>
                <a:custGeom>
                  <a:rect b="b" l="l" r="r" t="t"/>
                  <a:pathLst>
                    <a:path extrusionOk="0" h="4240" w="18802">
                      <a:moveTo>
                        <a:pt x="4351" y="0"/>
                      </a:moveTo>
                      <a:lnTo>
                        <a:pt x="1" y="4239"/>
                      </a:lnTo>
                      <a:lnTo>
                        <a:pt x="15782" y="4239"/>
                      </a:lnTo>
                      <a:lnTo>
                        <a:pt x="18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3"/>
                <p:cNvSpPr/>
                <p:nvPr/>
              </p:nvSpPr>
              <p:spPr>
                <a:xfrm>
                  <a:off x="6402718" y="2232834"/>
                  <a:ext cx="134065" cy="863168"/>
                </a:xfrm>
                <a:custGeom>
                  <a:rect b="b" l="l" r="r" t="t"/>
                  <a:pathLst>
                    <a:path extrusionOk="0" h="19444" w="3020">
                      <a:moveTo>
                        <a:pt x="3020" y="0"/>
                      </a:moveTo>
                      <a:lnTo>
                        <a:pt x="0" y="4239"/>
                      </a:lnTo>
                      <a:lnTo>
                        <a:pt x="0" y="19444"/>
                      </a:lnTo>
                      <a:lnTo>
                        <a:pt x="3020" y="15147"/>
                      </a:lnTo>
                      <a:lnTo>
                        <a:pt x="30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3"/>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3"/>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2" name="Google Shape;2382;p43"/>
              <p:cNvGrpSpPr/>
              <p:nvPr/>
            </p:nvGrpSpPr>
            <p:grpSpPr>
              <a:xfrm>
                <a:off x="5632169" y="2098772"/>
                <a:ext cx="214194" cy="214460"/>
                <a:chOff x="5632169" y="2098772"/>
                <a:chExt cx="214194" cy="214460"/>
              </a:xfrm>
            </p:grpSpPr>
            <p:sp>
              <p:nvSpPr>
                <p:cNvPr id="2383" name="Google Shape;2383;p43"/>
                <p:cNvSpPr/>
                <p:nvPr/>
              </p:nvSpPr>
              <p:spPr>
                <a:xfrm>
                  <a:off x="5632169" y="2098772"/>
                  <a:ext cx="214194" cy="214460"/>
                </a:xfrm>
                <a:custGeom>
                  <a:rect b="b" l="l" r="r" t="t"/>
                  <a:pathLst>
                    <a:path extrusionOk="0" h="4831" w="4825">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3"/>
                <p:cNvSpPr/>
                <p:nvPr/>
              </p:nvSpPr>
              <p:spPr>
                <a:xfrm>
                  <a:off x="5692897" y="2167179"/>
                  <a:ext cx="96287" cy="91671"/>
                </a:xfrm>
                <a:custGeom>
                  <a:rect b="b" l="l" r="r" t="t"/>
                  <a:pathLst>
                    <a:path extrusionOk="0" h="2065" w="2169">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43"/>
              <p:cNvGrpSpPr/>
              <p:nvPr/>
            </p:nvGrpSpPr>
            <p:grpSpPr>
              <a:xfrm>
                <a:off x="5652722" y="3247130"/>
                <a:ext cx="850898" cy="113512"/>
                <a:chOff x="5652722" y="3247130"/>
                <a:chExt cx="850898" cy="113512"/>
              </a:xfrm>
            </p:grpSpPr>
            <p:sp>
              <p:nvSpPr>
                <p:cNvPr id="2386" name="Google Shape;2386;p43"/>
                <p:cNvSpPr/>
                <p:nvPr/>
              </p:nvSpPr>
              <p:spPr>
                <a:xfrm>
                  <a:off x="6426023" y="3250814"/>
                  <a:ext cx="36979" cy="46257"/>
                </a:xfrm>
                <a:custGeom>
                  <a:rect b="b" l="l" r="r" t="t"/>
                  <a:pathLst>
                    <a:path extrusionOk="0" h="1042" w="833">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87" name="Google Shape;2387;p43"/>
                <p:cNvSpPr/>
                <p:nvPr/>
              </p:nvSpPr>
              <p:spPr>
                <a:xfrm>
                  <a:off x="6205308" y="3248905"/>
                  <a:ext cx="87498" cy="111736"/>
                </a:xfrm>
                <a:custGeom>
                  <a:rect b="b" l="l" r="r" t="t"/>
                  <a:pathLst>
                    <a:path extrusionOk="0" h="2517" w="1971">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88" name="Google Shape;2388;p43"/>
                <p:cNvSpPr/>
                <p:nvPr/>
              </p:nvSpPr>
              <p:spPr>
                <a:xfrm>
                  <a:off x="6303147" y="3247130"/>
                  <a:ext cx="94068" cy="113512"/>
                </a:xfrm>
                <a:custGeom>
                  <a:rect b="b" l="l" r="r" t="t"/>
                  <a:pathLst>
                    <a:path extrusionOk="0" h="2557" w="2119">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89" name="Google Shape;2389;p43"/>
                <p:cNvSpPr/>
                <p:nvPr/>
              </p:nvSpPr>
              <p:spPr>
                <a:xfrm>
                  <a:off x="6466597" y="3250814"/>
                  <a:ext cx="37023" cy="46257"/>
                </a:xfrm>
                <a:custGeom>
                  <a:rect b="b" l="l" r="r" t="t"/>
                  <a:pathLst>
                    <a:path extrusionOk="0" h="1042" w="834">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90" name="Google Shape;2390;p43"/>
                <p:cNvSpPr/>
                <p:nvPr/>
              </p:nvSpPr>
              <p:spPr>
                <a:xfrm>
                  <a:off x="6424691" y="3312296"/>
                  <a:ext cx="78442" cy="9944"/>
                </a:xfrm>
                <a:custGeom>
                  <a:rect b="b" l="l" r="r" t="t"/>
                  <a:pathLst>
                    <a:path extrusionOk="0" h="224" w="1767">
                      <a:moveTo>
                        <a:pt x="1" y="1"/>
                      </a:moveTo>
                      <a:lnTo>
                        <a:pt x="1" y="224"/>
                      </a:lnTo>
                      <a:lnTo>
                        <a:pt x="1767" y="224"/>
                      </a:lnTo>
                      <a:lnTo>
                        <a:pt x="17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91" name="Google Shape;2391;p43"/>
                <p:cNvSpPr/>
                <p:nvPr/>
              </p:nvSpPr>
              <p:spPr>
                <a:xfrm>
                  <a:off x="5652722" y="3281089"/>
                  <a:ext cx="404771" cy="12652"/>
                </a:xfrm>
                <a:custGeom>
                  <a:rect b="b" l="l" r="r" t="t"/>
                  <a:pathLst>
                    <a:path extrusionOk="0" h="285" w="9118">
                      <a:moveTo>
                        <a:pt x="1" y="1"/>
                      </a:moveTo>
                      <a:lnTo>
                        <a:pt x="1" y="284"/>
                      </a:lnTo>
                      <a:lnTo>
                        <a:pt x="9118" y="284"/>
                      </a:lnTo>
                      <a:lnTo>
                        <a:pt x="91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92" name="Google Shape;2392;p43"/>
                <p:cNvSpPr/>
                <p:nvPr/>
              </p:nvSpPr>
              <p:spPr>
                <a:xfrm>
                  <a:off x="5652722" y="3321263"/>
                  <a:ext cx="245757" cy="12607"/>
                </a:xfrm>
                <a:custGeom>
                  <a:rect b="b" l="l" r="r" t="t"/>
                  <a:pathLst>
                    <a:path extrusionOk="0" h="284" w="5536">
                      <a:moveTo>
                        <a:pt x="1" y="0"/>
                      </a:moveTo>
                      <a:lnTo>
                        <a:pt x="1" y="284"/>
                      </a:lnTo>
                      <a:lnTo>
                        <a:pt x="5536" y="284"/>
                      </a:lnTo>
                      <a:lnTo>
                        <a:pt x="55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2393" name="Google Shape;2393;p43"/>
              <p:cNvGrpSpPr/>
              <p:nvPr/>
            </p:nvGrpSpPr>
            <p:grpSpPr>
              <a:xfrm>
                <a:off x="5699289" y="3583483"/>
                <a:ext cx="840394" cy="256145"/>
                <a:chOff x="5699289" y="3583483"/>
                <a:chExt cx="840394" cy="256145"/>
              </a:xfrm>
            </p:grpSpPr>
            <p:sp>
              <p:nvSpPr>
                <p:cNvPr id="2394" name="Google Shape;2394;p43"/>
                <p:cNvSpPr/>
                <p:nvPr/>
              </p:nvSpPr>
              <p:spPr>
                <a:xfrm>
                  <a:off x="5699289" y="3583483"/>
                  <a:ext cx="840394" cy="25614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5" name="Google Shape;2395;p43"/>
                <p:cNvGrpSpPr/>
                <p:nvPr/>
              </p:nvGrpSpPr>
              <p:grpSpPr>
                <a:xfrm>
                  <a:off x="6035156" y="3674307"/>
                  <a:ext cx="178500" cy="64414"/>
                  <a:chOff x="6035156" y="3674307"/>
                  <a:chExt cx="178500" cy="64414"/>
                </a:xfrm>
              </p:grpSpPr>
              <p:sp>
                <p:nvSpPr>
                  <p:cNvPr id="2396" name="Google Shape;2396;p43"/>
                  <p:cNvSpPr/>
                  <p:nvPr/>
                </p:nvSpPr>
                <p:spPr>
                  <a:xfrm>
                    <a:off x="6035156" y="3674307"/>
                    <a:ext cx="50874" cy="63481"/>
                  </a:xfrm>
                  <a:custGeom>
                    <a:rect b="b" l="l" r="r" t="t"/>
                    <a:pathLst>
                      <a:path extrusionOk="0" h="1430" w="1146">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3"/>
                  <p:cNvSpPr/>
                  <p:nvPr/>
                </p:nvSpPr>
                <p:spPr>
                  <a:xfrm>
                    <a:off x="6100012" y="3674618"/>
                    <a:ext cx="50075" cy="64103"/>
                  </a:xfrm>
                  <a:custGeom>
                    <a:rect b="b" l="l" r="r" t="t"/>
                    <a:pathLst>
                      <a:path extrusionOk="0" h="1444" w="1128">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3"/>
                  <p:cNvSpPr/>
                  <p:nvPr/>
                </p:nvSpPr>
                <p:spPr>
                  <a:xfrm>
                    <a:off x="6158786" y="3674973"/>
                    <a:ext cx="54869" cy="63437"/>
                  </a:xfrm>
                  <a:custGeom>
                    <a:rect b="b" l="l" r="r" t="t"/>
                    <a:pathLst>
                      <a:path extrusionOk="0" h="1429" w="1236">
                        <a:moveTo>
                          <a:pt x="0" y="0"/>
                        </a:moveTo>
                        <a:lnTo>
                          <a:pt x="542" y="933"/>
                        </a:lnTo>
                        <a:lnTo>
                          <a:pt x="539" y="1429"/>
                        </a:lnTo>
                        <a:lnTo>
                          <a:pt x="683" y="1429"/>
                        </a:lnTo>
                        <a:lnTo>
                          <a:pt x="686" y="937"/>
                        </a:lnTo>
                        <a:lnTo>
                          <a:pt x="1236" y="4"/>
                        </a:lnTo>
                        <a:lnTo>
                          <a:pt x="1092" y="4"/>
                        </a:lnTo>
                        <a:lnTo>
                          <a:pt x="618" y="804"/>
                        </a:lnTo>
                        <a:lnTo>
                          <a:pt x="1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99" name="Google Shape;2399;p43"/>
              <p:cNvGrpSpPr/>
              <p:nvPr/>
            </p:nvGrpSpPr>
            <p:grpSpPr>
              <a:xfrm>
                <a:off x="5634877" y="1934391"/>
                <a:ext cx="964054" cy="21220"/>
                <a:chOff x="5634877" y="1934391"/>
                <a:chExt cx="964054" cy="21220"/>
              </a:xfrm>
            </p:grpSpPr>
            <p:sp>
              <p:nvSpPr>
                <p:cNvPr id="2400" name="Google Shape;2400;p43"/>
                <p:cNvSpPr/>
                <p:nvPr/>
              </p:nvSpPr>
              <p:spPr>
                <a:xfrm>
                  <a:off x="5634877" y="1934391"/>
                  <a:ext cx="139348" cy="21220"/>
                </a:xfrm>
                <a:custGeom>
                  <a:rect b="b" l="l" r="r" t="t"/>
                  <a:pathLst>
                    <a:path extrusionOk="0" h="478" w="3139">
                      <a:moveTo>
                        <a:pt x="1" y="1"/>
                      </a:moveTo>
                      <a:lnTo>
                        <a:pt x="1"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3"/>
                <p:cNvSpPr/>
                <p:nvPr/>
              </p:nvSpPr>
              <p:spPr>
                <a:xfrm>
                  <a:off x="6071157" y="1934391"/>
                  <a:ext cx="139437" cy="21220"/>
                </a:xfrm>
                <a:custGeom>
                  <a:rect b="b" l="l" r="r" t="t"/>
                  <a:pathLst>
                    <a:path extrusionOk="0" h="478" w="3141">
                      <a:moveTo>
                        <a:pt x="1" y="1"/>
                      </a:moveTo>
                      <a:lnTo>
                        <a:pt x="1" y="478"/>
                      </a:lnTo>
                      <a:lnTo>
                        <a:pt x="3141" y="478"/>
                      </a:lnTo>
                      <a:lnTo>
                        <a:pt x="314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3"/>
                <p:cNvSpPr/>
                <p:nvPr/>
              </p:nvSpPr>
              <p:spPr>
                <a:xfrm>
                  <a:off x="6459628" y="1934391"/>
                  <a:ext cx="139304" cy="21220"/>
                </a:xfrm>
                <a:custGeom>
                  <a:rect b="b" l="l" r="r" t="t"/>
                  <a:pathLst>
                    <a:path extrusionOk="0" h="478" w="3138">
                      <a:moveTo>
                        <a:pt x="0" y="1"/>
                      </a:moveTo>
                      <a:lnTo>
                        <a:pt x="0"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3" name="Google Shape;2403;p43"/>
              <p:cNvGrpSpPr/>
              <p:nvPr/>
            </p:nvGrpSpPr>
            <p:grpSpPr>
              <a:xfrm>
                <a:off x="6429663" y="1666667"/>
                <a:ext cx="222390" cy="183652"/>
                <a:chOff x="6429663" y="1666667"/>
                <a:chExt cx="222390" cy="183652"/>
              </a:xfrm>
            </p:grpSpPr>
            <p:sp>
              <p:nvSpPr>
                <p:cNvPr id="2404" name="Google Shape;2404;p43"/>
                <p:cNvSpPr/>
                <p:nvPr/>
              </p:nvSpPr>
              <p:spPr>
                <a:xfrm>
                  <a:off x="6429663" y="1697963"/>
                  <a:ext cx="192974" cy="152355"/>
                </a:xfrm>
                <a:custGeom>
                  <a:rect b="b" l="l" r="r" t="t"/>
                  <a:pathLst>
                    <a:path extrusionOk="0" h="3432" w="4347">
                      <a:moveTo>
                        <a:pt x="1" y="0"/>
                      </a:moveTo>
                      <a:lnTo>
                        <a:pt x="1" y="3431"/>
                      </a:lnTo>
                      <a:lnTo>
                        <a:pt x="4347" y="3431"/>
                      </a:lnTo>
                      <a:lnTo>
                        <a:pt x="43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3"/>
                <p:cNvSpPr/>
                <p:nvPr/>
              </p:nvSpPr>
              <p:spPr>
                <a:xfrm>
                  <a:off x="6429663" y="1666712"/>
                  <a:ext cx="221341" cy="31297"/>
                </a:xfrm>
                <a:custGeom>
                  <a:rect b="b" l="l" r="r" t="t"/>
                  <a:pathLst>
                    <a:path extrusionOk="0" h="705" w="4986">
                      <a:moveTo>
                        <a:pt x="919" y="0"/>
                      </a:moveTo>
                      <a:lnTo>
                        <a:pt x="1" y="704"/>
                      </a:lnTo>
                      <a:lnTo>
                        <a:pt x="4347" y="704"/>
                      </a:lnTo>
                      <a:lnTo>
                        <a:pt x="49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3"/>
                <p:cNvSpPr/>
                <p:nvPr/>
              </p:nvSpPr>
              <p:spPr>
                <a:xfrm>
                  <a:off x="6429663" y="1666667"/>
                  <a:ext cx="221652" cy="34005"/>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3"/>
                <p:cNvSpPr/>
                <p:nvPr/>
              </p:nvSpPr>
              <p:spPr>
                <a:xfrm>
                  <a:off x="6623642" y="1666712"/>
                  <a:ext cx="28411" cy="183607"/>
                </a:xfrm>
                <a:custGeom>
                  <a:rect b="b" l="l" r="r" t="t"/>
                  <a:pathLst>
                    <a:path extrusionOk="0" h="4136" w="640">
                      <a:moveTo>
                        <a:pt x="640" y="0"/>
                      </a:moveTo>
                      <a:lnTo>
                        <a:pt x="1" y="704"/>
                      </a:lnTo>
                      <a:lnTo>
                        <a:pt x="1" y="4135"/>
                      </a:lnTo>
                      <a:lnTo>
                        <a:pt x="640" y="3289"/>
                      </a:lnTo>
                      <a:lnTo>
                        <a:pt x="6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3"/>
                <p:cNvSpPr/>
                <p:nvPr/>
              </p:nvSpPr>
              <p:spPr>
                <a:xfrm>
                  <a:off x="6484309" y="1756071"/>
                  <a:ext cx="88297" cy="11853"/>
                </a:xfrm>
                <a:custGeom>
                  <a:rect b="b" l="l" r="r" t="t"/>
                  <a:pathLst>
                    <a:path extrusionOk="0" h="267" w="1989">
                      <a:moveTo>
                        <a:pt x="1" y="1"/>
                      </a:moveTo>
                      <a:lnTo>
                        <a:pt x="1" y="267"/>
                      </a:lnTo>
                      <a:lnTo>
                        <a:pt x="1989" y="267"/>
                      </a:lnTo>
                      <a:lnTo>
                        <a:pt x="19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3"/>
                <p:cNvSpPr/>
                <p:nvPr/>
              </p:nvSpPr>
              <p:spPr>
                <a:xfrm>
                  <a:off x="6501844" y="1777468"/>
                  <a:ext cx="54825" cy="11942"/>
                </a:xfrm>
                <a:custGeom>
                  <a:rect b="b" l="l" r="r" t="t"/>
                  <a:pathLst>
                    <a:path extrusionOk="0" h="269" w="1235">
                      <a:moveTo>
                        <a:pt x="0" y="0"/>
                      </a:moveTo>
                      <a:lnTo>
                        <a:pt x="0" y="269"/>
                      </a:lnTo>
                      <a:lnTo>
                        <a:pt x="1235" y="269"/>
                      </a:lnTo>
                      <a:lnTo>
                        <a:pt x="12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3"/>
                <p:cNvSpPr/>
                <p:nvPr/>
              </p:nvSpPr>
              <p:spPr>
                <a:xfrm>
                  <a:off x="662027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43"/>
              <p:cNvGrpSpPr/>
              <p:nvPr/>
            </p:nvGrpSpPr>
            <p:grpSpPr>
              <a:xfrm>
                <a:off x="6024003" y="1558663"/>
                <a:ext cx="266587" cy="292456"/>
                <a:chOff x="6024003" y="1558663"/>
                <a:chExt cx="266587" cy="292456"/>
              </a:xfrm>
            </p:grpSpPr>
            <p:sp>
              <p:nvSpPr>
                <p:cNvPr id="2412" name="Google Shape;2412;p43"/>
                <p:cNvSpPr/>
                <p:nvPr/>
              </p:nvSpPr>
              <p:spPr>
                <a:xfrm>
                  <a:off x="6025079" y="1607449"/>
                  <a:ext cx="221385" cy="243670"/>
                </a:xfrm>
                <a:custGeom>
                  <a:rect b="b" l="l" r="r" t="t"/>
                  <a:pathLst>
                    <a:path extrusionOk="0" h="5489" w="4987">
                      <a:moveTo>
                        <a:pt x="48" y="0"/>
                      </a:moveTo>
                      <a:lnTo>
                        <a:pt x="1" y="5449"/>
                      </a:lnTo>
                      <a:lnTo>
                        <a:pt x="4940" y="5488"/>
                      </a:lnTo>
                      <a:lnTo>
                        <a:pt x="4987" y="43"/>
                      </a:lnTo>
                      <a:lnTo>
                        <a:pt x="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3"/>
                <p:cNvSpPr/>
                <p:nvPr/>
              </p:nvSpPr>
              <p:spPr>
                <a:xfrm>
                  <a:off x="6026055" y="1558663"/>
                  <a:ext cx="264535" cy="49764"/>
                </a:xfrm>
                <a:custGeom>
                  <a:rect b="b" l="l" r="r" t="t"/>
                  <a:pathLst>
                    <a:path extrusionOk="0" h="1121" w="5959">
                      <a:moveTo>
                        <a:pt x="1458" y="1"/>
                      </a:moveTo>
                      <a:lnTo>
                        <a:pt x="0" y="1121"/>
                      </a:lnTo>
                      <a:lnTo>
                        <a:pt x="4943" y="1121"/>
                      </a:lnTo>
                      <a:lnTo>
                        <a:pt x="59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3"/>
                <p:cNvSpPr/>
                <p:nvPr/>
              </p:nvSpPr>
              <p:spPr>
                <a:xfrm>
                  <a:off x="6245483" y="1558663"/>
                  <a:ext cx="45103" cy="291659"/>
                </a:xfrm>
                <a:custGeom>
                  <a:rect b="b" l="l" r="r" t="t"/>
                  <a:pathLst>
                    <a:path extrusionOk="0" h="6570" w="1016">
                      <a:moveTo>
                        <a:pt x="1016" y="1"/>
                      </a:moveTo>
                      <a:lnTo>
                        <a:pt x="0" y="1121"/>
                      </a:lnTo>
                      <a:lnTo>
                        <a:pt x="0" y="6569"/>
                      </a:lnTo>
                      <a:lnTo>
                        <a:pt x="1016" y="5227"/>
                      </a:lnTo>
                      <a:lnTo>
                        <a:pt x="10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3"/>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3"/>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3"/>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3"/>
                <p:cNvSpPr/>
                <p:nvPr/>
              </p:nvSpPr>
              <p:spPr>
                <a:xfrm>
                  <a:off x="6024003" y="1570557"/>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9" name="Google Shape;2419;p43"/>
              <p:cNvGrpSpPr/>
              <p:nvPr/>
            </p:nvGrpSpPr>
            <p:grpSpPr>
              <a:xfrm>
                <a:off x="5548402" y="1639278"/>
                <a:ext cx="350878" cy="211040"/>
                <a:chOff x="5548402" y="1639278"/>
                <a:chExt cx="350878" cy="211040"/>
              </a:xfrm>
            </p:grpSpPr>
            <p:sp>
              <p:nvSpPr>
                <p:cNvPr id="2420" name="Google Shape;2420;p43"/>
                <p:cNvSpPr/>
                <p:nvPr/>
              </p:nvSpPr>
              <p:spPr>
                <a:xfrm>
                  <a:off x="5548402" y="1694145"/>
                  <a:ext cx="305820" cy="156173"/>
                </a:xfrm>
                <a:custGeom>
                  <a:rect b="b" l="l" r="r" t="t"/>
                  <a:pathLst>
                    <a:path extrusionOk="0" h="3518" w="6889">
                      <a:moveTo>
                        <a:pt x="0" y="0"/>
                      </a:moveTo>
                      <a:lnTo>
                        <a:pt x="0" y="3517"/>
                      </a:lnTo>
                      <a:lnTo>
                        <a:pt x="6888" y="3517"/>
                      </a:lnTo>
                      <a:lnTo>
                        <a:pt x="68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3"/>
                <p:cNvSpPr/>
                <p:nvPr/>
              </p:nvSpPr>
              <p:spPr>
                <a:xfrm>
                  <a:off x="5548402" y="1639278"/>
                  <a:ext cx="350878" cy="54914"/>
                </a:xfrm>
                <a:custGeom>
                  <a:rect b="b" l="l" r="r" t="t"/>
                  <a:pathLst>
                    <a:path extrusionOk="0" h="1237" w="7904">
                      <a:moveTo>
                        <a:pt x="1486" y="1"/>
                      </a:moveTo>
                      <a:lnTo>
                        <a:pt x="0" y="1236"/>
                      </a:lnTo>
                      <a:lnTo>
                        <a:pt x="6888" y="1236"/>
                      </a:lnTo>
                      <a:lnTo>
                        <a:pt x="79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3"/>
                <p:cNvSpPr/>
                <p:nvPr/>
              </p:nvSpPr>
              <p:spPr>
                <a:xfrm>
                  <a:off x="5854482" y="1639455"/>
                  <a:ext cx="44792" cy="210554"/>
                </a:xfrm>
                <a:custGeom>
                  <a:rect b="b" l="l" r="r" t="t"/>
                  <a:pathLst>
                    <a:path extrusionOk="0" h="4743" w="1009">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3"/>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3"/>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3"/>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3"/>
                <p:cNvSpPr/>
                <p:nvPr/>
              </p:nvSpPr>
              <p:spPr>
                <a:xfrm>
                  <a:off x="5632178" y="1658282"/>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427" name="Google Shape;2427;p43"/>
          <p:cNvGrpSpPr/>
          <p:nvPr/>
        </p:nvGrpSpPr>
        <p:grpSpPr>
          <a:xfrm>
            <a:off x="4534350" y="4713051"/>
            <a:ext cx="4600713" cy="150450"/>
            <a:chOff x="0" y="4397412"/>
            <a:chExt cx="4600713" cy="150450"/>
          </a:xfrm>
        </p:grpSpPr>
        <p:sp>
          <p:nvSpPr>
            <p:cNvPr id="2428" name="Google Shape;2428;p4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3" name="Google Shape;2433;p43"/>
          <p:cNvGrpSpPr/>
          <p:nvPr/>
        </p:nvGrpSpPr>
        <p:grpSpPr>
          <a:xfrm>
            <a:off x="6550142" y="1845431"/>
            <a:ext cx="1681677" cy="2863419"/>
            <a:chOff x="6550142" y="1845431"/>
            <a:chExt cx="1681677" cy="2863419"/>
          </a:xfrm>
        </p:grpSpPr>
        <p:grpSp>
          <p:nvGrpSpPr>
            <p:cNvPr id="2434" name="Google Shape;2434;p43"/>
            <p:cNvGrpSpPr/>
            <p:nvPr/>
          </p:nvGrpSpPr>
          <p:grpSpPr>
            <a:xfrm>
              <a:off x="7797287" y="4091587"/>
              <a:ext cx="208476" cy="304372"/>
              <a:chOff x="7797287" y="4091587"/>
              <a:chExt cx="208476" cy="304372"/>
            </a:xfrm>
          </p:grpSpPr>
          <p:sp>
            <p:nvSpPr>
              <p:cNvPr id="2435" name="Google Shape;2435;p43"/>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3"/>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3"/>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3"/>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3"/>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3"/>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3"/>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2" name="Google Shape;2442;p43"/>
            <p:cNvSpPr/>
            <p:nvPr/>
          </p:nvSpPr>
          <p:spPr>
            <a:xfrm>
              <a:off x="7159727" y="30804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3"/>
            <p:cNvSpPr/>
            <p:nvPr/>
          </p:nvSpPr>
          <p:spPr>
            <a:xfrm>
              <a:off x="7298184" y="34577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3"/>
            <p:cNvSpPr/>
            <p:nvPr/>
          </p:nvSpPr>
          <p:spPr>
            <a:xfrm>
              <a:off x="7735751" y="40057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3"/>
            <p:cNvSpPr/>
            <p:nvPr/>
          </p:nvSpPr>
          <p:spPr>
            <a:xfrm>
              <a:off x="7651629" y="19908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3"/>
            <p:cNvSpPr/>
            <p:nvPr/>
          </p:nvSpPr>
          <p:spPr>
            <a:xfrm>
              <a:off x="6618017" y="24850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3"/>
            <p:cNvSpPr/>
            <p:nvPr/>
          </p:nvSpPr>
          <p:spPr>
            <a:xfrm>
              <a:off x="7208025" y="23509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3"/>
            <p:cNvSpPr/>
            <p:nvPr/>
          </p:nvSpPr>
          <p:spPr>
            <a:xfrm>
              <a:off x="7325751" y="25154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3"/>
            <p:cNvSpPr/>
            <p:nvPr/>
          </p:nvSpPr>
          <p:spPr>
            <a:xfrm>
              <a:off x="7369432" y="25240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3"/>
            <p:cNvSpPr/>
            <p:nvPr/>
          </p:nvSpPr>
          <p:spPr>
            <a:xfrm>
              <a:off x="7447961" y="19361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3"/>
            <p:cNvSpPr/>
            <p:nvPr/>
          </p:nvSpPr>
          <p:spPr>
            <a:xfrm>
              <a:off x="7464386" y="20906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3"/>
            <p:cNvSpPr/>
            <p:nvPr/>
          </p:nvSpPr>
          <p:spPr>
            <a:xfrm>
              <a:off x="7456085" y="20801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3"/>
            <p:cNvSpPr/>
            <p:nvPr/>
          </p:nvSpPr>
          <p:spPr>
            <a:xfrm>
              <a:off x="7557919" y="20906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3"/>
            <p:cNvSpPr/>
            <p:nvPr/>
          </p:nvSpPr>
          <p:spPr>
            <a:xfrm>
              <a:off x="7552503" y="20801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3"/>
            <p:cNvSpPr/>
            <p:nvPr/>
          </p:nvSpPr>
          <p:spPr>
            <a:xfrm>
              <a:off x="7508378" y="21716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3"/>
            <p:cNvSpPr/>
            <p:nvPr/>
          </p:nvSpPr>
          <p:spPr>
            <a:xfrm>
              <a:off x="7519165" y="22428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3"/>
            <p:cNvSpPr/>
            <p:nvPr/>
          </p:nvSpPr>
          <p:spPr>
            <a:xfrm>
              <a:off x="7423013" y="18937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3"/>
            <p:cNvSpPr/>
            <p:nvPr/>
          </p:nvSpPr>
          <p:spPr>
            <a:xfrm>
              <a:off x="7701481" y="21098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3"/>
            <p:cNvSpPr/>
            <p:nvPr/>
          </p:nvSpPr>
          <p:spPr>
            <a:xfrm>
              <a:off x="7719682" y="21231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0" name="Google Shape;2460;p43"/>
            <p:cNvGrpSpPr/>
            <p:nvPr/>
          </p:nvGrpSpPr>
          <p:grpSpPr>
            <a:xfrm>
              <a:off x="7477481" y="4567060"/>
              <a:ext cx="319804" cy="141790"/>
              <a:chOff x="7477481" y="4567060"/>
              <a:chExt cx="319804" cy="141790"/>
            </a:xfrm>
          </p:grpSpPr>
          <p:sp>
            <p:nvSpPr>
              <p:cNvPr id="2461" name="Google Shape;2461;p43"/>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3"/>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3"/>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3"/>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3"/>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3"/>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7" name="Google Shape;2467;p43"/>
            <p:cNvSpPr/>
            <p:nvPr/>
          </p:nvSpPr>
          <p:spPr>
            <a:xfrm>
              <a:off x="7375336" y="29891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3"/>
            <p:cNvSpPr/>
            <p:nvPr/>
          </p:nvSpPr>
          <p:spPr>
            <a:xfrm>
              <a:off x="6550142" y="2360237"/>
              <a:ext cx="1681677" cy="1309978"/>
            </a:xfrm>
            <a:custGeom>
              <a:rect b="b" l="l" r="r" t="t"/>
              <a:pathLst>
                <a:path extrusionOk="0" h="29509" w="37882">
                  <a:moveTo>
                    <a:pt x="7056" y="1"/>
                  </a:moveTo>
                  <a:cubicBezTo>
                    <a:pt x="6312" y="1"/>
                    <a:pt x="5628" y="489"/>
                    <a:pt x="5409" y="1240"/>
                  </a:cubicBezTo>
                  <a:lnTo>
                    <a:pt x="266" y="18885"/>
                  </a:lnTo>
                  <a:cubicBezTo>
                    <a:pt x="0" y="19797"/>
                    <a:pt x="524" y="20748"/>
                    <a:pt x="1435" y="21013"/>
                  </a:cubicBezTo>
                  <a:lnTo>
                    <a:pt x="30344" y="29441"/>
                  </a:lnTo>
                  <a:cubicBezTo>
                    <a:pt x="30504" y="29487"/>
                    <a:pt x="30665" y="29509"/>
                    <a:pt x="30823" y="29509"/>
                  </a:cubicBezTo>
                  <a:cubicBezTo>
                    <a:pt x="31568" y="29509"/>
                    <a:pt x="32253" y="29023"/>
                    <a:pt x="32472" y="28271"/>
                  </a:cubicBezTo>
                  <a:lnTo>
                    <a:pt x="37616" y="10626"/>
                  </a:lnTo>
                  <a:cubicBezTo>
                    <a:pt x="37882" y="9714"/>
                    <a:pt x="37357" y="8763"/>
                    <a:pt x="36449" y="8498"/>
                  </a:cubicBezTo>
                  <a:lnTo>
                    <a:pt x="7538" y="70"/>
                  </a:lnTo>
                  <a:cubicBezTo>
                    <a:pt x="7377" y="23"/>
                    <a:pt x="7215" y="1"/>
                    <a:pt x="7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3"/>
            <p:cNvSpPr/>
            <p:nvPr/>
          </p:nvSpPr>
          <p:spPr>
            <a:xfrm>
              <a:off x="6558887" y="2360281"/>
              <a:ext cx="1664142" cy="1309978"/>
            </a:xfrm>
            <a:custGeom>
              <a:rect b="b" l="l" r="r" t="t"/>
              <a:pathLst>
                <a:path extrusionOk="0" h="29509" w="37487">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3"/>
            <p:cNvSpPr/>
            <p:nvPr/>
          </p:nvSpPr>
          <p:spPr>
            <a:xfrm>
              <a:off x="7893736" y="2838557"/>
              <a:ext cx="187546" cy="168257"/>
            </a:xfrm>
            <a:custGeom>
              <a:rect b="b" l="l" r="r" t="t"/>
              <a:pathLst>
                <a:path extrusionOk="0" h="4632" w="5163">
                  <a:moveTo>
                    <a:pt x="2581" y="0"/>
                  </a:moveTo>
                  <a:cubicBezTo>
                    <a:pt x="1578" y="0"/>
                    <a:pt x="652" y="659"/>
                    <a:pt x="360" y="1670"/>
                  </a:cubicBezTo>
                  <a:cubicBezTo>
                    <a:pt x="1" y="2897"/>
                    <a:pt x="708" y="4182"/>
                    <a:pt x="1935" y="4537"/>
                  </a:cubicBezTo>
                  <a:cubicBezTo>
                    <a:pt x="2153" y="4601"/>
                    <a:pt x="2372" y="4631"/>
                    <a:pt x="2587" y="4631"/>
                  </a:cubicBezTo>
                  <a:cubicBezTo>
                    <a:pt x="3589" y="4631"/>
                    <a:pt x="4511" y="3976"/>
                    <a:pt x="4803" y="2965"/>
                  </a:cubicBezTo>
                  <a:cubicBezTo>
                    <a:pt x="5162" y="1734"/>
                    <a:pt x="4459" y="449"/>
                    <a:pt x="3231" y="94"/>
                  </a:cubicBezTo>
                  <a:cubicBezTo>
                    <a:pt x="3015" y="31"/>
                    <a:pt x="2796" y="0"/>
                    <a:pt x="25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3"/>
            <p:cNvSpPr/>
            <p:nvPr/>
          </p:nvSpPr>
          <p:spPr>
            <a:xfrm>
              <a:off x="6733701" y="2965600"/>
              <a:ext cx="31385" cy="87231"/>
            </a:xfrm>
            <a:custGeom>
              <a:rect b="b" l="l" r="r" t="t"/>
              <a:pathLst>
                <a:path extrusionOk="0" h="1965" w="707">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3"/>
            <p:cNvSpPr/>
            <p:nvPr/>
          </p:nvSpPr>
          <p:spPr>
            <a:xfrm>
              <a:off x="6767749" y="2985798"/>
              <a:ext cx="73070" cy="90738"/>
            </a:xfrm>
            <a:custGeom>
              <a:rect b="b" l="l" r="r" t="t"/>
              <a:pathLst>
                <a:path extrusionOk="0" h="2044" w="1646">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3"/>
            <p:cNvSpPr/>
            <p:nvPr/>
          </p:nvSpPr>
          <p:spPr>
            <a:xfrm>
              <a:off x="6844236" y="3013721"/>
              <a:ext cx="71117" cy="82570"/>
            </a:xfrm>
            <a:custGeom>
              <a:rect b="b" l="l" r="r" t="t"/>
              <a:pathLst>
                <a:path extrusionOk="0" h="1860" w="1602">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3"/>
            <p:cNvSpPr/>
            <p:nvPr/>
          </p:nvSpPr>
          <p:spPr>
            <a:xfrm>
              <a:off x="6966002" y="3049100"/>
              <a:ext cx="70939" cy="82570"/>
            </a:xfrm>
            <a:custGeom>
              <a:rect b="b" l="l" r="r" t="t"/>
              <a:pathLst>
                <a:path extrusionOk="0" h="1860" w="1598">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3"/>
            <p:cNvSpPr/>
            <p:nvPr/>
          </p:nvSpPr>
          <p:spPr>
            <a:xfrm>
              <a:off x="7043598" y="3063261"/>
              <a:ext cx="73514" cy="87498"/>
            </a:xfrm>
            <a:custGeom>
              <a:rect b="b" l="l" r="r" t="t"/>
              <a:pathLst>
                <a:path extrusionOk="0" h="1971" w="1656">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3"/>
            <p:cNvSpPr/>
            <p:nvPr/>
          </p:nvSpPr>
          <p:spPr>
            <a:xfrm>
              <a:off x="7120884" y="3090695"/>
              <a:ext cx="73159" cy="83014"/>
            </a:xfrm>
            <a:custGeom>
              <a:rect b="b" l="l" r="r" t="t"/>
              <a:pathLst>
                <a:path extrusionOk="0" h="1870" w="1648">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3"/>
            <p:cNvSpPr/>
            <p:nvPr/>
          </p:nvSpPr>
          <p:spPr>
            <a:xfrm>
              <a:off x="7230487" y="3115865"/>
              <a:ext cx="74757" cy="89406"/>
            </a:xfrm>
            <a:custGeom>
              <a:rect b="b" l="l" r="r" t="t"/>
              <a:pathLst>
                <a:path extrusionOk="0" h="2014" w="1684">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3"/>
            <p:cNvSpPr/>
            <p:nvPr/>
          </p:nvSpPr>
          <p:spPr>
            <a:xfrm>
              <a:off x="7309015" y="3145607"/>
              <a:ext cx="73203" cy="82925"/>
            </a:xfrm>
            <a:custGeom>
              <a:rect b="b" l="l" r="r" t="t"/>
              <a:pathLst>
                <a:path extrusionOk="0" h="1868" w="1649">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3"/>
            <p:cNvSpPr/>
            <p:nvPr/>
          </p:nvSpPr>
          <p:spPr>
            <a:xfrm>
              <a:off x="7395535" y="3159191"/>
              <a:ext cx="65213" cy="86743"/>
            </a:xfrm>
            <a:custGeom>
              <a:rect b="b" l="l" r="r" t="t"/>
              <a:pathLst>
                <a:path extrusionOk="0" h="1954" w="1469">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3"/>
            <p:cNvSpPr/>
            <p:nvPr/>
          </p:nvSpPr>
          <p:spPr>
            <a:xfrm>
              <a:off x="7508999" y="3192173"/>
              <a:ext cx="65390" cy="86699"/>
            </a:xfrm>
            <a:custGeom>
              <a:rect b="b" l="l" r="r" t="t"/>
              <a:pathLst>
                <a:path extrusionOk="0" h="1953" w="1473">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3"/>
            <p:cNvSpPr/>
            <p:nvPr/>
          </p:nvSpPr>
          <p:spPr>
            <a:xfrm>
              <a:off x="7570215" y="3220406"/>
              <a:ext cx="77110" cy="84790"/>
            </a:xfrm>
            <a:custGeom>
              <a:rect b="b" l="l" r="r" t="t"/>
              <a:pathLst>
                <a:path extrusionOk="0" h="1910" w="1737">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3"/>
            <p:cNvSpPr/>
            <p:nvPr/>
          </p:nvSpPr>
          <p:spPr>
            <a:xfrm>
              <a:off x="7652206" y="3242824"/>
              <a:ext cx="73203" cy="82970"/>
            </a:xfrm>
            <a:custGeom>
              <a:rect b="b" l="l" r="r" t="t"/>
              <a:pathLst>
                <a:path extrusionOk="0" h="1869" w="1649">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3"/>
            <p:cNvSpPr/>
            <p:nvPr/>
          </p:nvSpPr>
          <p:spPr>
            <a:xfrm>
              <a:off x="7302801" y="3283309"/>
              <a:ext cx="645822" cy="219787"/>
            </a:xfrm>
            <a:custGeom>
              <a:rect b="b" l="l" r="r" t="t"/>
              <a:pathLst>
                <a:path extrusionOk="0" h="4951" w="14548">
                  <a:moveTo>
                    <a:pt x="227" y="1"/>
                  </a:moveTo>
                  <a:lnTo>
                    <a:pt x="1" y="776"/>
                  </a:lnTo>
                  <a:lnTo>
                    <a:pt x="14322" y="4950"/>
                  </a:lnTo>
                  <a:lnTo>
                    <a:pt x="14548" y="4175"/>
                  </a:lnTo>
                  <a:lnTo>
                    <a:pt x="2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3"/>
            <p:cNvSpPr/>
            <p:nvPr/>
          </p:nvSpPr>
          <p:spPr>
            <a:xfrm>
              <a:off x="7592322" y="3442318"/>
              <a:ext cx="336229" cy="129626"/>
            </a:xfrm>
            <a:custGeom>
              <a:rect b="b" l="l" r="r" t="t"/>
              <a:pathLst>
                <a:path extrusionOk="0" h="2920" w="7574">
                  <a:moveTo>
                    <a:pt x="230" y="0"/>
                  </a:moveTo>
                  <a:lnTo>
                    <a:pt x="1" y="776"/>
                  </a:lnTo>
                  <a:lnTo>
                    <a:pt x="7348" y="2919"/>
                  </a:lnTo>
                  <a:lnTo>
                    <a:pt x="7574" y="2144"/>
                  </a:lnTo>
                  <a:lnTo>
                    <a:pt x="2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3"/>
            <p:cNvSpPr/>
            <p:nvPr/>
          </p:nvSpPr>
          <p:spPr>
            <a:xfrm>
              <a:off x="6742446" y="2703647"/>
              <a:ext cx="312656" cy="253748"/>
            </a:xfrm>
            <a:custGeom>
              <a:rect b="b" l="l" r="r" t="t"/>
              <a:pathLst>
                <a:path extrusionOk="0" h="5716" w="7043">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3"/>
            <p:cNvSpPr/>
            <p:nvPr/>
          </p:nvSpPr>
          <p:spPr>
            <a:xfrm>
              <a:off x="6752479" y="2753055"/>
              <a:ext cx="197635" cy="124787"/>
            </a:xfrm>
            <a:custGeom>
              <a:rect b="b" l="l" r="r" t="t"/>
              <a:pathLst>
                <a:path extrusionOk="0" h="2811" w="4452">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3"/>
            <p:cNvSpPr/>
            <p:nvPr/>
          </p:nvSpPr>
          <p:spPr>
            <a:xfrm>
              <a:off x="6935194" y="2838464"/>
              <a:ext cx="98063" cy="40220"/>
            </a:xfrm>
            <a:custGeom>
              <a:rect b="b" l="l" r="r" t="t"/>
              <a:pathLst>
                <a:path extrusionOk="0" h="906" w="2209">
                  <a:moveTo>
                    <a:pt x="84" y="1"/>
                  </a:moveTo>
                  <a:lnTo>
                    <a:pt x="1" y="287"/>
                  </a:lnTo>
                  <a:lnTo>
                    <a:pt x="2123" y="905"/>
                  </a:lnTo>
                  <a:lnTo>
                    <a:pt x="2209" y="617"/>
                  </a:lnTo>
                  <a:lnTo>
                    <a:pt x="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3"/>
            <p:cNvSpPr/>
            <p:nvPr/>
          </p:nvSpPr>
          <p:spPr>
            <a:xfrm>
              <a:off x="6856532" y="2537136"/>
              <a:ext cx="703222" cy="258986"/>
            </a:xfrm>
            <a:custGeom>
              <a:rect b="b" l="l" r="r" t="t"/>
              <a:pathLst>
                <a:path extrusionOk="0" h="5834" w="15841">
                  <a:moveTo>
                    <a:pt x="388" y="0"/>
                  </a:moveTo>
                  <a:lnTo>
                    <a:pt x="0" y="1329"/>
                  </a:lnTo>
                  <a:lnTo>
                    <a:pt x="15456" y="5833"/>
                  </a:lnTo>
                  <a:lnTo>
                    <a:pt x="15840" y="4506"/>
                  </a:lnTo>
                  <a:lnTo>
                    <a:pt x="3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3"/>
            <p:cNvSpPr/>
            <p:nvPr/>
          </p:nvSpPr>
          <p:spPr>
            <a:xfrm>
              <a:off x="7634405" y="18454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3"/>
            <p:cNvSpPr/>
            <p:nvPr/>
          </p:nvSpPr>
          <p:spPr>
            <a:xfrm>
              <a:off x="7675334" y="19220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3"/>
            <p:cNvSpPr/>
            <p:nvPr/>
          </p:nvSpPr>
          <p:spPr>
            <a:xfrm>
              <a:off x="7703701" y="21558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3"/>
            <p:cNvSpPr/>
            <p:nvPr/>
          </p:nvSpPr>
          <p:spPr>
            <a:xfrm>
              <a:off x="7636447" y="18995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3"/>
            <p:cNvSpPr/>
            <p:nvPr/>
          </p:nvSpPr>
          <p:spPr>
            <a:xfrm>
              <a:off x="7739702" y="21476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3"/>
            <p:cNvSpPr/>
            <p:nvPr/>
          </p:nvSpPr>
          <p:spPr>
            <a:xfrm>
              <a:off x="7578783" y="35541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3"/>
            <p:cNvSpPr/>
            <p:nvPr/>
          </p:nvSpPr>
          <p:spPr>
            <a:xfrm>
              <a:off x="7541982" y="45936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3"/>
            <p:cNvSpPr/>
            <p:nvPr/>
          </p:nvSpPr>
          <p:spPr>
            <a:xfrm>
              <a:off x="7012480" y="25659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3"/>
            <p:cNvSpPr/>
            <p:nvPr/>
          </p:nvSpPr>
          <p:spPr>
            <a:xfrm>
              <a:off x="7607725" y="23524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3"/>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3"/>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3"/>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3"/>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3"/>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3" name="Google Shape;2503;p43"/>
            <p:cNvGrpSpPr/>
            <p:nvPr/>
          </p:nvGrpSpPr>
          <p:grpSpPr>
            <a:xfrm>
              <a:off x="7331478" y="2343723"/>
              <a:ext cx="542780" cy="395840"/>
              <a:chOff x="7331478" y="2343723"/>
              <a:chExt cx="542780" cy="395840"/>
            </a:xfrm>
          </p:grpSpPr>
          <p:sp>
            <p:nvSpPr>
              <p:cNvPr id="2504" name="Google Shape;2504;p43"/>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3"/>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3"/>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3"/>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3"/>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9" name="Google Shape;2509;p43"/>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3"/>
            <p:cNvSpPr/>
            <p:nvPr/>
          </p:nvSpPr>
          <p:spPr>
            <a:xfrm flipH="1">
              <a:off x="7499999" y="20838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11" name="Google Shape;2511;p43"/>
          <p:cNvPicPr preferRelativeResize="0"/>
          <p:nvPr/>
        </p:nvPicPr>
        <p:blipFill>
          <a:blip r:embed="rId3">
            <a:alphaModFix/>
          </a:blip>
          <a:stretch>
            <a:fillRect/>
          </a:stretch>
        </p:blipFill>
        <p:spPr>
          <a:xfrm>
            <a:off x="1659950" y="3752159"/>
            <a:ext cx="1109726" cy="9501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47" name="Shape 447"/>
        <p:cNvGrpSpPr/>
        <p:nvPr/>
      </p:nvGrpSpPr>
      <p:grpSpPr>
        <a:xfrm>
          <a:off x="0" y="0"/>
          <a:ext cx="0" cy="0"/>
          <a:chOff x="0" y="0"/>
          <a:chExt cx="0" cy="0"/>
        </a:xfrm>
      </p:grpSpPr>
      <p:sp>
        <p:nvSpPr>
          <p:cNvPr id="448" name="Google Shape;448;p24"/>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Índice de contenidos</a:t>
            </a:r>
            <a:endParaRPr/>
          </a:p>
        </p:txBody>
      </p:sp>
      <p:sp>
        <p:nvSpPr>
          <p:cNvPr id="449" name="Google Shape;449;p24"/>
          <p:cNvSpPr txBox="1"/>
          <p:nvPr>
            <p:ph idx="1" type="subTitle"/>
          </p:nvPr>
        </p:nvSpPr>
        <p:spPr>
          <a:xfrm flipH="1">
            <a:off x="889350" y="1030050"/>
            <a:ext cx="7409100" cy="2884500"/>
          </a:xfrm>
          <a:prstGeom prst="rect">
            <a:avLst/>
          </a:prstGeom>
        </p:spPr>
        <p:txBody>
          <a:bodyPr anchorCtr="0" anchor="ctr" bIns="0" lIns="91425" spcFirstLastPara="1" rIns="91425" wrap="square" tIns="234000">
            <a:noAutofit/>
          </a:bodyPr>
          <a:lstStyle/>
          <a:p>
            <a:pPr indent="0" lvl="0" marL="0" rtl="0" algn="l">
              <a:spcBef>
                <a:spcPts val="0"/>
              </a:spcBef>
              <a:spcAft>
                <a:spcPts val="0"/>
              </a:spcAft>
              <a:buNone/>
            </a:pPr>
            <a:br>
              <a:rPr lang="en" sz="2100"/>
            </a:br>
            <a:endParaRPr sz="2100"/>
          </a:p>
          <a:p>
            <a:pPr indent="-355600" lvl="0" marL="914400" rtl="0" algn="l">
              <a:spcBef>
                <a:spcPts val="0"/>
              </a:spcBef>
              <a:spcAft>
                <a:spcPts val="0"/>
              </a:spcAft>
              <a:buClr>
                <a:srgbClr val="434343"/>
              </a:buClr>
              <a:buSzPts val="2000"/>
              <a:buFont typeface="Anaheim"/>
              <a:buAutoNum type="arabicPeriod"/>
            </a:pPr>
            <a:r>
              <a:rPr lang="en" sz="2100"/>
              <a:t>Identificación de riesgos</a:t>
            </a:r>
            <a:endParaRPr sz="2100"/>
          </a:p>
          <a:p>
            <a:pPr indent="-361950" lvl="0" marL="914400" rtl="0" algn="l">
              <a:spcBef>
                <a:spcPts val="0"/>
              </a:spcBef>
              <a:spcAft>
                <a:spcPts val="0"/>
              </a:spcAft>
              <a:buSzPts val="2100"/>
              <a:buFont typeface="Anaheim"/>
              <a:buAutoNum type="arabicPeriod"/>
            </a:pPr>
            <a:r>
              <a:rPr lang="en" sz="2100"/>
              <a:t>Estimación de riesgos</a:t>
            </a:r>
            <a:endParaRPr sz="2100"/>
          </a:p>
          <a:p>
            <a:pPr indent="-361950" lvl="0" marL="914400" rtl="0" algn="l">
              <a:spcBef>
                <a:spcPts val="0"/>
              </a:spcBef>
              <a:spcAft>
                <a:spcPts val="0"/>
              </a:spcAft>
              <a:buSzPts val="2100"/>
              <a:buFont typeface="Anaheim"/>
              <a:buAutoNum type="arabicPeriod"/>
            </a:pPr>
            <a:r>
              <a:rPr lang="en" sz="2100"/>
              <a:t>Evaluación de riesgos</a:t>
            </a:r>
            <a:endParaRPr sz="2100"/>
          </a:p>
          <a:p>
            <a:pPr indent="-361950" lvl="0" marL="914400" rtl="0" algn="l">
              <a:spcBef>
                <a:spcPts val="0"/>
              </a:spcBef>
              <a:spcAft>
                <a:spcPts val="0"/>
              </a:spcAft>
              <a:buSzPts val="2100"/>
              <a:buFont typeface="Anaheim"/>
              <a:buAutoNum type="arabicPeriod"/>
            </a:pPr>
            <a:r>
              <a:rPr lang="en" sz="2100"/>
              <a:t>Gestión de riesgos </a:t>
            </a:r>
            <a:endParaRPr sz="2100"/>
          </a:p>
          <a:p>
            <a:pPr indent="-361950" lvl="1" marL="1828800" rtl="0" algn="l">
              <a:spcBef>
                <a:spcPts val="0"/>
              </a:spcBef>
              <a:spcAft>
                <a:spcPts val="0"/>
              </a:spcAft>
              <a:buSzPts val="2100"/>
              <a:buFont typeface="Anaheim"/>
              <a:buAutoNum type="alphaLcPeriod"/>
            </a:pPr>
            <a:r>
              <a:rPr lang="en" sz="2100">
                <a:latin typeface="Anaheim"/>
                <a:ea typeface="Anaheim"/>
                <a:cs typeface="Anaheim"/>
                <a:sym typeface="Anaheim"/>
              </a:rPr>
              <a:t>Medidas preventivas </a:t>
            </a:r>
            <a:endParaRPr sz="2100">
              <a:latin typeface="Anaheim"/>
              <a:ea typeface="Anaheim"/>
              <a:cs typeface="Anaheim"/>
              <a:sym typeface="Anaheim"/>
            </a:endParaRPr>
          </a:p>
          <a:p>
            <a:pPr indent="-361950" lvl="1" marL="1828800" rtl="0" algn="l">
              <a:spcBef>
                <a:spcPts val="0"/>
              </a:spcBef>
              <a:spcAft>
                <a:spcPts val="0"/>
              </a:spcAft>
              <a:buSzPts val="2100"/>
              <a:buFont typeface="Anaheim"/>
              <a:buAutoNum type="alphaLcPeriod"/>
            </a:pPr>
            <a:r>
              <a:rPr lang="en" sz="2100">
                <a:latin typeface="Anaheim"/>
                <a:ea typeface="Anaheim"/>
                <a:cs typeface="Anaheim"/>
                <a:sym typeface="Anaheim"/>
              </a:rPr>
              <a:t>Medidas correctivas</a:t>
            </a:r>
            <a:endParaRPr sz="2100">
              <a:latin typeface="Anaheim"/>
              <a:ea typeface="Anaheim"/>
              <a:cs typeface="Anaheim"/>
              <a:sym typeface="Anaheim"/>
            </a:endParaRPr>
          </a:p>
          <a:p>
            <a:pPr indent="0" lvl="0" marL="0" rtl="0" algn="l">
              <a:spcBef>
                <a:spcPts val="0"/>
              </a:spcBef>
              <a:spcAft>
                <a:spcPts val="0"/>
              </a:spcAft>
              <a:buNone/>
            </a:pPr>
            <a:r>
              <a:t/>
            </a:r>
            <a:endParaRPr sz="2100"/>
          </a:p>
        </p:txBody>
      </p:sp>
      <p:pic>
        <p:nvPicPr>
          <p:cNvPr id="450" name="Google Shape;450;p24"/>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54" name="Shape 454"/>
        <p:cNvGrpSpPr/>
        <p:nvPr/>
      </p:nvGrpSpPr>
      <p:grpSpPr>
        <a:xfrm>
          <a:off x="0" y="0"/>
          <a:ext cx="0" cy="0"/>
          <a:chOff x="0" y="0"/>
          <a:chExt cx="0" cy="0"/>
        </a:xfrm>
      </p:grpSpPr>
      <p:grpSp>
        <p:nvGrpSpPr>
          <p:cNvPr id="455" name="Google Shape;455;p25"/>
          <p:cNvGrpSpPr/>
          <p:nvPr/>
        </p:nvGrpSpPr>
        <p:grpSpPr>
          <a:xfrm>
            <a:off x="4534350" y="4313399"/>
            <a:ext cx="4600713" cy="150450"/>
            <a:chOff x="0" y="4397412"/>
            <a:chExt cx="4600713" cy="150450"/>
          </a:xfrm>
        </p:grpSpPr>
        <p:sp>
          <p:nvSpPr>
            <p:cNvPr id="456" name="Google Shape;456;p25"/>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25"/>
          <p:cNvGrpSpPr/>
          <p:nvPr/>
        </p:nvGrpSpPr>
        <p:grpSpPr>
          <a:xfrm>
            <a:off x="5215723" y="1329593"/>
            <a:ext cx="3081703" cy="2757573"/>
            <a:chOff x="5215723" y="1479118"/>
            <a:chExt cx="3081703" cy="2757573"/>
          </a:xfrm>
        </p:grpSpPr>
        <p:grpSp>
          <p:nvGrpSpPr>
            <p:cNvPr id="462" name="Google Shape;462;p25"/>
            <p:cNvGrpSpPr/>
            <p:nvPr/>
          </p:nvGrpSpPr>
          <p:grpSpPr>
            <a:xfrm>
              <a:off x="5215723" y="1707350"/>
              <a:ext cx="3081703" cy="2529341"/>
              <a:chOff x="5150194" y="1591500"/>
              <a:chExt cx="3081703" cy="2529341"/>
            </a:xfrm>
          </p:grpSpPr>
          <p:sp>
            <p:nvSpPr>
              <p:cNvPr id="463" name="Google Shape;463;p25"/>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25"/>
            <p:cNvGrpSpPr/>
            <p:nvPr/>
          </p:nvGrpSpPr>
          <p:grpSpPr>
            <a:xfrm>
              <a:off x="5723516" y="1479118"/>
              <a:ext cx="2288423" cy="1787926"/>
              <a:chOff x="5723516" y="1479118"/>
              <a:chExt cx="2288423" cy="1787926"/>
            </a:xfrm>
          </p:grpSpPr>
          <p:sp>
            <p:nvSpPr>
              <p:cNvPr id="466" name="Google Shape;466;p25"/>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1" name="Google Shape;471;p25"/>
          <p:cNvSpPr txBox="1"/>
          <p:nvPr>
            <p:ph type="ctrTitle"/>
          </p:nvPr>
        </p:nvSpPr>
        <p:spPr>
          <a:xfrm>
            <a:off x="838200" y="1715300"/>
            <a:ext cx="3022800" cy="1220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 Identificación de riesgos </a:t>
            </a:r>
            <a:endParaRPr/>
          </a:p>
        </p:txBody>
      </p:sp>
      <p:grpSp>
        <p:nvGrpSpPr>
          <p:cNvPr id="472" name="Google Shape;472;p25"/>
          <p:cNvGrpSpPr/>
          <p:nvPr/>
        </p:nvGrpSpPr>
        <p:grpSpPr>
          <a:xfrm>
            <a:off x="4394088" y="3149994"/>
            <a:ext cx="1221060" cy="1220197"/>
            <a:chOff x="4394088" y="3299519"/>
            <a:chExt cx="1221060" cy="1220197"/>
          </a:xfrm>
        </p:grpSpPr>
        <p:sp>
          <p:nvSpPr>
            <p:cNvPr id="473" name="Google Shape;473;p25"/>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25"/>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8052890" y="3127164"/>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8052890" y="2518830"/>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5"/>
          <p:cNvGrpSpPr/>
          <p:nvPr/>
        </p:nvGrpSpPr>
        <p:grpSpPr>
          <a:xfrm>
            <a:off x="4710406" y="1665960"/>
            <a:ext cx="3380414" cy="2313100"/>
            <a:chOff x="4710406" y="1815485"/>
            <a:chExt cx="3380414" cy="2313100"/>
          </a:xfrm>
        </p:grpSpPr>
        <p:sp>
          <p:nvSpPr>
            <p:cNvPr id="481" name="Google Shape;481;p25"/>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25"/>
            <p:cNvGrpSpPr/>
            <p:nvPr/>
          </p:nvGrpSpPr>
          <p:grpSpPr>
            <a:xfrm>
              <a:off x="4710585" y="2281922"/>
              <a:ext cx="3380235" cy="1683652"/>
              <a:chOff x="4710585" y="2281922"/>
              <a:chExt cx="3380235" cy="1683652"/>
            </a:xfrm>
          </p:grpSpPr>
          <p:sp>
            <p:nvSpPr>
              <p:cNvPr id="484" name="Google Shape;484;p25"/>
              <p:cNvSpPr/>
              <p:nvPr/>
            </p:nvSpPr>
            <p:spPr>
              <a:xfrm>
                <a:off x="4710585" y="3230006"/>
                <a:ext cx="3380234" cy="447295"/>
              </a:xfrm>
              <a:custGeom>
                <a:rect b="b" l="l" r="r" t="t"/>
                <a:pathLst>
                  <a:path extrusionOk="0" h="11383" w="86022">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25"/>
              <p:cNvGrpSpPr/>
              <p:nvPr/>
            </p:nvGrpSpPr>
            <p:grpSpPr>
              <a:xfrm>
                <a:off x="4710585" y="2281922"/>
                <a:ext cx="3380235" cy="634850"/>
                <a:chOff x="4672653" y="2281922"/>
                <a:chExt cx="3380235" cy="634850"/>
              </a:xfrm>
            </p:grpSpPr>
            <p:sp>
              <p:nvSpPr>
                <p:cNvPr id="486" name="Google Shape;486;p25"/>
                <p:cNvSpPr/>
                <p:nvPr/>
              </p:nvSpPr>
              <p:spPr>
                <a:xfrm>
                  <a:off x="4672653" y="2293200"/>
                  <a:ext cx="60514" cy="29235"/>
                </a:xfrm>
                <a:custGeom>
                  <a:rect b="b" l="l" r="r" t="t"/>
                  <a:pathLst>
                    <a:path extrusionOk="0" h="744" w="154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4737530" y="2281922"/>
                  <a:ext cx="3315358" cy="634850"/>
                </a:xfrm>
                <a:custGeom>
                  <a:rect b="b" l="l" r="r" t="t"/>
                  <a:pathLst>
                    <a:path extrusionOk="0" h="16156" w="84371">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25"/>
              <p:cNvSpPr/>
              <p:nvPr/>
            </p:nvSpPr>
            <p:spPr>
              <a:xfrm>
                <a:off x="4921590" y="3223954"/>
                <a:ext cx="166021" cy="741615"/>
              </a:xfrm>
              <a:custGeom>
                <a:rect b="b" l="l" r="r" t="t"/>
                <a:pathLst>
                  <a:path extrusionOk="0" h="18873" w="4225">
                    <a:moveTo>
                      <a:pt x="0" y="0"/>
                    </a:moveTo>
                    <a:lnTo>
                      <a:pt x="0" y="18872"/>
                    </a:lnTo>
                    <a:lnTo>
                      <a:pt x="4225" y="18872"/>
                    </a:lnTo>
                    <a:lnTo>
                      <a:pt x="4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5168405" y="3072588"/>
                <a:ext cx="166179" cy="892979"/>
              </a:xfrm>
              <a:custGeom>
                <a:rect b="b" l="l" r="r" t="t"/>
                <a:pathLst>
                  <a:path extrusionOk="0" h="22725" w="4229">
                    <a:moveTo>
                      <a:pt x="1" y="1"/>
                    </a:moveTo>
                    <a:lnTo>
                      <a:pt x="1" y="22724"/>
                    </a:lnTo>
                    <a:lnTo>
                      <a:pt x="4229" y="22724"/>
                    </a:lnTo>
                    <a:lnTo>
                      <a:pt x="4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5415377" y="2923933"/>
                <a:ext cx="166179" cy="1041632"/>
              </a:xfrm>
              <a:custGeom>
                <a:rect b="b" l="l" r="r" t="t"/>
                <a:pathLst>
                  <a:path extrusionOk="0" h="26508" w="4229">
                    <a:moveTo>
                      <a:pt x="1" y="0"/>
                    </a:moveTo>
                    <a:lnTo>
                      <a:pt x="1" y="26507"/>
                    </a:lnTo>
                    <a:lnTo>
                      <a:pt x="4229" y="26507"/>
                    </a:lnTo>
                    <a:lnTo>
                      <a:pt x="42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5662310" y="2741719"/>
                <a:ext cx="166100" cy="1223843"/>
              </a:xfrm>
              <a:custGeom>
                <a:rect b="b" l="l" r="r" t="t"/>
                <a:pathLst>
                  <a:path extrusionOk="0" h="31145" w="4227">
                    <a:moveTo>
                      <a:pt x="1" y="0"/>
                    </a:moveTo>
                    <a:lnTo>
                      <a:pt x="1" y="31144"/>
                    </a:lnTo>
                    <a:lnTo>
                      <a:pt x="4226" y="31144"/>
                    </a:lnTo>
                    <a:lnTo>
                      <a:pt x="4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5909282" y="3001659"/>
                <a:ext cx="166061" cy="963906"/>
              </a:xfrm>
              <a:custGeom>
                <a:rect b="b" l="l" r="r" t="t"/>
                <a:pathLst>
                  <a:path extrusionOk="0" h="24530" w="4226">
                    <a:moveTo>
                      <a:pt x="1" y="0"/>
                    </a:moveTo>
                    <a:lnTo>
                      <a:pt x="1" y="24529"/>
                    </a:lnTo>
                    <a:lnTo>
                      <a:pt x="4225" y="24529"/>
                    </a:lnTo>
                    <a:lnTo>
                      <a:pt x="4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6156254" y="2640416"/>
                <a:ext cx="166061" cy="1325145"/>
              </a:xfrm>
              <a:custGeom>
                <a:rect b="b" l="l" r="r" t="t"/>
                <a:pathLst>
                  <a:path extrusionOk="0" h="33723" w="4226">
                    <a:moveTo>
                      <a:pt x="1" y="1"/>
                    </a:moveTo>
                    <a:lnTo>
                      <a:pt x="1" y="33722"/>
                    </a:lnTo>
                    <a:lnTo>
                      <a:pt x="4225" y="33722"/>
                    </a:lnTo>
                    <a:lnTo>
                      <a:pt x="42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6403226" y="3091489"/>
                <a:ext cx="166061" cy="874078"/>
              </a:xfrm>
              <a:custGeom>
                <a:rect b="b" l="l" r="r" t="t"/>
                <a:pathLst>
                  <a:path extrusionOk="0" h="22244" w="4226">
                    <a:moveTo>
                      <a:pt x="1" y="0"/>
                    </a:moveTo>
                    <a:lnTo>
                      <a:pt x="1" y="22243"/>
                    </a:lnTo>
                    <a:lnTo>
                      <a:pt x="4225" y="22243"/>
                    </a:lnTo>
                    <a:lnTo>
                      <a:pt x="4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6650080" y="2798266"/>
                <a:ext cx="166179" cy="1167297"/>
              </a:xfrm>
              <a:custGeom>
                <a:rect b="b" l="l" r="r" t="t"/>
                <a:pathLst>
                  <a:path extrusionOk="0" h="29706" w="4229">
                    <a:moveTo>
                      <a:pt x="0" y="1"/>
                    </a:moveTo>
                    <a:lnTo>
                      <a:pt x="0" y="29705"/>
                    </a:lnTo>
                    <a:lnTo>
                      <a:pt x="4228" y="29705"/>
                    </a:lnTo>
                    <a:lnTo>
                      <a:pt x="42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6897013" y="3673574"/>
                <a:ext cx="166218" cy="292001"/>
              </a:xfrm>
              <a:custGeom>
                <a:rect b="b" l="l" r="r" t="t"/>
                <a:pathLst>
                  <a:path extrusionOk="0" h="7431" w="4230">
                    <a:moveTo>
                      <a:pt x="1" y="1"/>
                    </a:moveTo>
                    <a:lnTo>
                      <a:pt x="1" y="7430"/>
                    </a:lnTo>
                    <a:lnTo>
                      <a:pt x="4229" y="7430"/>
                    </a:lnTo>
                    <a:lnTo>
                      <a:pt x="4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143985" y="2724901"/>
                <a:ext cx="166061" cy="1240661"/>
              </a:xfrm>
              <a:custGeom>
                <a:rect b="b" l="l" r="r" t="t"/>
                <a:pathLst>
                  <a:path extrusionOk="0" h="31573" w="4226">
                    <a:moveTo>
                      <a:pt x="1" y="1"/>
                    </a:moveTo>
                    <a:lnTo>
                      <a:pt x="1" y="31572"/>
                    </a:lnTo>
                    <a:lnTo>
                      <a:pt x="4225" y="31572"/>
                    </a:lnTo>
                    <a:lnTo>
                      <a:pt x="42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7390957" y="2381065"/>
                <a:ext cx="166061" cy="1584492"/>
              </a:xfrm>
              <a:custGeom>
                <a:rect b="b" l="l" r="r" t="t"/>
                <a:pathLst>
                  <a:path extrusionOk="0" h="40323" w="4226">
                    <a:moveTo>
                      <a:pt x="1" y="0"/>
                    </a:moveTo>
                    <a:lnTo>
                      <a:pt x="1" y="40322"/>
                    </a:lnTo>
                    <a:lnTo>
                      <a:pt x="4225" y="40322"/>
                    </a:lnTo>
                    <a:lnTo>
                      <a:pt x="42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7637929" y="3115184"/>
                <a:ext cx="166061" cy="850383"/>
              </a:xfrm>
              <a:custGeom>
                <a:rect b="b" l="l" r="r" t="t"/>
                <a:pathLst>
                  <a:path extrusionOk="0" h="21641" w="4226">
                    <a:moveTo>
                      <a:pt x="1" y="0"/>
                    </a:moveTo>
                    <a:lnTo>
                      <a:pt x="1" y="21640"/>
                    </a:lnTo>
                    <a:lnTo>
                      <a:pt x="4225" y="21640"/>
                    </a:lnTo>
                    <a:lnTo>
                      <a:pt x="4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0" name="Google Shape;500;p25"/>
          <p:cNvGrpSpPr/>
          <p:nvPr/>
        </p:nvGrpSpPr>
        <p:grpSpPr>
          <a:xfrm>
            <a:off x="5262046" y="2085203"/>
            <a:ext cx="1054922" cy="2623643"/>
            <a:chOff x="5262046" y="2234728"/>
            <a:chExt cx="1054922" cy="2623643"/>
          </a:xfrm>
        </p:grpSpPr>
        <p:sp>
          <p:nvSpPr>
            <p:cNvPr id="501" name="Google Shape;501;p25"/>
            <p:cNvSpPr/>
            <p:nvPr/>
          </p:nvSpPr>
          <p:spPr>
            <a:xfrm>
              <a:off x="6104070" y="2510819"/>
              <a:ext cx="54895" cy="4008"/>
            </a:xfrm>
            <a:custGeom>
              <a:rect b="b" l="l" r="r" t="t"/>
              <a:pathLst>
                <a:path extrusionOk="0" h="102" w="1397">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6266871" y="2618410"/>
              <a:ext cx="157" cy="236"/>
            </a:xfrm>
            <a:custGeom>
              <a:rect b="b" l="l" r="r" t="t"/>
              <a:pathLst>
                <a:path extrusionOk="0" h="6" w="4">
                  <a:moveTo>
                    <a:pt x="0" y="1"/>
                  </a:moveTo>
                  <a:cubicBezTo>
                    <a:pt x="0" y="5"/>
                    <a:pt x="4" y="5"/>
                    <a:pt x="4" y="5"/>
                  </a:cubicBezTo>
                  <a:cubicBezTo>
                    <a:pt x="4" y="5"/>
                    <a:pt x="0" y="5"/>
                    <a:pt x="0" y="1"/>
                  </a:cubicBezTo>
                  <a:close/>
                </a:path>
              </a:pathLst>
            </a:custGeom>
            <a:solidFill>
              <a:srgbClr val="99BD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5977067" y="2638333"/>
              <a:ext cx="3340" cy="49826"/>
            </a:xfrm>
            <a:custGeom>
              <a:rect b="b" l="l" r="r" t="t"/>
              <a:pathLst>
                <a:path extrusionOk="0" h="1268" w="85">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5988698" y="2715077"/>
              <a:ext cx="39099" cy="54306"/>
            </a:xfrm>
            <a:custGeom>
              <a:rect b="b" l="l" r="r" t="t"/>
              <a:pathLst>
                <a:path extrusionOk="0" h="1382" w="995">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5965592" y="2784355"/>
              <a:ext cx="125548" cy="256714"/>
            </a:xfrm>
            <a:custGeom>
              <a:rect b="b" l="l" r="r" t="t"/>
              <a:pathLst>
                <a:path extrusionOk="0" h="6533" w="3195">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5288021" y="2719557"/>
              <a:ext cx="227950" cy="308348"/>
            </a:xfrm>
            <a:custGeom>
              <a:rect b="b" l="l" r="r" t="t"/>
              <a:pathLst>
                <a:path extrusionOk="0" h="7847" w="5801">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5297766" y="2639787"/>
              <a:ext cx="193528" cy="199147"/>
            </a:xfrm>
            <a:custGeom>
              <a:rect b="b" l="l" r="r" t="t"/>
              <a:pathLst>
                <a:path extrusionOk="0" h="5068" w="4925">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5488310" y="2958906"/>
              <a:ext cx="102442" cy="63068"/>
            </a:xfrm>
            <a:custGeom>
              <a:rect b="b" l="l" r="r" t="t"/>
              <a:pathLst>
                <a:path extrusionOk="0" h="1605" w="2607">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5548510" y="2958906"/>
              <a:ext cx="95801" cy="96076"/>
            </a:xfrm>
            <a:custGeom>
              <a:rect b="b" l="l" r="r" t="t"/>
              <a:pathLst>
                <a:path extrusionOk="0" h="2445" w="2438">
                  <a:moveTo>
                    <a:pt x="1074" y="1"/>
                  </a:moveTo>
                  <a:lnTo>
                    <a:pt x="1" y="1605"/>
                  </a:lnTo>
                  <a:lnTo>
                    <a:pt x="970" y="2445"/>
                  </a:lnTo>
                  <a:lnTo>
                    <a:pt x="2438" y="851"/>
                  </a:lnTo>
                  <a:lnTo>
                    <a:pt x="107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5395494" y="4767365"/>
              <a:ext cx="39099" cy="18940"/>
            </a:xfrm>
            <a:custGeom>
              <a:rect b="b" l="l" r="r" t="t"/>
              <a:pathLst>
                <a:path extrusionOk="0" h="482" w="995">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5395612" y="4749799"/>
              <a:ext cx="23341" cy="33990"/>
            </a:xfrm>
            <a:custGeom>
              <a:rect b="b" l="l" r="r" t="t"/>
              <a:pathLst>
                <a:path extrusionOk="0" h="865" w="594">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5732413" y="4767404"/>
              <a:ext cx="46722" cy="19058"/>
            </a:xfrm>
            <a:custGeom>
              <a:rect b="b" l="l" r="r" t="t"/>
              <a:pathLst>
                <a:path extrusionOk="0" h="485" w="1189">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5732413" y="4749799"/>
              <a:ext cx="29118" cy="33990"/>
            </a:xfrm>
            <a:custGeom>
              <a:rect b="b" l="l" r="r" t="t"/>
              <a:pathLst>
                <a:path extrusionOk="0" h="865" w="741">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5530867" y="2460324"/>
              <a:ext cx="185944" cy="209207"/>
            </a:xfrm>
            <a:custGeom>
              <a:rect b="b" l="l" r="r" t="t"/>
              <a:pathLst>
                <a:path extrusionOk="0" h="5324" w="4732">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5716066" y="2364954"/>
              <a:ext cx="35444" cy="16268"/>
            </a:xfrm>
            <a:custGeom>
              <a:rect b="b" l="l" r="r" t="t"/>
              <a:pathLst>
                <a:path extrusionOk="0" h="414" w="902">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5721292" y="2426884"/>
              <a:ext cx="21887" cy="44757"/>
            </a:xfrm>
            <a:custGeom>
              <a:rect b="b" l="l" r="r" t="t"/>
              <a:pathLst>
                <a:path extrusionOk="0" h="1139" w="557">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5726637" y="2406332"/>
              <a:ext cx="16543" cy="21691"/>
            </a:xfrm>
            <a:custGeom>
              <a:rect b="b" l="l" r="r" t="t"/>
              <a:pathLst>
                <a:path extrusionOk="0" h="552" w="421">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5735557" y="2405743"/>
              <a:ext cx="15129" cy="4401"/>
            </a:xfrm>
            <a:custGeom>
              <a:rect b="b" l="l" r="r" t="t"/>
              <a:pathLst>
                <a:path extrusionOk="0" h="112" w="385">
                  <a:moveTo>
                    <a:pt x="384" y="0"/>
                  </a:moveTo>
                  <a:lnTo>
                    <a:pt x="0" y="18"/>
                  </a:lnTo>
                  <a:cubicBezTo>
                    <a:pt x="43" y="88"/>
                    <a:pt x="97" y="111"/>
                    <a:pt x="151" y="111"/>
                  </a:cubicBezTo>
                  <a:cubicBezTo>
                    <a:pt x="268" y="111"/>
                    <a:pt x="384" y="0"/>
                    <a:pt x="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5651897" y="4608414"/>
              <a:ext cx="78865" cy="173527"/>
            </a:xfrm>
            <a:custGeom>
              <a:rect b="b" l="l" r="r" t="t"/>
              <a:pathLst>
                <a:path extrusionOk="0" h="4416" w="2007">
                  <a:moveTo>
                    <a:pt x="101" y="1"/>
                  </a:moveTo>
                  <a:lnTo>
                    <a:pt x="1" y="4416"/>
                  </a:lnTo>
                  <a:lnTo>
                    <a:pt x="1907" y="4416"/>
                  </a:lnTo>
                  <a:lnTo>
                    <a:pt x="2007"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5311559" y="4608414"/>
              <a:ext cx="97923" cy="173527"/>
            </a:xfrm>
            <a:custGeom>
              <a:rect b="b" l="l" r="r" t="t"/>
              <a:pathLst>
                <a:path extrusionOk="0" h="4416" w="2492">
                  <a:moveTo>
                    <a:pt x="586" y="1"/>
                  </a:moveTo>
                  <a:lnTo>
                    <a:pt x="1" y="4416"/>
                  </a:lnTo>
                  <a:lnTo>
                    <a:pt x="1906" y="4416"/>
                  </a:lnTo>
                  <a:lnTo>
                    <a:pt x="2492"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5290811" y="4773298"/>
              <a:ext cx="214001" cy="85074"/>
            </a:xfrm>
            <a:custGeom>
              <a:rect b="b" l="l" r="r" t="t"/>
              <a:pathLst>
                <a:path extrusionOk="0" h="2165" w="5446">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5629184" y="4773298"/>
              <a:ext cx="227675" cy="85074"/>
            </a:xfrm>
            <a:custGeom>
              <a:rect b="b" l="l" r="r" t="t"/>
              <a:pathLst>
                <a:path extrusionOk="0" h="2165" w="5794">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5653744" y="4608571"/>
              <a:ext cx="77018" cy="89475"/>
            </a:xfrm>
            <a:custGeom>
              <a:rect b="b" l="l" r="r" t="t"/>
              <a:pathLst>
                <a:path extrusionOk="0" h="2277" w="1960">
                  <a:moveTo>
                    <a:pt x="51" y="0"/>
                  </a:moveTo>
                  <a:lnTo>
                    <a:pt x="0" y="2276"/>
                  </a:lnTo>
                  <a:lnTo>
                    <a:pt x="1910" y="2276"/>
                  </a:lnTo>
                  <a:lnTo>
                    <a:pt x="1960"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5322718" y="4608571"/>
              <a:ext cx="86763" cy="89475"/>
            </a:xfrm>
            <a:custGeom>
              <a:rect b="b" l="l" r="r" t="t"/>
              <a:pathLst>
                <a:path extrusionOk="0" h="2277" w="2208">
                  <a:moveTo>
                    <a:pt x="302" y="0"/>
                  </a:moveTo>
                  <a:lnTo>
                    <a:pt x="0" y="2276"/>
                  </a:lnTo>
                  <a:lnTo>
                    <a:pt x="1906" y="2276"/>
                  </a:lnTo>
                  <a:lnTo>
                    <a:pt x="2208"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5401860" y="2621986"/>
              <a:ext cx="429730" cy="473741"/>
            </a:xfrm>
            <a:custGeom>
              <a:rect b="b" l="l" r="r" t="t"/>
              <a:pathLst>
                <a:path extrusionOk="0" h="12056" w="10936">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5744595" y="2726905"/>
              <a:ext cx="303515" cy="331846"/>
            </a:xfrm>
            <a:custGeom>
              <a:rect b="b" l="l" r="r" t="t"/>
              <a:pathLst>
                <a:path extrusionOk="0" h="8445" w="7724">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5682076" y="2638490"/>
              <a:ext cx="167161" cy="221034"/>
            </a:xfrm>
            <a:custGeom>
              <a:rect b="b" l="l" r="r" t="t"/>
              <a:pathLst>
                <a:path extrusionOk="0" h="5625" w="4254">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5997618" y="2884126"/>
              <a:ext cx="87038" cy="62676"/>
            </a:xfrm>
            <a:custGeom>
              <a:rect b="b" l="l" r="r" t="t"/>
              <a:pathLst>
                <a:path extrusionOk="0" h="1595" w="2215">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25"/>
            <p:cNvGrpSpPr/>
            <p:nvPr/>
          </p:nvGrpSpPr>
          <p:grpSpPr>
            <a:xfrm>
              <a:off x="5932859" y="2488224"/>
              <a:ext cx="384109" cy="413192"/>
              <a:chOff x="5932859" y="2488224"/>
              <a:chExt cx="384109" cy="413192"/>
            </a:xfrm>
          </p:grpSpPr>
          <p:sp>
            <p:nvSpPr>
              <p:cNvPr id="530" name="Google Shape;530;p25"/>
              <p:cNvSpPr/>
              <p:nvPr/>
            </p:nvSpPr>
            <p:spPr>
              <a:xfrm>
                <a:off x="5978835" y="2512234"/>
                <a:ext cx="274515" cy="202880"/>
              </a:xfrm>
              <a:custGeom>
                <a:rect b="b" l="l" r="r" t="t"/>
                <a:pathLst>
                  <a:path extrusionOk="0" h="5163" w="6986">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6121163" y="2585716"/>
                <a:ext cx="134743" cy="67745"/>
              </a:xfrm>
              <a:custGeom>
                <a:rect b="b" l="l" r="r" t="t"/>
                <a:pathLst>
                  <a:path extrusionOk="0" h="1724" w="3429">
                    <a:moveTo>
                      <a:pt x="2010" y="1"/>
                    </a:moveTo>
                    <a:lnTo>
                      <a:pt x="1" y="940"/>
                    </a:lnTo>
                    <a:lnTo>
                      <a:pt x="1" y="1723"/>
                    </a:lnTo>
                    <a:lnTo>
                      <a:pt x="3428" y="126"/>
                    </a:lnTo>
                    <a:cubicBezTo>
                      <a:pt x="3407" y="83"/>
                      <a:pt x="3385" y="44"/>
                      <a:pt x="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6121163" y="2618607"/>
                <a:ext cx="151364" cy="187319"/>
              </a:xfrm>
              <a:custGeom>
                <a:rect b="b" l="l" r="r" t="t"/>
                <a:pathLst>
                  <a:path extrusionOk="0" h="4767" w="3852">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6121163" y="2585716"/>
                <a:ext cx="79022" cy="36977"/>
              </a:xfrm>
              <a:custGeom>
                <a:rect b="b" l="l" r="r" t="t"/>
                <a:pathLst>
                  <a:path extrusionOk="0" h="941" w="2011">
                    <a:moveTo>
                      <a:pt x="1" y="1"/>
                    </a:moveTo>
                    <a:lnTo>
                      <a:pt x="1" y="940"/>
                    </a:lnTo>
                    <a:lnTo>
                      <a:pt x="20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121163" y="2590667"/>
                <a:ext cx="151207" cy="135253"/>
              </a:xfrm>
              <a:custGeom>
                <a:rect b="b" l="l" r="r" t="t"/>
                <a:pathLst>
                  <a:path extrusionOk="0" h="3442" w="3848">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027758" y="2725883"/>
                <a:ext cx="93444" cy="79887"/>
              </a:xfrm>
              <a:custGeom>
                <a:rect b="b" l="l" r="r" t="t"/>
                <a:pathLst>
                  <a:path extrusionOk="0" h="2033" w="2378">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5976438" y="2533532"/>
                <a:ext cx="264220" cy="154626"/>
              </a:xfrm>
              <a:custGeom>
                <a:rect b="b" l="l" r="r" t="t"/>
                <a:pathLst>
                  <a:path extrusionOk="0" h="3935" w="6724">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5988698" y="2653422"/>
                <a:ext cx="132503" cy="115960"/>
              </a:xfrm>
              <a:custGeom>
                <a:rect b="b" l="l" r="r" t="t"/>
                <a:pathLst>
                  <a:path extrusionOk="0" h="2951" w="3372">
                    <a:moveTo>
                      <a:pt x="3372" y="0"/>
                    </a:moveTo>
                    <a:lnTo>
                      <a:pt x="1" y="1569"/>
                    </a:lnTo>
                    <a:cubicBezTo>
                      <a:pt x="220" y="2093"/>
                      <a:pt x="561" y="2570"/>
                      <a:pt x="995" y="2951"/>
                    </a:cubicBezTo>
                    <a:lnTo>
                      <a:pt x="3372" y="1845"/>
                    </a:lnTo>
                    <a:lnTo>
                      <a:pt x="3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5932859" y="2488224"/>
                <a:ext cx="384109" cy="340295"/>
              </a:xfrm>
              <a:custGeom>
                <a:rect b="b" l="l" r="r" t="t"/>
                <a:pathLst>
                  <a:path extrusionOk="0" h="8660" w="9775">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008032" y="2844399"/>
                <a:ext cx="85231" cy="57017"/>
              </a:xfrm>
              <a:custGeom>
                <a:rect b="b" l="l" r="r" t="t"/>
                <a:pathLst>
                  <a:path extrusionOk="0" h="1451" w="2169">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5"/>
            <p:cNvSpPr/>
            <p:nvPr/>
          </p:nvSpPr>
          <p:spPr>
            <a:xfrm>
              <a:off x="5515934" y="2262864"/>
              <a:ext cx="241782" cy="287011"/>
            </a:xfrm>
            <a:custGeom>
              <a:rect b="b" l="l" r="r" t="t"/>
              <a:pathLst>
                <a:path extrusionOk="0" h="7304" w="6153">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5262046" y="2236615"/>
              <a:ext cx="531583" cy="693989"/>
            </a:xfrm>
            <a:custGeom>
              <a:rect b="b" l="l" r="r" t="t"/>
              <a:pathLst>
                <a:path extrusionOk="0" h="17661" w="13528">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5622425" y="2234728"/>
              <a:ext cx="139969" cy="168772"/>
            </a:xfrm>
            <a:custGeom>
              <a:rect b="b" l="l" r="r" t="t"/>
              <a:pathLst>
                <a:path extrusionOk="0" h="4295" w="3562">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5652761" y="2389278"/>
              <a:ext cx="53756" cy="71281"/>
            </a:xfrm>
            <a:custGeom>
              <a:rect b="b" l="l" r="r" t="t"/>
              <a:pathLst>
                <a:path extrusionOk="0" h="1814" w="1368">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5313405" y="3095694"/>
              <a:ext cx="369137" cy="1584964"/>
            </a:xfrm>
            <a:custGeom>
              <a:rect b="b" l="l" r="r" t="t"/>
              <a:pathLst>
                <a:path extrusionOk="0" h="40335" w="9394">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5296587" y="4630420"/>
              <a:ext cx="147042" cy="51948"/>
            </a:xfrm>
            <a:custGeom>
              <a:rect b="b" l="l" r="r" t="t"/>
              <a:pathLst>
                <a:path extrusionOk="0" h="1322" w="3742">
                  <a:moveTo>
                    <a:pt x="3741" y="1"/>
                  </a:moveTo>
                  <a:lnTo>
                    <a:pt x="62" y="94"/>
                  </a:lnTo>
                  <a:lnTo>
                    <a:pt x="1" y="1321"/>
                  </a:lnTo>
                  <a:lnTo>
                    <a:pt x="3454" y="1321"/>
                  </a:lnTo>
                  <a:lnTo>
                    <a:pt x="37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5519157" y="3329738"/>
              <a:ext cx="124329" cy="472955"/>
            </a:xfrm>
            <a:custGeom>
              <a:rect b="b" l="l" r="r" t="t"/>
              <a:pathLst>
                <a:path extrusionOk="0" h="12036" w="3164">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5540180" y="3095694"/>
              <a:ext cx="271293" cy="1584964"/>
            </a:xfrm>
            <a:custGeom>
              <a:rect b="b" l="l" r="r" t="t"/>
              <a:pathLst>
                <a:path extrusionOk="0" h="40335" w="6904">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5624115" y="4630420"/>
              <a:ext cx="146885" cy="51948"/>
            </a:xfrm>
            <a:custGeom>
              <a:rect b="b" l="l" r="r" t="t"/>
              <a:pathLst>
                <a:path extrusionOk="0" h="1322" w="3738">
                  <a:moveTo>
                    <a:pt x="3737" y="1"/>
                  </a:moveTo>
                  <a:lnTo>
                    <a:pt x="0" y="94"/>
                  </a:lnTo>
                  <a:lnTo>
                    <a:pt x="61" y="1321"/>
                  </a:lnTo>
                  <a:lnTo>
                    <a:pt x="3449" y="1321"/>
                  </a:lnTo>
                  <a:lnTo>
                    <a:pt x="373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5439505" y="3075574"/>
              <a:ext cx="333025" cy="33872"/>
            </a:xfrm>
            <a:custGeom>
              <a:rect b="b" l="l" r="r" t="t"/>
              <a:pathLst>
                <a:path extrusionOk="0" h="862" w="8475">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5484459" y="3073177"/>
              <a:ext cx="18115" cy="39216"/>
            </a:xfrm>
            <a:custGeom>
              <a:rect b="b" l="l" r="r" t="t"/>
              <a:pathLst>
                <a:path extrusionOk="0" h="998" w="461">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5684512" y="3073177"/>
              <a:ext cx="18076" cy="39216"/>
            </a:xfrm>
            <a:custGeom>
              <a:rect b="b" l="l" r="r" t="t"/>
              <a:pathLst>
                <a:path extrusionOk="0" h="998" w="46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2" name="Google Shape;552;p25"/>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56" name="Shape 556"/>
        <p:cNvGrpSpPr/>
        <p:nvPr/>
      </p:nvGrpSpPr>
      <p:grpSpPr>
        <a:xfrm>
          <a:off x="0" y="0"/>
          <a:ext cx="0" cy="0"/>
          <a:chOff x="0" y="0"/>
          <a:chExt cx="0" cy="0"/>
        </a:xfrm>
      </p:grpSpPr>
      <p:sp>
        <p:nvSpPr>
          <p:cNvPr id="557" name="Google Shape;557;p26"/>
          <p:cNvSpPr/>
          <p:nvPr/>
        </p:nvSpPr>
        <p:spPr>
          <a:xfrm>
            <a:off x="3427725" y="1726796"/>
            <a:ext cx="607500" cy="385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txBox="1"/>
          <p:nvPr>
            <p:ph type="ctrTitle"/>
          </p:nvPr>
        </p:nvSpPr>
        <p:spPr>
          <a:xfrm>
            <a:off x="3382850" y="1226400"/>
            <a:ext cx="2726700" cy="202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R-01</a:t>
            </a:r>
            <a:endParaRPr/>
          </a:p>
          <a:p>
            <a:pPr indent="0" lvl="0" marL="0" rtl="0" algn="l">
              <a:spcBef>
                <a:spcPts val="0"/>
              </a:spcBef>
              <a:spcAft>
                <a:spcPts val="0"/>
              </a:spcAft>
              <a:buNone/>
            </a:pPr>
            <a:r>
              <a:rPr lang="en"/>
              <a:t>Retrasos por subcontratar </a:t>
            </a:r>
            <a:r>
              <a:rPr lang="en"/>
              <a:t>empresas </a:t>
            </a:r>
            <a:endParaRPr/>
          </a:p>
        </p:txBody>
      </p:sp>
      <p:sp>
        <p:nvSpPr>
          <p:cNvPr id="559" name="Google Shape;559;p26"/>
          <p:cNvSpPr txBox="1"/>
          <p:nvPr>
            <p:ph idx="1" type="subTitle"/>
          </p:nvPr>
        </p:nvSpPr>
        <p:spPr>
          <a:xfrm>
            <a:off x="5154400" y="904125"/>
            <a:ext cx="3562800" cy="28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Debido a </a:t>
            </a:r>
            <a:r>
              <a:rPr i="1" lang="en" sz="1400"/>
              <a:t>contratar empresas externas</a:t>
            </a:r>
            <a:r>
              <a:rPr lang="en" sz="1400"/>
              <a:t> para el desarrollo y las actualizaciones del software, podría ocurrir que las empresas </a:t>
            </a:r>
            <a:r>
              <a:rPr i="1" lang="en" sz="1400"/>
              <a:t>no se comuniquen correctamente</a:t>
            </a:r>
            <a:r>
              <a:rPr lang="en" sz="1400"/>
              <a:t> entre sí y hubiera</a:t>
            </a:r>
            <a:r>
              <a:rPr i="1" lang="en" sz="1400"/>
              <a:t> retrasos</a:t>
            </a:r>
            <a:r>
              <a:rPr lang="en" sz="1400"/>
              <a:t> en sus entregas, lo que provocaría que hubiera que </a:t>
            </a:r>
            <a:r>
              <a:rPr i="1" lang="en" sz="1400"/>
              <a:t>retrasar la entrega del proyecto</a:t>
            </a:r>
            <a:r>
              <a:rPr lang="en" sz="1400"/>
              <a:t> CibiUAM y el comienzo del proyecto posterior.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560" name="Google Shape;560;p26"/>
          <p:cNvSpPr txBox="1"/>
          <p:nvPr>
            <p:ph idx="2" type="ctrTitle"/>
          </p:nvPr>
        </p:nvSpPr>
        <p:spPr>
          <a:xfrm>
            <a:off x="5002000" y="255450"/>
            <a:ext cx="3964200" cy="50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Identificación de riesgos</a:t>
            </a:r>
            <a:endParaRPr sz="3100"/>
          </a:p>
        </p:txBody>
      </p:sp>
      <p:grpSp>
        <p:nvGrpSpPr>
          <p:cNvPr id="561" name="Google Shape;561;p26"/>
          <p:cNvGrpSpPr/>
          <p:nvPr/>
        </p:nvGrpSpPr>
        <p:grpSpPr>
          <a:xfrm>
            <a:off x="5054705" y="4052241"/>
            <a:ext cx="358069" cy="317995"/>
            <a:chOff x="3584280" y="3699191"/>
            <a:chExt cx="358069" cy="317995"/>
          </a:xfrm>
        </p:grpSpPr>
        <p:sp>
          <p:nvSpPr>
            <p:cNvPr id="562" name="Google Shape;562;p26"/>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26"/>
          <p:cNvSpPr txBox="1"/>
          <p:nvPr/>
        </p:nvSpPr>
        <p:spPr>
          <a:xfrm>
            <a:off x="5487925" y="4018650"/>
            <a:ext cx="32292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naheim"/>
                <a:ea typeface="Anaheim"/>
                <a:cs typeface="Anaheim"/>
                <a:sym typeface="Anaheim"/>
              </a:rPr>
              <a:t>Relacionado con fuentes externas</a:t>
            </a:r>
            <a:endParaRPr>
              <a:latin typeface="Anaheim"/>
              <a:ea typeface="Anaheim"/>
              <a:cs typeface="Anaheim"/>
              <a:sym typeface="Anaheim"/>
            </a:endParaRPr>
          </a:p>
        </p:txBody>
      </p:sp>
      <p:grpSp>
        <p:nvGrpSpPr>
          <p:cNvPr id="567" name="Google Shape;567;p26"/>
          <p:cNvGrpSpPr/>
          <p:nvPr/>
        </p:nvGrpSpPr>
        <p:grpSpPr>
          <a:xfrm>
            <a:off x="5054705" y="3493428"/>
            <a:ext cx="358069" cy="317995"/>
            <a:chOff x="3584280" y="3699191"/>
            <a:chExt cx="358069" cy="317995"/>
          </a:xfrm>
        </p:grpSpPr>
        <p:sp>
          <p:nvSpPr>
            <p:cNvPr id="568" name="Google Shape;568;p26"/>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26"/>
          <p:cNvSpPr txBox="1"/>
          <p:nvPr/>
        </p:nvSpPr>
        <p:spPr>
          <a:xfrm>
            <a:off x="5487925" y="3443013"/>
            <a:ext cx="2768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naheim"/>
                <a:ea typeface="Anaheim"/>
                <a:cs typeface="Anaheim"/>
                <a:sym typeface="Anaheim"/>
              </a:rPr>
              <a:t>Riesgo del negocio e impredecible</a:t>
            </a:r>
            <a:endParaRPr>
              <a:latin typeface="Anaheim"/>
              <a:ea typeface="Anaheim"/>
              <a:cs typeface="Anaheim"/>
              <a:sym typeface="Anaheim"/>
            </a:endParaRPr>
          </a:p>
        </p:txBody>
      </p:sp>
      <p:grpSp>
        <p:nvGrpSpPr>
          <p:cNvPr id="573" name="Google Shape;573;p26"/>
          <p:cNvGrpSpPr/>
          <p:nvPr/>
        </p:nvGrpSpPr>
        <p:grpSpPr>
          <a:xfrm>
            <a:off x="112875" y="1046398"/>
            <a:ext cx="4265392" cy="3725949"/>
            <a:chOff x="269009" y="982900"/>
            <a:chExt cx="4331667" cy="3725949"/>
          </a:xfrm>
        </p:grpSpPr>
        <p:grpSp>
          <p:nvGrpSpPr>
            <p:cNvPr id="574" name="Google Shape;574;p26"/>
            <p:cNvGrpSpPr/>
            <p:nvPr/>
          </p:nvGrpSpPr>
          <p:grpSpPr>
            <a:xfrm>
              <a:off x="411575" y="982900"/>
              <a:ext cx="2214990" cy="3181003"/>
              <a:chOff x="624596" y="982906"/>
              <a:chExt cx="2001980" cy="3181003"/>
            </a:xfrm>
          </p:grpSpPr>
          <p:sp>
            <p:nvSpPr>
              <p:cNvPr id="575" name="Google Shape;575;p26"/>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6"/>
            <p:cNvGrpSpPr/>
            <p:nvPr/>
          </p:nvGrpSpPr>
          <p:grpSpPr>
            <a:xfrm>
              <a:off x="269009" y="4383698"/>
              <a:ext cx="4331667" cy="164164"/>
              <a:chOff x="269009" y="4383698"/>
              <a:chExt cx="4331667" cy="164164"/>
            </a:xfrm>
          </p:grpSpPr>
          <p:sp>
            <p:nvSpPr>
              <p:cNvPr id="578" name="Google Shape;578;p26"/>
              <p:cNvSpPr/>
              <p:nvPr/>
            </p:nvSpPr>
            <p:spPr>
              <a:xfrm>
                <a:off x="269009" y="4383698"/>
                <a:ext cx="4331667" cy="16125"/>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6"/>
            <p:cNvGrpSpPr/>
            <p:nvPr/>
          </p:nvGrpSpPr>
          <p:grpSpPr>
            <a:xfrm>
              <a:off x="2072827" y="1904259"/>
              <a:ext cx="1418990" cy="2804590"/>
              <a:chOff x="2072827" y="1904259"/>
              <a:chExt cx="1418990" cy="2804590"/>
            </a:xfrm>
          </p:grpSpPr>
          <p:sp>
            <p:nvSpPr>
              <p:cNvPr id="584" name="Google Shape;584;p26"/>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640" name="Google Shape;640;p26"/>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44" name="Shape 644"/>
        <p:cNvGrpSpPr/>
        <p:nvPr/>
      </p:nvGrpSpPr>
      <p:grpSpPr>
        <a:xfrm>
          <a:off x="0" y="0"/>
          <a:ext cx="0" cy="0"/>
          <a:chOff x="0" y="0"/>
          <a:chExt cx="0" cy="0"/>
        </a:xfrm>
      </p:grpSpPr>
      <p:sp>
        <p:nvSpPr>
          <p:cNvPr id="645" name="Google Shape;645;p27"/>
          <p:cNvSpPr txBox="1"/>
          <p:nvPr>
            <p:ph idx="1" type="subTitle"/>
          </p:nvPr>
        </p:nvSpPr>
        <p:spPr>
          <a:xfrm>
            <a:off x="5154400" y="904125"/>
            <a:ext cx="3562800" cy="28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Debido al </a:t>
            </a:r>
            <a:r>
              <a:rPr i="1" lang="en" sz="1400"/>
              <a:t>incremento en la rotación del personal técnico</a:t>
            </a:r>
            <a:r>
              <a:rPr lang="en" sz="1400"/>
              <a:t>, el equipo de programadores no tiene alta experiencia en este tipo de aplicaciones, ni en la arquitectura técnica subyacente. Este contratiempo puede producir que la velocidad de trabajo sea más lenta de lo estimada, lo que podría producir un </a:t>
            </a:r>
            <a:r>
              <a:rPr i="1" lang="en" sz="1400"/>
              <a:t>retraso en la entrega del proyecto</a:t>
            </a:r>
            <a:r>
              <a:rPr lang="en" sz="1400"/>
              <a:t> CibiUAM y el comienzo del proyecto posterior.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646" name="Google Shape;646;p27"/>
          <p:cNvSpPr txBox="1"/>
          <p:nvPr>
            <p:ph idx="2" type="ctrTitle"/>
          </p:nvPr>
        </p:nvSpPr>
        <p:spPr>
          <a:xfrm>
            <a:off x="5002000" y="255450"/>
            <a:ext cx="3964200" cy="50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Identificación de riesgos</a:t>
            </a:r>
            <a:endParaRPr sz="3100"/>
          </a:p>
        </p:txBody>
      </p:sp>
      <p:grpSp>
        <p:nvGrpSpPr>
          <p:cNvPr id="647" name="Google Shape;647;p27"/>
          <p:cNvGrpSpPr/>
          <p:nvPr/>
        </p:nvGrpSpPr>
        <p:grpSpPr>
          <a:xfrm>
            <a:off x="5054705" y="4052241"/>
            <a:ext cx="358069" cy="317995"/>
            <a:chOff x="3584280" y="3699191"/>
            <a:chExt cx="358069" cy="317995"/>
          </a:xfrm>
        </p:grpSpPr>
        <p:sp>
          <p:nvSpPr>
            <p:cNvPr id="648" name="Google Shape;648;p27"/>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7"/>
          <p:cNvSpPr txBox="1"/>
          <p:nvPr/>
        </p:nvSpPr>
        <p:spPr>
          <a:xfrm>
            <a:off x="5487925" y="4018650"/>
            <a:ext cx="32292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naheim"/>
                <a:ea typeface="Anaheim"/>
                <a:cs typeface="Anaheim"/>
                <a:sym typeface="Anaheim"/>
              </a:rPr>
              <a:t>Relacionado con la gestión del personal</a:t>
            </a:r>
            <a:endParaRPr>
              <a:latin typeface="Anaheim"/>
              <a:ea typeface="Anaheim"/>
              <a:cs typeface="Anaheim"/>
              <a:sym typeface="Anaheim"/>
            </a:endParaRPr>
          </a:p>
          <a:p>
            <a:pPr indent="0" lvl="0" marL="0" rtl="0" algn="l">
              <a:spcBef>
                <a:spcPts val="0"/>
              </a:spcBef>
              <a:spcAft>
                <a:spcPts val="0"/>
              </a:spcAft>
              <a:buNone/>
            </a:pPr>
            <a:r>
              <a:t/>
            </a:r>
            <a:endParaRPr>
              <a:solidFill>
                <a:schemeClr val="accent3"/>
              </a:solidFill>
              <a:latin typeface="Anaheim"/>
              <a:ea typeface="Anaheim"/>
              <a:cs typeface="Anaheim"/>
              <a:sym typeface="Anaheim"/>
            </a:endParaRPr>
          </a:p>
          <a:p>
            <a:pPr indent="0" lvl="0" marL="0" rtl="0" algn="l">
              <a:spcBef>
                <a:spcPts val="0"/>
              </a:spcBef>
              <a:spcAft>
                <a:spcPts val="0"/>
              </a:spcAft>
              <a:buNone/>
            </a:pPr>
            <a:r>
              <a:t/>
            </a:r>
            <a:endParaRPr>
              <a:solidFill>
                <a:schemeClr val="accent3"/>
              </a:solidFill>
              <a:latin typeface="Anaheim"/>
              <a:ea typeface="Anaheim"/>
              <a:cs typeface="Anaheim"/>
              <a:sym typeface="Anaheim"/>
            </a:endParaRPr>
          </a:p>
        </p:txBody>
      </p:sp>
      <p:grpSp>
        <p:nvGrpSpPr>
          <p:cNvPr id="653" name="Google Shape;653;p27"/>
          <p:cNvGrpSpPr/>
          <p:nvPr/>
        </p:nvGrpSpPr>
        <p:grpSpPr>
          <a:xfrm>
            <a:off x="5054705" y="3493428"/>
            <a:ext cx="358069" cy="317995"/>
            <a:chOff x="3584280" y="3699191"/>
            <a:chExt cx="358069" cy="317995"/>
          </a:xfrm>
        </p:grpSpPr>
        <p:sp>
          <p:nvSpPr>
            <p:cNvPr id="654" name="Google Shape;654;p27"/>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27"/>
          <p:cNvSpPr txBox="1"/>
          <p:nvPr/>
        </p:nvSpPr>
        <p:spPr>
          <a:xfrm>
            <a:off x="5487925" y="3443013"/>
            <a:ext cx="2768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naheim"/>
                <a:ea typeface="Anaheim"/>
                <a:cs typeface="Anaheim"/>
                <a:sym typeface="Anaheim"/>
              </a:rPr>
              <a:t>Riesgo del negocio</a:t>
            </a:r>
            <a:endParaRPr>
              <a:latin typeface="Anaheim"/>
              <a:ea typeface="Anaheim"/>
              <a:cs typeface="Anaheim"/>
              <a:sym typeface="Anaheim"/>
            </a:endParaRPr>
          </a:p>
        </p:txBody>
      </p:sp>
      <p:grpSp>
        <p:nvGrpSpPr>
          <p:cNvPr id="659" name="Google Shape;659;p27"/>
          <p:cNvGrpSpPr/>
          <p:nvPr/>
        </p:nvGrpSpPr>
        <p:grpSpPr>
          <a:xfrm>
            <a:off x="112875" y="1046398"/>
            <a:ext cx="4265392" cy="3725949"/>
            <a:chOff x="269009" y="982900"/>
            <a:chExt cx="4331667" cy="3725949"/>
          </a:xfrm>
        </p:grpSpPr>
        <p:grpSp>
          <p:nvGrpSpPr>
            <p:cNvPr id="660" name="Google Shape;660;p27"/>
            <p:cNvGrpSpPr/>
            <p:nvPr/>
          </p:nvGrpSpPr>
          <p:grpSpPr>
            <a:xfrm>
              <a:off x="411575" y="982900"/>
              <a:ext cx="2214990" cy="3181003"/>
              <a:chOff x="624596" y="982906"/>
              <a:chExt cx="2001980" cy="3181003"/>
            </a:xfrm>
          </p:grpSpPr>
          <p:sp>
            <p:nvSpPr>
              <p:cNvPr id="661" name="Google Shape;661;p27"/>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7"/>
            <p:cNvGrpSpPr/>
            <p:nvPr/>
          </p:nvGrpSpPr>
          <p:grpSpPr>
            <a:xfrm>
              <a:off x="269009" y="4383698"/>
              <a:ext cx="4331667" cy="164164"/>
              <a:chOff x="269009" y="4383698"/>
              <a:chExt cx="4331667" cy="164164"/>
            </a:xfrm>
          </p:grpSpPr>
          <p:sp>
            <p:nvSpPr>
              <p:cNvPr id="664" name="Google Shape;664;p27"/>
              <p:cNvSpPr/>
              <p:nvPr/>
            </p:nvSpPr>
            <p:spPr>
              <a:xfrm>
                <a:off x="269009" y="4383698"/>
                <a:ext cx="4331667" cy="16125"/>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27"/>
            <p:cNvGrpSpPr/>
            <p:nvPr/>
          </p:nvGrpSpPr>
          <p:grpSpPr>
            <a:xfrm>
              <a:off x="2072827" y="1904259"/>
              <a:ext cx="1418990" cy="2804590"/>
              <a:chOff x="2072827" y="1904259"/>
              <a:chExt cx="1418990" cy="2804590"/>
            </a:xfrm>
          </p:grpSpPr>
          <p:sp>
            <p:nvSpPr>
              <p:cNvPr id="670" name="Google Shape;670;p27"/>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6" name="Google Shape;726;p27"/>
          <p:cNvSpPr/>
          <p:nvPr/>
        </p:nvSpPr>
        <p:spPr>
          <a:xfrm>
            <a:off x="3427725" y="1726796"/>
            <a:ext cx="607500" cy="385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7" name="Google Shape;727;p27"/>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
        <p:nvSpPr>
          <p:cNvPr id="728" name="Google Shape;728;p27"/>
          <p:cNvSpPr txBox="1"/>
          <p:nvPr>
            <p:ph type="ctrTitle"/>
          </p:nvPr>
        </p:nvSpPr>
        <p:spPr>
          <a:xfrm>
            <a:off x="3377175" y="1226400"/>
            <a:ext cx="2681700" cy="202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R-02</a:t>
            </a:r>
            <a:endParaRPr/>
          </a:p>
          <a:p>
            <a:pPr indent="0" lvl="0" marL="0" rtl="0" algn="l">
              <a:spcBef>
                <a:spcPts val="0"/>
              </a:spcBef>
              <a:spcAft>
                <a:spcPts val="0"/>
              </a:spcAft>
              <a:buNone/>
            </a:pPr>
            <a:r>
              <a:rPr lang="en"/>
              <a:t>Retrasos por ROTACIÓN </a:t>
            </a:r>
            <a:endParaRPr/>
          </a:p>
          <a:p>
            <a:pPr indent="0" lvl="0" marL="0" rtl="0" algn="l">
              <a:spcBef>
                <a:spcPts val="0"/>
              </a:spcBef>
              <a:spcAft>
                <a:spcPts val="0"/>
              </a:spcAft>
              <a:buNone/>
            </a:pPr>
            <a:r>
              <a:rPr lang="en"/>
              <a:t>Del PERSONAL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32" name="Shape 732"/>
        <p:cNvGrpSpPr/>
        <p:nvPr/>
      </p:nvGrpSpPr>
      <p:grpSpPr>
        <a:xfrm>
          <a:off x="0" y="0"/>
          <a:ext cx="0" cy="0"/>
          <a:chOff x="0" y="0"/>
          <a:chExt cx="0" cy="0"/>
        </a:xfrm>
      </p:grpSpPr>
      <p:sp>
        <p:nvSpPr>
          <p:cNvPr id="733" name="Google Shape;733;p28"/>
          <p:cNvSpPr txBox="1"/>
          <p:nvPr>
            <p:ph idx="1" type="subTitle"/>
          </p:nvPr>
        </p:nvSpPr>
        <p:spPr>
          <a:xfrm>
            <a:off x="5154400" y="904125"/>
            <a:ext cx="3562800" cy="28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 presencia de programadores inexpertos puede suponer problemas en el correcto funcionamiento de la aplicación</a:t>
            </a:r>
            <a:r>
              <a:rPr lang="en" sz="1400"/>
              <a:t>.</a:t>
            </a:r>
            <a:endParaRPr sz="1400"/>
          </a:p>
          <a:p>
            <a:pPr indent="0" lvl="0" marL="0" rtl="0" algn="l">
              <a:spcBef>
                <a:spcPts val="0"/>
              </a:spcBef>
              <a:spcAft>
                <a:spcPts val="0"/>
              </a:spcAft>
              <a:buNone/>
            </a:pPr>
            <a:r>
              <a:rPr lang="en" sz="1400"/>
              <a:t>Esto puede darse debido a problemas con la API de google, lo que supondría un rendimiento pobre; mal acceso a la base de datos, lo que provocaría agujeros de seguridad o no cumplir el tiempo de entrega.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pSp>
        <p:nvGrpSpPr>
          <p:cNvPr id="734" name="Google Shape;734;p28"/>
          <p:cNvGrpSpPr/>
          <p:nvPr/>
        </p:nvGrpSpPr>
        <p:grpSpPr>
          <a:xfrm>
            <a:off x="112875" y="1046398"/>
            <a:ext cx="4265392" cy="3725949"/>
            <a:chOff x="269009" y="982900"/>
            <a:chExt cx="4331667" cy="3725949"/>
          </a:xfrm>
        </p:grpSpPr>
        <p:grpSp>
          <p:nvGrpSpPr>
            <p:cNvPr id="735" name="Google Shape;735;p28"/>
            <p:cNvGrpSpPr/>
            <p:nvPr/>
          </p:nvGrpSpPr>
          <p:grpSpPr>
            <a:xfrm>
              <a:off x="411575" y="982900"/>
              <a:ext cx="2214990" cy="3181003"/>
              <a:chOff x="624596" y="982906"/>
              <a:chExt cx="2001980" cy="3181003"/>
            </a:xfrm>
          </p:grpSpPr>
          <p:sp>
            <p:nvSpPr>
              <p:cNvPr id="736" name="Google Shape;736;p28"/>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8"/>
            <p:cNvGrpSpPr/>
            <p:nvPr/>
          </p:nvGrpSpPr>
          <p:grpSpPr>
            <a:xfrm>
              <a:off x="269009" y="4383698"/>
              <a:ext cx="4331667" cy="164164"/>
              <a:chOff x="269009" y="4383698"/>
              <a:chExt cx="4331667" cy="164164"/>
            </a:xfrm>
          </p:grpSpPr>
          <p:sp>
            <p:nvSpPr>
              <p:cNvPr id="739" name="Google Shape;739;p28"/>
              <p:cNvSpPr/>
              <p:nvPr/>
            </p:nvSpPr>
            <p:spPr>
              <a:xfrm>
                <a:off x="269009" y="4383698"/>
                <a:ext cx="4331667" cy="16125"/>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28"/>
            <p:cNvGrpSpPr/>
            <p:nvPr/>
          </p:nvGrpSpPr>
          <p:grpSpPr>
            <a:xfrm>
              <a:off x="2072827" y="1904259"/>
              <a:ext cx="1418990" cy="2804590"/>
              <a:chOff x="2072827" y="1904259"/>
              <a:chExt cx="1418990" cy="2804590"/>
            </a:xfrm>
          </p:grpSpPr>
          <p:sp>
            <p:nvSpPr>
              <p:cNvPr id="745" name="Google Shape;745;p28"/>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1" name="Google Shape;801;p28"/>
          <p:cNvSpPr txBox="1"/>
          <p:nvPr>
            <p:ph idx="2" type="ctrTitle"/>
          </p:nvPr>
        </p:nvSpPr>
        <p:spPr>
          <a:xfrm>
            <a:off x="5002000" y="255450"/>
            <a:ext cx="3964200" cy="50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Identificación de riesgos</a:t>
            </a:r>
            <a:endParaRPr sz="3100"/>
          </a:p>
        </p:txBody>
      </p:sp>
      <p:grpSp>
        <p:nvGrpSpPr>
          <p:cNvPr id="802" name="Google Shape;802;p28"/>
          <p:cNvGrpSpPr/>
          <p:nvPr/>
        </p:nvGrpSpPr>
        <p:grpSpPr>
          <a:xfrm>
            <a:off x="5054705" y="4052241"/>
            <a:ext cx="358069" cy="317995"/>
            <a:chOff x="3584280" y="3699191"/>
            <a:chExt cx="358069" cy="317995"/>
          </a:xfrm>
        </p:grpSpPr>
        <p:sp>
          <p:nvSpPr>
            <p:cNvPr id="803" name="Google Shape;803;p28"/>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8"/>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8"/>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28"/>
          <p:cNvSpPr txBox="1"/>
          <p:nvPr/>
        </p:nvSpPr>
        <p:spPr>
          <a:xfrm>
            <a:off x="5487925" y="4018650"/>
            <a:ext cx="34218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naheim"/>
                <a:ea typeface="Anaheim"/>
                <a:cs typeface="Anaheim"/>
                <a:sym typeface="Anaheim"/>
              </a:rPr>
              <a:t>Relacionado con el desarrollo del software</a:t>
            </a:r>
            <a:endParaRPr>
              <a:latin typeface="Anaheim"/>
              <a:ea typeface="Anaheim"/>
              <a:cs typeface="Anaheim"/>
              <a:sym typeface="Anaheim"/>
            </a:endParaRPr>
          </a:p>
          <a:p>
            <a:pPr indent="0" lvl="0" marL="0" rtl="0" algn="l">
              <a:spcBef>
                <a:spcPts val="0"/>
              </a:spcBef>
              <a:spcAft>
                <a:spcPts val="0"/>
              </a:spcAft>
              <a:buNone/>
            </a:pPr>
            <a:r>
              <a:t/>
            </a:r>
            <a:endParaRPr>
              <a:solidFill>
                <a:schemeClr val="accent3"/>
              </a:solidFill>
              <a:latin typeface="Anaheim"/>
              <a:ea typeface="Anaheim"/>
              <a:cs typeface="Anaheim"/>
              <a:sym typeface="Anaheim"/>
            </a:endParaRPr>
          </a:p>
        </p:txBody>
      </p:sp>
      <p:grpSp>
        <p:nvGrpSpPr>
          <p:cNvPr id="808" name="Google Shape;808;p28"/>
          <p:cNvGrpSpPr/>
          <p:nvPr/>
        </p:nvGrpSpPr>
        <p:grpSpPr>
          <a:xfrm>
            <a:off x="5054705" y="3493428"/>
            <a:ext cx="358069" cy="317995"/>
            <a:chOff x="3584280" y="3699191"/>
            <a:chExt cx="358069" cy="317995"/>
          </a:xfrm>
        </p:grpSpPr>
        <p:sp>
          <p:nvSpPr>
            <p:cNvPr id="809" name="Google Shape;809;p28"/>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8"/>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8"/>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28"/>
          <p:cNvSpPr txBox="1"/>
          <p:nvPr/>
        </p:nvSpPr>
        <p:spPr>
          <a:xfrm>
            <a:off x="5487925" y="3443013"/>
            <a:ext cx="2768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naheim"/>
                <a:ea typeface="Anaheim"/>
                <a:cs typeface="Anaheim"/>
                <a:sym typeface="Anaheim"/>
              </a:rPr>
              <a:t>Riesgo técnico</a:t>
            </a:r>
            <a:endParaRPr>
              <a:latin typeface="Anaheim"/>
              <a:ea typeface="Anaheim"/>
              <a:cs typeface="Anaheim"/>
              <a:sym typeface="Anaheim"/>
            </a:endParaRPr>
          </a:p>
        </p:txBody>
      </p:sp>
      <p:pic>
        <p:nvPicPr>
          <p:cNvPr id="814" name="Google Shape;814;p28"/>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
        <p:nvSpPr>
          <p:cNvPr id="815" name="Google Shape;815;p28"/>
          <p:cNvSpPr/>
          <p:nvPr/>
        </p:nvSpPr>
        <p:spPr>
          <a:xfrm>
            <a:off x="3427725" y="1726796"/>
            <a:ext cx="607500" cy="385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8"/>
          <p:cNvSpPr txBox="1"/>
          <p:nvPr>
            <p:ph type="ctrTitle"/>
          </p:nvPr>
        </p:nvSpPr>
        <p:spPr>
          <a:xfrm>
            <a:off x="3366800" y="1726800"/>
            <a:ext cx="2006400" cy="184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R-03</a:t>
            </a:r>
            <a:endParaRPr/>
          </a:p>
          <a:p>
            <a:pPr indent="0" lvl="0" marL="0" rtl="0" algn="l">
              <a:spcBef>
                <a:spcPts val="0"/>
              </a:spcBef>
              <a:spcAft>
                <a:spcPts val="0"/>
              </a:spcAft>
              <a:buNone/>
            </a:pPr>
            <a:r>
              <a:rPr lang="en"/>
              <a:t>Mala implementación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20" name="Shape 820"/>
        <p:cNvGrpSpPr/>
        <p:nvPr/>
      </p:nvGrpSpPr>
      <p:grpSpPr>
        <a:xfrm>
          <a:off x="0" y="0"/>
          <a:ext cx="0" cy="0"/>
          <a:chOff x="0" y="0"/>
          <a:chExt cx="0" cy="0"/>
        </a:xfrm>
      </p:grpSpPr>
      <p:sp>
        <p:nvSpPr>
          <p:cNvPr id="821" name="Google Shape;821;p29"/>
          <p:cNvSpPr txBox="1"/>
          <p:nvPr>
            <p:ph idx="1" type="subTitle"/>
          </p:nvPr>
        </p:nvSpPr>
        <p:spPr>
          <a:xfrm>
            <a:off x="5154400" y="904125"/>
            <a:ext cx="3562800" cy="28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Debido a los </a:t>
            </a:r>
            <a:r>
              <a:rPr i="1" lang="en" sz="1400"/>
              <a:t>antecedentes</a:t>
            </a:r>
            <a:r>
              <a:rPr lang="en" sz="1400"/>
              <a:t> del anterior sistema, hay un alto riesgo de que siga la misma tendencia y la aplicación siga sin tener el apoyo espera. Además debido a la situación de pandemia mundial de la cual aún se está recuperando el país, es probable que la ciudadanía aún tenga miedo y no se muestre partícipe a compartir objetos, como pueden ser las bicicletas.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822" name="Google Shape;822;p29"/>
          <p:cNvSpPr txBox="1"/>
          <p:nvPr>
            <p:ph idx="2" type="ctrTitle"/>
          </p:nvPr>
        </p:nvSpPr>
        <p:spPr>
          <a:xfrm>
            <a:off x="5002000" y="255450"/>
            <a:ext cx="3964200" cy="50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Identificación de riesgos</a:t>
            </a:r>
            <a:endParaRPr sz="3100"/>
          </a:p>
        </p:txBody>
      </p:sp>
      <p:grpSp>
        <p:nvGrpSpPr>
          <p:cNvPr id="823" name="Google Shape;823;p29"/>
          <p:cNvGrpSpPr/>
          <p:nvPr/>
        </p:nvGrpSpPr>
        <p:grpSpPr>
          <a:xfrm>
            <a:off x="5054705" y="4052241"/>
            <a:ext cx="358069" cy="317995"/>
            <a:chOff x="3584280" y="3699191"/>
            <a:chExt cx="358069" cy="317995"/>
          </a:xfrm>
        </p:grpSpPr>
        <p:sp>
          <p:nvSpPr>
            <p:cNvPr id="824" name="Google Shape;824;p29"/>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29"/>
          <p:cNvSpPr txBox="1"/>
          <p:nvPr/>
        </p:nvSpPr>
        <p:spPr>
          <a:xfrm>
            <a:off x="5487925" y="4018650"/>
            <a:ext cx="32292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naheim"/>
                <a:ea typeface="Anaheim"/>
                <a:cs typeface="Anaheim"/>
                <a:sym typeface="Anaheim"/>
              </a:rPr>
              <a:t>Relacionado con la conclusión del proyecto</a:t>
            </a:r>
            <a:endParaRPr>
              <a:latin typeface="Anaheim"/>
              <a:ea typeface="Anaheim"/>
              <a:cs typeface="Anaheim"/>
              <a:sym typeface="Anaheim"/>
            </a:endParaRPr>
          </a:p>
          <a:p>
            <a:pPr indent="0" lvl="0" marL="0" rtl="0" algn="l">
              <a:spcBef>
                <a:spcPts val="0"/>
              </a:spcBef>
              <a:spcAft>
                <a:spcPts val="0"/>
              </a:spcAft>
              <a:buNone/>
            </a:pPr>
            <a:r>
              <a:t/>
            </a:r>
            <a:endParaRPr>
              <a:solidFill>
                <a:schemeClr val="accent3"/>
              </a:solidFill>
              <a:latin typeface="Anaheim"/>
              <a:ea typeface="Anaheim"/>
              <a:cs typeface="Anaheim"/>
              <a:sym typeface="Anaheim"/>
            </a:endParaRPr>
          </a:p>
        </p:txBody>
      </p:sp>
      <p:grpSp>
        <p:nvGrpSpPr>
          <p:cNvPr id="829" name="Google Shape;829;p29"/>
          <p:cNvGrpSpPr/>
          <p:nvPr/>
        </p:nvGrpSpPr>
        <p:grpSpPr>
          <a:xfrm>
            <a:off x="5054705" y="3493428"/>
            <a:ext cx="358069" cy="317995"/>
            <a:chOff x="3584280" y="3699191"/>
            <a:chExt cx="358069" cy="317995"/>
          </a:xfrm>
        </p:grpSpPr>
        <p:sp>
          <p:nvSpPr>
            <p:cNvPr id="830" name="Google Shape;830;p29"/>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29"/>
          <p:cNvSpPr txBox="1"/>
          <p:nvPr/>
        </p:nvSpPr>
        <p:spPr>
          <a:xfrm>
            <a:off x="5487925" y="3443013"/>
            <a:ext cx="2768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naheim"/>
                <a:ea typeface="Anaheim"/>
                <a:cs typeface="Anaheim"/>
                <a:sym typeface="Anaheim"/>
              </a:rPr>
              <a:t>Riesgo del negocio e impredecible</a:t>
            </a:r>
            <a:endParaRPr>
              <a:latin typeface="Anaheim"/>
              <a:ea typeface="Anaheim"/>
              <a:cs typeface="Anaheim"/>
              <a:sym typeface="Anaheim"/>
            </a:endParaRPr>
          </a:p>
        </p:txBody>
      </p:sp>
      <p:grpSp>
        <p:nvGrpSpPr>
          <p:cNvPr id="835" name="Google Shape;835;p29"/>
          <p:cNvGrpSpPr/>
          <p:nvPr/>
        </p:nvGrpSpPr>
        <p:grpSpPr>
          <a:xfrm>
            <a:off x="112875" y="1046398"/>
            <a:ext cx="4265392" cy="3725949"/>
            <a:chOff x="269009" y="982900"/>
            <a:chExt cx="4331667" cy="3725949"/>
          </a:xfrm>
        </p:grpSpPr>
        <p:grpSp>
          <p:nvGrpSpPr>
            <p:cNvPr id="836" name="Google Shape;836;p29"/>
            <p:cNvGrpSpPr/>
            <p:nvPr/>
          </p:nvGrpSpPr>
          <p:grpSpPr>
            <a:xfrm>
              <a:off x="411575" y="982900"/>
              <a:ext cx="2214990" cy="3181003"/>
              <a:chOff x="624596" y="982906"/>
              <a:chExt cx="2001980" cy="3181003"/>
            </a:xfrm>
          </p:grpSpPr>
          <p:sp>
            <p:nvSpPr>
              <p:cNvPr id="837" name="Google Shape;837;p29"/>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29"/>
            <p:cNvGrpSpPr/>
            <p:nvPr/>
          </p:nvGrpSpPr>
          <p:grpSpPr>
            <a:xfrm>
              <a:off x="269009" y="4383698"/>
              <a:ext cx="4331667" cy="164164"/>
              <a:chOff x="269009" y="4383698"/>
              <a:chExt cx="4331667" cy="164164"/>
            </a:xfrm>
          </p:grpSpPr>
          <p:sp>
            <p:nvSpPr>
              <p:cNvPr id="840" name="Google Shape;840;p29"/>
              <p:cNvSpPr/>
              <p:nvPr/>
            </p:nvSpPr>
            <p:spPr>
              <a:xfrm>
                <a:off x="269009" y="4383698"/>
                <a:ext cx="4331667" cy="16125"/>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29"/>
            <p:cNvGrpSpPr/>
            <p:nvPr/>
          </p:nvGrpSpPr>
          <p:grpSpPr>
            <a:xfrm>
              <a:off x="2072827" y="1904259"/>
              <a:ext cx="1418990" cy="2804590"/>
              <a:chOff x="2072827" y="1904259"/>
              <a:chExt cx="1418990" cy="2804590"/>
            </a:xfrm>
          </p:grpSpPr>
          <p:sp>
            <p:nvSpPr>
              <p:cNvPr id="846" name="Google Shape;846;p29"/>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9"/>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9"/>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9"/>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9"/>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9"/>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9"/>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9"/>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9"/>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9"/>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9"/>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9"/>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9"/>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9"/>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9"/>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9"/>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9"/>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02" name="Google Shape;902;p29"/>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
        <p:nvSpPr>
          <p:cNvPr id="903" name="Google Shape;903;p29"/>
          <p:cNvSpPr/>
          <p:nvPr/>
        </p:nvSpPr>
        <p:spPr>
          <a:xfrm>
            <a:off x="3427725" y="1726796"/>
            <a:ext cx="607500" cy="385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9"/>
          <p:cNvSpPr txBox="1"/>
          <p:nvPr>
            <p:ph type="ctrTitle"/>
          </p:nvPr>
        </p:nvSpPr>
        <p:spPr>
          <a:xfrm>
            <a:off x="3377150" y="1633925"/>
            <a:ext cx="2681700" cy="198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R-04</a:t>
            </a:r>
            <a:endParaRPr/>
          </a:p>
          <a:p>
            <a:pPr indent="0" lvl="0" marL="0" rtl="0" algn="l">
              <a:spcBef>
                <a:spcPts val="0"/>
              </a:spcBef>
              <a:spcAft>
                <a:spcPts val="0"/>
              </a:spcAft>
              <a:buNone/>
            </a:pPr>
            <a:r>
              <a:rPr lang="en"/>
              <a:t>Falta de uso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08" name="Shape 908"/>
        <p:cNvGrpSpPr/>
        <p:nvPr/>
      </p:nvGrpSpPr>
      <p:grpSpPr>
        <a:xfrm>
          <a:off x="0" y="0"/>
          <a:ext cx="0" cy="0"/>
          <a:chOff x="0" y="0"/>
          <a:chExt cx="0" cy="0"/>
        </a:xfrm>
      </p:grpSpPr>
      <p:sp>
        <p:nvSpPr>
          <p:cNvPr id="909" name="Google Shape;909;p30"/>
          <p:cNvSpPr txBox="1"/>
          <p:nvPr>
            <p:ph type="ctrTitle"/>
          </p:nvPr>
        </p:nvSpPr>
        <p:spPr>
          <a:xfrm>
            <a:off x="838200" y="1715300"/>
            <a:ext cx="3022800" cy="1220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 </a:t>
            </a:r>
            <a:endParaRPr/>
          </a:p>
          <a:p>
            <a:pPr indent="0" lvl="0" marL="0" rtl="0" algn="r">
              <a:spcBef>
                <a:spcPts val="0"/>
              </a:spcBef>
              <a:spcAft>
                <a:spcPts val="0"/>
              </a:spcAft>
              <a:buNone/>
            </a:pPr>
            <a:r>
              <a:rPr lang="en"/>
              <a:t>estimación de riesgos </a:t>
            </a:r>
            <a:endParaRPr/>
          </a:p>
        </p:txBody>
      </p:sp>
      <p:sp>
        <p:nvSpPr>
          <p:cNvPr id="910" name="Google Shape;910;p30"/>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8144291" y="3323561"/>
            <a:ext cx="2664" cy="4920"/>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8144291" y="2719094"/>
            <a:ext cx="2664" cy="5935"/>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30"/>
          <p:cNvGrpSpPr/>
          <p:nvPr/>
        </p:nvGrpSpPr>
        <p:grpSpPr>
          <a:xfrm>
            <a:off x="4762619" y="893106"/>
            <a:ext cx="3936924" cy="3336074"/>
            <a:chOff x="2662433" y="1049418"/>
            <a:chExt cx="2214616" cy="1650460"/>
          </a:xfrm>
        </p:grpSpPr>
        <p:sp>
          <p:nvSpPr>
            <p:cNvPr id="915" name="Google Shape;915;p30"/>
            <p:cNvSpPr/>
            <p:nvPr/>
          </p:nvSpPr>
          <p:spPr>
            <a:xfrm>
              <a:off x="2662433" y="2499776"/>
              <a:ext cx="2214616" cy="1095"/>
            </a:xfrm>
            <a:custGeom>
              <a:rect b="b" l="l" r="r" t="t"/>
              <a:pathLst>
                <a:path extrusionOk="0" h="60" w="121299">
                  <a:moveTo>
                    <a:pt x="0" y="0"/>
                  </a:moveTo>
                  <a:lnTo>
                    <a:pt x="0" y="60"/>
                  </a:lnTo>
                  <a:lnTo>
                    <a:pt x="121299" y="60"/>
                  </a:lnTo>
                  <a:lnTo>
                    <a:pt x="121299" y="0"/>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3034502" y="2550641"/>
              <a:ext cx="244139" cy="1187"/>
            </a:xfrm>
            <a:custGeom>
              <a:rect b="b" l="l" r="r" t="t"/>
              <a:pathLst>
                <a:path extrusionOk="0" h="65" w="13372">
                  <a:moveTo>
                    <a:pt x="1" y="0"/>
                  </a:moveTo>
                  <a:lnTo>
                    <a:pt x="1" y="64"/>
                  </a:lnTo>
                  <a:lnTo>
                    <a:pt x="13372" y="64"/>
                  </a:lnTo>
                  <a:lnTo>
                    <a:pt x="13372" y="0"/>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2958661" y="2551244"/>
              <a:ext cx="27916" cy="1114"/>
            </a:xfrm>
            <a:custGeom>
              <a:rect b="b" l="l" r="r" t="t"/>
              <a:pathLst>
                <a:path extrusionOk="0" h="61" w="1529">
                  <a:moveTo>
                    <a:pt x="1" y="1"/>
                  </a:moveTo>
                  <a:lnTo>
                    <a:pt x="1" y="61"/>
                  </a:lnTo>
                  <a:lnTo>
                    <a:pt x="1528" y="61"/>
                  </a:lnTo>
                  <a:lnTo>
                    <a:pt x="1528"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a:off x="3697359" y="2531818"/>
              <a:ext cx="51979" cy="1114"/>
            </a:xfrm>
            <a:custGeom>
              <a:rect b="b" l="l" r="r" t="t"/>
              <a:pathLst>
                <a:path extrusionOk="0" h="61" w="2847">
                  <a:moveTo>
                    <a:pt x="0" y="1"/>
                  </a:moveTo>
                  <a:lnTo>
                    <a:pt x="0" y="61"/>
                  </a:lnTo>
                  <a:lnTo>
                    <a:pt x="2846" y="61"/>
                  </a:lnTo>
                  <a:lnTo>
                    <a:pt x="2846"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a:off x="3774807" y="2531818"/>
              <a:ext cx="285493" cy="1114"/>
            </a:xfrm>
            <a:custGeom>
              <a:rect b="b" l="l" r="r" t="t"/>
              <a:pathLst>
                <a:path extrusionOk="0" h="61" w="15637">
                  <a:moveTo>
                    <a:pt x="1" y="1"/>
                  </a:moveTo>
                  <a:lnTo>
                    <a:pt x="1" y="61"/>
                  </a:lnTo>
                  <a:lnTo>
                    <a:pt x="15636" y="61"/>
                  </a:lnTo>
                  <a:lnTo>
                    <a:pt x="15636"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a:off x="4281636" y="2552339"/>
              <a:ext cx="186044" cy="1114"/>
            </a:xfrm>
            <a:custGeom>
              <a:rect b="b" l="l" r="r" t="t"/>
              <a:pathLst>
                <a:path extrusionOk="0" h="61" w="10190">
                  <a:moveTo>
                    <a:pt x="1" y="1"/>
                  </a:moveTo>
                  <a:lnTo>
                    <a:pt x="1" y="61"/>
                  </a:lnTo>
                  <a:lnTo>
                    <a:pt x="10189" y="61"/>
                  </a:lnTo>
                  <a:lnTo>
                    <a:pt x="10189"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a:off x="4512319" y="2532366"/>
              <a:ext cx="157763" cy="1114"/>
            </a:xfrm>
            <a:custGeom>
              <a:rect b="b" l="l" r="r" t="t"/>
              <a:pathLst>
                <a:path extrusionOk="0" h="61" w="8641">
                  <a:moveTo>
                    <a:pt x="1" y="0"/>
                  </a:moveTo>
                  <a:lnTo>
                    <a:pt x="1" y="60"/>
                  </a:lnTo>
                  <a:lnTo>
                    <a:pt x="8640" y="60"/>
                  </a:lnTo>
                  <a:lnTo>
                    <a:pt x="8640" y="0"/>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2831698" y="1049418"/>
              <a:ext cx="905828" cy="1252811"/>
            </a:xfrm>
            <a:custGeom>
              <a:rect b="b" l="l" r="r" t="t"/>
              <a:pathLst>
                <a:path extrusionOk="0" h="68619" w="49614">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3787271" y="1062175"/>
              <a:ext cx="905919" cy="1252811"/>
            </a:xfrm>
            <a:custGeom>
              <a:rect b="b" l="l" r="r" t="t"/>
              <a:pathLst>
                <a:path extrusionOk="0" h="68619" w="49619">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a:off x="3534429" y="1132198"/>
              <a:ext cx="1089279" cy="703315"/>
            </a:xfrm>
            <a:custGeom>
              <a:rect b="b" l="l" r="r" t="t"/>
              <a:pathLst>
                <a:path extrusionOk="0" h="38522" w="59662">
                  <a:moveTo>
                    <a:pt x="0" y="1"/>
                  </a:moveTo>
                  <a:lnTo>
                    <a:pt x="0" y="38521"/>
                  </a:lnTo>
                  <a:lnTo>
                    <a:pt x="59662" y="38521"/>
                  </a:lnTo>
                  <a:lnTo>
                    <a:pt x="59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30"/>
            <p:cNvGrpSpPr/>
            <p:nvPr/>
          </p:nvGrpSpPr>
          <p:grpSpPr>
            <a:xfrm>
              <a:off x="3517997" y="1132198"/>
              <a:ext cx="1105711" cy="719199"/>
              <a:chOff x="3517997" y="1132198"/>
              <a:chExt cx="1105711" cy="719199"/>
            </a:xfrm>
          </p:grpSpPr>
          <p:sp>
            <p:nvSpPr>
              <p:cNvPr id="926" name="Google Shape;926;p30"/>
              <p:cNvSpPr/>
              <p:nvPr/>
            </p:nvSpPr>
            <p:spPr>
              <a:xfrm>
                <a:off x="3517997" y="1132198"/>
                <a:ext cx="1098006" cy="703315"/>
              </a:xfrm>
              <a:custGeom>
                <a:rect b="b" l="l" r="r" t="t"/>
                <a:pathLst>
                  <a:path extrusionOk="0" h="38522" w="60140">
                    <a:moveTo>
                      <a:pt x="0" y="1"/>
                    </a:moveTo>
                    <a:lnTo>
                      <a:pt x="0" y="38521"/>
                    </a:lnTo>
                    <a:lnTo>
                      <a:pt x="60140" y="38521"/>
                    </a:lnTo>
                    <a:lnTo>
                      <a:pt x="6014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0"/>
              <p:cNvSpPr/>
              <p:nvPr/>
            </p:nvSpPr>
            <p:spPr>
              <a:xfrm>
                <a:off x="3534429" y="1835495"/>
                <a:ext cx="1089279" cy="15902"/>
              </a:xfrm>
              <a:custGeom>
                <a:rect b="b" l="l" r="r" t="t"/>
                <a:pathLst>
                  <a:path extrusionOk="0" h="871" w="59662">
                    <a:moveTo>
                      <a:pt x="0" y="0"/>
                    </a:moveTo>
                    <a:lnTo>
                      <a:pt x="0" y="871"/>
                    </a:lnTo>
                    <a:lnTo>
                      <a:pt x="59662" y="871"/>
                    </a:lnTo>
                    <a:lnTo>
                      <a:pt x="59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30"/>
            <p:cNvSpPr/>
            <p:nvPr/>
          </p:nvSpPr>
          <p:spPr>
            <a:xfrm>
              <a:off x="3540965" y="1162012"/>
              <a:ext cx="1052070" cy="643686"/>
            </a:xfrm>
            <a:custGeom>
              <a:rect b="b" l="l" r="r" t="t"/>
              <a:pathLst>
                <a:path extrusionOk="0" h="35256" w="57624">
                  <a:moveTo>
                    <a:pt x="1" y="0"/>
                  </a:moveTo>
                  <a:lnTo>
                    <a:pt x="1" y="35256"/>
                  </a:lnTo>
                  <a:lnTo>
                    <a:pt x="57623" y="35256"/>
                  </a:lnTo>
                  <a:lnTo>
                    <a:pt x="576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4029847" y="1162012"/>
              <a:ext cx="306836" cy="643686"/>
            </a:xfrm>
            <a:custGeom>
              <a:rect b="b" l="l" r="r" t="t"/>
              <a:pathLst>
                <a:path extrusionOk="0" h="35256" w="16806">
                  <a:moveTo>
                    <a:pt x="1" y="0"/>
                  </a:moveTo>
                  <a:lnTo>
                    <a:pt x="7386" y="35256"/>
                  </a:lnTo>
                  <a:lnTo>
                    <a:pt x="16805" y="35256"/>
                  </a:lnTo>
                  <a:lnTo>
                    <a:pt x="94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a:off x="3901368" y="1162012"/>
              <a:ext cx="214635" cy="643686"/>
            </a:xfrm>
            <a:custGeom>
              <a:rect b="b" l="l" r="r" t="t"/>
              <a:pathLst>
                <a:path extrusionOk="0" h="35256" w="11756">
                  <a:moveTo>
                    <a:pt x="1" y="0"/>
                  </a:moveTo>
                  <a:lnTo>
                    <a:pt x="7386" y="35256"/>
                  </a:lnTo>
                  <a:lnTo>
                    <a:pt x="11756" y="35256"/>
                  </a:lnTo>
                  <a:lnTo>
                    <a:pt x="43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a:off x="3540965" y="1157978"/>
              <a:ext cx="2958" cy="580369"/>
            </a:xfrm>
            <a:custGeom>
              <a:rect b="b" l="l" r="r" t="t"/>
              <a:pathLst>
                <a:path extrusionOk="0" h="31788" w="162">
                  <a:moveTo>
                    <a:pt x="1" y="1"/>
                  </a:moveTo>
                  <a:lnTo>
                    <a:pt x="1" y="31787"/>
                  </a:lnTo>
                  <a:lnTo>
                    <a:pt x="162" y="31787"/>
                  </a:lnTo>
                  <a:lnTo>
                    <a:pt x="162"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a:off x="3495084" y="1381595"/>
              <a:ext cx="75166" cy="20193"/>
            </a:xfrm>
            <a:custGeom>
              <a:rect b="b" l="l" r="r" t="t"/>
              <a:pathLst>
                <a:path extrusionOk="0" h="1106" w="4117">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0"/>
            <p:cNvSpPr/>
            <p:nvPr/>
          </p:nvSpPr>
          <p:spPr>
            <a:xfrm>
              <a:off x="3505236" y="2049071"/>
              <a:ext cx="190079" cy="450723"/>
            </a:xfrm>
            <a:custGeom>
              <a:rect b="b" l="l" r="r" t="t"/>
              <a:pathLst>
                <a:path extrusionOk="0" h="24687" w="10411">
                  <a:moveTo>
                    <a:pt x="1" y="1"/>
                  </a:moveTo>
                  <a:lnTo>
                    <a:pt x="1" y="24686"/>
                  </a:lnTo>
                  <a:lnTo>
                    <a:pt x="10411" y="24686"/>
                  </a:lnTo>
                  <a:lnTo>
                    <a:pt x="10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a:off x="3505236" y="2414733"/>
              <a:ext cx="104013" cy="85062"/>
            </a:xfrm>
            <a:custGeom>
              <a:rect b="b" l="l" r="r" t="t"/>
              <a:pathLst>
                <a:path extrusionOk="0" h="4659" w="5697">
                  <a:moveTo>
                    <a:pt x="1" y="1"/>
                  </a:moveTo>
                  <a:lnTo>
                    <a:pt x="1" y="4658"/>
                  </a:lnTo>
                  <a:lnTo>
                    <a:pt x="2780" y="4658"/>
                  </a:lnTo>
                  <a:lnTo>
                    <a:pt x="5697" y="1"/>
                  </a:lnTo>
                  <a:close/>
                </a:path>
              </a:pathLst>
            </a:custGeom>
            <a:solidFill>
              <a:srgbClr val="F3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a:off x="4462750" y="2049071"/>
              <a:ext cx="190079" cy="450723"/>
            </a:xfrm>
            <a:custGeom>
              <a:rect b="b" l="l" r="r" t="t"/>
              <a:pathLst>
                <a:path extrusionOk="0" h="24687" w="10411">
                  <a:moveTo>
                    <a:pt x="0" y="1"/>
                  </a:moveTo>
                  <a:lnTo>
                    <a:pt x="0" y="24686"/>
                  </a:lnTo>
                  <a:lnTo>
                    <a:pt x="10411" y="24686"/>
                  </a:lnTo>
                  <a:lnTo>
                    <a:pt x="1041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a:off x="3505236" y="2049071"/>
              <a:ext cx="1001862" cy="421456"/>
            </a:xfrm>
            <a:custGeom>
              <a:rect b="b" l="l" r="r" t="t"/>
              <a:pathLst>
                <a:path extrusionOk="0" h="23084" w="54874">
                  <a:moveTo>
                    <a:pt x="1" y="1"/>
                  </a:moveTo>
                  <a:lnTo>
                    <a:pt x="1" y="23084"/>
                  </a:lnTo>
                  <a:lnTo>
                    <a:pt x="54874" y="23084"/>
                  </a:lnTo>
                  <a:lnTo>
                    <a:pt x="54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a:off x="4403085" y="2414733"/>
              <a:ext cx="104013" cy="85062"/>
            </a:xfrm>
            <a:custGeom>
              <a:rect b="b" l="l" r="r" t="t"/>
              <a:pathLst>
                <a:path extrusionOk="0" h="4659" w="5697">
                  <a:moveTo>
                    <a:pt x="0" y="1"/>
                  </a:moveTo>
                  <a:lnTo>
                    <a:pt x="2918" y="4658"/>
                  </a:lnTo>
                  <a:lnTo>
                    <a:pt x="5697" y="4658"/>
                  </a:lnTo>
                  <a:lnTo>
                    <a:pt x="56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a:off x="3544580" y="2090680"/>
              <a:ext cx="923154" cy="146900"/>
            </a:xfrm>
            <a:custGeom>
              <a:rect b="b" l="l" r="r" t="t"/>
              <a:pathLst>
                <a:path extrusionOk="0" h="8046" w="50563">
                  <a:moveTo>
                    <a:pt x="1" y="0"/>
                  </a:moveTo>
                  <a:lnTo>
                    <a:pt x="1" y="8046"/>
                  </a:lnTo>
                  <a:lnTo>
                    <a:pt x="50563" y="8046"/>
                  </a:lnTo>
                  <a:lnTo>
                    <a:pt x="505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a:off x="3544580" y="2280595"/>
              <a:ext cx="923154" cy="146845"/>
            </a:xfrm>
            <a:custGeom>
              <a:rect b="b" l="l" r="r" t="t"/>
              <a:pathLst>
                <a:path extrusionOk="0" h="8043" w="50563">
                  <a:moveTo>
                    <a:pt x="1" y="0"/>
                  </a:moveTo>
                  <a:lnTo>
                    <a:pt x="1" y="8042"/>
                  </a:lnTo>
                  <a:lnTo>
                    <a:pt x="50563" y="8042"/>
                  </a:lnTo>
                  <a:lnTo>
                    <a:pt x="505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a:off x="3706616" y="2090680"/>
              <a:ext cx="761119" cy="146900"/>
            </a:xfrm>
            <a:custGeom>
              <a:rect b="b" l="l" r="r" t="t"/>
              <a:pathLst>
                <a:path extrusionOk="0" h="8046" w="41688">
                  <a:moveTo>
                    <a:pt x="0" y="0"/>
                  </a:moveTo>
                  <a:lnTo>
                    <a:pt x="0" y="8046"/>
                  </a:lnTo>
                  <a:lnTo>
                    <a:pt x="41688" y="8046"/>
                  </a:lnTo>
                  <a:lnTo>
                    <a:pt x="4168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a:off x="3706616" y="2280595"/>
              <a:ext cx="761119" cy="146845"/>
            </a:xfrm>
            <a:custGeom>
              <a:rect b="b" l="l" r="r" t="t"/>
              <a:pathLst>
                <a:path extrusionOk="0" h="8043" w="41688">
                  <a:moveTo>
                    <a:pt x="0" y="0"/>
                  </a:moveTo>
                  <a:lnTo>
                    <a:pt x="0" y="8042"/>
                  </a:lnTo>
                  <a:lnTo>
                    <a:pt x="41688" y="8042"/>
                  </a:lnTo>
                  <a:lnTo>
                    <a:pt x="4168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2" name="Google Shape;942;p30"/>
            <p:cNvGrpSpPr/>
            <p:nvPr/>
          </p:nvGrpSpPr>
          <p:grpSpPr>
            <a:xfrm>
              <a:off x="2940312" y="1852548"/>
              <a:ext cx="421127" cy="567717"/>
              <a:chOff x="2940312" y="1852548"/>
              <a:chExt cx="421127" cy="567717"/>
            </a:xfrm>
          </p:grpSpPr>
          <p:sp>
            <p:nvSpPr>
              <p:cNvPr id="943" name="Google Shape;943;p30"/>
              <p:cNvSpPr/>
              <p:nvPr/>
            </p:nvSpPr>
            <p:spPr>
              <a:xfrm>
                <a:off x="3147973" y="1911318"/>
                <a:ext cx="30362" cy="508946"/>
              </a:xfrm>
              <a:custGeom>
                <a:rect b="b" l="l" r="r" t="t"/>
                <a:pathLst>
                  <a:path extrusionOk="0" h="27876" w="1663">
                    <a:moveTo>
                      <a:pt x="1211" y="0"/>
                    </a:moveTo>
                    <a:lnTo>
                      <a:pt x="359" y="621"/>
                    </a:lnTo>
                    <a:cubicBezTo>
                      <a:pt x="1" y="3803"/>
                      <a:pt x="549" y="21530"/>
                      <a:pt x="1162" y="27876"/>
                    </a:cubicBezTo>
                    <a:lnTo>
                      <a:pt x="1663" y="27876"/>
                    </a:lnTo>
                    <a:cubicBezTo>
                      <a:pt x="1651" y="27788"/>
                      <a:pt x="1642" y="27723"/>
                      <a:pt x="1634" y="27675"/>
                    </a:cubicBezTo>
                    <a:lnTo>
                      <a:pt x="1634" y="27675"/>
                    </a:lnTo>
                    <a:cubicBezTo>
                      <a:pt x="1650" y="27390"/>
                      <a:pt x="1629" y="26062"/>
                      <a:pt x="1405" y="21299"/>
                    </a:cubicBezTo>
                    <a:cubicBezTo>
                      <a:pt x="949" y="11576"/>
                      <a:pt x="1211" y="1"/>
                      <a:pt x="12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a:off x="2940312" y="2147899"/>
                <a:ext cx="229898" cy="148397"/>
              </a:xfrm>
              <a:custGeom>
                <a:rect b="b" l="l" r="r" t="t"/>
                <a:pathLst>
                  <a:path extrusionOk="0" h="8128" w="12592">
                    <a:moveTo>
                      <a:pt x="1423" y="0"/>
                    </a:moveTo>
                    <a:cubicBezTo>
                      <a:pt x="1415" y="0"/>
                      <a:pt x="1407" y="0"/>
                      <a:pt x="1398" y="0"/>
                    </a:cubicBezTo>
                    <a:cubicBezTo>
                      <a:pt x="1" y="4"/>
                      <a:pt x="5653" y="1564"/>
                      <a:pt x="8006" y="3286"/>
                    </a:cubicBezTo>
                    <a:cubicBezTo>
                      <a:pt x="9832" y="4624"/>
                      <a:pt x="11890" y="6876"/>
                      <a:pt x="12592" y="8127"/>
                    </a:cubicBezTo>
                    <a:cubicBezTo>
                      <a:pt x="12140" y="5498"/>
                      <a:pt x="11878" y="3638"/>
                      <a:pt x="10168" y="2293"/>
                    </a:cubicBezTo>
                    <a:cubicBezTo>
                      <a:pt x="8462" y="955"/>
                      <a:pt x="4978" y="0"/>
                      <a:pt x="1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3161958" y="2178627"/>
                <a:ext cx="199481" cy="155116"/>
              </a:xfrm>
              <a:custGeom>
                <a:rect b="b" l="l" r="r" t="t"/>
                <a:pathLst>
                  <a:path extrusionOk="0" h="8496" w="10926">
                    <a:moveTo>
                      <a:pt x="9727" y="1"/>
                    </a:moveTo>
                    <a:cubicBezTo>
                      <a:pt x="9711" y="1"/>
                      <a:pt x="9693" y="1"/>
                      <a:pt x="9674" y="2"/>
                    </a:cubicBezTo>
                    <a:cubicBezTo>
                      <a:pt x="6125" y="124"/>
                      <a:pt x="2843" y="1200"/>
                      <a:pt x="1424" y="2601"/>
                    </a:cubicBezTo>
                    <a:cubicBezTo>
                      <a:pt x="0" y="3998"/>
                      <a:pt x="135" y="5862"/>
                      <a:pt x="240" y="8495"/>
                    </a:cubicBezTo>
                    <a:cubicBezTo>
                      <a:pt x="672" y="7225"/>
                      <a:pt x="2248" y="4909"/>
                      <a:pt x="3788" y="3512"/>
                    </a:cubicBezTo>
                    <a:cubicBezTo>
                      <a:pt x="5740" y="1736"/>
                      <a:pt x="10925" y="1"/>
                      <a:pt x="9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2967315" y="1981208"/>
                <a:ext cx="194716" cy="125703"/>
              </a:xfrm>
              <a:custGeom>
                <a:rect b="b" l="l" r="r" t="t"/>
                <a:pathLst>
                  <a:path extrusionOk="0" h="6885" w="10665">
                    <a:moveTo>
                      <a:pt x="1205" y="1"/>
                    </a:moveTo>
                    <a:cubicBezTo>
                      <a:pt x="1198" y="1"/>
                      <a:pt x="1192" y="1"/>
                      <a:pt x="1185" y="1"/>
                    </a:cubicBezTo>
                    <a:cubicBezTo>
                      <a:pt x="1" y="1"/>
                      <a:pt x="4790" y="1323"/>
                      <a:pt x="6781" y="2783"/>
                    </a:cubicBezTo>
                    <a:cubicBezTo>
                      <a:pt x="8327" y="3919"/>
                      <a:pt x="10071" y="5824"/>
                      <a:pt x="10665" y="6885"/>
                    </a:cubicBezTo>
                    <a:cubicBezTo>
                      <a:pt x="10280" y="4655"/>
                      <a:pt x="10063" y="3083"/>
                      <a:pt x="8615" y="1943"/>
                    </a:cubicBezTo>
                    <a:cubicBezTo>
                      <a:pt x="7168" y="810"/>
                      <a:pt x="4216" y="1"/>
                      <a:pt x="1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3155057" y="2007262"/>
                <a:ext cx="168900" cy="131363"/>
              </a:xfrm>
              <a:custGeom>
                <a:rect b="b" l="l" r="r" t="t"/>
                <a:pathLst>
                  <a:path extrusionOk="0" h="7195" w="9251">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3148667" y="1852548"/>
                <a:ext cx="123822" cy="107482"/>
              </a:xfrm>
              <a:custGeom>
                <a:rect b="b" l="l" r="r" t="t"/>
                <a:pathLst>
                  <a:path extrusionOk="0" h="5887" w="6782">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3077754" y="1868687"/>
                <a:ext cx="87618" cy="92839"/>
              </a:xfrm>
              <a:custGeom>
                <a:rect b="b" l="l" r="r" t="t"/>
                <a:pathLst>
                  <a:path extrusionOk="0" h="5085" w="4799">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0" name="Google Shape;950;p30"/>
            <p:cNvSpPr/>
            <p:nvPr/>
          </p:nvSpPr>
          <p:spPr>
            <a:xfrm>
              <a:off x="3101051" y="2384516"/>
              <a:ext cx="140418" cy="115278"/>
            </a:xfrm>
            <a:custGeom>
              <a:rect b="b" l="l" r="r" t="t"/>
              <a:pathLst>
                <a:path extrusionOk="0" h="6314" w="7691">
                  <a:moveTo>
                    <a:pt x="1" y="1"/>
                  </a:moveTo>
                  <a:lnTo>
                    <a:pt x="314" y="2978"/>
                  </a:lnTo>
                  <a:cubicBezTo>
                    <a:pt x="423" y="4849"/>
                    <a:pt x="1973" y="6313"/>
                    <a:pt x="3848" y="6313"/>
                  </a:cubicBezTo>
                  <a:cubicBezTo>
                    <a:pt x="5723" y="6313"/>
                    <a:pt x="7273" y="4849"/>
                    <a:pt x="7382" y="2978"/>
                  </a:cubicBezTo>
                  <a:lnTo>
                    <a:pt x="7691"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3087413" y="2365839"/>
              <a:ext cx="167713" cy="41134"/>
            </a:xfrm>
            <a:custGeom>
              <a:rect b="b" l="l" r="r" t="t"/>
              <a:pathLst>
                <a:path extrusionOk="0" h="2253" w="9186">
                  <a:moveTo>
                    <a:pt x="1" y="0"/>
                  </a:moveTo>
                  <a:lnTo>
                    <a:pt x="251" y="2253"/>
                  </a:lnTo>
                  <a:lnTo>
                    <a:pt x="8939" y="2253"/>
                  </a:lnTo>
                  <a:lnTo>
                    <a:pt x="9186"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2910936" y="2599535"/>
              <a:ext cx="1717611" cy="100343"/>
            </a:xfrm>
            <a:custGeom>
              <a:rect b="b" l="l" r="r" t="t"/>
              <a:pathLst>
                <a:path extrusionOk="0" h="5496" w="94077">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3026396" y="1770151"/>
              <a:ext cx="10991" cy="57986"/>
            </a:xfrm>
            <a:custGeom>
              <a:rect b="b" l="l" r="r" t="t"/>
              <a:pathLst>
                <a:path extrusionOk="0" h="3176" w="602">
                  <a:moveTo>
                    <a:pt x="243" y="1"/>
                  </a:moveTo>
                  <a:lnTo>
                    <a:pt x="0" y="12"/>
                  </a:lnTo>
                  <a:cubicBezTo>
                    <a:pt x="56" y="1069"/>
                    <a:pt x="179" y="2134"/>
                    <a:pt x="362" y="3176"/>
                  </a:cubicBezTo>
                  <a:lnTo>
                    <a:pt x="602" y="3135"/>
                  </a:lnTo>
                  <a:cubicBezTo>
                    <a:pt x="418" y="2100"/>
                    <a:pt x="299" y="1047"/>
                    <a:pt x="2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3036474" y="1845299"/>
              <a:ext cx="10991" cy="28317"/>
            </a:xfrm>
            <a:custGeom>
              <a:rect b="b" l="l" r="r" t="t"/>
              <a:pathLst>
                <a:path extrusionOk="0" h="1551" w="602">
                  <a:moveTo>
                    <a:pt x="240" y="1"/>
                  </a:moveTo>
                  <a:lnTo>
                    <a:pt x="0" y="53"/>
                  </a:lnTo>
                  <a:cubicBezTo>
                    <a:pt x="109" y="551"/>
                    <a:pt x="232" y="1054"/>
                    <a:pt x="367" y="1551"/>
                  </a:cubicBezTo>
                  <a:lnTo>
                    <a:pt x="602" y="1484"/>
                  </a:lnTo>
                  <a:cubicBezTo>
                    <a:pt x="467" y="994"/>
                    <a:pt x="344" y="494"/>
                    <a:pt x="2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4197889" y="2552339"/>
              <a:ext cx="59136" cy="1114"/>
            </a:xfrm>
            <a:custGeom>
              <a:rect b="b" l="l" r="r" t="t"/>
              <a:pathLst>
                <a:path extrusionOk="0" h="61" w="3239">
                  <a:moveTo>
                    <a:pt x="0" y="1"/>
                  </a:moveTo>
                  <a:lnTo>
                    <a:pt x="0" y="61"/>
                  </a:lnTo>
                  <a:lnTo>
                    <a:pt x="3238" y="61"/>
                  </a:lnTo>
                  <a:lnTo>
                    <a:pt x="3238" y="1"/>
                  </a:lnTo>
                  <a:close/>
                </a:path>
              </a:pathLst>
            </a:custGeom>
            <a:solidFill>
              <a:srgbClr val="D4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3938614" y="2508357"/>
              <a:ext cx="46812" cy="83966"/>
            </a:xfrm>
            <a:custGeom>
              <a:rect b="b" l="l" r="r" t="t"/>
              <a:pathLst>
                <a:path extrusionOk="0" h="4599" w="2564">
                  <a:moveTo>
                    <a:pt x="893" y="1"/>
                  </a:moveTo>
                  <a:lnTo>
                    <a:pt x="0" y="4023"/>
                  </a:lnTo>
                  <a:lnTo>
                    <a:pt x="1670" y="4599"/>
                  </a:lnTo>
                  <a:lnTo>
                    <a:pt x="2563" y="579"/>
                  </a:lnTo>
                  <a:lnTo>
                    <a:pt x="89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4204845" y="2534958"/>
              <a:ext cx="57438" cy="74691"/>
            </a:xfrm>
            <a:custGeom>
              <a:rect b="b" l="l" r="r" t="t"/>
              <a:pathLst>
                <a:path extrusionOk="0" h="4091" w="3146">
                  <a:moveTo>
                    <a:pt x="0" y="1"/>
                  </a:moveTo>
                  <a:lnTo>
                    <a:pt x="1378" y="4090"/>
                  </a:lnTo>
                  <a:lnTo>
                    <a:pt x="3145" y="4090"/>
                  </a:lnTo>
                  <a:lnTo>
                    <a:pt x="1771"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4163382" y="2605943"/>
              <a:ext cx="111444" cy="36716"/>
            </a:xfrm>
            <a:custGeom>
              <a:rect b="b" l="l" r="r" t="t"/>
              <a:pathLst>
                <a:path extrusionOk="0" h="2011" w="6104">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3855232" y="2574486"/>
              <a:ext cx="120153" cy="51742"/>
            </a:xfrm>
            <a:custGeom>
              <a:rect b="b" l="l" r="r" t="t"/>
              <a:pathLst>
                <a:path extrusionOk="0" h="2834" w="6581">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3893755" y="1623672"/>
              <a:ext cx="221628" cy="172771"/>
            </a:xfrm>
            <a:custGeom>
              <a:rect b="b" l="l" r="r" t="t"/>
              <a:pathLst>
                <a:path extrusionOk="0" h="9463" w="12139">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4010147" y="1596486"/>
              <a:ext cx="125283" cy="134138"/>
            </a:xfrm>
            <a:custGeom>
              <a:rect b="b" l="l" r="r" t="t"/>
              <a:pathLst>
                <a:path extrusionOk="0" h="7347" w="6862">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3876356" y="1681110"/>
              <a:ext cx="50957" cy="35876"/>
            </a:xfrm>
            <a:custGeom>
              <a:rect b="b" l="l" r="r" t="t"/>
              <a:pathLst>
                <a:path extrusionOk="0" h="1965" w="2791">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3886032" y="1660424"/>
              <a:ext cx="45699" cy="22055"/>
            </a:xfrm>
            <a:custGeom>
              <a:rect b="b" l="l" r="r" t="t"/>
              <a:pathLst>
                <a:path extrusionOk="0" h="1208" w="2503">
                  <a:moveTo>
                    <a:pt x="2503" y="1"/>
                  </a:moveTo>
                  <a:lnTo>
                    <a:pt x="732" y="341"/>
                  </a:lnTo>
                  <a:lnTo>
                    <a:pt x="1" y="1133"/>
                  </a:lnTo>
                  <a:lnTo>
                    <a:pt x="2261" y="1208"/>
                  </a:lnTo>
                  <a:lnTo>
                    <a:pt x="250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3946446" y="2508357"/>
              <a:ext cx="38980" cy="48437"/>
            </a:xfrm>
            <a:custGeom>
              <a:rect b="b" l="l" r="r" t="t"/>
              <a:pathLst>
                <a:path extrusionOk="0" h="2653" w="2135">
                  <a:moveTo>
                    <a:pt x="464" y="1"/>
                  </a:moveTo>
                  <a:lnTo>
                    <a:pt x="1" y="2074"/>
                  </a:lnTo>
                  <a:lnTo>
                    <a:pt x="1674" y="2653"/>
                  </a:lnTo>
                  <a:lnTo>
                    <a:pt x="2134" y="579"/>
                  </a:lnTo>
                  <a:lnTo>
                    <a:pt x="464" y="1"/>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4204845" y="2534958"/>
              <a:ext cx="45297" cy="38542"/>
            </a:xfrm>
            <a:custGeom>
              <a:rect b="b" l="l" r="r" t="t"/>
              <a:pathLst>
                <a:path extrusionOk="0" h="2111" w="2481">
                  <a:moveTo>
                    <a:pt x="0" y="1"/>
                  </a:moveTo>
                  <a:lnTo>
                    <a:pt x="714" y="2111"/>
                  </a:lnTo>
                  <a:lnTo>
                    <a:pt x="2481" y="2111"/>
                  </a:lnTo>
                  <a:lnTo>
                    <a:pt x="1771" y="1"/>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4036705" y="1594149"/>
              <a:ext cx="230099" cy="301723"/>
            </a:xfrm>
            <a:custGeom>
              <a:rect b="b" l="l" r="r" t="t"/>
              <a:pathLst>
                <a:path extrusionOk="0" h="16526" w="12603">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4211929" y="1723796"/>
              <a:ext cx="33630" cy="69981"/>
            </a:xfrm>
            <a:custGeom>
              <a:rect b="b" l="l" r="r" t="t"/>
              <a:pathLst>
                <a:path extrusionOk="0" h="3833" w="1842">
                  <a:moveTo>
                    <a:pt x="1842" y="0"/>
                  </a:moveTo>
                  <a:lnTo>
                    <a:pt x="1" y="908"/>
                  </a:lnTo>
                  <a:lnTo>
                    <a:pt x="1267" y="3832"/>
                  </a:lnTo>
                  <a:cubicBezTo>
                    <a:pt x="1405" y="2652"/>
                    <a:pt x="1588" y="1356"/>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4107404" y="1652208"/>
              <a:ext cx="66074" cy="76572"/>
            </a:xfrm>
            <a:custGeom>
              <a:rect b="b" l="l" r="r" t="t"/>
              <a:pathLst>
                <a:path extrusionOk="0" h="4194" w="3619">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4137401" y="1521320"/>
              <a:ext cx="83017" cy="98755"/>
            </a:xfrm>
            <a:custGeom>
              <a:rect b="b" l="l" r="r" t="t"/>
              <a:pathLst>
                <a:path extrusionOk="0" h="5409" w="4547">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4170612" y="1534411"/>
              <a:ext cx="30034" cy="32206"/>
            </a:xfrm>
            <a:custGeom>
              <a:rect b="b" l="l" r="r" t="t"/>
              <a:pathLst>
                <a:path extrusionOk="0" h="1764" w="1645">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4127761" y="1429832"/>
              <a:ext cx="77010" cy="70985"/>
            </a:xfrm>
            <a:custGeom>
              <a:rect b="b" l="l" r="r" t="t"/>
              <a:pathLst>
                <a:path extrusionOk="0" h="3888" w="4218">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4130719" y="1433794"/>
              <a:ext cx="102644" cy="125739"/>
            </a:xfrm>
            <a:custGeom>
              <a:rect b="b" l="l" r="r" t="t"/>
              <a:pathLst>
                <a:path extrusionOk="0" h="6887" w="5622">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4193689" y="1443068"/>
              <a:ext cx="93077" cy="74929"/>
            </a:xfrm>
            <a:custGeom>
              <a:rect b="b" l="l" r="r" t="t"/>
              <a:pathLst>
                <a:path extrusionOk="0" h="4104" w="5098">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4102895" y="1404801"/>
              <a:ext cx="161378" cy="57639"/>
            </a:xfrm>
            <a:custGeom>
              <a:rect b="b" l="l" r="r" t="t"/>
              <a:pathLst>
                <a:path extrusionOk="0" h="3157" w="8839">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4249849" y="1440768"/>
              <a:ext cx="22329" cy="12470"/>
            </a:xfrm>
            <a:custGeom>
              <a:rect b="b" l="l" r="r" t="t"/>
              <a:pathLst>
                <a:path extrusionOk="0" h="683" w="1223">
                  <a:moveTo>
                    <a:pt x="1211" y="1"/>
                  </a:moveTo>
                  <a:cubicBezTo>
                    <a:pt x="1024" y="532"/>
                    <a:pt x="1" y="569"/>
                    <a:pt x="1" y="569"/>
                  </a:cubicBezTo>
                  <a:cubicBezTo>
                    <a:pt x="250" y="647"/>
                    <a:pt x="452" y="682"/>
                    <a:pt x="615" y="682"/>
                  </a:cubicBezTo>
                  <a:cubicBezTo>
                    <a:pt x="1083" y="682"/>
                    <a:pt x="1222" y="392"/>
                    <a:pt x="1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4203183" y="1500415"/>
              <a:ext cx="40623" cy="33813"/>
            </a:xfrm>
            <a:custGeom>
              <a:rect b="b" l="l" r="r" t="t"/>
              <a:pathLst>
                <a:path extrusionOk="0" h="1852" w="2225">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3937537" y="1872850"/>
              <a:ext cx="229278" cy="680256"/>
            </a:xfrm>
            <a:custGeom>
              <a:rect b="b" l="l" r="r" t="t"/>
              <a:pathLst>
                <a:path extrusionOk="0" h="37259" w="12558">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4082373" y="1947322"/>
              <a:ext cx="54444" cy="190426"/>
            </a:xfrm>
            <a:custGeom>
              <a:rect b="b" l="l" r="r" t="t"/>
              <a:pathLst>
                <a:path extrusionOk="0" h="10430" w="2982">
                  <a:moveTo>
                    <a:pt x="2428" y="0"/>
                  </a:moveTo>
                  <a:cubicBezTo>
                    <a:pt x="777" y="1726"/>
                    <a:pt x="0" y="7344"/>
                    <a:pt x="101" y="10429"/>
                  </a:cubicBezTo>
                  <a:cubicBezTo>
                    <a:pt x="1001" y="7348"/>
                    <a:pt x="2095" y="4027"/>
                    <a:pt x="2981" y="1424"/>
                  </a:cubicBezTo>
                  <a:lnTo>
                    <a:pt x="24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4109449" y="1880975"/>
              <a:ext cx="152359" cy="685021"/>
            </a:xfrm>
            <a:custGeom>
              <a:rect b="b" l="l" r="r" t="t"/>
              <a:pathLst>
                <a:path extrusionOk="0" h="37520" w="8345">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4187372" y="2545109"/>
              <a:ext cx="77832" cy="22201"/>
            </a:xfrm>
            <a:custGeom>
              <a:rect b="b" l="l" r="r" t="t"/>
              <a:pathLst>
                <a:path extrusionOk="0" h="1216" w="4263">
                  <a:moveTo>
                    <a:pt x="1" y="0"/>
                  </a:moveTo>
                  <a:lnTo>
                    <a:pt x="449" y="1215"/>
                  </a:lnTo>
                  <a:lnTo>
                    <a:pt x="4263" y="1215"/>
                  </a:lnTo>
                  <a:lnTo>
                    <a:pt x="4263" y="76"/>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3930580" y="2510730"/>
              <a:ext cx="68466" cy="44767"/>
            </a:xfrm>
            <a:custGeom>
              <a:rect b="b" l="l" r="r" t="t"/>
              <a:pathLst>
                <a:path extrusionOk="0" h="2452" w="3750">
                  <a:moveTo>
                    <a:pt x="0" y="1"/>
                  </a:moveTo>
                  <a:lnTo>
                    <a:pt x="0" y="1286"/>
                  </a:lnTo>
                  <a:lnTo>
                    <a:pt x="3372" y="2452"/>
                  </a:lnTo>
                  <a:lnTo>
                    <a:pt x="3750" y="136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4172182" y="1483801"/>
              <a:ext cx="6828" cy="9384"/>
            </a:xfrm>
            <a:custGeom>
              <a:rect b="b" l="l" r="r" t="t"/>
              <a:pathLst>
                <a:path extrusionOk="0" h="514" w="374">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a:off x="4143061" y="1479839"/>
              <a:ext cx="6847" cy="9403"/>
            </a:xfrm>
            <a:custGeom>
              <a:rect b="b" l="l" r="r" t="t"/>
              <a:pathLst>
                <a:path extrusionOk="0" h="515" w="375">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p:nvPr/>
          </p:nvSpPr>
          <p:spPr>
            <a:xfrm>
              <a:off x="4143335" y="1487507"/>
              <a:ext cx="15300" cy="24429"/>
            </a:xfrm>
            <a:custGeom>
              <a:rect b="b" l="l" r="r" t="t"/>
              <a:pathLst>
                <a:path extrusionOk="0" h="1338" w="838">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4161136" y="1512483"/>
              <a:ext cx="20120" cy="7778"/>
            </a:xfrm>
            <a:custGeom>
              <a:rect b="b" l="l" r="r" t="t"/>
              <a:pathLst>
                <a:path extrusionOk="0" h="426" w="1102">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4177093" y="1470509"/>
              <a:ext cx="13584" cy="10188"/>
            </a:xfrm>
            <a:custGeom>
              <a:rect b="b" l="l" r="r" t="t"/>
              <a:pathLst>
                <a:path extrusionOk="0" h="558" w="744">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4136580" y="1463772"/>
              <a:ext cx="13985" cy="9494"/>
            </a:xfrm>
            <a:custGeom>
              <a:rect b="b" l="l" r="r" t="t"/>
              <a:pathLst>
                <a:path extrusionOk="0" h="520" w="766">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4207163" y="2603387"/>
              <a:ext cx="16925" cy="8179"/>
            </a:xfrm>
            <a:custGeom>
              <a:rect b="b" l="l" r="r" t="t"/>
              <a:pathLst>
                <a:path extrusionOk="0" h="448" w="927">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4213152" y="2595792"/>
              <a:ext cx="10936" cy="14679"/>
            </a:xfrm>
            <a:custGeom>
              <a:rect b="b" l="l" r="r" t="t"/>
              <a:pathLst>
                <a:path extrusionOk="0" h="804" w="599">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3917946" y="2569282"/>
              <a:ext cx="18440" cy="12269"/>
            </a:xfrm>
            <a:custGeom>
              <a:rect b="b" l="l" r="r" t="t"/>
              <a:pathLst>
                <a:path extrusionOk="0" h="672" w="101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3926892" y="2564754"/>
              <a:ext cx="11539" cy="16797"/>
            </a:xfrm>
            <a:custGeom>
              <a:rect b="b" l="l" r="r" t="t"/>
              <a:pathLst>
                <a:path extrusionOk="0" h="920" w="632">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4104118" y="1652044"/>
              <a:ext cx="186610" cy="205689"/>
            </a:xfrm>
            <a:custGeom>
              <a:rect b="b" l="l" r="r" t="t"/>
              <a:pathLst>
                <a:path extrusionOk="0" h="11266" w="10221">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4209135" y="1618085"/>
              <a:ext cx="105583" cy="124261"/>
            </a:xfrm>
            <a:custGeom>
              <a:rect b="b" l="l" r="r" t="t"/>
              <a:pathLst>
                <a:path extrusionOk="0" h="6806" w="5783">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4081004" y="1825673"/>
              <a:ext cx="37811" cy="40678"/>
            </a:xfrm>
            <a:custGeom>
              <a:rect b="b" l="l" r="r" t="t"/>
              <a:pathLst>
                <a:path extrusionOk="0" h="2228" w="2071">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4056101" y="1825673"/>
              <a:ext cx="31805" cy="43727"/>
            </a:xfrm>
            <a:custGeom>
              <a:rect b="b" l="l" r="r" t="t"/>
              <a:pathLst>
                <a:path extrusionOk="0" h="2395" w="1742">
                  <a:moveTo>
                    <a:pt x="1364" y="0"/>
                  </a:moveTo>
                  <a:lnTo>
                    <a:pt x="1" y="568"/>
                  </a:lnTo>
                  <a:lnTo>
                    <a:pt x="401" y="2395"/>
                  </a:lnTo>
                  <a:lnTo>
                    <a:pt x="1742" y="2226"/>
                  </a:lnTo>
                  <a:lnTo>
                    <a:pt x="1364"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30"/>
            <p:cNvGrpSpPr/>
            <p:nvPr/>
          </p:nvGrpSpPr>
          <p:grpSpPr>
            <a:xfrm>
              <a:off x="2997886" y="1290691"/>
              <a:ext cx="1054152" cy="943876"/>
              <a:chOff x="3040436" y="1290691"/>
              <a:chExt cx="1054152" cy="943876"/>
            </a:xfrm>
          </p:grpSpPr>
          <p:sp>
            <p:nvSpPr>
              <p:cNvPr id="997" name="Google Shape;997;p30"/>
              <p:cNvSpPr/>
              <p:nvPr/>
            </p:nvSpPr>
            <p:spPr>
              <a:xfrm>
                <a:off x="3040436" y="1678024"/>
                <a:ext cx="875831" cy="556543"/>
              </a:xfrm>
              <a:custGeom>
                <a:rect b="b" l="l" r="r" t="t"/>
                <a:pathLst>
                  <a:path extrusionOk="0" h="30483" w="47971">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3596140" y="1297775"/>
                <a:ext cx="469546" cy="683123"/>
              </a:xfrm>
              <a:custGeom>
                <a:rect b="b" l="l" r="r" t="t"/>
                <a:pathLst>
                  <a:path extrusionOk="0" h="37416" w="25718">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3044179" y="1304457"/>
                <a:ext cx="627474" cy="465110"/>
              </a:xfrm>
              <a:custGeom>
                <a:rect b="b" l="l" r="r" t="t"/>
                <a:pathLst>
                  <a:path extrusionOk="0" h="25475" w="34368">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3069009" y="1678024"/>
                <a:ext cx="875758" cy="542777"/>
              </a:xfrm>
              <a:custGeom>
                <a:rect b="b" l="l" r="r" t="t"/>
                <a:pathLst>
                  <a:path extrusionOk="0" h="29729" w="47967">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3094971" y="1707893"/>
                <a:ext cx="814412" cy="487475"/>
              </a:xfrm>
              <a:custGeom>
                <a:rect b="b" l="l" r="r" t="t"/>
                <a:pathLst>
                  <a:path extrusionOk="0" h="26700" w="44607">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3624658" y="1297775"/>
                <a:ext cx="469930" cy="669356"/>
              </a:xfrm>
              <a:custGeom>
                <a:rect b="b" l="l" r="r" t="t"/>
                <a:pathLst>
                  <a:path extrusionOk="0" h="36662" w="25739">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3656280" y="1332757"/>
                <a:ext cx="411926" cy="598207"/>
              </a:xfrm>
              <a:custGeom>
                <a:rect b="b" l="l" r="r" t="t"/>
                <a:pathLst>
                  <a:path extrusionOk="0" h="32765" w="22562">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3072697" y="1290691"/>
                <a:ext cx="627456" cy="465092"/>
              </a:xfrm>
              <a:custGeom>
                <a:rect b="b" l="l" r="r" t="t"/>
                <a:pathLst>
                  <a:path extrusionOk="0" h="25474" w="34367">
                    <a:moveTo>
                      <a:pt x="23968" y="1"/>
                    </a:moveTo>
                    <a:cubicBezTo>
                      <a:pt x="11351" y="1"/>
                      <a:pt x="1374" y="9174"/>
                      <a:pt x="0" y="21216"/>
                    </a:cubicBezTo>
                    <a:lnTo>
                      <a:pt x="25347" y="25474"/>
                    </a:lnTo>
                    <a:lnTo>
                      <a:pt x="34366" y="2163"/>
                    </a:lnTo>
                    <a:cubicBezTo>
                      <a:pt x="31147" y="773"/>
                      <a:pt x="27625" y="1"/>
                      <a:pt x="239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0"/>
              <p:cNvSpPr/>
              <p:nvPr/>
            </p:nvSpPr>
            <p:spPr>
              <a:xfrm>
                <a:off x="3101526" y="1316197"/>
                <a:ext cx="565563" cy="410885"/>
              </a:xfrm>
              <a:custGeom>
                <a:rect b="b" l="l" r="r" t="t"/>
                <a:pathLst>
                  <a:path extrusionOk="0" h="22505" w="30977">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06" name="Google Shape;1006;p30"/>
          <p:cNvPicPr preferRelativeResize="0"/>
          <p:nvPr/>
        </p:nvPicPr>
        <p:blipFill rotWithShape="1">
          <a:blip r:embed="rId3">
            <a:alphaModFix/>
          </a:blip>
          <a:srcRect b="40166" l="0" r="0" t="0"/>
          <a:stretch/>
        </p:blipFill>
        <p:spPr>
          <a:xfrm>
            <a:off x="7782138" y="4431679"/>
            <a:ext cx="1109726" cy="56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EFEFEF"/>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