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9" r:id="rId3"/>
    <p:sldId id="358" r:id="rId4"/>
    <p:sldId id="356" r:id="rId5"/>
    <p:sldId id="294" r:id="rId6"/>
    <p:sldId id="357" r:id="rId7"/>
    <p:sldId id="341" r:id="rId8"/>
    <p:sldId id="371" r:id="rId9"/>
    <p:sldId id="370" r:id="rId10"/>
    <p:sldId id="315" r:id="rId11"/>
    <p:sldId id="360" r:id="rId12"/>
    <p:sldId id="295" r:id="rId13"/>
    <p:sldId id="362" r:id="rId14"/>
    <p:sldId id="297" r:id="rId15"/>
    <p:sldId id="364" r:id="rId16"/>
    <p:sldId id="355" r:id="rId17"/>
    <p:sldId id="366" r:id="rId18"/>
    <p:sldId id="363" r:id="rId19"/>
    <p:sldId id="365" r:id="rId20"/>
    <p:sldId id="367" r:id="rId21"/>
    <p:sldId id="368" r:id="rId22"/>
    <p:sldId id="260" r:id="rId23"/>
  </p:sldIdLst>
  <p:sldSz cx="9144000" cy="5143500" type="screen16x9"/>
  <p:notesSz cx="6858000" cy="9144000"/>
  <p:embeddedFontLst>
    <p:embeddedFont>
      <p:font typeface="Cambria Math" panose="02040503050406030204" pitchFamily="18" charset="0"/>
      <p:regular r:id="rId25"/>
    </p:embeddedFont>
    <p:embeddedFont>
      <p:font typeface="Roboto Slab"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8800"/>
    <a:srgbClr val="A47D00"/>
    <a:srgbClr val="F6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F93E8-AD74-4BA1-A0F6-6594FB26D5AD}" v="850" dt="2022-03-15T05:01:09.960"/>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p:scale>
          <a:sx n="90" d="100"/>
          <a:sy n="90" d="100"/>
        </p:scale>
        <p:origin x="114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avid Garcia Hernandez" userId="2bd7a0bb03f2981d" providerId="LiveId" clId="{0B1F93E8-AD74-4BA1-A0F6-6594FB26D5AD}"/>
    <pc:docChg chg="undo custSel addSld delSld modSld sldOrd">
      <pc:chgData name="Carlos David Garcia Hernandez" userId="2bd7a0bb03f2981d" providerId="LiveId" clId="{0B1F93E8-AD74-4BA1-A0F6-6594FB26D5AD}" dt="2022-03-15T05:01:09.960" v="8458"/>
      <pc:docMkLst>
        <pc:docMk/>
      </pc:docMkLst>
      <pc:sldChg chg="addSp modSp mod">
        <pc:chgData name="Carlos David Garcia Hernandez" userId="2bd7a0bb03f2981d" providerId="LiveId" clId="{0B1F93E8-AD74-4BA1-A0F6-6594FB26D5AD}" dt="2022-03-15T03:45:14.485" v="6851" actId="1076"/>
        <pc:sldMkLst>
          <pc:docMk/>
          <pc:sldMk cId="0" sldId="256"/>
        </pc:sldMkLst>
        <pc:spChg chg="mod">
          <ac:chgData name="Carlos David Garcia Hernandez" userId="2bd7a0bb03f2981d" providerId="LiveId" clId="{0B1F93E8-AD74-4BA1-A0F6-6594FB26D5AD}" dt="2022-03-15T03:21:59.155" v="6118" actId="1076"/>
          <ac:spMkLst>
            <pc:docMk/>
            <pc:sldMk cId="0" sldId="256"/>
            <ac:spMk id="4" creationId="{C1E30EBF-EE4A-44DD-914D-285470715109}"/>
          </ac:spMkLst>
        </pc:spChg>
        <pc:picChg chg="add mod">
          <ac:chgData name="Carlos David Garcia Hernandez" userId="2bd7a0bb03f2981d" providerId="LiveId" clId="{0B1F93E8-AD74-4BA1-A0F6-6594FB26D5AD}" dt="2022-03-15T03:44:45.342" v="6847" actId="1076"/>
          <ac:picMkLst>
            <pc:docMk/>
            <pc:sldMk cId="0" sldId="256"/>
            <ac:picMk id="6146" creationId="{A7EA96BF-6CC9-42E8-B6F1-218831FC8129}"/>
          </ac:picMkLst>
        </pc:picChg>
        <pc:picChg chg="add mod">
          <ac:chgData name="Carlos David Garcia Hernandez" userId="2bd7a0bb03f2981d" providerId="LiveId" clId="{0B1F93E8-AD74-4BA1-A0F6-6594FB26D5AD}" dt="2022-03-15T03:45:14.485" v="6851" actId="1076"/>
          <ac:picMkLst>
            <pc:docMk/>
            <pc:sldMk cId="0" sldId="256"/>
            <ac:picMk id="6148" creationId="{75409EFD-00CA-43D1-9EC9-7FFF4AF06787}"/>
          </ac:picMkLst>
        </pc:picChg>
      </pc:sldChg>
      <pc:sldChg chg="del">
        <pc:chgData name="Carlos David Garcia Hernandez" userId="2bd7a0bb03f2981d" providerId="LiveId" clId="{0B1F93E8-AD74-4BA1-A0F6-6594FB26D5AD}" dt="2022-03-14T06:20:12.190" v="182" actId="47"/>
        <pc:sldMkLst>
          <pc:docMk/>
          <pc:sldMk cId="0" sldId="257"/>
        </pc:sldMkLst>
      </pc:sldChg>
      <pc:sldChg chg="modSp">
        <pc:chgData name="Carlos David Garcia Hernandez" userId="2bd7a0bb03f2981d" providerId="LiveId" clId="{0B1F93E8-AD74-4BA1-A0F6-6594FB26D5AD}" dt="2022-03-14T06:18:21.148" v="31" actId="20577"/>
        <pc:sldMkLst>
          <pc:docMk/>
          <pc:sldMk cId="0" sldId="259"/>
        </pc:sldMkLst>
        <pc:spChg chg="mod">
          <ac:chgData name="Carlos David Garcia Hernandez" userId="2bd7a0bb03f2981d" providerId="LiveId" clId="{0B1F93E8-AD74-4BA1-A0F6-6594FB26D5AD}" dt="2022-03-14T06:18:21.148" v="31" actId="20577"/>
          <ac:spMkLst>
            <pc:docMk/>
            <pc:sldMk cId="0" sldId="259"/>
            <ac:spMk id="97" creationId="{00000000-0000-0000-0000-000000000000}"/>
          </ac:spMkLst>
        </pc:spChg>
      </pc:sldChg>
      <pc:sldChg chg="delSp modSp mod">
        <pc:chgData name="Carlos David Garcia Hernandez" userId="2bd7a0bb03f2981d" providerId="LiveId" clId="{0B1F93E8-AD74-4BA1-A0F6-6594FB26D5AD}" dt="2022-03-15T02:45:59.354" v="5050" actId="1076"/>
        <pc:sldMkLst>
          <pc:docMk/>
          <pc:sldMk cId="0" sldId="260"/>
        </pc:sldMkLst>
        <pc:grpChg chg="mod">
          <ac:chgData name="Carlos David Garcia Hernandez" userId="2bd7a0bb03f2981d" providerId="LiveId" clId="{0B1F93E8-AD74-4BA1-A0F6-6594FB26D5AD}" dt="2022-03-15T02:45:59.354" v="5050" actId="1076"/>
          <ac:grpSpMkLst>
            <pc:docMk/>
            <pc:sldMk cId="0" sldId="260"/>
            <ac:grpSpMk id="454" creationId="{08B9C61E-B7FD-4631-9743-956087942755}"/>
          </ac:grpSpMkLst>
        </pc:grpChg>
        <pc:picChg chg="del">
          <ac:chgData name="Carlos David Garcia Hernandez" userId="2bd7a0bb03f2981d" providerId="LiveId" clId="{0B1F93E8-AD74-4BA1-A0F6-6594FB26D5AD}" dt="2022-03-15T02:45:56.123" v="5049" actId="478"/>
          <ac:picMkLst>
            <pc:docMk/>
            <pc:sldMk cId="0" sldId="260"/>
            <ac:picMk id="677" creationId="{C839B11A-C933-4EAF-8B41-7512DA78522E}"/>
          </ac:picMkLst>
        </pc:picChg>
      </pc:sldChg>
      <pc:sldChg chg="modSp">
        <pc:chgData name="Carlos David Garcia Hernandez" userId="2bd7a0bb03f2981d" providerId="LiveId" clId="{0B1F93E8-AD74-4BA1-A0F6-6594FB26D5AD}" dt="2022-03-14T06:18:32.509" v="60" actId="20577"/>
        <pc:sldMkLst>
          <pc:docMk/>
          <pc:sldMk cId="3847261879" sldId="294"/>
        </pc:sldMkLst>
        <pc:spChg chg="mod">
          <ac:chgData name="Carlos David Garcia Hernandez" userId="2bd7a0bb03f2981d" providerId="LiveId" clId="{0B1F93E8-AD74-4BA1-A0F6-6594FB26D5AD}" dt="2022-03-14T06:18:32.509" v="60" actId="20577"/>
          <ac:spMkLst>
            <pc:docMk/>
            <pc:sldMk cId="3847261879" sldId="294"/>
            <ac:spMk id="97" creationId="{00000000-0000-0000-0000-000000000000}"/>
          </ac:spMkLst>
        </pc:spChg>
      </pc:sldChg>
      <pc:sldChg chg="modSp">
        <pc:chgData name="Carlos David Garcia Hernandez" userId="2bd7a0bb03f2981d" providerId="LiveId" clId="{0B1F93E8-AD74-4BA1-A0F6-6594FB26D5AD}" dt="2022-03-14T06:19:32.449" v="141" actId="20577"/>
        <pc:sldMkLst>
          <pc:docMk/>
          <pc:sldMk cId="4108418791" sldId="295"/>
        </pc:sldMkLst>
        <pc:spChg chg="mod">
          <ac:chgData name="Carlos David Garcia Hernandez" userId="2bd7a0bb03f2981d" providerId="LiveId" clId="{0B1F93E8-AD74-4BA1-A0F6-6594FB26D5AD}" dt="2022-03-14T06:19:32.449" v="141" actId="20577"/>
          <ac:spMkLst>
            <pc:docMk/>
            <pc:sldMk cId="4108418791" sldId="295"/>
            <ac:spMk id="97" creationId="{00000000-0000-0000-0000-000000000000}"/>
          </ac:spMkLst>
        </pc:spChg>
      </pc:sldChg>
      <pc:sldChg chg="modSp">
        <pc:chgData name="Carlos David Garcia Hernandez" userId="2bd7a0bb03f2981d" providerId="LiveId" clId="{0B1F93E8-AD74-4BA1-A0F6-6594FB26D5AD}" dt="2022-03-14T06:19:53.019" v="166" actId="20577"/>
        <pc:sldMkLst>
          <pc:docMk/>
          <pc:sldMk cId="3779411362" sldId="297"/>
        </pc:sldMkLst>
        <pc:spChg chg="mod">
          <ac:chgData name="Carlos David Garcia Hernandez" userId="2bd7a0bb03f2981d" providerId="LiveId" clId="{0B1F93E8-AD74-4BA1-A0F6-6594FB26D5AD}" dt="2022-03-14T06:19:53.019" v="166" actId="20577"/>
          <ac:spMkLst>
            <pc:docMk/>
            <pc:sldMk cId="3779411362" sldId="297"/>
            <ac:spMk id="97" creationId="{00000000-0000-0000-0000-000000000000}"/>
          </ac:spMkLst>
        </pc:spChg>
      </pc:sldChg>
      <pc:sldChg chg="del">
        <pc:chgData name="Carlos David Garcia Hernandez" userId="2bd7a0bb03f2981d" providerId="LiveId" clId="{0B1F93E8-AD74-4BA1-A0F6-6594FB26D5AD}" dt="2022-03-14T06:20:14.654" v="184" actId="47"/>
        <pc:sldMkLst>
          <pc:docMk/>
          <pc:sldMk cId="1837676097" sldId="311"/>
        </pc:sldMkLst>
      </pc:sldChg>
      <pc:sldChg chg="del">
        <pc:chgData name="Carlos David Garcia Hernandez" userId="2bd7a0bb03f2981d" providerId="LiveId" clId="{0B1F93E8-AD74-4BA1-A0F6-6594FB26D5AD}" dt="2022-03-14T06:20:39.743" v="199" actId="47"/>
        <pc:sldMkLst>
          <pc:docMk/>
          <pc:sldMk cId="3641217871" sldId="313"/>
        </pc:sldMkLst>
      </pc:sldChg>
      <pc:sldChg chg="modSp">
        <pc:chgData name="Carlos David Garcia Hernandez" userId="2bd7a0bb03f2981d" providerId="LiveId" clId="{0B1F93E8-AD74-4BA1-A0F6-6594FB26D5AD}" dt="2022-03-14T06:19:15.466" v="117" actId="20577"/>
        <pc:sldMkLst>
          <pc:docMk/>
          <pc:sldMk cId="3674271764" sldId="315"/>
        </pc:sldMkLst>
        <pc:spChg chg="mod">
          <ac:chgData name="Carlos David Garcia Hernandez" userId="2bd7a0bb03f2981d" providerId="LiveId" clId="{0B1F93E8-AD74-4BA1-A0F6-6594FB26D5AD}" dt="2022-03-14T06:19:15.466" v="117" actId="20577"/>
          <ac:spMkLst>
            <pc:docMk/>
            <pc:sldMk cId="3674271764" sldId="315"/>
            <ac:spMk id="97" creationId="{00000000-0000-0000-0000-000000000000}"/>
          </ac:spMkLst>
        </pc:spChg>
      </pc:sldChg>
      <pc:sldChg chg="del">
        <pc:chgData name="Carlos David Garcia Hernandez" userId="2bd7a0bb03f2981d" providerId="LiveId" clId="{0B1F93E8-AD74-4BA1-A0F6-6594FB26D5AD}" dt="2022-03-14T06:20:16.997" v="186" actId="47"/>
        <pc:sldMkLst>
          <pc:docMk/>
          <pc:sldMk cId="840891524" sldId="316"/>
        </pc:sldMkLst>
      </pc:sldChg>
      <pc:sldChg chg="del">
        <pc:chgData name="Carlos David Garcia Hernandez" userId="2bd7a0bb03f2981d" providerId="LiveId" clId="{0B1F93E8-AD74-4BA1-A0F6-6594FB26D5AD}" dt="2022-03-14T06:20:13.974" v="183" actId="47"/>
        <pc:sldMkLst>
          <pc:docMk/>
          <pc:sldMk cId="3885087021" sldId="326"/>
        </pc:sldMkLst>
      </pc:sldChg>
      <pc:sldChg chg="del">
        <pc:chgData name="Carlos David Garcia Hernandez" userId="2bd7a0bb03f2981d" providerId="LiveId" clId="{0B1F93E8-AD74-4BA1-A0F6-6594FB26D5AD}" dt="2022-03-14T06:20:17.633" v="187" actId="47"/>
        <pc:sldMkLst>
          <pc:docMk/>
          <pc:sldMk cId="3659467855" sldId="335"/>
        </pc:sldMkLst>
      </pc:sldChg>
      <pc:sldChg chg="del">
        <pc:chgData name="Carlos David Garcia Hernandez" userId="2bd7a0bb03f2981d" providerId="LiveId" clId="{0B1F93E8-AD74-4BA1-A0F6-6594FB26D5AD}" dt="2022-03-14T06:20:21.108" v="188" actId="47"/>
        <pc:sldMkLst>
          <pc:docMk/>
          <pc:sldMk cId="1626595275" sldId="336"/>
        </pc:sldMkLst>
      </pc:sldChg>
      <pc:sldChg chg="del">
        <pc:chgData name="Carlos David Garcia Hernandez" userId="2bd7a0bb03f2981d" providerId="LiveId" clId="{0B1F93E8-AD74-4BA1-A0F6-6594FB26D5AD}" dt="2022-03-14T06:20:15.552" v="185" actId="47"/>
        <pc:sldMkLst>
          <pc:docMk/>
          <pc:sldMk cId="1963917501" sldId="340"/>
        </pc:sldMkLst>
      </pc:sldChg>
      <pc:sldChg chg="modSp mod">
        <pc:chgData name="Carlos David Garcia Hernandez" userId="2bd7a0bb03f2981d" providerId="LiveId" clId="{0B1F93E8-AD74-4BA1-A0F6-6594FB26D5AD}" dt="2022-03-15T02:12:23.864" v="3331" actId="1076"/>
        <pc:sldMkLst>
          <pc:docMk/>
          <pc:sldMk cId="1066643586" sldId="341"/>
        </pc:sldMkLst>
        <pc:spChg chg="mod">
          <ac:chgData name="Carlos David Garcia Hernandez" userId="2bd7a0bb03f2981d" providerId="LiveId" clId="{0B1F93E8-AD74-4BA1-A0F6-6594FB26D5AD}" dt="2022-03-15T02:12:23.864" v="3331" actId="1076"/>
          <ac:spMkLst>
            <pc:docMk/>
            <pc:sldMk cId="1066643586" sldId="341"/>
            <ac:spMk id="97" creationId="{00000000-0000-0000-0000-000000000000}"/>
          </ac:spMkLst>
        </pc:spChg>
      </pc:sldChg>
      <pc:sldChg chg="del">
        <pc:chgData name="Carlos David Garcia Hernandez" userId="2bd7a0bb03f2981d" providerId="LiveId" clId="{0B1F93E8-AD74-4BA1-A0F6-6594FB26D5AD}" dt="2022-03-14T06:20:22.583" v="189" actId="47"/>
        <pc:sldMkLst>
          <pc:docMk/>
          <pc:sldMk cId="1073636508" sldId="342"/>
        </pc:sldMkLst>
      </pc:sldChg>
      <pc:sldChg chg="del">
        <pc:chgData name="Carlos David Garcia Hernandez" userId="2bd7a0bb03f2981d" providerId="LiveId" clId="{0B1F93E8-AD74-4BA1-A0F6-6594FB26D5AD}" dt="2022-03-14T06:20:24.283" v="190" actId="47"/>
        <pc:sldMkLst>
          <pc:docMk/>
          <pc:sldMk cId="4105795342" sldId="343"/>
        </pc:sldMkLst>
      </pc:sldChg>
      <pc:sldChg chg="del">
        <pc:chgData name="Carlos David Garcia Hernandez" userId="2bd7a0bb03f2981d" providerId="LiveId" clId="{0B1F93E8-AD74-4BA1-A0F6-6594FB26D5AD}" dt="2022-03-14T06:20:31.239" v="197" actId="47"/>
        <pc:sldMkLst>
          <pc:docMk/>
          <pc:sldMk cId="3539221044" sldId="344"/>
        </pc:sldMkLst>
      </pc:sldChg>
      <pc:sldChg chg="del ord">
        <pc:chgData name="Carlos David Garcia Hernandez" userId="2bd7a0bb03f2981d" providerId="LiveId" clId="{0B1F93E8-AD74-4BA1-A0F6-6594FB26D5AD}" dt="2022-03-15T03:00:29.223" v="5347" actId="47"/>
        <pc:sldMkLst>
          <pc:docMk/>
          <pc:sldMk cId="3237070844" sldId="346"/>
        </pc:sldMkLst>
      </pc:sldChg>
      <pc:sldChg chg="del">
        <pc:chgData name="Carlos David Garcia Hernandez" userId="2bd7a0bb03f2981d" providerId="LiveId" clId="{0B1F93E8-AD74-4BA1-A0F6-6594FB26D5AD}" dt="2022-03-14T06:20:29.984" v="196" actId="47"/>
        <pc:sldMkLst>
          <pc:docMk/>
          <pc:sldMk cId="2301981427" sldId="347"/>
        </pc:sldMkLst>
      </pc:sldChg>
      <pc:sldChg chg="del">
        <pc:chgData name="Carlos David Garcia Hernandez" userId="2bd7a0bb03f2981d" providerId="LiveId" clId="{0B1F93E8-AD74-4BA1-A0F6-6594FB26D5AD}" dt="2022-03-14T06:20:25.122" v="191" actId="47"/>
        <pc:sldMkLst>
          <pc:docMk/>
          <pc:sldMk cId="1892504477" sldId="348"/>
        </pc:sldMkLst>
      </pc:sldChg>
      <pc:sldChg chg="del">
        <pc:chgData name="Carlos David Garcia Hernandez" userId="2bd7a0bb03f2981d" providerId="LiveId" clId="{0B1F93E8-AD74-4BA1-A0F6-6594FB26D5AD}" dt="2022-03-14T06:20:35.911" v="198" actId="47"/>
        <pc:sldMkLst>
          <pc:docMk/>
          <pc:sldMk cId="4138532491" sldId="349"/>
        </pc:sldMkLst>
      </pc:sldChg>
      <pc:sldChg chg="del">
        <pc:chgData name="Carlos David Garcia Hernandez" userId="2bd7a0bb03f2981d" providerId="LiveId" clId="{0B1F93E8-AD74-4BA1-A0F6-6594FB26D5AD}" dt="2022-03-14T06:20:27.177" v="193" actId="47"/>
        <pc:sldMkLst>
          <pc:docMk/>
          <pc:sldMk cId="154102256" sldId="350"/>
        </pc:sldMkLst>
      </pc:sldChg>
      <pc:sldChg chg="del">
        <pc:chgData name="Carlos David Garcia Hernandez" userId="2bd7a0bb03f2981d" providerId="LiveId" clId="{0B1F93E8-AD74-4BA1-A0F6-6594FB26D5AD}" dt="2022-03-14T06:20:25.858" v="192" actId="47"/>
        <pc:sldMkLst>
          <pc:docMk/>
          <pc:sldMk cId="1297686628" sldId="351"/>
        </pc:sldMkLst>
      </pc:sldChg>
      <pc:sldChg chg="del">
        <pc:chgData name="Carlos David Garcia Hernandez" userId="2bd7a0bb03f2981d" providerId="LiveId" clId="{0B1F93E8-AD74-4BA1-A0F6-6594FB26D5AD}" dt="2022-03-14T06:20:28.125" v="194" actId="47"/>
        <pc:sldMkLst>
          <pc:docMk/>
          <pc:sldMk cId="673012231" sldId="352"/>
        </pc:sldMkLst>
      </pc:sldChg>
      <pc:sldChg chg="del">
        <pc:chgData name="Carlos David Garcia Hernandez" userId="2bd7a0bb03f2981d" providerId="LiveId" clId="{0B1F93E8-AD74-4BA1-A0F6-6594FB26D5AD}" dt="2022-03-14T06:20:28.969" v="195" actId="47"/>
        <pc:sldMkLst>
          <pc:docMk/>
          <pc:sldMk cId="2712364575" sldId="353"/>
        </pc:sldMkLst>
      </pc:sldChg>
      <pc:sldChg chg="modSp del mod ord">
        <pc:chgData name="Carlos David Garcia Hernandez" userId="2bd7a0bb03f2981d" providerId="LiveId" clId="{0B1F93E8-AD74-4BA1-A0F6-6594FB26D5AD}" dt="2022-03-15T01:08:17.768" v="1769" actId="47"/>
        <pc:sldMkLst>
          <pc:docMk/>
          <pc:sldMk cId="1459371057" sldId="354"/>
        </pc:sldMkLst>
        <pc:spChg chg="mod">
          <ac:chgData name="Carlos David Garcia Hernandez" userId="2bd7a0bb03f2981d" providerId="LiveId" clId="{0B1F93E8-AD74-4BA1-A0F6-6594FB26D5AD}" dt="2022-03-14T06:20:47.601" v="202" actId="20577"/>
          <ac:spMkLst>
            <pc:docMk/>
            <pc:sldMk cId="1459371057" sldId="354"/>
            <ac:spMk id="2" creationId="{7008BB1B-66F5-44BB-9575-FFD839334230}"/>
          </ac:spMkLst>
        </pc:spChg>
        <pc:spChg chg="mod">
          <ac:chgData name="Carlos David Garcia Hernandez" userId="2bd7a0bb03f2981d" providerId="LiveId" clId="{0B1F93E8-AD74-4BA1-A0F6-6594FB26D5AD}" dt="2022-03-14T16:47:02.764" v="500" actId="20577"/>
          <ac:spMkLst>
            <pc:docMk/>
            <pc:sldMk cId="1459371057" sldId="354"/>
            <ac:spMk id="7" creationId="{E1AB7CB1-808C-4D28-819C-626114E536E4}"/>
          </ac:spMkLst>
        </pc:spChg>
      </pc:sldChg>
      <pc:sldChg chg="modSp add">
        <pc:chgData name="Carlos David Garcia Hernandez" userId="2bd7a0bb03f2981d" providerId="LiveId" clId="{0B1F93E8-AD74-4BA1-A0F6-6594FB26D5AD}" dt="2022-03-14T06:20:06.221" v="181" actId="20577"/>
        <pc:sldMkLst>
          <pc:docMk/>
          <pc:sldMk cId="4052605079" sldId="355"/>
        </pc:sldMkLst>
        <pc:spChg chg="mod">
          <ac:chgData name="Carlos David Garcia Hernandez" userId="2bd7a0bb03f2981d" providerId="LiveId" clId="{0B1F93E8-AD74-4BA1-A0F6-6594FB26D5AD}" dt="2022-03-14T06:20:06.221" v="181" actId="20577"/>
          <ac:spMkLst>
            <pc:docMk/>
            <pc:sldMk cId="4052605079" sldId="355"/>
            <ac:spMk id="97" creationId="{00000000-0000-0000-0000-000000000000}"/>
          </ac:spMkLst>
        </pc:spChg>
      </pc:sldChg>
      <pc:sldChg chg="addSp modSp add mod modAnim">
        <pc:chgData name="Carlos David Garcia Hernandez" userId="2bd7a0bb03f2981d" providerId="LiveId" clId="{0B1F93E8-AD74-4BA1-A0F6-6594FB26D5AD}" dt="2022-03-15T01:51:55.402" v="3075"/>
        <pc:sldMkLst>
          <pc:docMk/>
          <pc:sldMk cId="108058169" sldId="356"/>
        </pc:sldMkLst>
        <pc:spChg chg="mod">
          <ac:chgData name="Carlos David Garcia Hernandez" userId="2bd7a0bb03f2981d" providerId="LiveId" clId="{0B1F93E8-AD74-4BA1-A0F6-6594FB26D5AD}" dt="2022-03-14T17:07:40.328" v="886" actId="20577"/>
          <ac:spMkLst>
            <pc:docMk/>
            <pc:sldMk cId="108058169" sldId="356"/>
            <ac:spMk id="2" creationId="{7008BB1B-66F5-44BB-9575-FFD839334230}"/>
          </ac:spMkLst>
        </pc:spChg>
        <pc:spChg chg="add mod">
          <ac:chgData name="Carlos David Garcia Hernandez" userId="2bd7a0bb03f2981d" providerId="LiveId" clId="{0B1F93E8-AD74-4BA1-A0F6-6594FB26D5AD}" dt="2022-03-14T17:31:33.843" v="1163" actId="20577"/>
          <ac:spMkLst>
            <pc:docMk/>
            <pc:sldMk cId="108058169" sldId="356"/>
            <ac:spMk id="4" creationId="{D2F26CD3-45B2-4677-BC92-8C3A335196EC}"/>
          </ac:spMkLst>
        </pc:spChg>
        <pc:spChg chg="mod">
          <ac:chgData name="Carlos David Garcia Hernandez" userId="2bd7a0bb03f2981d" providerId="LiveId" clId="{0B1F93E8-AD74-4BA1-A0F6-6594FB26D5AD}" dt="2022-03-14T16:47:30.478" v="502" actId="20577"/>
          <ac:spMkLst>
            <pc:docMk/>
            <pc:sldMk cId="108058169" sldId="356"/>
            <ac:spMk id="7" creationId="{E1AB7CB1-808C-4D28-819C-626114E536E4}"/>
          </ac:spMkLst>
        </pc:spChg>
        <pc:spChg chg="add mod">
          <ac:chgData name="Carlos David Garcia Hernandez" userId="2bd7a0bb03f2981d" providerId="LiveId" clId="{0B1F93E8-AD74-4BA1-A0F6-6594FB26D5AD}" dt="2022-03-14T17:32:04.424" v="1250" actId="20577"/>
          <ac:spMkLst>
            <pc:docMk/>
            <pc:sldMk cId="108058169" sldId="356"/>
            <ac:spMk id="8" creationId="{33DDD0D0-1D94-4584-83D5-6358D7CA6BC2}"/>
          </ac:spMkLst>
        </pc:spChg>
        <pc:picChg chg="add mod">
          <ac:chgData name="Carlos David Garcia Hernandez" userId="2bd7a0bb03f2981d" providerId="LiveId" clId="{0B1F93E8-AD74-4BA1-A0F6-6594FB26D5AD}" dt="2022-03-14T17:10:19.371" v="898" actId="1076"/>
          <ac:picMkLst>
            <pc:docMk/>
            <pc:sldMk cId="108058169" sldId="356"/>
            <ac:picMk id="2050" creationId="{56D353BA-D0F6-4491-8659-4F0B85633B80}"/>
          </ac:picMkLst>
        </pc:picChg>
        <pc:picChg chg="add mod">
          <ac:chgData name="Carlos David Garcia Hernandez" userId="2bd7a0bb03f2981d" providerId="LiveId" clId="{0B1F93E8-AD74-4BA1-A0F6-6594FB26D5AD}" dt="2022-03-14T17:10:10.487" v="895" actId="1076"/>
          <ac:picMkLst>
            <pc:docMk/>
            <pc:sldMk cId="108058169" sldId="356"/>
            <ac:picMk id="2052" creationId="{F15EF99D-CA17-4CAB-B7E2-360157C9D149}"/>
          </ac:picMkLst>
        </pc:picChg>
      </pc:sldChg>
      <pc:sldChg chg="addSp delSp modSp add mod modAnim">
        <pc:chgData name="Carlos David Garcia Hernandez" userId="2bd7a0bb03f2981d" providerId="LiveId" clId="{0B1F93E8-AD74-4BA1-A0F6-6594FB26D5AD}" dt="2022-03-15T02:12:55.247" v="3333"/>
        <pc:sldMkLst>
          <pc:docMk/>
          <pc:sldMk cId="244323678" sldId="357"/>
        </pc:sldMkLst>
        <pc:spChg chg="mod">
          <ac:chgData name="Carlos David Garcia Hernandez" userId="2bd7a0bb03f2981d" providerId="LiveId" clId="{0B1F93E8-AD74-4BA1-A0F6-6594FB26D5AD}" dt="2022-03-14T16:48:27.235" v="632" actId="20577"/>
          <ac:spMkLst>
            <pc:docMk/>
            <pc:sldMk cId="244323678" sldId="357"/>
            <ac:spMk id="2" creationId="{7008BB1B-66F5-44BB-9575-FFD839334230}"/>
          </ac:spMkLst>
        </pc:spChg>
        <pc:spChg chg="mod">
          <ac:chgData name="Carlos David Garcia Hernandez" userId="2bd7a0bb03f2981d" providerId="LiveId" clId="{0B1F93E8-AD74-4BA1-A0F6-6594FB26D5AD}" dt="2022-03-15T02:10:48.236" v="3291" actId="20577"/>
          <ac:spMkLst>
            <pc:docMk/>
            <pc:sldMk cId="244323678" sldId="357"/>
            <ac:spMk id="7" creationId="{E1AB7CB1-808C-4D28-819C-626114E536E4}"/>
          </ac:spMkLst>
        </pc:spChg>
        <pc:picChg chg="add del mod">
          <ac:chgData name="Carlos David Garcia Hernandez" userId="2bd7a0bb03f2981d" providerId="LiveId" clId="{0B1F93E8-AD74-4BA1-A0F6-6594FB26D5AD}" dt="2022-03-15T02:08:50.906" v="3081" actId="478"/>
          <ac:picMkLst>
            <pc:docMk/>
            <pc:sldMk cId="244323678" sldId="357"/>
            <ac:picMk id="5" creationId="{162E5E48-5B8E-4EC4-9AE3-C73944EF829D}"/>
          </ac:picMkLst>
        </pc:picChg>
        <pc:picChg chg="add mod">
          <ac:chgData name="Carlos David Garcia Hernandez" userId="2bd7a0bb03f2981d" providerId="LiveId" clId="{0B1F93E8-AD74-4BA1-A0F6-6594FB26D5AD}" dt="2022-03-15T02:09:46.910" v="3094" actId="1076"/>
          <ac:picMkLst>
            <pc:docMk/>
            <pc:sldMk cId="244323678" sldId="357"/>
            <ac:picMk id="8" creationId="{D9442ACD-51AE-4E6D-A058-06BE2F1E2037}"/>
          </ac:picMkLst>
        </pc:picChg>
        <pc:picChg chg="add mod">
          <ac:chgData name="Carlos David Garcia Hernandez" userId="2bd7a0bb03f2981d" providerId="LiveId" clId="{0B1F93E8-AD74-4BA1-A0F6-6594FB26D5AD}" dt="2022-03-15T02:09:49.761" v="3095" actId="1076"/>
          <ac:picMkLst>
            <pc:docMk/>
            <pc:sldMk cId="244323678" sldId="357"/>
            <ac:picMk id="10" creationId="{5B573521-3B6A-43C7-9C10-9E8374ADD060}"/>
          </ac:picMkLst>
        </pc:picChg>
      </pc:sldChg>
      <pc:sldChg chg="addSp delSp modSp add mod modAnim">
        <pc:chgData name="Carlos David Garcia Hernandez" userId="2bd7a0bb03f2981d" providerId="LiveId" clId="{0B1F93E8-AD74-4BA1-A0F6-6594FB26D5AD}" dt="2022-03-15T01:51:27.366" v="3073"/>
        <pc:sldMkLst>
          <pc:docMk/>
          <pc:sldMk cId="1234155410" sldId="358"/>
        </pc:sldMkLst>
        <pc:spChg chg="mod">
          <ac:chgData name="Carlos David Garcia Hernandez" userId="2bd7a0bb03f2981d" providerId="LiveId" clId="{0B1F93E8-AD74-4BA1-A0F6-6594FB26D5AD}" dt="2022-03-14T16:48:53.239" v="647" actId="20577"/>
          <ac:spMkLst>
            <pc:docMk/>
            <pc:sldMk cId="1234155410" sldId="358"/>
            <ac:spMk id="2" creationId="{7008BB1B-66F5-44BB-9575-FFD839334230}"/>
          </ac:spMkLst>
        </pc:spChg>
        <pc:spChg chg="mod">
          <ac:chgData name="Carlos David Garcia Hernandez" userId="2bd7a0bb03f2981d" providerId="LiveId" clId="{0B1F93E8-AD74-4BA1-A0F6-6594FB26D5AD}" dt="2022-03-14T17:06:39.455" v="865" actId="1076"/>
          <ac:spMkLst>
            <pc:docMk/>
            <pc:sldMk cId="1234155410" sldId="358"/>
            <ac:spMk id="7" creationId="{E1AB7CB1-808C-4D28-819C-626114E536E4}"/>
          </ac:spMkLst>
        </pc:spChg>
        <pc:picChg chg="add del">
          <ac:chgData name="Carlos David Garcia Hernandez" userId="2bd7a0bb03f2981d" providerId="LiveId" clId="{0B1F93E8-AD74-4BA1-A0F6-6594FB26D5AD}" dt="2022-03-14T17:07:24.130" v="867"/>
          <ac:picMkLst>
            <pc:docMk/>
            <pc:sldMk cId="1234155410" sldId="358"/>
            <ac:picMk id="1026" creationId="{84BA8A5D-F5A5-49B8-9799-5BC5CF01B011}"/>
          </ac:picMkLst>
        </pc:picChg>
        <pc:picChg chg="add mod">
          <ac:chgData name="Carlos David Garcia Hernandez" userId="2bd7a0bb03f2981d" providerId="LiveId" clId="{0B1F93E8-AD74-4BA1-A0F6-6594FB26D5AD}" dt="2022-03-14T17:07:30.659" v="870" actId="1076"/>
          <ac:picMkLst>
            <pc:docMk/>
            <pc:sldMk cId="1234155410" sldId="358"/>
            <ac:picMk id="1028" creationId="{3EBB3FFC-AC97-4DA8-91ED-B5FC611472C6}"/>
          </ac:picMkLst>
        </pc:picChg>
      </pc:sldChg>
      <pc:sldChg chg="add del">
        <pc:chgData name="Carlos David Garcia Hernandez" userId="2bd7a0bb03f2981d" providerId="LiveId" clId="{0B1F93E8-AD74-4BA1-A0F6-6594FB26D5AD}" dt="2022-03-14T16:48:48.530" v="634"/>
        <pc:sldMkLst>
          <pc:docMk/>
          <pc:sldMk cId="2188651907" sldId="358"/>
        </pc:sldMkLst>
      </pc:sldChg>
      <pc:sldChg chg="addSp delSp modSp add del mod">
        <pc:chgData name="Carlos David Garcia Hernandez" userId="2bd7a0bb03f2981d" providerId="LiveId" clId="{0B1F93E8-AD74-4BA1-A0F6-6594FB26D5AD}" dt="2022-03-15T02:23:54.183" v="3379" actId="47"/>
        <pc:sldMkLst>
          <pc:docMk/>
          <pc:sldMk cId="606215990" sldId="359"/>
        </pc:sldMkLst>
        <pc:spChg chg="mod">
          <ac:chgData name="Carlos David Garcia Hernandez" userId="2bd7a0bb03f2981d" providerId="LiveId" clId="{0B1F93E8-AD74-4BA1-A0F6-6594FB26D5AD}" dt="2022-03-15T02:13:28.494" v="3360" actId="20577"/>
          <ac:spMkLst>
            <pc:docMk/>
            <pc:sldMk cId="606215990" sldId="359"/>
            <ac:spMk id="2" creationId="{7008BB1B-66F5-44BB-9575-FFD839334230}"/>
          </ac:spMkLst>
        </pc:spChg>
        <pc:spChg chg="mod">
          <ac:chgData name="Carlos David Garcia Hernandez" userId="2bd7a0bb03f2981d" providerId="LiveId" clId="{0B1F93E8-AD74-4BA1-A0F6-6594FB26D5AD}" dt="2022-03-14T21:14:21.730" v="1603" actId="20577"/>
          <ac:spMkLst>
            <pc:docMk/>
            <pc:sldMk cId="606215990" sldId="359"/>
            <ac:spMk id="7" creationId="{E1AB7CB1-808C-4D28-819C-626114E536E4}"/>
          </ac:spMkLst>
        </pc:spChg>
        <pc:picChg chg="add del mod">
          <ac:chgData name="Carlos David Garcia Hernandez" userId="2bd7a0bb03f2981d" providerId="LiveId" clId="{0B1F93E8-AD74-4BA1-A0F6-6594FB26D5AD}" dt="2022-03-15T02:10:51.598" v="3292" actId="478"/>
          <ac:picMkLst>
            <pc:docMk/>
            <pc:sldMk cId="606215990" sldId="359"/>
            <ac:picMk id="5" creationId="{8C69EDE2-C810-4183-8F7E-6A5BFF72648D}"/>
          </ac:picMkLst>
        </pc:picChg>
      </pc:sldChg>
      <pc:sldChg chg="add del">
        <pc:chgData name="Carlos David Garcia Hernandez" userId="2bd7a0bb03f2981d" providerId="LiveId" clId="{0B1F93E8-AD74-4BA1-A0F6-6594FB26D5AD}" dt="2022-03-14T17:13:18.534" v="982"/>
        <pc:sldMkLst>
          <pc:docMk/>
          <pc:sldMk cId="1698447214" sldId="359"/>
        </pc:sldMkLst>
      </pc:sldChg>
      <pc:sldChg chg="addSp delSp modSp add mod modAnim">
        <pc:chgData name="Carlos David Garcia Hernandez" userId="2bd7a0bb03f2981d" providerId="LiveId" clId="{0B1F93E8-AD74-4BA1-A0F6-6594FB26D5AD}" dt="2022-03-15T04:13:41.328" v="7970"/>
        <pc:sldMkLst>
          <pc:docMk/>
          <pc:sldMk cId="266792992" sldId="360"/>
        </pc:sldMkLst>
        <pc:spChg chg="mod">
          <ac:chgData name="Carlos David Garcia Hernandez" userId="2bd7a0bb03f2981d" providerId="LiveId" clId="{0B1F93E8-AD74-4BA1-A0F6-6594FB26D5AD}" dt="2022-03-15T02:13:22.455" v="3345" actId="20577"/>
          <ac:spMkLst>
            <pc:docMk/>
            <pc:sldMk cId="266792992" sldId="360"/>
            <ac:spMk id="2" creationId="{7008BB1B-66F5-44BB-9575-FFD839334230}"/>
          </ac:spMkLst>
        </pc:spChg>
        <pc:spChg chg="add mod">
          <ac:chgData name="Carlos David Garcia Hernandez" userId="2bd7a0bb03f2981d" providerId="LiveId" clId="{0B1F93E8-AD74-4BA1-A0F6-6594FB26D5AD}" dt="2022-03-15T04:13:32.075" v="7968" actId="5793"/>
          <ac:spMkLst>
            <pc:docMk/>
            <pc:sldMk cId="266792992" sldId="360"/>
            <ac:spMk id="4" creationId="{FD8627CC-D9FD-47F3-829C-A11CF101FF2C}"/>
          </ac:spMkLst>
        </pc:spChg>
        <pc:spChg chg="mod">
          <ac:chgData name="Carlos David Garcia Hernandez" userId="2bd7a0bb03f2981d" providerId="LiveId" clId="{0B1F93E8-AD74-4BA1-A0F6-6594FB26D5AD}" dt="2022-03-14T17:13:30.411" v="988" actId="5793"/>
          <ac:spMkLst>
            <pc:docMk/>
            <pc:sldMk cId="266792992" sldId="360"/>
            <ac:spMk id="7" creationId="{E1AB7CB1-808C-4D28-819C-626114E536E4}"/>
          </ac:spMkLst>
        </pc:spChg>
        <pc:picChg chg="add del mod">
          <ac:chgData name="Carlos David Garcia Hernandez" userId="2bd7a0bb03f2981d" providerId="LiveId" clId="{0B1F93E8-AD74-4BA1-A0F6-6594FB26D5AD}" dt="2022-03-15T04:13:15.503" v="7944" actId="478"/>
          <ac:picMkLst>
            <pc:docMk/>
            <pc:sldMk cId="266792992" sldId="360"/>
            <ac:picMk id="6" creationId="{EEF8024A-7CD8-4655-B782-3F6888A74413}"/>
          </ac:picMkLst>
        </pc:picChg>
        <pc:picChg chg="add mod">
          <ac:chgData name="Carlos David Garcia Hernandez" userId="2bd7a0bb03f2981d" providerId="LiveId" clId="{0B1F93E8-AD74-4BA1-A0F6-6594FB26D5AD}" dt="2022-03-15T04:13:19.327" v="7945" actId="1076"/>
          <ac:picMkLst>
            <pc:docMk/>
            <pc:sldMk cId="266792992" sldId="360"/>
            <ac:picMk id="9" creationId="{7361DD5B-2300-4EC2-8052-D16F2CE13466}"/>
          </ac:picMkLst>
        </pc:picChg>
      </pc:sldChg>
      <pc:sldChg chg="add del">
        <pc:chgData name="Carlos David Garcia Hernandez" userId="2bd7a0bb03f2981d" providerId="LiveId" clId="{0B1F93E8-AD74-4BA1-A0F6-6594FB26D5AD}" dt="2022-03-15T00:54:13.335" v="1605" actId="47"/>
        <pc:sldMkLst>
          <pc:docMk/>
          <pc:sldMk cId="3694901948" sldId="361"/>
        </pc:sldMkLst>
      </pc:sldChg>
      <pc:sldChg chg="addSp modSp add mod modAnim">
        <pc:chgData name="Carlos David Garcia Hernandez" userId="2bd7a0bb03f2981d" providerId="LiveId" clId="{0B1F93E8-AD74-4BA1-A0F6-6594FB26D5AD}" dt="2022-03-15T04:32:09.553" v="7972"/>
        <pc:sldMkLst>
          <pc:docMk/>
          <pc:sldMk cId="2170074359" sldId="362"/>
        </pc:sldMkLst>
        <pc:spChg chg="mod">
          <ac:chgData name="Carlos David Garcia Hernandez" userId="2bd7a0bb03f2981d" providerId="LiveId" clId="{0B1F93E8-AD74-4BA1-A0F6-6594FB26D5AD}" dt="2022-03-14T17:17:30.093" v="1002" actId="20577"/>
          <ac:spMkLst>
            <pc:docMk/>
            <pc:sldMk cId="2170074359" sldId="362"/>
            <ac:spMk id="2" creationId="{7008BB1B-66F5-44BB-9575-FFD839334230}"/>
          </ac:spMkLst>
        </pc:spChg>
        <pc:spChg chg="add mod">
          <ac:chgData name="Carlos David Garcia Hernandez" userId="2bd7a0bb03f2981d" providerId="LiveId" clId="{0B1F93E8-AD74-4BA1-A0F6-6594FB26D5AD}" dt="2022-03-15T03:53:39.449" v="7147" actId="1076"/>
          <ac:spMkLst>
            <pc:docMk/>
            <pc:sldMk cId="2170074359" sldId="362"/>
            <ac:spMk id="4" creationId="{A41A33E1-0314-449E-8112-28527089516E}"/>
          </ac:spMkLst>
        </pc:spChg>
        <pc:spChg chg="add mod">
          <ac:chgData name="Carlos David Garcia Hernandez" userId="2bd7a0bb03f2981d" providerId="LiveId" clId="{0B1F93E8-AD74-4BA1-A0F6-6594FB26D5AD}" dt="2022-03-15T04:03:02.350" v="7595" actId="20577"/>
          <ac:spMkLst>
            <pc:docMk/>
            <pc:sldMk cId="2170074359" sldId="362"/>
            <ac:spMk id="6" creationId="{9ED7A91A-EF09-4247-8AA5-59038F9326D3}"/>
          </ac:spMkLst>
        </pc:spChg>
      </pc:sldChg>
      <pc:sldChg chg="modSp add">
        <pc:chgData name="Carlos David Garcia Hernandez" userId="2bd7a0bb03f2981d" providerId="LiveId" clId="{0B1F93E8-AD74-4BA1-A0F6-6594FB26D5AD}" dt="2022-03-14T17:17:42.294" v="1019" actId="20577"/>
        <pc:sldMkLst>
          <pc:docMk/>
          <pc:sldMk cId="1992226436" sldId="363"/>
        </pc:sldMkLst>
        <pc:spChg chg="mod">
          <ac:chgData name="Carlos David Garcia Hernandez" userId="2bd7a0bb03f2981d" providerId="LiveId" clId="{0B1F93E8-AD74-4BA1-A0F6-6594FB26D5AD}" dt="2022-03-14T17:17:42.294" v="1019" actId="20577"/>
          <ac:spMkLst>
            <pc:docMk/>
            <pc:sldMk cId="1992226436" sldId="363"/>
            <ac:spMk id="97" creationId="{00000000-0000-0000-0000-000000000000}"/>
          </ac:spMkLst>
        </pc:spChg>
      </pc:sldChg>
      <pc:sldChg chg="addSp modSp add mod modAnim">
        <pc:chgData name="Carlos David Garcia Hernandez" userId="2bd7a0bb03f2981d" providerId="LiveId" clId="{0B1F93E8-AD74-4BA1-A0F6-6594FB26D5AD}" dt="2022-03-15T04:08:10.786" v="7934"/>
        <pc:sldMkLst>
          <pc:docMk/>
          <pc:sldMk cId="27689963" sldId="364"/>
        </pc:sldMkLst>
        <pc:spChg chg="mod">
          <ac:chgData name="Carlos David Garcia Hernandez" userId="2bd7a0bb03f2981d" providerId="LiveId" clId="{0B1F93E8-AD74-4BA1-A0F6-6594FB26D5AD}" dt="2022-03-15T02:48:14.376" v="5079" actId="20577"/>
          <ac:spMkLst>
            <pc:docMk/>
            <pc:sldMk cId="27689963" sldId="364"/>
            <ac:spMk id="2" creationId="{7008BB1B-66F5-44BB-9575-FFD839334230}"/>
          </ac:spMkLst>
        </pc:spChg>
        <pc:spChg chg="add mod">
          <ac:chgData name="Carlos David Garcia Hernandez" userId="2bd7a0bb03f2981d" providerId="LiveId" clId="{0B1F93E8-AD74-4BA1-A0F6-6594FB26D5AD}" dt="2022-03-15T04:07:53.149" v="7932" actId="1076"/>
          <ac:spMkLst>
            <pc:docMk/>
            <pc:sldMk cId="27689963" sldId="364"/>
            <ac:spMk id="6" creationId="{8862E633-9454-4799-9C9F-A1258848E437}"/>
          </ac:spMkLst>
        </pc:spChg>
        <pc:spChg chg="add mod">
          <ac:chgData name="Carlos David Garcia Hernandez" userId="2bd7a0bb03f2981d" providerId="LiveId" clId="{0B1F93E8-AD74-4BA1-A0F6-6594FB26D5AD}" dt="2022-03-15T04:07:30.447" v="7925" actId="1076"/>
          <ac:spMkLst>
            <pc:docMk/>
            <pc:sldMk cId="27689963" sldId="364"/>
            <ac:spMk id="8" creationId="{857BEA17-4D1C-4622-863C-A4433CFA479D}"/>
          </ac:spMkLst>
        </pc:spChg>
        <pc:spChg chg="add mod">
          <ac:chgData name="Carlos David Garcia Hernandez" userId="2bd7a0bb03f2981d" providerId="LiveId" clId="{0B1F93E8-AD74-4BA1-A0F6-6594FB26D5AD}" dt="2022-03-15T04:07:56.383" v="7933" actId="1076"/>
          <ac:spMkLst>
            <pc:docMk/>
            <pc:sldMk cId="27689963" sldId="364"/>
            <ac:spMk id="9" creationId="{A0457FB9-55E9-4B01-BF47-35512A7E66EA}"/>
          </ac:spMkLst>
        </pc:spChg>
        <pc:picChg chg="add mod">
          <ac:chgData name="Carlos David Garcia Hernandez" userId="2bd7a0bb03f2981d" providerId="LiveId" clId="{0B1F93E8-AD74-4BA1-A0F6-6594FB26D5AD}" dt="2022-03-15T04:07:49.531" v="7931" actId="14100"/>
          <ac:picMkLst>
            <pc:docMk/>
            <pc:sldMk cId="27689963" sldId="364"/>
            <ac:picMk id="5" creationId="{871F43C8-2D39-466B-AF75-88E05751934F}"/>
          </ac:picMkLst>
        </pc:picChg>
      </pc:sldChg>
      <pc:sldChg chg="addSp delSp modSp add mod modAnim">
        <pc:chgData name="Carlos David Garcia Hernandez" userId="2bd7a0bb03f2981d" providerId="LiveId" clId="{0B1F93E8-AD74-4BA1-A0F6-6594FB26D5AD}" dt="2022-03-15T03:20:28.578" v="6113" actId="1076"/>
        <pc:sldMkLst>
          <pc:docMk/>
          <pc:sldMk cId="2493088161" sldId="365"/>
        </pc:sldMkLst>
        <pc:spChg chg="mod">
          <ac:chgData name="Carlos David Garcia Hernandez" userId="2bd7a0bb03f2981d" providerId="LiveId" clId="{0B1F93E8-AD74-4BA1-A0F6-6594FB26D5AD}" dt="2022-03-15T03:20:28.578" v="6113" actId="1076"/>
          <ac:spMkLst>
            <pc:docMk/>
            <pc:sldMk cId="2493088161" sldId="365"/>
            <ac:spMk id="7" creationId="{E1AB7CB1-808C-4D28-819C-626114E536E4}"/>
          </ac:spMkLst>
        </pc:spChg>
        <pc:picChg chg="add del mod">
          <ac:chgData name="Carlos David Garcia Hernandez" userId="2bd7a0bb03f2981d" providerId="LiveId" clId="{0B1F93E8-AD74-4BA1-A0F6-6594FB26D5AD}" dt="2022-03-15T02:47:19.854" v="5056" actId="478"/>
          <ac:picMkLst>
            <pc:docMk/>
            <pc:sldMk cId="2493088161" sldId="365"/>
            <ac:picMk id="4098" creationId="{85015527-DE22-4237-8458-148A8322D9A0}"/>
          </ac:picMkLst>
        </pc:picChg>
        <pc:picChg chg="add mod">
          <ac:chgData name="Carlos David Garcia Hernandez" userId="2bd7a0bb03f2981d" providerId="LiveId" clId="{0B1F93E8-AD74-4BA1-A0F6-6594FB26D5AD}" dt="2022-03-15T02:47:34.249" v="5064" actId="1076"/>
          <ac:picMkLst>
            <pc:docMk/>
            <pc:sldMk cId="2493088161" sldId="365"/>
            <ac:picMk id="4100" creationId="{CCA9B6B9-BD0E-4E02-846F-B8B167959C3E}"/>
          </ac:picMkLst>
        </pc:picChg>
      </pc:sldChg>
      <pc:sldChg chg="addSp modSp add mod modAnim">
        <pc:chgData name="Carlos David Garcia Hernandez" userId="2bd7a0bb03f2981d" providerId="LiveId" clId="{0B1F93E8-AD74-4BA1-A0F6-6594FB26D5AD}" dt="2022-03-15T05:01:09.960" v="8458"/>
        <pc:sldMkLst>
          <pc:docMk/>
          <pc:sldMk cId="2107077965" sldId="366"/>
        </pc:sldMkLst>
        <pc:spChg chg="mod">
          <ac:chgData name="Carlos David Garcia Hernandez" userId="2bd7a0bb03f2981d" providerId="LiveId" clId="{0B1F93E8-AD74-4BA1-A0F6-6594FB26D5AD}" dt="2022-03-15T05:00:40.200" v="8451" actId="1076"/>
          <ac:spMkLst>
            <pc:docMk/>
            <pc:sldMk cId="2107077965" sldId="366"/>
            <ac:spMk id="7" creationId="{E1AB7CB1-808C-4D28-819C-626114E536E4}"/>
          </ac:spMkLst>
        </pc:spChg>
        <pc:picChg chg="add mod">
          <ac:chgData name="Carlos David Garcia Hernandez" userId="2bd7a0bb03f2981d" providerId="LiveId" clId="{0B1F93E8-AD74-4BA1-A0F6-6594FB26D5AD}" dt="2022-03-15T05:01:03.536" v="8456" actId="1076"/>
          <ac:picMkLst>
            <pc:docMk/>
            <pc:sldMk cId="2107077965" sldId="366"/>
            <ac:picMk id="7170" creationId="{8AF3719F-01B7-4A34-9AE4-2C47825F2E85}"/>
          </ac:picMkLst>
        </pc:picChg>
      </pc:sldChg>
      <pc:sldChg chg="add del">
        <pc:chgData name="Carlos David Garcia Hernandez" userId="2bd7a0bb03f2981d" providerId="LiveId" clId="{0B1F93E8-AD74-4BA1-A0F6-6594FB26D5AD}" dt="2022-03-15T01:08:18.848" v="1771"/>
        <pc:sldMkLst>
          <pc:docMk/>
          <pc:sldMk cId="3380226169" sldId="366"/>
        </pc:sldMkLst>
      </pc:sldChg>
      <pc:sldChg chg="addSp modSp add mod modAnim">
        <pc:chgData name="Carlos David Garcia Hernandez" userId="2bd7a0bb03f2981d" providerId="LiveId" clId="{0B1F93E8-AD74-4BA1-A0F6-6594FB26D5AD}" dt="2022-03-15T02:45:49.874" v="5048"/>
        <pc:sldMkLst>
          <pc:docMk/>
          <pc:sldMk cId="1101105264" sldId="367"/>
        </pc:sldMkLst>
        <pc:spChg chg="mod">
          <ac:chgData name="Carlos David Garcia Hernandez" userId="2bd7a0bb03f2981d" providerId="LiveId" clId="{0B1F93E8-AD74-4BA1-A0F6-6594FB26D5AD}" dt="2022-03-15T02:45:36.553" v="5045" actId="14100"/>
          <ac:spMkLst>
            <pc:docMk/>
            <pc:sldMk cId="1101105264" sldId="367"/>
            <ac:spMk id="7" creationId="{E1AB7CB1-808C-4D28-819C-626114E536E4}"/>
          </ac:spMkLst>
        </pc:spChg>
        <pc:picChg chg="add mod">
          <ac:chgData name="Carlos David Garcia Hernandez" userId="2bd7a0bb03f2981d" providerId="LiveId" clId="{0B1F93E8-AD74-4BA1-A0F6-6594FB26D5AD}" dt="2022-03-15T02:45:38.259" v="5046" actId="1076"/>
          <ac:picMkLst>
            <pc:docMk/>
            <pc:sldMk cId="1101105264" sldId="367"/>
            <ac:picMk id="3074" creationId="{E12AA2CE-8FF8-4B31-80C6-178EBE943268}"/>
          </ac:picMkLst>
        </pc:picChg>
      </pc:sldChg>
      <pc:sldChg chg="addSp modSp add mod modAnim">
        <pc:chgData name="Carlos David Garcia Hernandez" userId="2bd7a0bb03f2981d" providerId="LiveId" clId="{0B1F93E8-AD74-4BA1-A0F6-6594FB26D5AD}" dt="2022-03-15T04:49:40.087" v="8066" actId="5793"/>
        <pc:sldMkLst>
          <pc:docMk/>
          <pc:sldMk cId="1164774336" sldId="368"/>
        </pc:sldMkLst>
        <pc:spChg chg="mod">
          <ac:chgData name="Carlos David Garcia Hernandez" userId="2bd7a0bb03f2981d" providerId="LiveId" clId="{0B1F93E8-AD74-4BA1-A0F6-6594FB26D5AD}" dt="2022-03-15T04:49:40.087" v="8066" actId="5793"/>
          <ac:spMkLst>
            <pc:docMk/>
            <pc:sldMk cId="1164774336" sldId="368"/>
            <ac:spMk id="7" creationId="{E1AB7CB1-808C-4D28-819C-626114E536E4}"/>
          </ac:spMkLst>
        </pc:spChg>
        <pc:picChg chg="add mod">
          <ac:chgData name="Carlos David Garcia Hernandez" userId="2bd7a0bb03f2981d" providerId="LiveId" clId="{0B1F93E8-AD74-4BA1-A0F6-6594FB26D5AD}" dt="2022-03-15T03:20:01.291" v="6097" actId="1076"/>
          <ac:picMkLst>
            <pc:docMk/>
            <pc:sldMk cId="1164774336" sldId="368"/>
            <ac:picMk id="5122" creationId="{68E01E5C-6E6D-4537-895D-4EFB27802589}"/>
          </ac:picMkLst>
        </pc:picChg>
      </pc:sldChg>
      <pc:sldChg chg="add del">
        <pc:chgData name="Carlos David Garcia Hernandez" userId="2bd7a0bb03f2981d" providerId="LiveId" clId="{0B1F93E8-AD74-4BA1-A0F6-6594FB26D5AD}" dt="2022-03-15T02:23:58.443" v="3380" actId="47"/>
        <pc:sldMkLst>
          <pc:docMk/>
          <pc:sldMk cId="3421595171" sldId="369"/>
        </pc:sldMkLst>
      </pc:sldChg>
      <pc:sldChg chg="addSp delSp modSp add mod modAnim">
        <pc:chgData name="Carlos David Garcia Hernandez" userId="2bd7a0bb03f2981d" providerId="LiveId" clId="{0B1F93E8-AD74-4BA1-A0F6-6594FB26D5AD}" dt="2022-03-15T04:32:17.458" v="7973"/>
        <pc:sldMkLst>
          <pc:docMk/>
          <pc:sldMk cId="4161220727" sldId="370"/>
        </pc:sldMkLst>
        <pc:spChg chg="mod">
          <ac:chgData name="Carlos David Garcia Hernandez" userId="2bd7a0bb03f2981d" providerId="LiveId" clId="{0B1F93E8-AD74-4BA1-A0F6-6594FB26D5AD}" dt="2022-03-15T02:53:21.783" v="5341" actId="20577"/>
          <ac:spMkLst>
            <pc:docMk/>
            <pc:sldMk cId="4161220727" sldId="370"/>
            <ac:spMk id="7" creationId="{E1AB7CB1-808C-4D28-819C-626114E536E4}"/>
          </ac:spMkLst>
        </pc:spChg>
        <pc:picChg chg="add del">
          <ac:chgData name="Carlos David Garcia Hernandez" userId="2bd7a0bb03f2981d" providerId="LiveId" clId="{0B1F93E8-AD74-4BA1-A0F6-6594FB26D5AD}" dt="2022-03-15T03:48:14.515" v="6853" actId="478"/>
          <ac:picMkLst>
            <pc:docMk/>
            <pc:sldMk cId="4161220727" sldId="370"/>
            <ac:picMk id="5" creationId="{068EC255-3E37-4D43-AE3B-1F865F283A02}"/>
          </ac:picMkLst>
        </pc:picChg>
      </pc:sldChg>
      <pc:sldChg chg="addSp modSp add mod ord modAnim">
        <pc:chgData name="Carlos David Garcia Hernandez" userId="2bd7a0bb03f2981d" providerId="LiveId" clId="{0B1F93E8-AD74-4BA1-A0F6-6594FB26D5AD}" dt="2022-03-15T03:48:41.428" v="6862"/>
        <pc:sldMkLst>
          <pc:docMk/>
          <pc:sldMk cId="1704344625" sldId="371"/>
        </pc:sldMkLst>
        <pc:spChg chg="mod">
          <ac:chgData name="Carlos David Garcia Hernandez" userId="2bd7a0bb03f2981d" providerId="LiveId" clId="{0B1F93E8-AD74-4BA1-A0F6-6594FB26D5AD}" dt="2022-03-15T02:59:58.010" v="5346" actId="1076"/>
          <ac:spMkLst>
            <pc:docMk/>
            <pc:sldMk cId="1704344625" sldId="371"/>
            <ac:spMk id="7" creationId="{E1AB7CB1-808C-4D28-819C-626114E536E4}"/>
          </ac:spMkLst>
        </pc:spChg>
        <pc:picChg chg="add mod">
          <ac:chgData name="Carlos David Garcia Hernandez" userId="2bd7a0bb03f2981d" providerId="LiveId" clId="{0B1F93E8-AD74-4BA1-A0F6-6594FB26D5AD}" dt="2022-03-15T03:48:32.879" v="6860" actId="1076"/>
          <ac:picMkLst>
            <pc:docMk/>
            <pc:sldMk cId="1704344625" sldId="371"/>
            <ac:picMk id="5" creationId="{F0F7921F-8166-4DC0-90AE-3CE18972610C}"/>
          </ac:picMkLst>
        </pc:picChg>
      </pc:sldChg>
      <pc:sldChg chg="add del">
        <pc:chgData name="Carlos David Garcia Hernandez" userId="2bd7a0bb03f2981d" providerId="LiveId" clId="{0B1F93E8-AD74-4BA1-A0F6-6594FB26D5AD}" dt="2022-03-15T02:42:20.021" v="4640" actId="47"/>
        <pc:sldMkLst>
          <pc:docMk/>
          <pc:sldMk cId="4243820884" sldId="372"/>
        </pc:sldMkLst>
      </pc:sldChg>
      <pc:sldMasterChg chg="delSldLayout">
        <pc:chgData name="Carlos David Garcia Hernandez" userId="2bd7a0bb03f2981d" providerId="LiveId" clId="{0B1F93E8-AD74-4BA1-A0F6-6594FB26D5AD}" dt="2022-03-15T03:00:29.223" v="5347" actId="47"/>
        <pc:sldMasterMkLst>
          <pc:docMk/>
          <pc:sldMasterMk cId="0" sldId="2147483658"/>
        </pc:sldMasterMkLst>
        <pc:sldLayoutChg chg="del">
          <pc:chgData name="Carlos David Garcia Hernandez" userId="2bd7a0bb03f2981d" providerId="LiveId" clId="{0B1F93E8-AD74-4BA1-A0F6-6594FB26D5AD}" dt="2022-03-15T03:00:29.223" v="5347" actId="47"/>
          <pc:sldLayoutMkLst>
            <pc:docMk/>
            <pc:sldMasterMk cId="0" sldId="2147483658"/>
            <pc:sldLayoutMk cId="0" sldId="2147483651"/>
          </pc:sldLayoutMkLst>
        </pc:sldLayoutChg>
        <pc:sldLayoutChg chg="del">
          <pc:chgData name="Carlos David Garcia Hernandez" userId="2bd7a0bb03f2981d" providerId="LiveId" clId="{0B1F93E8-AD74-4BA1-A0F6-6594FB26D5AD}" dt="2022-03-14T06:20:15.552" v="185" actId="47"/>
          <pc:sldLayoutMkLst>
            <pc:docMk/>
            <pc:sldMasterMk cId="0" sldId="214748365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0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76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02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0615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Parte Geo, hablar mas de sus beneficios</a:t>
            </a:r>
            <a:endParaRPr dirty="0"/>
          </a:p>
        </p:txBody>
      </p:sp>
    </p:spTree>
    <p:extLst>
      <p:ext uri="{BB962C8B-B14F-4D97-AF65-F5344CB8AC3E}">
        <p14:creationId xmlns:p14="http://schemas.microsoft.com/office/powerpoint/2010/main" val="3168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Parte Geo, hablar mas de sus beneficios</a:t>
            </a:r>
            <a:endParaRPr dirty="0"/>
          </a:p>
        </p:txBody>
      </p:sp>
    </p:spTree>
    <p:extLst>
      <p:ext uri="{BB962C8B-B14F-4D97-AF65-F5344CB8AC3E}">
        <p14:creationId xmlns:p14="http://schemas.microsoft.com/office/powerpoint/2010/main" val="3528594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Parte Geo, hablar mas de sus beneficios</a:t>
            </a:r>
            <a:endParaRPr dirty="0"/>
          </a:p>
        </p:txBody>
      </p:sp>
    </p:spTree>
    <p:extLst>
      <p:ext uri="{BB962C8B-B14F-4D97-AF65-F5344CB8AC3E}">
        <p14:creationId xmlns:p14="http://schemas.microsoft.com/office/powerpoint/2010/main" val="260392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CuadroTexto 3">
            <a:extLst>
              <a:ext uri="{FF2B5EF4-FFF2-40B4-BE49-F238E27FC236}">
                <a16:creationId xmlns:a16="http://schemas.microsoft.com/office/drawing/2014/main" id="{C1E30EBF-EE4A-44DD-914D-285470715109}"/>
              </a:ext>
            </a:extLst>
          </p:cNvPr>
          <p:cNvSpPr txBox="1"/>
          <p:nvPr/>
        </p:nvSpPr>
        <p:spPr>
          <a:xfrm>
            <a:off x="2647108" y="2454712"/>
            <a:ext cx="3849783" cy="738664"/>
          </a:xfrm>
          <a:prstGeom prst="rect">
            <a:avLst/>
          </a:prstGeom>
          <a:noFill/>
        </p:spPr>
        <p:txBody>
          <a:bodyPr wrap="square">
            <a:spAutoFit/>
          </a:bodyPr>
          <a:lstStyle/>
          <a:p>
            <a:pPr algn="ctr" rtl="0"/>
            <a:r>
              <a:rPr lang="es-ES" sz="1400" b="1" dirty="0">
                <a:solidFill>
                  <a:srgbClr val="CC8800"/>
                </a:solidFill>
                <a:latin typeface="Soberana Sans Light" panose="02000000000000000000" pitchFamily="50" charset="0"/>
              </a:rPr>
              <a:t>Carlos David García Hernández</a:t>
            </a:r>
          </a:p>
          <a:p>
            <a:pPr rtl="0"/>
            <a:endParaRPr lang="es-ES" sz="1400" b="1" dirty="0">
              <a:solidFill>
                <a:srgbClr val="CC8800"/>
              </a:solidFill>
              <a:latin typeface="Soberana Sans Light" panose="02000000000000000000" pitchFamily="50" charset="0"/>
            </a:endParaRPr>
          </a:p>
          <a:p>
            <a:pPr rtl="0"/>
            <a:endParaRPr lang="es-ES" b="1" dirty="0">
              <a:solidFill>
                <a:srgbClr val="CC8800"/>
              </a:solidFill>
              <a:latin typeface="Soberana Sans Light" panose="02000000000000000000" pitchFamily="50" charset="0"/>
            </a:endParaRPr>
          </a:p>
        </p:txBody>
      </p:sp>
      <p:sp>
        <p:nvSpPr>
          <p:cNvPr id="6" name="CuadroTexto 5">
            <a:extLst>
              <a:ext uri="{FF2B5EF4-FFF2-40B4-BE49-F238E27FC236}">
                <a16:creationId xmlns:a16="http://schemas.microsoft.com/office/drawing/2014/main" id="{0B0EF700-897F-4833-9319-DF6C8BD94B91}"/>
              </a:ext>
            </a:extLst>
          </p:cNvPr>
          <p:cNvSpPr txBox="1"/>
          <p:nvPr/>
        </p:nvSpPr>
        <p:spPr>
          <a:xfrm>
            <a:off x="2160270" y="2011680"/>
            <a:ext cx="4823460" cy="307777"/>
          </a:xfrm>
          <a:prstGeom prst="rect">
            <a:avLst/>
          </a:prstGeom>
          <a:noFill/>
        </p:spPr>
        <p:txBody>
          <a:bodyPr wrap="square">
            <a:spAutoFit/>
          </a:bodyPr>
          <a:lstStyle/>
          <a:p>
            <a:pPr algn="ctr"/>
            <a:r>
              <a:rPr lang="es-MX" b="1" dirty="0">
                <a:solidFill>
                  <a:srgbClr val="CC8800"/>
                </a:solidFill>
              </a:rPr>
              <a:t>Tipo de Cambio</a:t>
            </a:r>
          </a:p>
        </p:txBody>
      </p:sp>
      <p:pic>
        <p:nvPicPr>
          <p:cNvPr id="6146" name="Picture 2" descr="PROSPECTO DEFINITIVO. Los valores mencionados en el presente prospecto  definitivo han sido registrados en el Registro Nacional d">
            <a:extLst>
              <a:ext uri="{FF2B5EF4-FFF2-40B4-BE49-F238E27FC236}">
                <a16:creationId xmlns:a16="http://schemas.microsoft.com/office/drawing/2014/main" id="{A7EA96BF-6CC9-42E8-B6F1-218831FC8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330" y="262467"/>
            <a:ext cx="2517324" cy="13112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ancoBASE | Pasión por tus metas">
            <a:extLst>
              <a:ext uri="{FF2B5EF4-FFF2-40B4-BE49-F238E27FC236}">
                <a16:creationId xmlns:a16="http://schemas.microsoft.com/office/drawing/2014/main" id="{75409EFD-00CA-43D1-9EC9-7FFF4AF06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3891240"/>
            <a:ext cx="2499206" cy="86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832600" cy="17170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4.</a:t>
            </a:r>
            <a:endParaRPr sz="6000" dirty="0">
              <a:solidFill>
                <a:schemeClr val="accent4"/>
              </a:solidFill>
            </a:endParaRPr>
          </a:p>
          <a:p>
            <a:pPr marL="0" lvl="0" indent="0" algn="l" rtl="0">
              <a:spcBef>
                <a:spcPts val="0"/>
              </a:spcBef>
              <a:spcAft>
                <a:spcPts val="0"/>
              </a:spcAft>
              <a:buNone/>
            </a:pPr>
            <a:r>
              <a:rPr lang="en" dirty="0"/>
              <a:t>Resultados del modelo</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67427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Resultados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11</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40058" y="1421435"/>
            <a:ext cx="6686463" cy="415498"/>
          </a:xfrm>
          <a:prstGeom prst="rect">
            <a:avLst/>
          </a:prstGeom>
          <a:noFill/>
        </p:spPr>
        <p:txBody>
          <a:bodyPr wrap="square">
            <a:spAutoFit/>
          </a:bodyPr>
          <a:lstStyle/>
          <a:p>
            <a:pPr algn="just"/>
            <a:endParaRPr lang="es-MX" sz="1050" dirty="0"/>
          </a:p>
          <a:p>
            <a:pPr marL="171450" indent="-171450" algn="just">
              <a:buFont typeface="Arial" panose="020B0604020202020204" pitchFamily="34" charset="0"/>
              <a:buChar char="•"/>
            </a:pPr>
            <a:endParaRPr lang="es-MX" sz="1050" dirty="0"/>
          </a:p>
        </p:txBody>
      </p:sp>
      <p:sp>
        <p:nvSpPr>
          <p:cNvPr id="4" name="CuadroTexto 3">
            <a:extLst>
              <a:ext uri="{FF2B5EF4-FFF2-40B4-BE49-F238E27FC236}">
                <a16:creationId xmlns:a16="http://schemas.microsoft.com/office/drawing/2014/main" id="{FD8627CC-D9FD-47F3-829C-A11CF101FF2C}"/>
              </a:ext>
            </a:extLst>
          </p:cNvPr>
          <p:cNvSpPr txBox="1"/>
          <p:nvPr/>
        </p:nvSpPr>
        <p:spPr>
          <a:xfrm>
            <a:off x="1228768" y="3148903"/>
            <a:ext cx="6686463" cy="1169551"/>
          </a:xfrm>
          <a:prstGeom prst="rect">
            <a:avLst/>
          </a:prstGeom>
          <a:noFill/>
        </p:spPr>
        <p:txBody>
          <a:bodyPr wrap="square" rtlCol="0">
            <a:spAutoFit/>
          </a:bodyPr>
          <a:lstStyle/>
          <a:p>
            <a:r>
              <a:rPr lang="es-MX" dirty="0"/>
              <a:t>Los resultados muestran que existe una brecha entre lo que realmente ha sucedido y el pronóstico en los meses del 2022, sin embargo, la tendencia es similar.</a:t>
            </a:r>
          </a:p>
          <a:p>
            <a:endParaRPr lang="es-MX" dirty="0"/>
          </a:p>
          <a:p>
            <a:r>
              <a:rPr lang="es-MX" dirty="0"/>
              <a:t>El resultado pronosticado es de 20.15 pesos por dólar.</a:t>
            </a:r>
          </a:p>
        </p:txBody>
      </p:sp>
      <p:pic>
        <p:nvPicPr>
          <p:cNvPr id="9" name="Imagen 8">
            <a:extLst>
              <a:ext uri="{FF2B5EF4-FFF2-40B4-BE49-F238E27FC236}">
                <a16:creationId xmlns:a16="http://schemas.microsoft.com/office/drawing/2014/main" id="{7361DD5B-2300-4EC2-8052-D16F2CE13466}"/>
              </a:ext>
            </a:extLst>
          </p:cNvPr>
          <p:cNvPicPr>
            <a:picLocks noChangeAspect="1"/>
          </p:cNvPicPr>
          <p:nvPr/>
        </p:nvPicPr>
        <p:blipFill>
          <a:blip r:embed="rId2"/>
          <a:stretch>
            <a:fillRect/>
          </a:stretch>
        </p:blipFill>
        <p:spPr>
          <a:xfrm>
            <a:off x="2723133" y="867671"/>
            <a:ext cx="2920312" cy="2253851"/>
          </a:xfrm>
          <a:prstGeom prst="rect">
            <a:avLst/>
          </a:prstGeom>
        </p:spPr>
      </p:pic>
    </p:spTree>
    <p:extLst>
      <p:ext uri="{BB962C8B-B14F-4D97-AF65-F5344CB8AC3E}">
        <p14:creationId xmlns:p14="http://schemas.microsoft.com/office/powerpoint/2010/main" val="2667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832600" cy="17527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5.</a:t>
            </a:r>
            <a:endParaRPr sz="6000" dirty="0">
              <a:solidFill>
                <a:schemeClr val="accent4"/>
              </a:solidFill>
            </a:endParaRPr>
          </a:p>
          <a:p>
            <a:pPr marL="0" lvl="0" indent="0" algn="l" rtl="0">
              <a:spcBef>
                <a:spcPts val="0"/>
              </a:spcBef>
              <a:spcAft>
                <a:spcPts val="0"/>
              </a:spcAft>
              <a:buNone/>
            </a:pPr>
            <a:r>
              <a:rPr lang="en" dirty="0"/>
              <a:t>Justificación del modelo</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0841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Justificación</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13</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40058" y="1421435"/>
            <a:ext cx="6686463" cy="415498"/>
          </a:xfrm>
          <a:prstGeom prst="rect">
            <a:avLst/>
          </a:prstGeom>
          <a:noFill/>
        </p:spPr>
        <p:txBody>
          <a:bodyPr wrap="square">
            <a:spAutoFit/>
          </a:bodyPr>
          <a:lstStyle/>
          <a:p>
            <a:pPr algn="just"/>
            <a:endParaRPr lang="es-MX" sz="1050" dirty="0"/>
          </a:p>
          <a:p>
            <a:pPr marL="171450" indent="-171450" algn="just">
              <a:buFont typeface="Arial" panose="020B0604020202020204" pitchFamily="34" charset="0"/>
              <a:buChar char="•"/>
            </a:pPr>
            <a:endParaRPr lang="es-MX" sz="1050" dirty="0"/>
          </a:p>
        </p:txBody>
      </p:sp>
      <p:sp>
        <p:nvSpPr>
          <p:cNvPr id="4" name="CuadroTexto 3">
            <a:extLst>
              <a:ext uri="{FF2B5EF4-FFF2-40B4-BE49-F238E27FC236}">
                <a16:creationId xmlns:a16="http://schemas.microsoft.com/office/drawing/2014/main" id="{A41A33E1-0314-449E-8112-28527089516E}"/>
              </a:ext>
            </a:extLst>
          </p:cNvPr>
          <p:cNvSpPr txBox="1"/>
          <p:nvPr/>
        </p:nvSpPr>
        <p:spPr>
          <a:xfrm>
            <a:off x="786150" y="1184507"/>
            <a:ext cx="3821151" cy="2246769"/>
          </a:xfrm>
          <a:prstGeom prst="rect">
            <a:avLst/>
          </a:prstGeom>
          <a:noFill/>
        </p:spPr>
        <p:txBody>
          <a:bodyPr wrap="square" rtlCol="0">
            <a:spAutoFit/>
          </a:bodyPr>
          <a:lstStyle/>
          <a:p>
            <a:pPr marL="285750" indent="-285750" algn="just">
              <a:buFont typeface="Arial" panose="020B0604020202020204" pitchFamily="34" charset="0"/>
              <a:buChar char="•"/>
            </a:pPr>
            <a:r>
              <a:rPr lang="es-MX" dirty="0"/>
              <a:t>El modelo presentado se fundamenta en los principios del pronóstico de series de tiempo.</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Este tipo de métodos es ampliamente usada en el sector financiero</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Las variables usadas guardan una estrecha relación teórica y práctica con el tipo de cambio </a:t>
            </a:r>
          </a:p>
        </p:txBody>
      </p:sp>
      <p:sp>
        <p:nvSpPr>
          <p:cNvPr id="6" name="CuadroTexto 5">
            <a:extLst>
              <a:ext uri="{FF2B5EF4-FFF2-40B4-BE49-F238E27FC236}">
                <a16:creationId xmlns:a16="http://schemas.microsoft.com/office/drawing/2014/main" id="{9ED7A91A-EF09-4247-8AA5-59038F9326D3}"/>
              </a:ext>
            </a:extLst>
          </p:cNvPr>
          <p:cNvSpPr txBox="1"/>
          <p:nvPr/>
        </p:nvSpPr>
        <p:spPr>
          <a:xfrm>
            <a:off x="4857583" y="1184506"/>
            <a:ext cx="3821151" cy="2893100"/>
          </a:xfrm>
          <a:prstGeom prst="rect">
            <a:avLst/>
          </a:prstGeom>
          <a:noFill/>
        </p:spPr>
        <p:txBody>
          <a:bodyPr wrap="square" rtlCol="0">
            <a:spAutoFit/>
          </a:bodyPr>
          <a:lstStyle/>
          <a:p>
            <a:pPr marL="285750" indent="-285750" algn="just">
              <a:buFont typeface="Arial" panose="020B0604020202020204" pitchFamily="34" charset="0"/>
              <a:buChar char="•"/>
            </a:pPr>
            <a:r>
              <a:rPr lang="es-MX" dirty="0"/>
              <a:t>Dado el reto de la información, se usaron 11 meses de entrenamiento y dos de prueba hasta el máximo del 30/Noviembre/2021</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Diciembre/2021 y los meses de 2022 fueron pronosticados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La métrica utilizada fue el </a:t>
            </a:r>
            <a:r>
              <a:rPr lang="es-MX" i="1" dirty="0" err="1"/>
              <a:t>Root</a:t>
            </a:r>
            <a:r>
              <a:rPr lang="es-MX" i="1" dirty="0"/>
              <a:t> Mean </a:t>
            </a:r>
            <a:r>
              <a:rPr lang="es-MX" i="1" dirty="0" err="1"/>
              <a:t>Squared</a:t>
            </a:r>
            <a:r>
              <a:rPr lang="es-MX" i="1" dirty="0"/>
              <a:t> Error, </a:t>
            </a:r>
            <a:r>
              <a:rPr lang="es-MX" dirty="0"/>
              <a:t>aunque también se consideró el </a:t>
            </a:r>
            <a:r>
              <a:rPr lang="es-MX" i="1" dirty="0"/>
              <a:t>Mean Absolute Error</a:t>
            </a:r>
            <a:r>
              <a:rPr lang="es-MX" dirty="0"/>
              <a:t> para términos de comparación</a:t>
            </a:r>
          </a:p>
          <a:p>
            <a:pPr marL="285750" indent="-285750" algn="just">
              <a:buFont typeface="Arial" panose="020B0604020202020204" pitchFamily="34" charset="0"/>
              <a:buChar char="•"/>
            </a:pPr>
            <a:endParaRPr lang="es-MX" i="1" dirty="0"/>
          </a:p>
        </p:txBody>
      </p:sp>
    </p:spTree>
    <p:extLst>
      <p:ext uri="{BB962C8B-B14F-4D97-AF65-F5344CB8AC3E}">
        <p14:creationId xmlns:p14="http://schemas.microsoft.com/office/powerpoint/2010/main" val="217007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208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6.</a:t>
            </a:r>
            <a:endParaRPr sz="6000" dirty="0">
              <a:solidFill>
                <a:schemeClr val="accent4"/>
              </a:solidFill>
            </a:endParaRPr>
          </a:p>
          <a:p>
            <a:pPr marL="0" lvl="0" indent="0" algn="l" rtl="0">
              <a:spcBef>
                <a:spcPts val="0"/>
              </a:spcBef>
              <a:spcAft>
                <a:spcPts val="0"/>
              </a:spcAft>
              <a:buNone/>
            </a:pPr>
            <a:r>
              <a:rPr lang="en" dirty="0"/>
              <a:t>Interpretación del modelo</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77941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Interpretación</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15</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40058" y="1421435"/>
            <a:ext cx="6686463" cy="415498"/>
          </a:xfrm>
          <a:prstGeom prst="rect">
            <a:avLst/>
          </a:prstGeom>
          <a:noFill/>
        </p:spPr>
        <p:txBody>
          <a:bodyPr wrap="square">
            <a:spAutoFit/>
          </a:bodyPr>
          <a:lstStyle/>
          <a:p>
            <a:pPr algn="just"/>
            <a:endParaRPr lang="es-MX" sz="1050" dirty="0"/>
          </a:p>
          <a:p>
            <a:pPr marL="171450" indent="-171450" algn="just">
              <a:buFont typeface="Arial" panose="020B0604020202020204" pitchFamily="34" charset="0"/>
              <a:buChar char="•"/>
            </a:pPr>
            <a:endParaRPr lang="es-MX" sz="1050" dirty="0"/>
          </a:p>
        </p:txBody>
      </p:sp>
      <p:pic>
        <p:nvPicPr>
          <p:cNvPr id="5" name="Imagen 4">
            <a:extLst>
              <a:ext uri="{FF2B5EF4-FFF2-40B4-BE49-F238E27FC236}">
                <a16:creationId xmlns:a16="http://schemas.microsoft.com/office/drawing/2014/main" id="{871F43C8-2D39-466B-AF75-88E05751934F}"/>
              </a:ext>
            </a:extLst>
          </p:cNvPr>
          <p:cNvPicPr>
            <a:picLocks noChangeAspect="1"/>
          </p:cNvPicPr>
          <p:nvPr/>
        </p:nvPicPr>
        <p:blipFill>
          <a:blip r:embed="rId2"/>
          <a:stretch>
            <a:fillRect/>
          </a:stretch>
        </p:blipFill>
        <p:spPr>
          <a:xfrm>
            <a:off x="4910666" y="1077960"/>
            <a:ext cx="3839538" cy="1399411"/>
          </a:xfrm>
          <a:prstGeom prst="rect">
            <a:avLst/>
          </a:prstGeom>
        </p:spPr>
      </p:pic>
      <p:sp>
        <p:nvSpPr>
          <p:cNvPr id="6" name="CuadroTexto 5">
            <a:extLst>
              <a:ext uri="{FF2B5EF4-FFF2-40B4-BE49-F238E27FC236}">
                <a16:creationId xmlns:a16="http://schemas.microsoft.com/office/drawing/2014/main" id="{8862E633-9454-4799-9C9F-A1258848E437}"/>
              </a:ext>
            </a:extLst>
          </p:cNvPr>
          <p:cNvSpPr txBox="1"/>
          <p:nvPr/>
        </p:nvSpPr>
        <p:spPr>
          <a:xfrm>
            <a:off x="466168" y="2606936"/>
            <a:ext cx="4444498" cy="2031325"/>
          </a:xfrm>
          <a:prstGeom prst="rect">
            <a:avLst/>
          </a:prstGeom>
          <a:noFill/>
        </p:spPr>
        <p:txBody>
          <a:bodyPr wrap="square" rtlCol="0">
            <a:spAutoFit/>
          </a:bodyPr>
          <a:lstStyle/>
          <a:p>
            <a:pPr marL="285750" indent="-285750">
              <a:buFont typeface="Arial" panose="020B0604020202020204" pitchFamily="34" charset="0"/>
              <a:buChar char="•"/>
            </a:pPr>
            <a:r>
              <a:rPr lang="es-MX" dirty="0"/>
              <a:t>El TC rezagado en dos meses es la variable que impacta más (-0.58) y es una apreciación cambiaria.</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Seguido tenemos el TC rezagado en un mes, este apunta a una depreciación cambiaria (0.49)</a:t>
            </a:r>
          </a:p>
          <a:p>
            <a:endParaRPr lang="es-MX" dirty="0"/>
          </a:p>
          <a:p>
            <a:pPr marL="285750" indent="-285750">
              <a:buFont typeface="Arial" panose="020B0604020202020204" pitchFamily="34" charset="0"/>
              <a:buChar char="•"/>
            </a:pPr>
            <a:r>
              <a:rPr lang="es-MX" dirty="0"/>
              <a:t>Las RI no tuvieron un impacto relevante en la determinación del TC.</a:t>
            </a:r>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857BEA17-4D1C-4622-863C-A4433CFA479D}"/>
                  </a:ext>
                </a:extLst>
              </p:cNvPr>
              <p:cNvSpPr txBox="1"/>
              <p:nvPr/>
            </p:nvSpPr>
            <p:spPr>
              <a:xfrm>
                <a:off x="466168" y="1551000"/>
                <a:ext cx="3988015"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rPr>
                        <m:t>TC</m:t>
                      </m:r>
                      <m:r>
                        <a:rPr lang="es-MX" b="0" i="0"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 + </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𝛽</m:t>
                          </m:r>
                        </m:e>
                        <m:sub>
                          <m:r>
                            <a:rPr lang="es-MX" b="0" i="1" smtClean="0">
                              <a:latin typeface="Cambria Math" panose="02040503050406030204" pitchFamily="18" charset="0"/>
                              <a:ea typeface="Cambria Math" panose="02040503050406030204" pitchFamily="18" charset="0"/>
                            </a:rPr>
                            <m:t>1</m:t>
                          </m:r>
                        </m:sub>
                      </m:sSub>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𝑇𝐶</m:t>
                          </m:r>
                        </m:e>
                        <m:sub>
                          <m:r>
                            <a:rPr lang="es-MX" b="0" i="1" smtClean="0">
                              <a:latin typeface="Cambria Math" panose="02040503050406030204" pitchFamily="18" charset="0"/>
                              <a:ea typeface="Cambria Math" panose="02040503050406030204" pitchFamily="18" charset="0"/>
                            </a:rPr>
                            <m:t>−1</m:t>
                          </m:r>
                        </m:sub>
                      </m:sSub>
                      <m:r>
                        <a:rPr lang="es-MX" b="0" i="1" smtClean="0">
                          <a:latin typeface="Cambria Math" panose="02040503050406030204" pitchFamily="18" charset="0"/>
                          <a:ea typeface="Cambria Math" panose="02040503050406030204" pitchFamily="18" charset="0"/>
                        </a:rPr>
                        <m:t>+</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𝛽</m:t>
                          </m:r>
                        </m:e>
                        <m:sub>
                          <m:r>
                            <a:rPr lang="es-MX" b="0" i="1" smtClean="0">
                              <a:latin typeface="Cambria Math" panose="02040503050406030204" pitchFamily="18" charset="0"/>
                              <a:ea typeface="Cambria Math" panose="02040503050406030204" pitchFamily="18" charset="0"/>
                            </a:rPr>
                            <m:t>2</m:t>
                          </m:r>
                        </m:sub>
                      </m:sSub>
                      <m:sSub>
                        <m:sSubPr>
                          <m:ctrlPr>
                            <a:rPr lang="es-MX"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𝑅𝐼</m:t>
                          </m:r>
                        </m:e>
                        <m:sub>
                          <m:r>
                            <a:rPr lang="es-MX" b="0" i="1" smtClean="0">
                              <a:latin typeface="Cambria Math" panose="02040503050406030204" pitchFamily="18" charset="0"/>
                              <a:ea typeface="Cambria Math" panose="02040503050406030204" pitchFamily="18" charset="0"/>
                            </a:rPr>
                            <m:t>−1</m:t>
                          </m:r>
                        </m:sub>
                      </m:sSub>
                      <m:r>
                        <a:rPr lang="es-MX" b="0" i="1" smtClean="0">
                          <a:latin typeface="Cambria Math" panose="02040503050406030204" pitchFamily="18" charset="0"/>
                          <a:ea typeface="Cambria Math" panose="02040503050406030204" pitchFamily="18" charset="0"/>
                        </a:rPr>
                        <m:t>+</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𝛽</m:t>
                          </m:r>
                        </m:e>
                        <m:sub>
                          <m:r>
                            <a:rPr lang="es-MX" b="0" i="1" smtClean="0">
                              <a:latin typeface="Cambria Math" panose="02040503050406030204" pitchFamily="18" charset="0"/>
                              <a:ea typeface="Cambria Math" panose="02040503050406030204" pitchFamily="18" charset="0"/>
                            </a:rPr>
                            <m:t>3</m:t>
                          </m:r>
                        </m:sub>
                      </m:sSub>
                      <m:sSub>
                        <m:sSubPr>
                          <m:ctrlPr>
                            <a:rPr lang="es-MX"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𝑇𝐶</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𝛽</m:t>
                          </m:r>
                        </m:e>
                        <m:sub>
                          <m:r>
                            <a:rPr lang="es-MX" b="0" i="1" smtClean="0">
                              <a:latin typeface="Cambria Math" panose="02040503050406030204" pitchFamily="18" charset="0"/>
                              <a:ea typeface="Cambria Math" panose="02040503050406030204" pitchFamily="18" charset="0"/>
                            </a:rPr>
                            <m:t>4</m:t>
                          </m:r>
                        </m:sub>
                      </m:sSub>
                      <m:sSub>
                        <m:sSubPr>
                          <m:ctrlPr>
                            <a:rPr lang="es-MX"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𝑅𝐼</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𝜀</m:t>
                      </m:r>
                    </m:oMath>
                  </m:oMathPara>
                </a14:m>
                <a:endParaRPr lang="es-MX" dirty="0"/>
              </a:p>
            </p:txBody>
          </p:sp>
        </mc:Choice>
        <mc:Fallback>
          <p:sp>
            <p:nvSpPr>
              <p:cNvPr id="8" name="CuadroTexto 7">
                <a:extLst>
                  <a:ext uri="{FF2B5EF4-FFF2-40B4-BE49-F238E27FC236}">
                    <a16:creationId xmlns:a16="http://schemas.microsoft.com/office/drawing/2014/main" id="{857BEA17-4D1C-4622-863C-A4433CFA479D}"/>
                  </a:ext>
                </a:extLst>
              </p:cNvPr>
              <p:cNvSpPr txBox="1">
                <a:spLocks noRot="1" noChangeAspect="1" noMove="1" noResize="1" noEditPoints="1" noAdjustHandles="1" noChangeArrowheads="1" noChangeShapeType="1" noTextEdit="1"/>
              </p:cNvSpPr>
              <p:nvPr/>
            </p:nvSpPr>
            <p:spPr>
              <a:xfrm>
                <a:off x="466168" y="1551000"/>
                <a:ext cx="3988015" cy="215444"/>
              </a:xfrm>
              <a:prstGeom prst="rect">
                <a:avLst/>
              </a:prstGeom>
              <a:blipFill>
                <a:blip r:embed="rId3"/>
                <a:stretch>
                  <a:fillRect l="-458" b="-33333"/>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A0457FB9-55E9-4B01-BF47-35512A7E66EA}"/>
              </a:ext>
            </a:extLst>
          </p:cNvPr>
          <p:cNvSpPr txBox="1"/>
          <p:nvPr/>
        </p:nvSpPr>
        <p:spPr>
          <a:xfrm>
            <a:off x="4910666" y="2677425"/>
            <a:ext cx="4042417" cy="1600438"/>
          </a:xfrm>
          <a:prstGeom prst="rect">
            <a:avLst/>
          </a:prstGeom>
          <a:noFill/>
        </p:spPr>
        <p:txBody>
          <a:bodyPr wrap="square" rtlCol="0">
            <a:spAutoFit/>
          </a:bodyPr>
          <a:lstStyle/>
          <a:p>
            <a:pPr marL="285750" indent="-285750">
              <a:buFont typeface="Arial" panose="020B0604020202020204" pitchFamily="34" charset="0"/>
              <a:buChar char="•"/>
            </a:pPr>
            <a:r>
              <a:rPr lang="es-MX" dirty="0"/>
              <a:t>Por tanto, un cambio en una unidad en el TC observado hace dos meses afecta en -0.58 al TC presente.</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a:t>De igual forma un cambio en una unidad en el TC observado hace un mes afecta en 0.49 al TC presente.</a:t>
            </a:r>
          </a:p>
        </p:txBody>
      </p:sp>
    </p:spTree>
    <p:extLst>
      <p:ext uri="{BB962C8B-B14F-4D97-AF65-F5344CB8AC3E}">
        <p14:creationId xmlns:p14="http://schemas.microsoft.com/office/powerpoint/2010/main" val="2768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208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7.</a:t>
            </a:r>
            <a:endParaRPr sz="6000" dirty="0">
              <a:solidFill>
                <a:schemeClr val="accent4"/>
              </a:solidFill>
            </a:endParaRPr>
          </a:p>
          <a:p>
            <a:pPr marL="0" lvl="0" indent="0" algn="l" rtl="0">
              <a:spcBef>
                <a:spcPts val="0"/>
              </a:spcBef>
              <a:spcAft>
                <a:spcPts val="0"/>
              </a:spcAft>
              <a:buNone/>
            </a:pPr>
            <a:r>
              <a:rPr lang="en" dirty="0"/>
              <a:t>Conclusiones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5260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Conclusiones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17</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786150" y="1125101"/>
            <a:ext cx="5078142" cy="3377848"/>
          </a:xfrm>
          <a:prstGeom prst="rect">
            <a:avLst/>
          </a:prstGeom>
          <a:noFill/>
        </p:spPr>
        <p:txBody>
          <a:bodyPr wrap="square">
            <a:spAutoFit/>
          </a:bodyPr>
          <a:lstStyle/>
          <a:p>
            <a:pPr algn="just"/>
            <a:endParaRPr lang="es-ES" dirty="0"/>
          </a:p>
          <a:p>
            <a:pPr marL="171450" indent="-171450" algn="just">
              <a:buFont typeface="Arial" panose="020B0604020202020204" pitchFamily="34" charset="0"/>
              <a:buChar char="•"/>
            </a:pPr>
            <a:r>
              <a:rPr lang="es-ES" dirty="0"/>
              <a:t>Si bien el resultado pronosticado tiene una brecha con las observaciones del 2022, la tendencia ha sido pronosticada. </a:t>
            </a:r>
          </a:p>
          <a:p>
            <a:pPr marL="171450" indent="-171450" algn="just">
              <a:buFont typeface="Arial" panose="020B0604020202020204" pitchFamily="34" charset="0"/>
              <a:buChar char="•"/>
            </a:pPr>
            <a:endParaRPr lang="es-ES" dirty="0"/>
          </a:p>
          <a:p>
            <a:pPr marL="171450" indent="-171450" algn="just">
              <a:buFont typeface="Arial" panose="020B0604020202020204" pitchFamily="34" charset="0"/>
              <a:buChar char="•"/>
            </a:pPr>
            <a:r>
              <a:rPr lang="es-ES" dirty="0"/>
              <a:t>De lo anterior, una búsqueda exhaustiva de variables predictoras permitirá una mejor aproximación cerrando la antes mencionada brecha.</a:t>
            </a:r>
          </a:p>
          <a:p>
            <a:pPr marL="171450" indent="-171450" algn="just">
              <a:buFont typeface="Arial" panose="020B0604020202020204" pitchFamily="34" charset="0"/>
              <a:buChar char="•"/>
            </a:pPr>
            <a:endParaRPr lang="es-ES" dirty="0"/>
          </a:p>
          <a:p>
            <a:pPr marL="171450" indent="-171450" algn="just">
              <a:buFont typeface="Arial" panose="020B0604020202020204" pitchFamily="34" charset="0"/>
              <a:buChar char="•"/>
            </a:pPr>
            <a:r>
              <a:rPr lang="es-ES" dirty="0"/>
              <a:t>Es factible pensar en el uso de análisis de sentimiento para la mejora del modelo con la finalidad de capturar la tendencia del mercado (bajista, estable o alcista) ante eventos difíciles de pronosticar como el conflicto Rusia-Ucrania.</a:t>
            </a:r>
            <a:endParaRPr lang="es-MX"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7170" name="Picture 2" descr="Qué son y cómo aprovechar las ventanas de oportunidad - luisMARAM">
            <a:extLst>
              <a:ext uri="{FF2B5EF4-FFF2-40B4-BE49-F238E27FC236}">
                <a16:creationId xmlns:a16="http://schemas.microsoft.com/office/drawing/2014/main" id="{8AF3719F-01B7-4A34-9AE4-2C47825F2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292" y="1481666"/>
            <a:ext cx="2349500" cy="156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07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208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8.</a:t>
            </a:r>
            <a:endParaRPr sz="6000" dirty="0">
              <a:solidFill>
                <a:schemeClr val="accent4"/>
              </a:solidFill>
            </a:endParaRPr>
          </a:p>
          <a:p>
            <a:pPr marL="0" lvl="0" indent="0" algn="l" rtl="0">
              <a:spcBef>
                <a:spcPts val="0"/>
              </a:spcBef>
              <a:spcAft>
                <a:spcPts val="0"/>
              </a:spcAft>
              <a:buNone/>
            </a:pPr>
            <a:r>
              <a:rPr lang="en" dirty="0"/>
              <a:t>Usos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9922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Conclusiones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19</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62360" y="1109956"/>
            <a:ext cx="6686463" cy="2246769"/>
          </a:xfrm>
          <a:prstGeom prst="rect">
            <a:avLst/>
          </a:prstGeom>
          <a:noFill/>
        </p:spPr>
        <p:txBody>
          <a:bodyPr wrap="square">
            <a:spAutoFit/>
          </a:bodyPr>
          <a:lstStyle/>
          <a:p>
            <a:pPr marL="171450" indent="-171450" algn="just">
              <a:buFont typeface="Arial" panose="020B0604020202020204" pitchFamily="34" charset="0"/>
              <a:buChar char="•"/>
            </a:pPr>
            <a:r>
              <a:rPr lang="es-ES" dirty="0"/>
              <a:t>El pronóstico es funcional en la economía mexicana por diversos motivos:</a:t>
            </a:r>
          </a:p>
          <a:p>
            <a:pPr marL="342900" indent="-342900" algn="just">
              <a:lnSpc>
                <a:spcPct val="150000"/>
              </a:lnSpc>
              <a:buFont typeface="+mj-lt"/>
              <a:buAutoNum type="arabicPeriod"/>
            </a:pPr>
            <a:r>
              <a:rPr lang="es-ES" dirty="0"/>
              <a:t>Permite la compra/venta de ciertos productos y servicios, particularmente en las ciudades fronterizas del norte de México y sitios turísticos como Cancún.</a:t>
            </a:r>
          </a:p>
          <a:p>
            <a:pPr marL="342900" indent="-342900" algn="just">
              <a:lnSpc>
                <a:spcPct val="150000"/>
              </a:lnSpc>
              <a:buFont typeface="+mj-lt"/>
              <a:buAutoNum type="arabicPeriod"/>
            </a:pPr>
            <a:r>
              <a:rPr lang="es-ES" dirty="0"/>
              <a:t>Es un instrumento de ahorro/inversión</a:t>
            </a:r>
          </a:p>
          <a:p>
            <a:pPr marL="342900" indent="-342900" algn="just">
              <a:lnSpc>
                <a:spcPct val="150000"/>
              </a:lnSpc>
              <a:buFont typeface="+mj-lt"/>
              <a:buAutoNum type="arabicPeriod"/>
            </a:pPr>
            <a:r>
              <a:rPr lang="es-ES" dirty="0"/>
              <a:t>Para el caso de las empresas, es necesario para la compra/venta de insumos y maquinaria en mercados internacionales.	</a:t>
            </a:r>
            <a:endParaRPr lang="es-MX" sz="1050"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4100" name="Picture 4" descr="Pronóstico reservado: el dólar ante López Obrador | Playboy">
            <a:extLst>
              <a:ext uri="{FF2B5EF4-FFF2-40B4-BE49-F238E27FC236}">
                <a16:creationId xmlns:a16="http://schemas.microsoft.com/office/drawing/2014/main" id="{CCA9B6B9-BD0E-4E02-846F-B8B167959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146" y="3356725"/>
            <a:ext cx="3419707" cy="158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08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1000"/>
                                        <p:tgtEl>
                                          <p:spTgt spid="4100"/>
                                        </p:tgtEl>
                                      </p:cBhvr>
                                    </p:animEffect>
                                    <p:anim calcmode="lin" valueType="num">
                                      <p:cBhvr>
                                        <p:cTn id="15" dur="1000" fill="hold"/>
                                        <p:tgtEl>
                                          <p:spTgt spid="4100"/>
                                        </p:tgtEl>
                                        <p:attrNameLst>
                                          <p:attrName>ppt_x</p:attrName>
                                        </p:attrNameLst>
                                      </p:cBhvr>
                                      <p:tavLst>
                                        <p:tav tm="0">
                                          <p:val>
                                            <p:strVal val="#ppt_x"/>
                                          </p:val>
                                        </p:tav>
                                        <p:tav tm="100000">
                                          <p:val>
                                            <p:strVal val="#ppt_x"/>
                                          </p:val>
                                        </p:tav>
                                      </p:tavLst>
                                    </p:anim>
                                    <p:anim calcmode="lin" valueType="num">
                                      <p:cBhvr>
                                        <p:cTn id="16"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832600" cy="1595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Fuentes de datos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Conclusiones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20</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786151" y="1146372"/>
            <a:ext cx="4514396" cy="4131900"/>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s-MX" dirty="0"/>
              <a:t>Para el caso de Grupo Financiero BASE, el pronóstico del tipo de cambio USD/MXN es importante al tener productos que dependen directamente de esta variable como:</a:t>
            </a:r>
          </a:p>
          <a:p>
            <a:pPr marL="342900" indent="-342900" algn="just">
              <a:lnSpc>
                <a:spcPct val="150000"/>
              </a:lnSpc>
              <a:buFont typeface="+mj-lt"/>
              <a:buAutoNum type="arabicPeriod"/>
            </a:pPr>
            <a:r>
              <a:rPr lang="es-MX" dirty="0"/>
              <a:t>Compra/venta directa de divisas</a:t>
            </a:r>
          </a:p>
          <a:p>
            <a:pPr marL="342900" indent="-342900" algn="just">
              <a:lnSpc>
                <a:spcPct val="150000"/>
              </a:lnSpc>
              <a:buFont typeface="+mj-lt"/>
              <a:buAutoNum type="arabicPeriod"/>
            </a:pPr>
            <a:r>
              <a:rPr lang="es-MX" dirty="0"/>
              <a:t>Créditos </a:t>
            </a:r>
          </a:p>
          <a:p>
            <a:pPr marL="342900" indent="-342900" algn="just">
              <a:lnSpc>
                <a:spcPct val="150000"/>
              </a:lnSpc>
              <a:buFont typeface="+mj-lt"/>
              <a:buAutoNum type="arabicPeriod"/>
            </a:pPr>
            <a:r>
              <a:rPr lang="es-MX" dirty="0"/>
              <a:t>Productos derivados</a:t>
            </a:r>
          </a:p>
          <a:p>
            <a:pPr algn="just">
              <a:lnSpc>
                <a:spcPct val="150000"/>
              </a:lnSpc>
            </a:pPr>
            <a:r>
              <a:rPr lang="es-MX" dirty="0"/>
              <a:t>Esto permite resulta de alta relevancia para mantener una estimación de los costos cambiarios así como de los riesgos financieros, permitiendo una mejor planificación de negocio.</a:t>
            </a:r>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3074" name="Picture 2" descr="Herramientas para el análisis Costos – Riesgos – Beneficios en el  mantenimiento industrial - Formación y Empleo Enovalevante">
            <a:extLst>
              <a:ext uri="{FF2B5EF4-FFF2-40B4-BE49-F238E27FC236}">
                <a16:creationId xmlns:a16="http://schemas.microsoft.com/office/drawing/2014/main" id="{E12AA2CE-8FF8-4B31-80C6-178EBE943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084" y="2254181"/>
            <a:ext cx="1878803" cy="117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0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Conclusiones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21</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786150" y="1010720"/>
            <a:ext cx="6686463" cy="3000821"/>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s-MX" dirty="0"/>
              <a:t>Otros usos relacionados al tipo de cambio en la sociedad involucran:</a:t>
            </a:r>
          </a:p>
          <a:p>
            <a:pPr marL="342900" indent="-342900" algn="just">
              <a:lnSpc>
                <a:spcPct val="150000"/>
              </a:lnSpc>
              <a:buFont typeface="+mj-lt"/>
              <a:buAutoNum type="arabicPeriod"/>
            </a:pPr>
            <a:r>
              <a:rPr lang="es-MX" dirty="0"/>
              <a:t>Termómetro del funcionamiento de la economía mexicana respecto a la economía estadounidense.</a:t>
            </a:r>
          </a:p>
          <a:p>
            <a:pPr marL="342900" indent="-342900" algn="just">
              <a:lnSpc>
                <a:spcPct val="150000"/>
              </a:lnSpc>
              <a:buFont typeface="+mj-lt"/>
              <a:buAutoNum type="arabicPeriod"/>
            </a:pPr>
            <a:r>
              <a:rPr lang="es-MX" dirty="0"/>
              <a:t>Es una variable crucial para la política económica impactando en la competitividad nacional por lo que el monitoreo por parte de Banco de México resulta de vital importancia</a:t>
            </a:r>
          </a:p>
          <a:p>
            <a:pPr marL="342900" indent="-342900" algn="just">
              <a:lnSpc>
                <a:spcPct val="150000"/>
              </a:lnSpc>
              <a:buFont typeface="+mj-lt"/>
              <a:buAutoNum type="arabicPeriod"/>
            </a:pPr>
            <a:r>
              <a:rPr lang="es-MX" dirty="0"/>
              <a:t>Para el turismo nacional resulta una variable de importancia al tener ciertos productos/ servicios denominados en dólares.</a:t>
            </a:r>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5122" name="Picture 2" descr="Los billetes de tres dólares están enterrados en la arena de la playa cerca  del mar en primer plano soleado de verano brillante. el dinero crece en la  arena. dólares enterrados en">
            <a:extLst>
              <a:ext uri="{FF2B5EF4-FFF2-40B4-BE49-F238E27FC236}">
                <a16:creationId xmlns:a16="http://schemas.microsoft.com/office/drawing/2014/main" id="{68E01E5C-6E6D-4537-895D-4EFB27802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073" y="3493152"/>
            <a:ext cx="2277540" cy="1517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77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¡Muchas gracias!</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454" name="Group 14">
            <a:extLst>
              <a:ext uri="{FF2B5EF4-FFF2-40B4-BE49-F238E27FC236}">
                <a16:creationId xmlns:a16="http://schemas.microsoft.com/office/drawing/2014/main" id="{08B9C61E-B7FD-4631-9743-956087942755}"/>
              </a:ext>
            </a:extLst>
          </p:cNvPr>
          <p:cNvGrpSpPr/>
          <p:nvPr/>
        </p:nvGrpSpPr>
        <p:grpSpPr>
          <a:xfrm>
            <a:off x="3052901" y="2599951"/>
            <a:ext cx="3038023" cy="1556603"/>
            <a:chOff x="2491486" y="2166705"/>
            <a:chExt cx="4786450" cy="3429727"/>
          </a:xfrm>
          <a:solidFill>
            <a:srgbClr val="0989B1"/>
          </a:solidFill>
        </p:grpSpPr>
        <p:grpSp>
          <p:nvGrpSpPr>
            <p:cNvPr id="455" name="Graphic 166">
              <a:extLst>
                <a:ext uri="{FF2B5EF4-FFF2-40B4-BE49-F238E27FC236}">
                  <a16:creationId xmlns:a16="http://schemas.microsoft.com/office/drawing/2014/main" id="{AE8FC18E-95C7-424C-B83A-4A79702E0F9C}"/>
                </a:ext>
              </a:extLst>
            </p:cNvPr>
            <p:cNvGrpSpPr/>
            <p:nvPr/>
          </p:nvGrpSpPr>
          <p:grpSpPr>
            <a:xfrm rot="10800000">
              <a:off x="2739541" y="2574234"/>
              <a:ext cx="3581400" cy="752475"/>
              <a:chOff x="4305300" y="3052762"/>
              <a:chExt cx="3581400" cy="752475"/>
            </a:xfrm>
            <a:grpFill/>
          </p:grpSpPr>
          <p:sp>
            <p:nvSpPr>
              <p:cNvPr id="657" name="Freeform: Shape 217">
                <a:extLst>
                  <a:ext uri="{FF2B5EF4-FFF2-40B4-BE49-F238E27FC236}">
                    <a16:creationId xmlns:a16="http://schemas.microsoft.com/office/drawing/2014/main" id="{8670597F-D2D3-4B13-A73F-8A78B23C7DF0}"/>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8" name="Freeform: Shape 218">
                <a:extLst>
                  <a:ext uri="{FF2B5EF4-FFF2-40B4-BE49-F238E27FC236}">
                    <a16:creationId xmlns:a16="http://schemas.microsoft.com/office/drawing/2014/main" id="{F645744C-5012-4BAD-949E-DBE38671FAD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9" name="Freeform: Shape 219">
                <a:extLst>
                  <a:ext uri="{FF2B5EF4-FFF2-40B4-BE49-F238E27FC236}">
                    <a16:creationId xmlns:a16="http://schemas.microsoft.com/office/drawing/2014/main" id="{912C4275-0145-417E-B01B-753C7839F70E}"/>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0" name="Freeform: Shape 220">
                <a:extLst>
                  <a:ext uri="{FF2B5EF4-FFF2-40B4-BE49-F238E27FC236}">
                    <a16:creationId xmlns:a16="http://schemas.microsoft.com/office/drawing/2014/main" id="{F1AFCBFC-DBE3-4F39-ADE8-B9EF88F8305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1" name="Freeform: Shape 221">
                <a:extLst>
                  <a:ext uri="{FF2B5EF4-FFF2-40B4-BE49-F238E27FC236}">
                    <a16:creationId xmlns:a16="http://schemas.microsoft.com/office/drawing/2014/main" id="{F9611883-351D-4E7A-AB75-A0315B4A73BB}"/>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2" name="Freeform: Shape 222">
                <a:extLst>
                  <a:ext uri="{FF2B5EF4-FFF2-40B4-BE49-F238E27FC236}">
                    <a16:creationId xmlns:a16="http://schemas.microsoft.com/office/drawing/2014/main" id="{4EBDD40F-5B1E-41FE-81E6-8BBB00099646}"/>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3" name="Freeform: Shape 223">
                <a:extLst>
                  <a:ext uri="{FF2B5EF4-FFF2-40B4-BE49-F238E27FC236}">
                    <a16:creationId xmlns:a16="http://schemas.microsoft.com/office/drawing/2014/main" id="{9E326CD0-4A28-43B0-A7A8-3DEF13A4312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4" name="Freeform: Shape 224">
                <a:extLst>
                  <a:ext uri="{FF2B5EF4-FFF2-40B4-BE49-F238E27FC236}">
                    <a16:creationId xmlns:a16="http://schemas.microsoft.com/office/drawing/2014/main" id="{26A591BC-6DC0-460D-A560-A018C1621EFC}"/>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5" name="Freeform: Shape 225">
                <a:extLst>
                  <a:ext uri="{FF2B5EF4-FFF2-40B4-BE49-F238E27FC236}">
                    <a16:creationId xmlns:a16="http://schemas.microsoft.com/office/drawing/2014/main" id="{113930F0-7977-43DC-A9C7-7C741FE91F7D}"/>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6" name="Freeform: Shape 226">
                <a:extLst>
                  <a:ext uri="{FF2B5EF4-FFF2-40B4-BE49-F238E27FC236}">
                    <a16:creationId xmlns:a16="http://schemas.microsoft.com/office/drawing/2014/main" id="{575C9121-A1E6-4AF4-A1BA-A62A49C3800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7" name="Freeform: Shape 227">
                <a:extLst>
                  <a:ext uri="{FF2B5EF4-FFF2-40B4-BE49-F238E27FC236}">
                    <a16:creationId xmlns:a16="http://schemas.microsoft.com/office/drawing/2014/main" id="{4B414736-A1A2-40A3-8A2E-09438EFD2E1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8" name="Freeform: Shape 228">
                <a:extLst>
                  <a:ext uri="{FF2B5EF4-FFF2-40B4-BE49-F238E27FC236}">
                    <a16:creationId xmlns:a16="http://schemas.microsoft.com/office/drawing/2014/main" id="{F39D5DC7-DCC4-45D3-BF69-629C6DB2B38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69" name="Freeform: Shape 229">
                <a:extLst>
                  <a:ext uri="{FF2B5EF4-FFF2-40B4-BE49-F238E27FC236}">
                    <a16:creationId xmlns:a16="http://schemas.microsoft.com/office/drawing/2014/main" id="{74A5E85D-82BB-413F-8EB3-6CCD19C0CD15}"/>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0" name="Freeform: Shape 230">
                <a:extLst>
                  <a:ext uri="{FF2B5EF4-FFF2-40B4-BE49-F238E27FC236}">
                    <a16:creationId xmlns:a16="http://schemas.microsoft.com/office/drawing/2014/main" id="{D583B363-06CC-4A61-B4EB-2354F0DB7010}"/>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1" name="Freeform: Shape 231">
                <a:extLst>
                  <a:ext uri="{FF2B5EF4-FFF2-40B4-BE49-F238E27FC236}">
                    <a16:creationId xmlns:a16="http://schemas.microsoft.com/office/drawing/2014/main" id="{EC138398-C105-474A-B461-26B52CD7727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2" name="Freeform: Shape 232">
                <a:extLst>
                  <a:ext uri="{FF2B5EF4-FFF2-40B4-BE49-F238E27FC236}">
                    <a16:creationId xmlns:a16="http://schemas.microsoft.com/office/drawing/2014/main" id="{3A5CCAB3-3967-4219-8C65-AF8BA8288C7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3" name="Freeform: Shape 233">
                <a:extLst>
                  <a:ext uri="{FF2B5EF4-FFF2-40B4-BE49-F238E27FC236}">
                    <a16:creationId xmlns:a16="http://schemas.microsoft.com/office/drawing/2014/main" id="{EB517AA2-E8D0-4BA1-971F-A5844B495214}"/>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4" name="Freeform: Shape 234">
                <a:extLst>
                  <a:ext uri="{FF2B5EF4-FFF2-40B4-BE49-F238E27FC236}">
                    <a16:creationId xmlns:a16="http://schemas.microsoft.com/office/drawing/2014/main" id="{449BA777-B56E-46E6-80E3-783839F5F92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5" name="Freeform: Shape 235">
                <a:extLst>
                  <a:ext uri="{FF2B5EF4-FFF2-40B4-BE49-F238E27FC236}">
                    <a16:creationId xmlns:a16="http://schemas.microsoft.com/office/drawing/2014/main" id="{46D00FE2-5B17-4FBA-B6BB-2B6DBD2B02E5}"/>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76" name="Freeform: Shape 236">
                <a:extLst>
                  <a:ext uri="{FF2B5EF4-FFF2-40B4-BE49-F238E27FC236}">
                    <a16:creationId xmlns:a16="http://schemas.microsoft.com/office/drawing/2014/main" id="{5355EEB6-1F2C-4F0F-9707-763FF24F2F42}"/>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pic>
          <p:nvPicPr>
            <p:cNvPr id="456" name="Graphic 16">
              <a:extLst>
                <a:ext uri="{FF2B5EF4-FFF2-40B4-BE49-F238E27FC236}">
                  <a16:creationId xmlns:a16="http://schemas.microsoft.com/office/drawing/2014/main" id="{7A34760C-4E1B-4087-9FE6-E57BDD249B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1486" y="3466203"/>
              <a:ext cx="3600450" cy="771525"/>
            </a:xfrm>
            <a:prstGeom prst="rect">
              <a:avLst/>
            </a:prstGeom>
          </p:spPr>
        </p:pic>
        <p:pic>
          <p:nvPicPr>
            <p:cNvPr id="457" name="Graphic 17">
              <a:extLst>
                <a:ext uri="{FF2B5EF4-FFF2-40B4-BE49-F238E27FC236}">
                  <a16:creationId xmlns:a16="http://schemas.microsoft.com/office/drawing/2014/main" id="{2FAB607C-AF25-4C19-A095-D5C8AC5B6D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3436" y="3868249"/>
              <a:ext cx="3600450" cy="771525"/>
            </a:xfrm>
            <a:prstGeom prst="rect">
              <a:avLst/>
            </a:prstGeom>
          </p:spPr>
        </p:pic>
        <p:pic>
          <p:nvPicPr>
            <p:cNvPr id="458" name="Graphic 18">
              <a:extLst>
                <a:ext uri="{FF2B5EF4-FFF2-40B4-BE49-F238E27FC236}">
                  <a16:creationId xmlns:a16="http://schemas.microsoft.com/office/drawing/2014/main" id="{0453AC88-BD00-4A3A-8188-D3A0774BC1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6578" y="4508639"/>
              <a:ext cx="3600450" cy="771525"/>
            </a:xfrm>
            <a:prstGeom prst="rect">
              <a:avLst/>
            </a:prstGeom>
          </p:spPr>
        </p:pic>
        <p:grpSp>
          <p:nvGrpSpPr>
            <p:cNvPr id="459" name="Graphic 166">
              <a:extLst>
                <a:ext uri="{FF2B5EF4-FFF2-40B4-BE49-F238E27FC236}">
                  <a16:creationId xmlns:a16="http://schemas.microsoft.com/office/drawing/2014/main" id="{7351ACAD-B768-4F5C-848A-CED66AB8AA48}"/>
                </a:ext>
              </a:extLst>
            </p:cNvPr>
            <p:cNvGrpSpPr/>
            <p:nvPr/>
          </p:nvGrpSpPr>
          <p:grpSpPr>
            <a:xfrm rot="10800000">
              <a:off x="2854450" y="3801472"/>
              <a:ext cx="3581400" cy="752475"/>
              <a:chOff x="4305300" y="3052762"/>
              <a:chExt cx="3581400" cy="752475"/>
            </a:xfrm>
            <a:grpFill/>
          </p:grpSpPr>
          <p:sp>
            <p:nvSpPr>
              <p:cNvPr id="637" name="Freeform: Shape 197">
                <a:extLst>
                  <a:ext uri="{FF2B5EF4-FFF2-40B4-BE49-F238E27FC236}">
                    <a16:creationId xmlns:a16="http://schemas.microsoft.com/office/drawing/2014/main" id="{39E2FCBF-F7BF-4B95-8049-7B1550D7E0F4}"/>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8" name="Freeform: Shape 198">
                <a:extLst>
                  <a:ext uri="{FF2B5EF4-FFF2-40B4-BE49-F238E27FC236}">
                    <a16:creationId xmlns:a16="http://schemas.microsoft.com/office/drawing/2014/main" id="{ACC93E66-830D-4D90-9DCE-FBB84079BBDA}"/>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9" name="Freeform: Shape 199">
                <a:extLst>
                  <a:ext uri="{FF2B5EF4-FFF2-40B4-BE49-F238E27FC236}">
                    <a16:creationId xmlns:a16="http://schemas.microsoft.com/office/drawing/2014/main" id="{043CC92F-FAE5-4722-88DE-A74FB71202F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0" name="Freeform: Shape 200">
                <a:extLst>
                  <a:ext uri="{FF2B5EF4-FFF2-40B4-BE49-F238E27FC236}">
                    <a16:creationId xmlns:a16="http://schemas.microsoft.com/office/drawing/2014/main" id="{DB534251-1207-4945-9E49-8A8C2C225EFB}"/>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1" name="Freeform: Shape 201">
                <a:extLst>
                  <a:ext uri="{FF2B5EF4-FFF2-40B4-BE49-F238E27FC236}">
                    <a16:creationId xmlns:a16="http://schemas.microsoft.com/office/drawing/2014/main" id="{87EC75E8-1B73-4E15-91FA-5621C1565E9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2" name="Freeform: Shape 202">
                <a:extLst>
                  <a:ext uri="{FF2B5EF4-FFF2-40B4-BE49-F238E27FC236}">
                    <a16:creationId xmlns:a16="http://schemas.microsoft.com/office/drawing/2014/main" id="{38ADC570-1DF0-4F97-B2F2-027D58CD564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3" name="Freeform: Shape 203">
                <a:extLst>
                  <a:ext uri="{FF2B5EF4-FFF2-40B4-BE49-F238E27FC236}">
                    <a16:creationId xmlns:a16="http://schemas.microsoft.com/office/drawing/2014/main" id="{1AF64ABD-69FB-42B4-A90D-532292E0B46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4" name="Freeform: Shape 204">
                <a:extLst>
                  <a:ext uri="{FF2B5EF4-FFF2-40B4-BE49-F238E27FC236}">
                    <a16:creationId xmlns:a16="http://schemas.microsoft.com/office/drawing/2014/main" id="{5976FC20-05FA-446E-BECE-571914DDAD9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5" name="Freeform: Shape 205">
                <a:extLst>
                  <a:ext uri="{FF2B5EF4-FFF2-40B4-BE49-F238E27FC236}">
                    <a16:creationId xmlns:a16="http://schemas.microsoft.com/office/drawing/2014/main" id="{EF9C7D1D-CEE7-4299-87AA-AA993AF39B84}"/>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6" name="Freeform: Shape 206">
                <a:extLst>
                  <a:ext uri="{FF2B5EF4-FFF2-40B4-BE49-F238E27FC236}">
                    <a16:creationId xmlns:a16="http://schemas.microsoft.com/office/drawing/2014/main" id="{118F823C-7501-4DDE-BDFD-A7E9CA0C43E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7" name="Freeform: Shape 207">
                <a:extLst>
                  <a:ext uri="{FF2B5EF4-FFF2-40B4-BE49-F238E27FC236}">
                    <a16:creationId xmlns:a16="http://schemas.microsoft.com/office/drawing/2014/main" id="{499CEDA8-34AF-413A-90B0-9C5CB45C55C4}"/>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8" name="Freeform: Shape 208">
                <a:extLst>
                  <a:ext uri="{FF2B5EF4-FFF2-40B4-BE49-F238E27FC236}">
                    <a16:creationId xmlns:a16="http://schemas.microsoft.com/office/drawing/2014/main" id="{5273E1A5-9DC7-4007-9937-B0E8713A32F7}"/>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49" name="Freeform: Shape 209">
                <a:extLst>
                  <a:ext uri="{FF2B5EF4-FFF2-40B4-BE49-F238E27FC236}">
                    <a16:creationId xmlns:a16="http://schemas.microsoft.com/office/drawing/2014/main" id="{82AD11CD-02E8-499E-9A50-2DEBA012FB43}"/>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0" name="Freeform: Shape 210">
                <a:extLst>
                  <a:ext uri="{FF2B5EF4-FFF2-40B4-BE49-F238E27FC236}">
                    <a16:creationId xmlns:a16="http://schemas.microsoft.com/office/drawing/2014/main" id="{FC67030D-76A6-4FF6-89EA-9C4574A3564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1" name="Freeform: Shape 211">
                <a:extLst>
                  <a:ext uri="{FF2B5EF4-FFF2-40B4-BE49-F238E27FC236}">
                    <a16:creationId xmlns:a16="http://schemas.microsoft.com/office/drawing/2014/main" id="{8DFC3A50-4803-421B-95A8-FB61E77FF9D1}"/>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2" name="Freeform: Shape 212">
                <a:extLst>
                  <a:ext uri="{FF2B5EF4-FFF2-40B4-BE49-F238E27FC236}">
                    <a16:creationId xmlns:a16="http://schemas.microsoft.com/office/drawing/2014/main" id="{3DF31567-8D5E-4AA1-AA3E-3B89771A838E}"/>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3" name="Freeform: Shape 213">
                <a:extLst>
                  <a:ext uri="{FF2B5EF4-FFF2-40B4-BE49-F238E27FC236}">
                    <a16:creationId xmlns:a16="http://schemas.microsoft.com/office/drawing/2014/main" id="{CBCF758F-27B0-4A2D-8D48-451E782C5C4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4" name="Freeform: Shape 214">
                <a:extLst>
                  <a:ext uri="{FF2B5EF4-FFF2-40B4-BE49-F238E27FC236}">
                    <a16:creationId xmlns:a16="http://schemas.microsoft.com/office/drawing/2014/main" id="{DA907B12-3736-4C3D-A13B-2ACBFCE9B3CC}"/>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5" name="Freeform: Shape 215">
                <a:extLst>
                  <a:ext uri="{FF2B5EF4-FFF2-40B4-BE49-F238E27FC236}">
                    <a16:creationId xmlns:a16="http://schemas.microsoft.com/office/drawing/2014/main" id="{281CDAE6-EA3E-4F60-9FA3-8BEE17CE10E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56" name="Freeform: Shape 216">
                <a:extLst>
                  <a:ext uri="{FF2B5EF4-FFF2-40B4-BE49-F238E27FC236}">
                    <a16:creationId xmlns:a16="http://schemas.microsoft.com/office/drawing/2014/main" id="{95DDD9D5-B6E5-4972-BAFD-E8243490E74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grpSp>
          <p:nvGrpSpPr>
            <p:cNvPr id="460" name="Graphic 166">
              <a:extLst>
                <a:ext uri="{FF2B5EF4-FFF2-40B4-BE49-F238E27FC236}">
                  <a16:creationId xmlns:a16="http://schemas.microsoft.com/office/drawing/2014/main" id="{720A74DA-B581-4DF3-9944-3316F0CF5A21}"/>
                </a:ext>
              </a:extLst>
            </p:cNvPr>
            <p:cNvGrpSpPr/>
            <p:nvPr/>
          </p:nvGrpSpPr>
          <p:grpSpPr>
            <a:xfrm>
              <a:off x="3823543" y="2188695"/>
              <a:ext cx="2667773" cy="560516"/>
              <a:chOff x="4305300" y="3052762"/>
              <a:chExt cx="3581400" cy="752475"/>
            </a:xfrm>
            <a:grpFill/>
          </p:grpSpPr>
          <p:sp>
            <p:nvSpPr>
              <p:cNvPr id="617" name="Freeform: Shape 177">
                <a:extLst>
                  <a:ext uri="{FF2B5EF4-FFF2-40B4-BE49-F238E27FC236}">
                    <a16:creationId xmlns:a16="http://schemas.microsoft.com/office/drawing/2014/main" id="{F56C8B34-FCBC-4C5C-A8D0-88627CD1B18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8" name="Freeform: Shape 178">
                <a:extLst>
                  <a:ext uri="{FF2B5EF4-FFF2-40B4-BE49-F238E27FC236}">
                    <a16:creationId xmlns:a16="http://schemas.microsoft.com/office/drawing/2014/main" id="{178E9211-263D-4624-A290-975909BA7BA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9" name="Freeform: Shape 179">
                <a:extLst>
                  <a:ext uri="{FF2B5EF4-FFF2-40B4-BE49-F238E27FC236}">
                    <a16:creationId xmlns:a16="http://schemas.microsoft.com/office/drawing/2014/main" id="{7BD5932D-3457-41B8-8C75-69B2CA1242C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0" name="Freeform: Shape 180">
                <a:extLst>
                  <a:ext uri="{FF2B5EF4-FFF2-40B4-BE49-F238E27FC236}">
                    <a16:creationId xmlns:a16="http://schemas.microsoft.com/office/drawing/2014/main" id="{CBC431C8-51B3-43FD-9AD3-73893CC8061F}"/>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1" name="Freeform: Shape 181">
                <a:extLst>
                  <a:ext uri="{FF2B5EF4-FFF2-40B4-BE49-F238E27FC236}">
                    <a16:creationId xmlns:a16="http://schemas.microsoft.com/office/drawing/2014/main" id="{FD6A32F5-1BDF-4F51-BC26-3D670A6ACCE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2" name="Freeform: Shape 182">
                <a:extLst>
                  <a:ext uri="{FF2B5EF4-FFF2-40B4-BE49-F238E27FC236}">
                    <a16:creationId xmlns:a16="http://schemas.microsoft.com/office/drawing/2014/main" id="{89E71797-8DD8-46C1-A055-C92759C434EB}"/>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3" name="Freeform: Shape 183">
                <a:extLst>
                  <a:ext uri="{FF2B5EF4-FFF2-40B4-BE49-F238E27FC236}">
                    <a16:creationId xmlns:a16="http://schemas.microsoft.com/office/drawing/2014/main" id="{A1CF311D-B18A-4396-9A8F-9B9A4F0FEAAA}"/>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4" name="Freeform: Shape 184">
                <a:extLst>
                  <a:ext uri="{FF2B5EF4-FFF2-40B4-BE49-F238E27FC236}">
                    <a16:creationId xmlns:a16="http://schemas.microsoft.com/office/drawing/2014/main" id="{C4CF4D57-1BEA-4D37-9050-BBFDA2CC70F2}"/>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5" name="Freeform: Shape 185">
                <a:extLst>
                  <a:ext uri="{FF2B5EF4-FFF2-40B4-BE49-F238E27FC236}">
                    <a16:creationId xmlns:a16="http://schemas.microsoft.com/office/drawing/2014/main" id="{8AF8E444-25D9-4238-8DB5-AF7C5242DEC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6" name="Freeform: Shape 186">
                <a:extLst>
                  <a:ext uri="{FF2B5EF4-FFF2-40B4-BE49-F238E27FC236}">
                    <a16:creationId xmlns:a16="http://schemas.microsoft.com/office/drawing/2014/main" id="{FDFD1731-EF82-4EE7-88D1-CC23AE7F4F9F}"/>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7" name="Freeform: Shape 187">
                <a:extLst>
                  <a:ext uri="{FF2B5EF4-FFF2-40B4-BE49-F238E27FC236}">
                    <a16:creationId xmlns:a16="http://schemas.microsoft.com/office/drawing/2014/main" id="{54949C87-FEC0-48B0-81F4-6930DBBE03D9}"/>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8" name="Freeform: Shape 188">
                <a:extLst>
                  <a:ext uri="{FF2B5EF4-FFF2-40B4-BE49-F238E27FC236}">
                    <a16:creationId xmlns:a16="http://schemas.microsoft.com/office/drawing/2014/main" id="{80D5E1D2-221A-48A8-AA77-FA0BBDEA221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29" name="Freeform: Shape 189">
                <a:extLst>
                  <a:ext uri="{FF2B5EF4-FFF2-40B4-BE49-F238E27FC236}">
                    <a16:creationId xmlns:a16="http://schemas.microsoft.com/office/drawing/2014/main" id="{01A01D50-3F62-4905-9DB0-78B0A26D7D4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0" name="Freeform: Shape 190">
                <a:extLst>
                  <a:ext uri="{FF2B5EF4-FFF2-40B4-BE49-F238E27FC236}">
                    <a16:creationId xmlns:a16="http://schemas.microsoft.com/office/drawing/2014/main" id="{5D95505E-975D-41A1-83FC-604D3D33E2B4}"/>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1" name="Freeform: Shape 191">
                <a:extLst>
                  <a:ext uri="{FF2B5EF4-FFF2-40B4-BE49-F238E27FC236}">
                    <a16:creationId xmlns:a16="http://schemas.microsoft.com/office/drawing/2014/main" id="{7F30A5BE-AE34-48D3-8D0D-0B17CCCB5AC4}"/>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2" name="Freeform: Shape 192">
                <a:extLst>
                  <a:ext uri="{FF2B5EF4-FFF2-40B4-BE49-F238E27FC236}">
                    <a16:creationId xmlns:a16="http://schemas.microsoft.com/office/drawing/2014/main" id="{5E106DFB-97A6-476D-B125-E45E983F63ED}"/>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3" name="Freeform: Shape 193">
                <a:extLst>
                  <a:ext uri="{FF2B5EF4-FFF2-40B4-BE49-F238E27FC236}">
                    <a16:creationId xmlns:a16="http://schemas.microsoft.com/office/drawing/2014/main" id="{23AB590B-B624-4CB1-8EB9-DB326D0A142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4" name="Freeform: Shape 194">
                <a:extLst>
                  <a:ext uri="{FF2B5EF4-FFF2-40B4-BE49-F238E27FC236}">
                    <a16:creationId xmlns:a16="http://schemas.microsoft.com/office/drawing/2014/main" id="{B4CAC7F8-9234-42FF-8C56-47D760D89E89}"/>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5" name="Freeform: Shape 195">
                <a:extLst>
                  <a:ext uri="{FF2B5EF4-FFF2-40B4-BE49-F238E27FC236}">
                    <a16:creationId xmlns:a16="http://schemas.microsoft.com/office/drawing/2014/main" id="{F0DC8264-BB61-4BBF-8BDA-695EFBF5662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36" name="Freeform: Shape 196">
                <a:extLst>
                  <a:ext uri="{FF2B5EF4-FFF2-40B4-BE49-F238E27FC236}">
                    <a16:creationId xmlns:a16="http://schemas.microsoft.com/office/drawing/2014/main" id="{1DD061AD-5BD7-4950-9A86-1CCFD3A2B08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grpSp>
          <p:nvGrpSpPr>
            <p:cNvPr id="461" name="Graphic 234">
              <a:extLst>
                <a:ext uri="{FF2B5EF4-FFF2-40B4-BE49-F238E27FC236}">
                  <a16:creationId xmlns:a16="http://schemas.microsoft.com/office/drawing/2014/main" id="{FB4DE3EB-82DA-4609-AEC6-67C75F561D49}"/>
                </a:ext>
              </a:extLst>
            </p:cNvPr>
            <p:cNvGrpSpPr/>
            <p:nvPr/>
          </p:nvGrpSpPr>
          <p:grpSpPr>
            <a:xfrm>
              <a:off x="3273841" y="2338140"/>
              <a:ext cx="3495664" cy="1188682"/>
              <a:chOff x="7540326" y="1358451"/>
              <a:chExt cx="4257675" cy="1447800"/>
            </a:xfrm>
            <a:grpFill/>
          </p:grpSpPr>
          <p:sp>
            <p:nvSpPr>
              <p:cNvPr id="611" name="Freeform: Shape 171">
                <a:extLst>
                  <a:ext uri="{FF2B5EF4-FFF2-40B4-BE49-F238E27FC236}">
                    <a16:creationId xmlns:a16="http://schemas.microsoft.com/office/drawing/2014/main" id="{263E2A68-6283-45BC-9647-B7C52DA66EC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2" name="Freeform: Shape 172">
                <a:extLst>
                  <a:ext uri="{FF2B5EF4-FFF2-40B4-BE49-F238E27FC236}">
                    <a16:creationId xmlns:a16="http://schemas.microsoft.com/office/drawing/2014/main" id="{371CDAB6-1A57-4124-8395-A8E2C09327E5}"/>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3" name="Freeform: Shape 173">
                <a:extLst>
                  <a:ext uri="{FF2B5EF4-FFF2-40B4-BE49-F238E27FC236}">
                    <a16:creationId xmlns:a16="http://schemas.microsoft.com/office/drawing/2014/main" id="{9B4D0666-CB2E-43D7-AFDE-215C054FEAE1}"/>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4" name="Freeform: Shape 174">
                <a:extLst>
                  <a:ext uri="{FF2B5EF4-FFF2-40B4-BE49-F238E27FC236}">
                    <a16:creationId xmlns:a16="http://schemas.microsoft.com/office/drawing/2014/main" id="{FFE1B88A-E20D-4010-96CC-ED0B7B925DD9}"/>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5" name="Freeform: Shape 175">
                <a:extLst>
                  <a:ext uri="{FF2B5EF4-FFF2-40B4-BE49-F238E27FC236}">
                    <a16:creationId xmlns:a16="http://schemas.microsoft.com/office/drawing/2014/main" id="{3F27AE30-40E0-40F8-8A84-2A7213500964}"/>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6" name="Freeform: Shape 176">
                <a:extLst>
                  <a:ext uri="{FF2B5EF4-FFF2-40B4-BE49-F238E27FC236}">
                    <a16:creationId xmlns:a16="http://schemas.microsoft.com/office/drawing/2014/main" id="{48825B6F-1724-4DAD-90C8-F302FA38ACC4}"/>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grpSp>
          <p:nvGrpSpPr>
            <p:cNvPr id="462" name="Graphic 166">
              <a:extLst>
                <a:ext uri="{FF2B5EF4-FFF2-40B4-BE49-F238E27FC236}">
                  <a16:creationId xmlns:a16="http://schemas.microsoft.com/office/drawing/2014/main" id="{1AEF814B-7BAF-4FD7-94E8-256B3626E161}"/>
                </a:ext>
              </a:extLst>
            </p:cNvPr>
            <p:cNvGrpSpPr/>
            <p:nvPr/>
          </p:nvGrpSpPr>
          <p:grpSpPr>
            <a:xfrm>
              <a:off x="4054049" y="5011904"/>
              <a:ext cx="2667773" cy="560516"/>
              <a:chOff x="4305300" y="3052762"/>
              <a:chExt cx="3581400" cy="752475"/>
            </a:xfrm>
            <a:grpFill/>
          </p:grpSpPr>
          <p:sp>
            <p:nvSpPr>
              <p:cNvPr id="591" name="Freeform: Shape 151">
                <a:extLst>
                  <a:ext uri="{FF2B5EF4-FFF2-40B4-BE49-F238E27FC236}">
                    <a16:creationId xmlns:a16="http://schemas.microsoft.com/office/drawing/2014/main" id="{34E75227-1FD4-4672-AC31-E2A904958150}"/>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2" name="Freeform: Shape 152">
                <a:extLst>
                  <a:ext uri="{FF2B5EF4-FFF2-40B4-BE49-F238E27FC236}">
                    <a16:creationId xmlns:a16="http://schemas.microsoft.com/office/drawing/2014/main" id="{6B7FA23B-A471-4481-8FB9-479CF4F52B72}"/>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3" name="Freeform: Shape 153">
                <a:extLst>
                  <a:ext uri="{FF2B5EF4-FFF2-40B4-BE49-F238E27FC236}">
                    <a16:creationId xmlns:a16="http://schemas.microsoft.com/office/drawing/2014/main" id="{FDD61ADB-D980-4E0E-A2EA-072421990D1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4" name="Freeform: Shape 154">
                <a:extLst>
                  <a:ext uri="{FF2B5EF4-FFF2-40B4-BE49-F238E27FC236}">
                    <a16:creationId xmlns:a16="http://schemas.microsoft.com/office/drawing/2014/main" id="{52AD9844-4DA4-4CBA-B10E-EF4D812B6A7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5" name="Freeform: Shape 155">
                <a:extLst>
                  <a:ext uri="{FF2B5EF4-FFF2-40B4-BE49-F238E27FC236}">
                    <a16:creationId xmlns:a16="http://schemas.microsoft.com/office/drawing/2014/main" id="{3FE82EE7-2CE0-4614-AE6D-25E0DC528617}"/>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6" name="Freeform: Shape 156">
                <a:extLst>
                  <a:ext uri="{FF2B5EF4-FFF2-40B4-BE49-F238E27FC236}">
                    <a16:creationId xmlns:a16="http://schemas.microsoft.com/office/drawing/2014/main" id="{C3D883B3-6F3D-46D7-9E35-92CDB53B8CA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7" name="Freeform: Shape 157">
                <a:extLst>
                  <a:ext uri="{FF2B5EF4-FFF2-40B4-BE49-F238E27FC236}">
                    <a16:creationId xmlns:a16="http://schemas.microsoft.com/office/drawing/2014/main" id="{709B6CAC-9D2C-4CB6-9679-8AB26F5DF2D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8" name="Freeform: Shape 158">
                <a:extLst>
                  <a:ext uri="{FF2B5EF4-FFF2-40B4-BE49-F238E27FC236}">
                    <a16:creationId xmlns:a16="http://schemas.microsoft.com/office/drawing/2014/main" id="{94BCFF6F-E740-4055-84D5-CD8D2CADDCEB}"/>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9" name="Freeform: Shape 159">
                <a:extLst>
                  <a:ext uri="{FF2B5EF4-FFF2-40B4-BE49-F238E27FC236}">
                    <a16:creationId xmlns:a16="http://schemas.microsoft.com/office/drawing/2014/main" id="{401E149E-C94B-4E13-A565-5AA9DCFE591F}"/>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0" name="Freeform: Shape 160">
                <a:extLst>
                  <a:ext uri="{FF2B5EF4-FFF2-40B4-BE49-F238E27FC236}">
                    <a16:creationId xmlns:a16="http://schemas.microsoft.com/office/drawing/2014/main" id="{71B6A673-15DF-4165-9322-2743EF3810A8}"/>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1" name="Freeform: Shape 161">
                <a:extLst>
                  <a:ext uri="{FF2B5EF4-FFF2-40B4-BE49-F238E27FC236}">
                    <a16:creationId xmlns:a16="http://schemas.microsoft.com/office/drawing/2014/main" id="{0AEBE72A-7DDF-4F3B-A406-E2890149D71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2" name="Freeform: Shape 162">
                <a:extLst>
                  <a:ext uri="{FF2B5EF4-FFF2-40B4-BE49-F238E27FC236}">
                    <a16:creationId xmlns:a16="http://schemas.microsoft.com/office/drawing/2014/main" id="{F0319EF6-2111-4643-86F6-134EA58EF30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3" name="Freeform: Shape 163">
                <a:extLst>
                  <a:ext uri="{FF2B5EF4-FFF2-40B4-BE49-F238E27FC236}">
                    <a16:creationId xmlns:a16="http://schemas.microsoft.com/office/drawing/2014/main" id="{37D88C36-1EBF-4133-87FD-82BF233A9FB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4" name="Freeform: Shape 164">
                <a:extLst>
                  <a:ext uri="{FF2B5EF4-FFF2-40B4-BE49-F238E27FC236}">
                    <a16:creationId xmlns:a16="http://schemas.microsoft.com/office/drawing/2014/main" id="{00265140-3F62-4DF7-B843-FAAF93988B6F}"/>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5" name="Freeform: Shape 165">
                <a:extLst>
                  <a:ext uri="{FF2B5EF4-FFF2-40B4-BE49-F238E27FC236}">
                    <a16:creationId xmlns:a16="http://schemas.microsoft.com/office/drawing/2014/main" id="{9A221C37-328C-48F0-BAE9-78E0359E4864}"/>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6" name="Freeform: Shape 166">
                <a:extLst>
                  <a:ext uri="{FF2B5EF4-FFF2-40B4-BE49-F238E27FC236}">
                    <a16:creationId xmlns:a16="http://schemas.microsoft.com/office/drawing/2014/main" id="{30EBEDF3-4B09-4482-8067-BA49D4A061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7" name="Freeform: Shape 167">
                <a:extLst>
                  <a:ext uri="{FF2B5EF4-FFF2-40B4-BE49-F238E27FC236}">
                    <a16:creationId xmlns:a16="http://schemas.microsoft.com/office/drawing/2014/main" id="{C4F45CE1-709E-404F-8B8F-BA2C6867F5D0}"/>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8" name="Freeform: Shape 168">
                <a:extLst>
                  <a:ext uri="{FF2B5EF4-FFF2-40B4-BE49-F238E27FC236}">
                    <a16:creationId xmlns:a16="http://schemas.microsoft.com/office/drawing/2014/main" id="{78CA3499-A99A-4C2F-8131-07DE550856A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09" name="Freeform: Shape 169">
                <a:extLst>
                  <a:ext uri="{FF2B5EF4-FFF2-40B4-BE49-F238E27FC236}">
                    <a16:creationId xmlns:a16="http://schemas.microsoft.com/office/drawing/2014/main" id="{B0F99C88-68FF-4D4E-A223-6408934AA97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610" name="Freeform: Shape 170">
                <a:extLst>
                  <a:ext uri="{FF2B5EF4-FFF2-40B4-BE49-F238E27FC236}">
                    <a16:creationId xmlns:a16="http://schemas.microsoft.com/office/drawing/2014/main" id="{DC912813-F46A-42A7-A1EE-D8533181F992}"/>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grpSp>
          <p:nvGrpSpPr>
            <p:cNvPr id="463" name="Graphic 3">
              <a:extLst>
                <a:ext uri="{FF2B5EF4-FFF2-40B4-BE49-F238E27FC236}">
                  <a16:creationId xmlns:a16="http://schemas.microsoft.com/office/drawing/2014/main" id="{9B374008-586D-4C97-84F3-B5F6AEE4D5FB}"/>
                </a:ext>
              </a:extLst>
            </p:cNvPr>
            <p:cNvGrpSpPr/>
            <p:nvPr/>
          </p:nvGrpSpPr>
          <p:grpSpPr>
            <a:xfrm>
              <a:off x="4386205" y="2166705"/>
              <a:ext cx="2891731" cy="3429727"/>
              <a:chOff x="5276850" y="2457450"/>
              <a:chExt cx="1638300" cy="1943100"/>
            </a:xfrm>
            <a:grpFill/>
          </p:grpSpPr>
          <p:sp>
            <p:nvSpPr>
              <p:cNvPr id="464" name="Freeform: Shape 24">
                <a:extLst>
                  <a:ext uri="{FF2B5EF4-FFF2-40B4-BE49-F238E27FC236}">
                    <a16:creationId xmlns:a16="http://schemas.microsoft.com/office/drawing/2014/main" id="{46206C0E-CB87-4DF3-B827-6CFA4A1C589D}"/>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65" name="Freeform: Shape 25">
                <a:extLst>
                  <a:ext uri="{FF2B5EF4-FFF2-40B4-BE49-F238E27FC236}">
                    <a16:creationId xmlns:a16="http://schemas.microsoft.com/office/drawing/2014/main" id="{BAF83C2E-08F7-43C0-8C75-7C4AF6E876DF}"/>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66" name="Freeform: Shape 26">
                <a:extLst>
                  <a:ext uri="{FF2B5EF4-FFF2-40B4-BE49-F238E27FC236}">
                    <a16:creationId xmlns:a16="http://schemas.microsoft.com/office/drawing/2014/main" id="{C25D634D-F73B-4793-AC71-059C02651FC7}"/>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67" name="Freeform: Shape 27">
                <a:extLst>
                  <a:ext uri="{FF2B5EF4-FFF2-40B4-BE49-F238E27FC236}">
                    <a16:creationId xmlns:a16="http://schemas.microsoft.com/office/drawing/2014/main" id="{0F460C15-8FFB-4FA5-9CDF-549ED38749C7}"/>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68" name="Freeform: Shape 28">
                <a:extLst>
                  <a:ext uri="{FF2B5EF4-FFF2-40B4-BE49-F238E27FC236}">
                    <a16:creationId xmlns:a16="http://schemas.microsoft.com/office/drawing/2014/main" id="{390FE108-D964-43C8-874D-3AF0D7689B3F}"/>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69" name="Freeform: Shape 29">
                <a:extLst>
                  <a:ext uri="{FF2B5EF4-FFF2-40B4-BE49-F238E27FC236}">
                    <a16:creationId xmlns:a16="http://schemas.microsoft.com/office/drawing/2014/main" id="{EB383F92-25FD-4830-B0B8-485FBE895AD3}"/>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0" name="Freeform: Shape 30">
                <a:extLst>
                  <a:ext uri="{FF2B5EF4-FFF2-40B4-BE49-F238E27FC236}">
                    <a16:creationId xmlns:a16="http://schemas.microsoft.com/office/drawing/2014/main" id="{E3D6BB3A-6B70-4508-B931-436A8BFCEC44}"/>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1" name="Freeform: Shape 31">
                <a:extLst>
                  <a:ext uri="{FF2B5EF4-FFF2-40B4-BE49-F238E27FC236}">
                    <a16:creationId xmlns:a16="http://schemas.microsoft.com/office/drawing/2014/main" id="{1927979A-758F-4961-847B-A414D3A39247}"/>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2" name="Freeform: Shape 32">
                <a:extLst>
                  <a:ext uri="{FF2B5EF4-FFF2-40B4-BE49-F238E27FC236}">
                    <a16:creationId xmlns:a16="http://schemas.microsoft.com/office/drawing/2014/main" id="{14044318-9460-4FAF-A719-D0E4E52A127B}"/>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3" name="Freeform: Shape 33">
                <a:extLst>
                  <a:ext uri="{FF2B5EF4-FFF2-40B4-BE49-F238E27FC236}">
                    <a16:creationId xmlns:a16="http://schemas.microsoft.com/office/drawing/2014/main" id="{B4823CD6-B5CA-4AB2-B250-893441532651}"/>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4" name="Freeform: Shape 34">
                <a:extLst>
                  <a:ext uri="{FF2B5EF4-FFF2-40B4-BE49-F238E27FC236}">
                    <a16:creationId xmlns:a16="http://schemas.microsoft.com/office/drawing/2014/main" id="{C15A9BA4-02D7-4E12-9A10-5DB333430550}"/>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5" name="Freeform: Shape 35">
                <a:extLst>
                  <a:ext uri="{FF2B5EF4-FFF2-40B4-BE49-F238E27FC236}">
                    <a16:creationId xmlns:a16="http://schemas.microsoft.com/office/drawing/2014/main" id="{D90E4443-69A6-4FF9-9E35-062BCB2A74EE}"/>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6" name="Freeform: Shape 36">
                <a:extLst>
                  <a:ext uri="{FF2B5EF4-FFF2-40B4-BE49-F238E27FC236}">
                    <a16:creationId xmlns:a16="http://schemas.microsoft.com/office/drawing/2014/main" id="{3D5C79AD-2AC9-401E-88E8-9FFC24E32FE9}"/>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7" name="Freeform: Shape 37">
                <a:extLst>
                  <a:ext uri="{FF2B5EF4-FFF2-40B4-BE49-F238E27FC236}">
                    <a16:creationId xmlns:a16="http://schemas.microsoft.com/office/drawing/2014/main" id="{0C0FC0B0-1F73-4159-A3DC-377365EC6F5D}"/>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8" name="Freeform: Shape 38">
                <a:extLst>
                  <a:ext uri="{FF2B5EF4-FFF2-40B4-BE49-F238E27FC236}">
                    <a16:creationId xmlns:a16="http://schemas.microsoft.com/office/drawing/2014/main" id="{C32D0A6F-9B40-488F-8997-99FE0775C11F}"/>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79" name="Freeform: Shape 39">
                <a:extLst>
                  <a:ext uri="{FF2B5EF4-FFF2-40B4-BE49-F238E27FC236}">
                    <a16:creationId xmlns:a16="http://schemas.microsoft.com/office/drawing/2014/main" id="{B1560051-6685-4E15-86E1-CB98E166F39F}"/>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0" name="Freeform: Shape 40">
                <a:extLst>
                  <a:ext uri="{FF2B5EF4-FFF2-40B4-BE49-F238E27FC236}">
                    <a16:creationId xmlns:a16="http://schemas.microsoft.com/office/drawing/2014/main" id="{98E70F5F-AC1A-4D46-BB5C-6FF235BD9F6B}"/>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1" name="Freeform: Shape 41">
                <a:extLst>
                  <a:ext uri="{FF2B5EF4-FFF2-40B4-BE49-F238E27FC236}">
                    <a16:creationId xmlns:a16="http://schemas.microsoft.com/office/drawing/2014/main" id="{57FC410A-5014-4E84-827A-35B70A4BB1A1}"/>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2" name="Freeform: Shape 42">
                <a:extLst>
                  <a:ext uri="{FF2B5EF4-FFF2-40B4-BE49-F238E27FC236}">
                    <a16:creationId xmlns:a16="http://schemas.microsoft.com/office/drawing/2014/main" id="{D45284BA-CACA-48FE-9008-C03A1A604FAC}"/>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3" name="Freeform: Shape 43">
                <a:extLst>
                  <a:ext uri="{FF2B5EF4-FFF2-40B4-BE49-F238E27FC236}">
                    <a16:creationId xmlns:a16="http://schemas.microsoft.com/office/drawing/2014/main" id="{511CAD42-5BCF-4099-AAF3-9398615AC741}"/>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4" name="Freeform: Shape 44">
                <a:extLst>
                  <a:ext uri="{FF2B5EF4-FFF2-40B4-BE49-F238E27FC236}">
                    <a16:creationId xmlns:a16="http://schemas.microsoft.com/office/drawing/2014/main" id="{81F26D2A-A99E-4DC9-9BEC-B45D33C24DE1}"/>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5" name="Freeform: Shape 45">
                <a:extLst>
                  <a:ext uri="{FF2B5EF4-FFF2-40B4-BE49-F238E27FC236}">
                    <a16:creationId xmlns:a16="http://schemas.microsoft.com/office/drawing/2014/main" id="{74551572-26A0-442F-A174-60BA08FB21E5}"/>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6" name="Freeform: Shape 46">
                <a:extLst>
                  <a:ext uri="{FF2B5EF4-FFF2-40B4-BE49-F238E27FC236}">
                    <a16:creationId xmlns:a16="http://schemas.microsoft.com/office/drawing/2014/main" id="{A3A92E2B-8598-4518-9780-118135BA5603}"/>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7" name="Freeform: Shape 47">
                <a:extLst>
                  <a:ext uri="{FF2B5EF4-FFF2-40B4-BE49-F238E27FC236}">
                    <a16:creationId xmlns:a16="http://schemas.microsoft.com/office/drawing/2014/main" id="{DB8ACAE7-DDF2-4F93-BD46-21308703EFD0}"/>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8" name="Freeform: Shape 48">
                <a:extLst>
                  <a:ext uri="{FF2B5EF4-FFF2-40B4-BE49-F238E27FC236}">
                    <a16:creationId xmlns:a16="http://schemas.microsoft.com/office/drawing/2014/main" id="{D19666C4-940F-484D-A4BC-D5CBA81FFBC9}"/>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89" name="Freeform: Shape 49">
                <a:extLst>
                  <a:ext uri="{FF2B5EF4-FFF2-40B4-BE49-F238E27FC236}">
                    <a16:creationId xmlns:a16="http://schemas.microsoft.com/office/drawing/2014/main" id="{F245F1E7-6160-4699-A6EF-D71B32A19383}"/>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0" name="Freeform: Shape 50">
                <a:extLst>
                  <a:ext uri="{FF2B5EF4-FFF2-40B4-BE49-F238E27FC236}">
                    <a16:creationId xmlns:a16="http://schemas.microsoft.com/office/drawing/2014/main" id="{3C47BBC6-6C15-438C-8F67-BCBC8FED59A2}"/>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1" name="Freeform: Shape 51">
                <a:extLst>
                  <a:ext uri="{FF2B5EF4-FFF2-40B4-BE49-F238E27FC236}">
                    <a16:creationId xmlns:a16="http://schemas.microsoft.com/office/drawing/2014/main" id="{F967BE25-5281-44CB-841E-41BD57BAE35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2" name="Freeform: Shape 52">
                <a:extLst>
                  <a:ext uri="{FF2B5EF4-FFF2-40B4-BE49-F238E27FC236}">
                    <a16:creationId xmlns:a16="http://schemas.microsoft.com/office/drawing/2014/main" id="{B2194BCC-E3A7-4150-BDEB-CF19E6F67B63}"/>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3" name="Freeform: Shape 53">
                <a:extLst>
                  <a:ext uri="{FF2B5EF4-FFF2-40B4-BE49-F238E27FC236}">
                    <a16:creationId xmlns:a16="http://schemas.microsoft.com/office/drawing/2014/main" id="{612DA393-5619-4B40-ABCC-733E7743C9D2}"/>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4" name="Freeform: Shape 54">
                <a:extLst>
                  <a:ext uri="{FF2B5EF4-FFF2-40B4-BE49-F238E27FC236}">
                    <a16:creationId xmlns:a16="http://schemas.microsoft.com/office/drawing/2014/main" id="{5EA17E9A-6C59-4D33-9B53-CFAAEBF8C3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5" name="Freeform: Shape 55">
                <a:extLst>
                  <a:ext uri="{FF2B5EF4-FFF2-40B4-BE49-F238E27FC236}">
                    <a16:creationId xmlns:a16="http://schemas.microsoft.com/office/drawing/2014/main" id="{8DE449C1-7E1A-4869-84B8-067E9098980F}"/>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6" name="Freeform: Shape 56">
                <a:extLst>
                  <a:ext uri="{FF2B5EF4-FFF2-40B4-BE49-F238E27FC236}">
                    <a16:creationId xmlns:a16="http://schemas.microsoft.com/office/drawing/2014/main" id="{C49C88F3-7F8D-487E-A193-C33452CB636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7" name="Freeform: Shape 57">
                <a:extLst>
                  <a:ext uri="{FF2B5EF4-FFF2-40B4-BE49-F238E27FC236}">
                    <a16:creationId xmlns:a16="http://schemas.microsoft.com/office/drawing/2014/main" id="{559A9594-2E18-4F38-BE08-DE25684D0266}"/>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8" name="Freeform: Shape 58">
                <a:extLst>
                  <a:ext uri="{FF2B5EF4-FFF2-40B4-BE49-F238E27FC236}">
                    <a16:creationId xmlns:a16="http://schemas.microsoft.com/office/drawing/2014/main" id="{681E4C94-5398-4B7A-8DCC-8B30CC44D0DC}"/>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499" name="Freeform: Shape 59">
                <a:extLst>
                  <a:ext uri="{FF2B5EF4-FFF2-40B4-BE49-F238E27FC236}">
                    <a16:creationId xmlns:a16="http://schemas.microsoft.com/office/drawing/2014/main" id="{7A14F16B-FF52-4AEE-BB9E-0575562743DF}"/>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0" name="Freeform: Shape 60">
                <a:extLst>
                  <a:ext uri="{FF2B5EF4-FFF2-40B4-BE49-F238E27FC236}">
                    <a16:creationId xmlns:a16="http://schemas.microsoft.com/office/drawing/2014/main" id="{E8AC889C-151D-439F-B267-1795A7C16BD3}"/>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1" name="Freeform: Shape 61">
                <a:extLst>
                  <a:ext uri="{FF2B5EF4-FFF2-40B4-BE49-F238E27FC236}">
                    <a16:creationId xmlns:a16="http://schemas.microsoft.com/office/drawing/2014/main" id="{D461844B-05F5-4B49-80D1-01A15E5D3609}"/>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2" name="Freeform: Shape 62">
                <a:extLst>
                  <a:ext uri="{FF2B5EF4-FFF2-40B4-BE49-F238E27FC236}">
                    <a16:creationId xmlns:a16="http://schemas.microsoft.com/office/drawing/2014/main" id="{1EC6687B-1ED2-4138-88B6-0DA2BA5D1D16}"/>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3" name="Freeform: Shape 63">
                <a:extLst>
                  <a:ext uri="{FF2B5EF4-FFF2-40B4-BE49-F238E27FC236}">
                    <a16:creationId xmlns:a16="http://schemas.microsoft.com/office/drawing/2014/main" id="{BA05B389-D172-4E83-B8AB-4809F541BECA}"/>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4" name="Freeform: Shape 64">
                <a:extLst>
                  <a:ext uri="{FF2B5EF4-FFF2-40B4-BE49-F238E27FC236}">
                    <a16:creationId xmlns:a16="http://schemas.microsoft.com/office/drawing/2014/main" id="{827BD41D-F2BC-4818-BC43-499ABAFED4A2}"/>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5" name="Freeform: Shape 65">
                <a:extLst>
                  <a:ext uri="{FF2B5EF4-FFF2-40B4-BE49-F238E27FC236}">
                    <a16:creationId xmlns:a16="http://schemas.microsoft.com/office/drawing/2014/main" id="{0C99BC2B-4E20-42F7-A877-3811442B88B2}"/>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6" name="Freeform: Shape 66">
                <a:extLst>
                  <a:ext uri="{FF2B5EF4-FFF2-40B4-BE49-F238E27FC236}">
                    <a16:creationId xmlns:a16="http://schemas.microsoft.com/office/drawing/2014/main" id="{8A128303-7856-4929-94DB-AAEBFA340FEC}"/>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7" name="Freeform: Shape 67">
                <a:extLst>
                  <a:ext uri="{FF2B5EF4-FFF2-40B4-BE49-F238E27FC236}">
                    <a16:creationId xmlns:a16="http://schemas.microsoft.com/office/drawing/2014/main" id="{4B72B211-EA1C-4004-A444-3D160DD1A9D7}"/>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8" name="Freeform: Shape 68">
                <a:extLst>
                  <a:ext uri="{FF2B5EF4-FFF2-40B4-BE49-F238E27FC236}">
                    <a16:creationId xmlns:a16="http://schemas.microsoft.com/office/drawing/2014/main" id="{0E11A4DB-5386-493B-98F2-9B58D3B26311}"/>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09" name="Freeform: Shape 69">
                <a:extLst>
                  <a:ext uri="{FF2B5EF4-FFF2-40B4-BE49-F238E27FC236}">
                    <a16:creationId xmlns:a16="http://schemas.microsoft.com/office/drawing/2014/main" id="{44436D62-C23F-46B8-884F-5041F7C9F4E5}"/>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0" name="Freeform: Shape 70">
                <a:extLst>
                  <a:ext uri="{FF2B5EF4-FFF2-40B4-BE49-F238E27FC236}">
                    <a16:creationId xmlns:a16="http://schemas.microsoft.com/office/drawing/2014/main" id="{0B5565F0-41D8-491F-B98A-FA9C8B171C6F}"/>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1" name="Freeform: Shape 71">
                <a:extLst>
                  <a:ext uri="{FF2B5EF4-FFF2-40B4-BE49-F238E27FC236}">
                    <a16:creationId xmlns:a16="http://schemas.microsoft.com/office/drawing/2014/main" id="{68DE0C44-95A4-4B4A-B40E-4A555CBAFD18}"/>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2" name="Freeform: Shape 72">
                <a:extLst>
                  <a:ext uri="{FF2B5EF4-FFF2-40B4-BE49-F238E27FC236}">
                    <a16:creationId xmlns:a16="http://schemas.microsoft.com/office/drawing/2014/main" id="{2391AF2C-C2F0-4F10-BA94-5BE16AD5367B}"/>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3" name="Freeform: Shape 73">
                <a:extLst>
                  <a:ext uri="{FF2B5EF4-FFF2-40B4-BE49-F238E27FC236}">
                    <a16:creationId xmlns:a16="http://schemas.microsoft.com/office/drawing/2014/main" id="{E3BB2B67-F10D-4444-ADDD-FFC9AEE1DA0E}"/>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4" name="Freeform: Shape 74">
                <a:extLst>
                  <a:ext uri="{FF2B5EF4-FFF2-40B4-BE49-F238E27FC236}">
                    <a16:creationId xmlns:a16="http://schemas.microsoft.com/office/drawing/2014/main" id="{FB933DA4-04F8-4FA9-883F-5D939558833B}"/>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5" name="Freeform: Shape 75">
                <a:extLst>
                  <a:ext uri="{FF2B5EF4-FFF2-40B4-BE49-F238E27FC236}">
                    <a16:creationId xmlns:a16="http://schemas.microsoft.com/office/drawing/2014/main" id="{23C4111D-14FB-4851-B96E-52E8EFE33295}"/>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6" name="Freeform: Shape 76">
                <a:extLst>
                  <a:ext uri="{FF2B5EF4-FFF2-40B4-BE49-F238E27FC236}">
                    <a16:creationId xmlns:a16="http://schemas.microsoft.com/office/drawing/2014/main" id="{1A32474E-7490-4E7C-8381-10EDB1D2A65A}"/>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7" name="Freeform: Shape 77">
                <a:extLst>
                  <a:ext uri="{FF2B5EF4-FFF2-40B4-BE49-F238E27FC236}">
                    <a16:creationId xmlns:a16="http://schemas.microsoft.com/office/drawing/2014/main" id="{33B9C58B-7C6D-4598-9A0B-1600490C44E8}"/>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8" name="Freeform: Shape 78">
                <a:extLst>
                  <a:ext uri="{FF2B5EF4-FFF2-40B4-BE49-F238E27FC236}">
                    <a16:creationId xmlns:a16="http://schemas.microsoft.com/office/drawing/2014/main" id="{E451478C-832D-4A3B-A76B-4DE41D1F4396}"/>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19" name="Freeform: Shape 79">
                <a:extLst>
                  <a:ext uri="{FF2B5EF4-FFF2-40B4-BE49-F238E27FC236}">
                    <a16:creationId xmlns:a16="http://schemas.microsoft.com/office/drawing/2014/main" id="{27868AD5-4B45-4062-AB10-0AC431DC28A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0" name="Freeform: Shape 80">
                <a:extLst>
                  <a:ext uri="{FF2B5EF4-FFF2-40B4-BE49-F238E27FC236}">
                    <a16:creationId xmlns:a16="http://schemas.microsoft.com/office/drawing/2014/main" id="{876474B7-0793-4338-89D8-20ABE4D2E241}"/>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1" name="Freeform: Shape 81">
                <a:extLst>
                  <a:ext uri="{FF2B5EF4-FFF2-40B4-BE49-F238E27FC236}">
                    <a16:creationId xmlns:a16="http://schemas.microsoft.com/office/drawing/2014/main" id="{60767B29-1A8D-4D8D-A4AD-BD08557B9FB0}"/>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2" name="Freeform: Shape 82">
                <a:extLst>
                  <a:ext uri="{FF2B5EF4-FFF2-40B4-BE49-F238E27FC236}">
                    <a16:creationId xmlns:a16="http://schemas.microsoft.com/office/drawing/2014/main" id="{7130EBEA-8DE5-4ED3-8DCD-DAAFB743B33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3" name="Freeform: Shape 83">
                <a:extLst>
                  <a:ext uri="{FF2B5EF4-FFF2-40B4-BE49-F238E27FC236}">
                    <a16:creationId xmlns:a16="http://schemas.microsoft.com/office/drawing/2014/main" id="{8042A5C5-42A3-48C9-ABAC-A0316CECEB7F}"/>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4" name="Freeform: Shape 84">
                <a:extLst>
                  <a:ext uri="{FF2B5EF4-FFF2-40B4-BE49-F238E27FC236}">
                    <a16:creationId xmlns:a16="http://schemas.microsoft.com/office/drawing/2014/main" id="{9B972871-7EB9-467B-9ED0-71DFA33BA273}"/>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5" name="Freeform: Shape 85">
                <a:extLst>
                  <a:ext uri="{FF2B5EF4-FFF2-40B4-BE49-F238E27FC236}">
                    <a16:creationId xmlns:a16="http://schemas.microsoft.com/office/drawing/2014/main" id="{58C8EB61-35F7-48BA-9923-01BA96AF04E6}"/>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6" name="Freeform: Shape 86">
                <a:extLst>
                  <a:ext uri="{FF2B5EF4-FFF2-40B4-BE49-F238E27FC236}">
                    <a16:creationId xmlns:a16="http://schemas.microsoft.com/office/drawing/2014/main" id="{7A643B92-183B-431B-A1A1-2D276DC79C23}"/>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7" name="Freeform: Shape 87">
                <a:extLst>
                  <a:ext uri="{FF2B5EF4-FFF2-40B4-BE49-F238E27FC236}">
                    <a16:creationId xmlns:a16="http://schemas.microsoft.com/office/drawing/2014/main" id="{D25398F2-7E98-4F92-97B6-DD2A439DCBE3}"/>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8" name="Freeform: Shape 88">
                <a:extLst>
                  <a:ext uri="{FF2B5EF4-FFF2-40B4-BE49-F238E27FC236}">
                    <a16:creationId xmlns:a16="http://schemas.microsoft.com/office/drawing/2014/main" id="{F14F8CD7-2443-4F32-ABF6-A123D24A6588}"/>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29" name="Freeform: Shape 89">
                <a:extLst>
                  <a:ext uri="{FF2B5EF4-FFF2-40B4-BE49-F238E27FC236}">
                    <a16:creationId xmlns:a16="http://schemas.microsoft.com/office/drawing/2014/main" id="{9F96243A-6820-48ED-AF2B-82FE50AE24F4}"/>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0" name="Freeform: Shape 90">
                <a:extLst>
                  <a:ext uri="{FF2B5EF4-FFF2-40B4-BE49-F238E27FC236}">
                    <a16:creationId xmlns:a16="http://schemas.microsoft.com/office/drawing/2014/main" id="{490E9E73-4C31-4921-8FF4-FFB4EFF86979}"/>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1" name="Freeform: Shape 91">
                <a:extLst>
                  <a:ext uri="{FF2B5EF4-FFF2-40B4-BE49-F238E27FC236}">
                    <a16:creationId xmlns:a16="http://schemas.microsoft.com/office/drawing/2014/main" id="{162E125D-1309-4F27-97DB-063A2403B734}"/>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2" name="Freeform: Shape 92">
                <a:extLst>
                  <a:ext uri="{FF2B5EF4-FFF2-40B4-BE49-F238E27FC236}">
                    <a16:creationId xmlns:a16="http://schemas.microsoft.com/office/drawing/2014/main" id="{72FCA662-134F-4359-920E-41B9E58F0E28}"/>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3" name="Freeform: Shape 93">
                <a:extLst>
                  <a:ext uri="{FF2B5EF4-FFF2-40B4-BE49-F238E27FC236}">
                    <a16:creationId xmlns:a16="http://schemas.microsoft.com/office/drawing/2014/main" id="{F982E581-0A88-4169-87A6-31BB67E3712E}"/>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4" name="Freeform: Shape 94">
                <a:extLst>
                  <a:ext uri="{FF2B5EF4-FFF2-40B4-BE49-F238E27FC236}">
                    <a16:creationId xmlns:a16="http://schemas.microsoft.com/office/drawing/2014/main" id="{349BBA5D-CDE4-4C02-8500-62453574F26F}"/>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5" name="Freeform: Shape 95">
                <a:extLst>
                  <a:ext uri="{FF2B5EF4-FFF2-40B4-BE49-F238E27FC236}">
                    <a16:creationId xmlns:a16="http://schemas.microsoft.com/office/drawing/2014/main" id="{BB5FB578-3360-486F-9E2A-C57372234A50}"/>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6" name="Freeform: Shape 96">
                <a:extLst>
                  <a:ext uri="{FF2B5EF4-FFF2-40B4-BE49-F238E27FC236}">
                    <a16:creationId xmlns:a16="http://schemas.microsoft.com/office/drawing/2014/main" id="{6A6FF457-7FA0-4E10-A6F8-0A03B3C30F26}"/>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7" name="Freeform: Shape 97">
                <a:extLst>
                  <a:ext uri="{FF2B5EF4-FFF2-40B4-BE49-F238E27FC236}">
                    <a16:creationId xmlns:a16="http://schemas.microsoft.com/office/drawing/2014/main" id="{168FA9BF-1F70-4C32-9CB7-DDD02D60879A}"/>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8" name="Freeform: Shape 98">
                <a:extLst>
                  <a:ext uri="{FF2B5EF4-FFF2-40B4-BE49-F238E27FC236}">
                    <a16:creationId xmlns:a16="http://schemas.microsoft.com/office/drawing/2014/main" id="{F4D98C70-BD00-4C6B-AF4B-49FB63772957}"/>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39" name="Freeform: Shape 99">
                <a:extLst>
                  <a:ext uri="{FF2B5EF4-FFF2-40B4-BE49-F238E27FC236}">
                    <a16:creationId xmlns:a16="http://schemas.microsoft.com/office/drawing/2014/main" id="{D1503A50-AC20-4044-9E5B-88CD5DBDD2FE}"/>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0" name="Freeform: Shape 100">
                <a:extLst>
                  <a:ext uri="{FF2B5EF4-FFF2-40B4-BE49-F238E27FC236}">
                    <a16:creationId xmlns:a16="http://schemas.microsoft.com/office/drawing/2014/main" id="{5B2E8DF2-BE78-4072-8B2C-ACF09A14C8F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1" name="Freeform: Shape 101">
                <a:extLst>
                  <a:ext uri="{FF2B5EF4-FFF2-40B4-BE49-F238E27FC236}">
                    <a16:creationId xmlns:a16="http://schemas.microsoft.com/office/drawing/2014/main" id="{1EA7B34E-89CB-4C46-9B28-746C4FCCC4B8}"/>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2" name="Freeform: Shape 102">
                <a:extLst>
                  <a:ext uri="{FF2B5EF4-FFF2-40B4-BE49-F238E27FC236}">
                    <a16:creationId xmlns:a16="http://schemas.microsoft.com/office/drawing/2014/main" id="{FF49DC02-2BAB-4D26-84FB-88F57BA9988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3" name="Freeform: Shape 103">
                <a:extLst>
                  <a:ext uri="{FF2B5EF4-FFF2-40B4-BE49-F238E27FC236}">
                    <a16:creationId xmlns:a16="http://schemas.microsoft.com/office/drawing/2014/main" id="{07951A4B-4F63-4D9F-89E4-699A60075EAA}"/>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4" name="Freeform: Shape 104">
                <a:extLst>
                  <a:ext uri="{FF2B5EF4-FFF2-40B4-BE49-F238E27FC236}">
                    <a16:creationId xmlns:a16="http://schemas.microsoft.com/office/drawing/2014/main" id="{89C27A9D-3EFA-4C41-8ED1-BA9459556726}"/>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5" name="Freeform: Shape 105">
                <a:extLst>
                  <a:ext uri="{FF2B5EF4-FFF2-40B4-BE49-F238E27FC236}">
                    <a16:creationId xmlns:a16="http://schemas.microsoft.com/office/drawing/2014/main" id="{58392040-20E4-440E-8FAA-A60E76BD5673}"/>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6" name="Freeform: Shape 106">
                <a:extLst>
                  <a:ext uri="{FF2B5EF4-FFF2-40B4-BE49-F238E27FC236}">
                    <a16:creationId xmlns:a16="http://schemas.microsoft.com/office/drawing/2014/main" id="{A0D872F5-6A21-4F15-82E8-610414852BC2}"/>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7" name="Freeform: Shape 107">
                <a:extLst>
                  <a:ext uri="{FF2B5EF4-FFF2-40B4-BE49-F238E27FC236}">
                    <a16:creationId xmlns:a16="http://schemas.microsoft.com/office/drawing/2014/main" id="{6EC093DC-934C-432D-8566-8319C604CA4D}"/>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8" name="Freeform: Shape 108">
                <a:extLst>
                  <a:ext uri="{FF2B5EF4-FFF2-40B4-BE49-F238E27FC236}">
                    <a16:creationId xmlns:a16="http://schemas.microsoft.com/office/drawing/2014/main" id="{67A7BCD3-6121-40F8-8442-29FA85D50F0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49" name="Freeform: Shape 109">
                <a:extLst>
                  <a:ext uri="{FF2B5EF4-FFF2-40B4-BE49-F238E27FC236}">
                    <a16:creationId xmlns:a16="http://schemas.microsoft.com/office/drawing/2014/main" id="{5CE3C06D-1D2D-4825-8C9C-8C7DA610CF8C}"/>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0" name="Freeform: Shape 110">
                <a:extLst>
                  <a:ext uri="{FF2B5EF4-FFF2-40B4-BE49-F238E27FC236}">
                    <a16:creationId xmlns:a16="http://schemas.microsoft.com/office/drawing/2014/main" id="{9556B05E-7845-48D3-93AE-6014A9D3D259}"/>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1" name="Freeform: Shape 111">
                <a:extLst>
                  <a:ext uri="{FF2B5EF4-FFF2-40B4-BE49-F238E27FC236}">
                    <a16:creationId xmlns:a16="http://schemas.microsoft.com/office/drawing/2014/main" id="{C358417F-02CF-44DB-ADEB-5D91D023835F}"/>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2" name="Freeform: Shape 112">
                <a:extLst>
                  <a:ext uri="{FF2B5EF4-FFF2-40B4-BE49-F238E27FC236}">
                    <a16:creationId xmlns:a16="http://schemas.microsoft.com/office/drawing/2014/main" id="{66EC5699-4925-4D3A-ABDD-652677EDBCC7}"/>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3" name="Freeform: Shape 113">
                <a:extLst>
                  <a:ext uri="{FF2B5EF4-FFF2-40B4-BE49-F238E27FC236}">
                    <a16:creationId xmlns:a16="http://schemas.microsoft.com/office/drawing/2014/main" id="{3950E5F0-AE41-4CAF-8714-AAF87ACD229A}"/>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4" name="Freeform: Shape 114">
                <a:extLst>
                  <a:ext uri="{FF2B5EF4-FFF2-40B4-BE49-F238E27FC236}">
                    <a16:creationId xmlns:a16="http://schemas.microsoft.com/office/drawing/2014/main" id="{229AC1AB-924B-4EBD-B643-286C7951E6D9}"/>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5" name="Freeform: Shape 115">
                <a:extLst>
                  <a:ext uri="{FF2B5EF4-FFF2-40B4-BE49-F238E27FC236}">
                    <a16:creationId xmlns:a16="http://schemas.microsoft.com/office/drawing/2014/main" id="{1CE57EA6-30A1-4CCA-BA7B-6A61B00AAA0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6" name="Freeform: Shape 116">
                <a:extLst>
                  <a:ext uri="{FF2B5EF4-FFF2-40B4-BE49-F238E27FC236}">
                    <a16:creationId xmlns:a16="http://schemas.microsoft.com/office/drawing/2014/main" id="{DEF742B8-3592-49A2-886D-5F44801291CB}"/>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7" name="Freeform: Shape 117">
                <a:extLst>
                  <a:ext uri="{FF2B5EF4-FFF2-40B4-BE49-F238E27FC236}">
                    <a16:creationId xmlns:a16="http://schemas.microsoft.com/office/drawing/2014/main" id="{EF53267E-AF65-4560-92E8-4767C7F744C7}"/>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8" name="Freeform: Shape 118">
                <a:extLst>
                  <a:ext uri="{FF2B5EF4-FFF2-40B4-BE49-F238E27FC236}">
                    <a16:creationId xmlns:a16="http://schemas.microsoft.com/office/drawing/2014/main" id="{F5CB8B1A-A0B5-4C93-8E68-FDEDC0CEF897}"/>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59" name="Freeform: Shape 119">
                <a:extLst>
                  <a:ext uri="{FF2B5EF4-FFF2-40B4-BE49-F238E27FC236}">
                    <a16:creationId xmlns:a16="http://schemas.microsoft.com/office/drawing/2014/main" id="{4AB40370-9937-4FCA-B70A-C8BF3653A0E2}"/>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0" name="Freeform: Shape 120">
                <a:extLst>
                  <a:ext uri="{FF2B5EF4-FFF2-40B4-BE49-F238E27FC236}">
                    <a16:creationId xmlns:a16="http://schemas.microsoft.com/office/drawing/2014/main" id="{4ACB92D8-1B0E-43F8-B4E2-6CD54054D5AB}"/>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1" name="Freeform: Shape 121">
                <a:extLst>
                  <a:ext uri="{FF2B5EF4-FFF2-40B4-BE49-F238E27FC236}">
                    <a16:creationId xmlns:a16="http://schemas.microsoft.com/office/drawing/2014/main" id="{398BD766-8E64-4C10-BAB1-F3DBA0211274}"/>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2" name="Freeform: Shape 122">
                <a:extLst>
                  <a:ext uri="{FF2B5EF4-FFF2-40B4-BE49-F238E27FC236}">
                    <a16:creationId xmlns:a16="http://schemas.microsoft.com/office/drawing/2014/main" id="{0B1667D3-6D3A-4DC8-81B9-25494E4F5C1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3" name="Freeform: Shape 123">
                <a:extLst>
                  <a:ext uri="{FF2B5EF4-FFF2-40B4-BE49-F238E27FC236}">
                    <a16:creationId xmlns:a16="http://schemas.microsoft.com/office/drawing/2014/main" id="{AFC2D4E7-4E1E-4C9E-9850-A95B4F1040B1}"/>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4" name="Freeform: Shape 124">
                <a:extLst>
                  <a:ext uri="{FF2B5EF4-FFF2-40B4-BE49-F238E27FC236}">
                    <a16:creationId xmlns:a16="http://schemas.microsoft.com/office/drawing/2014/main" id="{F2D9D5BE-8745-461C-96A4-90CD12C6EACC}"/>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5" name="Freeform: Shape 125">
                <a:extLst>
                  <a:ext uri="{FF2B5EF4-FFF2-40B4-BE49-F238E27FC236}">
                    <a16:creationId xmlns:a16="http://schemas.microsoft.com/office/drawing/2014/main" id="{D3325B97-4213-4C58-829A-9E4E81C1ABA9}"/>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6" name="Freeform: Shape 126">
                <a:extLst>
                  <a:ext uri="{FF2B5EF4-FFF2-40B4-BE49-F238E27FC236}">
                    <a16:creationId xmlns:a16="http://schemas.microsoft.com/office/drawing/2014/main" id="{C011A3F1-7787-4467-886D-91C626FEC116}"/>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7" name="Freeform: Shape 127">
                <a:extLst>
                  <a:ext uri="{FF2B5EF4-FFF2-40B4-BE49-F238E27FC236}">
                    <a16:creationId xmlns:a16="http://schemas.microsoft.com/office/drawing/2014/main" id="{25AA409D-3D16-446D-AA85-1C5342731F84}"/>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8" name="Freeform: Shape 128">
                <a:extLst>
                  <a:ext uri="{FF2B5EF4-FFF2-40B4-BE49-F238E27FC236}">
                    <a16:creationId xmlns:a16="http://schemas.microsoft.com/office/drawing/2014/main" id="{348779AF-E45F-4BC6-828F-78B52083EB93}"/>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69" name="Freeform: Shape 129">
                <a:extLst>
                  <a:ext uri="{FF2B5EF4-FFF2-40B4-BE49-F238E27FC236}">
                    <a16:creationId xmlns:a16="http://schemas.microsoft.com/office/drawing/2014/main" id="{3515DE26-2A63-482F-B7DF-5A3436FF05C7}"/>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0" name="Freeform: Shape 130">
                <a:extLst>
                  <a:ext uri="{FF2B5EF4-FFF2-40B4-BE49-F238E27FC236}">
                    <a16:creationId xmlns:a16="http://schemas.microsoft.com/office/drawing/2014/main" id="{5B81D8DC-F47D-4014-8A4D-F114965E859C}"/>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1" name="Freeform: Shape 131">
                <a:extLst>
                  <a:ext uri="{FF2B5EF4-FFF2-40B4-BE49-F238E27FC236}">
                    <a16:creationId xmlns:a16="http://schemas.microsoft.com/office/drawing/2014/main" id="{35C8EE0A-6724-4DE7-AD39-828DE3156AB7}"/>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2" name="Freeform: Shape 132">
                <a:extLst>
                  <a:ext uri="{FF2B5EF4-FFF2-40B4-BE49-F238E27FC236}">
                    <a16:creationId xmlns:a16="http://schemas.microsoft.com/office/drawing/2014/main" id="{F04D17C3-5A7C-499C-900B-47C65F0D6E46}"/>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3" name="Freeform: Shape 133">
                <a:extLst>
                  <a:ext uri="{FF2B5EF4-FFF2-40B4-BE49-F238E27FC236}">
                    <a16:creationId xmlns:a16="http://schemas.microsoft.com/office/drawing/2014/main" id="{5954519D-3E8E-4B6C-8246-06E8CE185D2F}"/>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4" name="Freeform: Shape 134">
                <a:extLst>
                  <a:ext uri="{FF2B5EF4-FFF2-40B4-BE49-F238E27FC236}">
                    <a16:creationId xmlns:a16="http://schemas.microsoft.com/office/drawing/2014/main" id="{4B639963-6B1C-4765-BF23-C8B6BDFBC037}"/>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5" name="Freeform: Shape 135">
                <a:extLst>
                  <a:ext uri="{FF2B5EF4-FFF2-40B4-BE49-F238E27FC236}">
                    <a16:creationId xmlns:a16="http://schemas.microsoft.com/office/drawing/2014/main" id="{05922873-CC93-46E1-9120-0FA595CFC90D}"/>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6" name="Freeform: Shape 136">
                <a:extLst>
                  <a:ext uri="{FF2B5EF4-FFF2-40B4-BE49-F238E27FC236}">
                    <a16:creationId xmlns:a16="http://schemas.microsoft.com/office/drawing/2014/main" id="{4F2F35BA-027E-4D39-A6AB-7859C5BF851A}"/>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7" name="Freeform: Shape 137">
                <a:extLst>
                  <a:ext uri="{FF2B5EF4-FFF2-40B4-BE49-F238E27FC236}">
                    <a16:creationId xmlns:a16="http://schemas.microsoft.com/office/drawing/2014/main" id="{824A0A5D-5330-4070-A4BE-E16A15799D59}"/>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8" name="Freeform: Shape 138">
                <a:extLst>
                  <a:ext uri="{FF2B5EF4-FFF2-40B4-BE49-F238E27FC236}">
                    <a16:creationId xmlns:a16="http://schemas.microsoft.com/office/drawing/2014/main" id="{5EBAA1B8-5814-4C7A-896C-E5F2B49928A7}"/>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79" name="Freeform: Shape 139">
                <a:extLst>
                  <a:ext uri="{FF2B5EF4-FFF2-40B4-BE49-F238E27FC236}">
                    <a16:creationId xmlns:a16="http://schemas.microsoft.com/office/drawing/2014/main" id="{1DDC056E-881C-43AF-9BBA-9F3759DABB2A}"/>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0" name="Freeform: Shape 140">
                <a:extLst>
                  <a:ext uri="{FF2B5EF4-FFF2-40B4-BE49-F238E27FC236}">
                    <a16:creationId xmlns:a16="http://schemas.microsoft.com/office/drawing/2014/main" id="{99E13FDA-0788-4BBD-982B-C378EFF68468}"/>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1" name="Freeform: Shape 141">
                <a:extLst>
                  <a:ext uri="{FF2B5EF4-FFF2-40B4-BE49-F238E27FC236}">
                    <a16:creationId xmlns:a16="http://schemas.microsoft.com/office/drawing/2014/main" id="{B361A590-40B6-46B6-B6D0-EF90C3ADC7A8}"/>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2" name="Freeform: Shape 142">
                <a:extLst>
                  <a:ext uri="{FF2B5EF4-FFF2-40B4-BE49-F238E27FC236}">
                    <a16:creationId xmlns:a16="http://schemas.microsoft.com/office/drawing/2014/main" id="{33FF3504-71E8-4C7D-8E92-D79FBC00CAA3}"/>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3" name="Freeform: Shape 143">
                <a:extLst>
                  <a:ext uri="{FF2B5EF4-FFF2-40B4-BE49-F238E27FC236}">
                    <a16:creationId xmlns:a16="http://schemas.microsoft.com/office/drawing/2014/main" id="{981B02D6-38A3-4BF5-BD5D-E982A21D5AE8}"/>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4" name="Freeform: Shape 144">
                <a:extLst>
                  <a:ext uri="{FF2B5EF4-FFF2-40B4-BE49-F238E27FC236}">
                    <a16:creationId xmlns:a16="http://schemas.microsoft.com/office/drawing/2014/main" id="{4697CE12-BB35-4641-B54D-534D271726F5}"/>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5" name="Freeform: Shape 145">
                <a:extLst>
                  <a:ext uri="{FF2B5EF4-FFF2-40B4-BE49-F238E27FC236}">
                    <a16:creationId xmlns:a16="http://schemas.microsoft.com/office/drawing/2014/main" id="{396FDA92-E9E4-4179-84E6-FD3E658E3AA3}"/>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6" name="Freeform: Shape 146">
                <a:extLst>
                  <a:ext uri="{FF2B5EF4-FFF2-40B4-BE49-F238E27FC236}">
                    <a16:creationId xmlns:a16="http://schemas.microsoft.com/office/drawing/2014/main" id="{E7AC9ACD-ECE9-4DBD-ABA4-7F11DA90EF7F}"/>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7" name="Freeform: Shape 147">
                <a:extLst>
                  <a:ext uri="{FF2B5EF4-FFF2-40B4-BE49-F238E27FC236}">
                    <a16:creationId xmlns:a16="http://schemas.microsoft.com/office/drawing/2014/main" id="{4C23AABD-D15F-4D1E-A559-FF086BC87092}"/>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8" name="Freeform: Shape 148">
                <a:extLst>
                  <a:ext uri="{FF2B5EF4-FFF2-40B4-BE49-F238E27FC236}">
                    <a16:creationId xmlns:a16="http://schemas.microsoft.com/office/drawing/2014/main" id="{558B16DE-DEB2-46AC-B968-B4E90AD511EC}"/>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89" name="Freeform: Shape 149">
                <a:extLst>
                  <a:ext uri="{FF2B5EF4-FFF2-40B4-BE49-F238E27FC236}">
                    <a16:creationId xmlns:a16="http://schemas.microsoft.com/office/drawing/2014/main" id="{5D5A4DF3-A08E-43D5-88C2-49595011B0E4}"/>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sp>
            <p:nvSpPr>
              <p:cNvPr id="590" name="Freeform: Shape 150">
                <a:extLst>
                  <a:ext uri="{FF2B5EF4-FFF2-40B4-BE49-F238E27FC236}">
                    <a16:creationId xmlns:a16="http://schemas.microsoft.com/office/drawing/2014/main" id="{31A6C779-E3A4-414E-8B37-9D0218579584}"/>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berana Sans"/>
                  <a:ea typeface="+mn-ea"/>
                  <a:cs typeface="+mn-c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Nomenclatura</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3</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786150" y="1010720"/>
            <a:ext cx="6686463" cy="1788951"/>
          </a:xfrm>
          <a:prstGeom prst="rect">
            <a:avLst/>
          </a:prstGeom>
          <a:noFill/>
        </p:spPr>
        <p:txBody>
          <a:bodyPr wrap="square">
            <a:spAutoFit/>
          </a:bodyPr>
          <a:lstStyle/>
          <a:p>
            <a:pPr marL="171450" indent="-171450" algn="just">
              <a:lnSpc>
                <a:spcPct val="150000"/>
              </a:lnSpc>
              <a:buFont typeface="Arial" panose="020B0604020202020204" pitchFamily="34" charset="0"/>
              <a:buChar char="•"/>
            </a:pPr>
            <a:endParaRPr lang="es-MX" sz="1050" dirty="0"/>
          </a:p>
          <a:p>
            <a:pPr marL="171450" indent="-171450" algn="just">
              <a:lnSpc>
                <a:spcPct val="150000"/>
              </a:lnSpc>
              <a:buFont typeface="Arial" panose="020B0604020202020204" pitchFamily="34" charset="0"/>
              <a:buChar char="•"/>
            </a:pPr>
            <a:r>
              <a:rPr lang="es-MX" dirty="0"/>
              <a:t>TC = Tipo de Cambio (FIX)</a:t>
            </a:r>
          </a:p>
          <a:p>
            <a:pPr marL="171450" indent="-171450" algn="just">
              <a:lnSpc>
                <a:spcPct val="150000"/>
              </a:lnSpc>
              <a:buFont typeface="Arial" panose="020B0604020202020204" pitchFamily="34" charset="0"/>
              <a:buChar char="•"/>
            </a:pPr>
            <a:r>
              <a:rPr lang="es-MX" dirty="0"/>
              <a:t>TIIE = Tasa de Interés Interbancaria de Equilibrio (1 día)</a:t>
            </a:r>
          </a:p>
          <a:p>
            <a:pPr marL="171450" indent="-171450" algn="just">
              <a:lnSpc>
                <a:spcPct val="150000"/>
              </a:lnSpc>
              <a:buFont typeface="Arial" panose="020B0604020202020204" pitchFamily="34" charset="0"/>
              <a:buChar char="•"/>
            </a:pPr>
            <a:r>
              <a:rPr lang="es-MX" dirty="0"/>
              <a:t>RI = Reservas Internacionales </a:t>
            </a:r>
          </a:p>
          <a:p>
            <a:pPr marL="171450" indent="-171450" algn="just">
              <a:lnSpc>
                <a:spcPct val="150000"/>
              </a:lnSpc>
              <a:buFont typeface="Arial" panose="020B0604020202020204" pitchFamily="34" charset="0"/>
              <a:buChar char="•"/>
            </a:pPr>
            <a:r>
              <a:rPr lang="es-MX" dirty="0"/>
              <a:t>FF = Federal </a:t>
            </a:r>
            <a:r>
              <a:rPr lang="es-MX" dirty="0" err="1"/>
              <a:t>Funds</a:t>
            </a:r>
            <a:r>
              <a:rPr lang="es-MX" dirty="0"/>
              <a:t> (tasa)</a:t>
            </a:r>
          </a:p>
          <a:p>
            <a:pPr marL="171450" indent="-171450" algn="just">
              <a:buFont typeface="Arial" panose="020B0604020202020204" pitchFamily="34" charset="0"/>
              <a:buChar char="•"/>
            </a:pPr>
            <a:endParaRPr lang="es-MX" sz="1050" dirty="0"/>
          </a:p>
        </p:txBody>
      </p:sp>
      <p:pic>
        <p:nvPicPr>
          <p:cNvPr id="1028" name="Picture 4" descr="Qué es el tipo de cambio y porqué es tan importante para la economía  mexicana?">
            <a:extLst>
              <a:ext uri="{FF2B5EF4-FFF2-40B4-BE49-F238E27FC236}">
                <a16:creationId xmlns:a16="http://schemas.microsoft.com/office/drawing/2014/main" id="{3EBB3FFC-AC97-4DA8-91ED-B5FC61147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25" y="2799671"/>
            <a:ext cx="3220112" cy="178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5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Fuentes de datos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4</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40058" y="1421435"/>
            <a:ext cx="6686463" cy="577081"/>
          </a:xfrm>
          <a:prstGeom prst="rect">
            <a:avLst/>
          </a:prstGeom>
          <a:noFill/>
        </p:spPr>
        <p:txBody>
          <a:bodyPr wrap="square">
            <a:spAutoFit/>
          </a:bodyPr>
          <a:lstStyle/>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2050" name="Picture 2" descr="Fed">
            <a:extLst>
              <a:ext uri="{FF2B5EF4-FFF2-40B4-BE49-F238E27FC236}">
                <a16:creationId xmlns:a16="http://schemas.microsoft.com/office/drawing/2014/main" id="{56D353BA-D0F6-4491-8659-4F0B85633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8077" y="2759235"/>
            <a:ext cx="3044811" cy="1639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nxico frena recortes y mantiene tasa de interés interbancaria en 4% :  Inmobiliare">
            <a:extLst>
              <a:ext uri="{FF2B5EF4-FFF2-40B4-BE49-F238E27FC236}">
                <a16:creationId xmlns:a16="http://schemas.microsoft.com/office/drawing/2014/main" id="{F15EF99D-CA17-4CAB-B7E2-360157C9D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740" y="2759235"/>
            <a:ext cx="2914185" cy="163922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2F26CD3-45B2-4677-BC92-8C3A335196EC}"/>
              </a:ext>
            </a:extLst>
          </p:cNvPr>
          <p:cNvSpPr txBox="1"/>
          <p:nvPr/>
        </p:nvSpPr>
        <p:spPr>
          <a:xfrm>
            <a:off x="1001740" y="1353015"/>
            <a:ext cx="2914185" cy="738664"/>
          </a:xfrm>
          <a:prstGeom prst="rect">
            <a:avLst/>
          </a:prstGeom>
          <a:noFill/>
        </p:spPr>
        <p:txBody>
          <a:bodyPr wrap="square" rtlCol="0">
            <a:spAutoFit/>
          </a:bodyPr>
          <a:lstStyle/>
          <a:p>
            <a:r>
              <a:rPr lang="es-MX" dirty="0"/>
              <a:t>El TC, la TIIE y las RI fueron obtenidas de los datos abiertos de Banco de México en formato .xlsx</a:t>
            </a:r>
          </a:p>
        </p:txBody>
      </p:sp>
      <p:sp>
        <p:nvSpPr>
          <p:cNvPr id="8" name="CuadroTexto 7">
            <a:extLst>
              <a:ext uri="{FF2B5EF4-FFF2-40B4-BE49-F238E27FC236}">
                <a16:creationId xmlns:a16="http://schemas.microsoft.com/office/drawing/2014/main" id="{33DDD0D0-1D94-4584-83D5-6358D7CA6BC2}"/>
              </a:ext>
            </a:extLst>
          </p:cNvPr>
          <p:cNvSpPr txBox="1"/>
          <p:nvPr/>
        </p:nvSpPr>
        <p:spPr>
          <a:xfrm>
            <a:off x="5168579" y="1340643"/>
            <a:ext cx="2914185" cy="738664"/>
          </a:xfrm>
          <a:prstGeom prst="rect">
            <a:avLst/>
          </a:prstGeom>
          <a:noFill/>
        </p:spPr>
        <p:txBody>
          <a:bodyPr wrap="square" rtlCol="0">
            <a:spAutoFit/>
          </a:bodyPr>
          <a:lstStyle/>
          <a:p>
            <a:r>
              <a:rPr lang="es-MX" dirty="0"/>
              <a:t>Los FF fueron obtenidos de los datos abiertos de la Reserva Federal en formato .</a:t>
            </a:r>
            <a:r>
              <a:rPr lang="es-MX" dirty="0" err="1"/>
              <a:t>csv</a:t>
            </a:r>
            <a:endParaRPr lang="es-MX" dirty="0"/>
          </a:p>
        </p:txBody>
      </p:sp>
    </p:spTree>
    <p:extLst>
      <p:ext uri="{BB962C8B-B14F-4D97-AF65-F5344CB8AC3E}">
        <p14:creationId xmlns:p14="http://schemas.microsoft.com/office/powerpoint/2010/main" val="1080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1000"/>
                                        <p:tgtEl>
                                          <p:spTgt spid="2050"/>
                                        </p:tgtEl>
                                      </p:cBhvr>
                                    </p:animEffect>
                                    <p:anim calcmode="lin" valueType="num">
                                      <p:cBhvr>
                                        <p:cTn id="25" dur="1000" fill="hold"/>
                                        <p:tgtEl>
                                          <p:spTgt spid="2050"/>
                                        </p:tgtEl>
                                        <p:attrNameLst>
                                          <p:attrName>ppt_x</p:attrName>
                                        </p:attrNameLst>
                                      </p:cBhvr>
                                      <p:tavLst>
                                        <p:tav tm="0">
                                          <p:val>
                                            <p:strVal val="#ppt_x"/>
                                          </p:val>
                                        </p:tav>
                                        <p:tav tm="100000">
                                          <p:val>
                                            <p:strVal val="#ppt_x"/>
                                          </p:val>
                                        </p:tav>
                                      </p:tavLst>
                                    </p:anim>
                                    <p:anim calcmode="lin" valueType="num">
                                      <p:cBhvr>
                                        <p:cTn id="2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5832600" cy="1638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Problemas con los datos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84726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Problemas con los datos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6</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54927" y="1126675"/>
            <a:ext cx="6686463" cy="2300630"/>
          </a:xfrm>
          <a:prstGeom prst="rect">
            <a:avLst/>
          </a:prstGeom>
          <a:noFill/>
        </p:spPr>
        <p:txBody>
          <a:bodyPr wrap="square">
            <a:spAutoFit/>
          </a:bodyPr>
          <a:lstStyle/>
          <a:p>
            <a:pPr marL="171450" indent="-171450" algn="just">
              <a:buFont typeface="Arial" panose="020B0604020202020204" pitchFamily="34" charset="0"/>
              <a:buChar char="•"/>
            </a:pPr>
            <a:r>
              <a:rPr lang="es-ES" dirty="0"/>
              <a:t>Un primer problema es la periodicidad de los datos, en donde las RI tienen una periodicidad semanal, por lo que se copia el resultado a lo largo de los días de la semana.</a:t>
            </a:r>
          </a:p>
          <a:p>
            <a:pPr marL="171450" indent="-171450" algn="just">
              <a:buFont typeface="Arial" panose="020B0604020202020204" pitchFamily="34" charset="0"/>
              <a:buChar char="•"/>
            </a:pPr>
            <a:endParaRPr lang="es-ES" sz="1050" dirty="0"/>
          </a:p>
          <a:p>
            <a:pPr marL="171450" indent="-171450" algn="just">
              <a:buFont typeface="Arial" panose="020B0604020202020204" pitchFamily="34" charset="0"/>
              <a:buChar char="•"/>
            </a:pPr>
            <a:r>
              <a:rPr lang="es-ES" dirty="0"/>
              <a:t>Adicionalmente, algunas fechas han sido elimina</a:t>
            </a:r>
          </a:p>
          <a:p>
            <a:pPr marL="171450" indent="-171450" algn="just">
              <a:buFont typeface="Arial" panose="020B0604020202020204" pitchFamily="34" charset="0"/>
              <a:buChar char="•"/>
            </a:pPr>
            <a:endParaRPr lang="es-ES" dirty="0"/>
          </a:p>
          <a:p>
            <a:pPr marL="171450" indent="-171450" algn="just">
              <a:buFont typeface="Arial" panose="020B0604020202020204" pitchFamily="34" charset="0"/>
              <a:buChar char="•"/>
            </a:pPr>
            <a:r>
              <a:rPr lang="es-ES" dirty="0"/>
              <a:t>Finalmente, los modelos requieren de cierto preprocesamiento para el pronóstico el cual involucra restar el valor del periodo t+1 con el periodo t  de tal forma que se tenga un proceso estacionario</a:t>
            </a:r>
            <a:endParaRPr lang="es-MX" dirty="0"/>
          </a:p>
          <a:p>
            <a:pPr marL="171450" indent="-171450" algn="just">
              <a:buFont typeface="Arial" panose="020B0604020202020204" pitchFamily="34" charset="0"/>
              <a:buChar char="•"/>
            </a:pPr>
            <a:endParaRPr lang="es-MX" sz="1050" dirty="0"/>
          </a:p>
          <a:p>
            <a:pPr marL="171450" indent="-171450" algn="just">
              <a:buFont typeface="Arial" panose="020B0604020202020204" pitchFamily="34" charset="0"/>
              <a:buChar char="•"/>
            </a:pPr>
            <a:endParaRPr lang="es-MX" sz="1050" dirty="0"/>
          </a:p>
        </p:txBody>
      </p:sp>
      <p:pic>
        <p:nvPicPr>
          <p:cNvPr id="8" name="Imagen 7">
            <a:extLst>
              <a:ext uri="{FF2B5EF4-FFF2-40B4-BE49-F238E27FC236}">
                <a16:creationId xmlns:a16="http://schemas.microsoft.com/office/drawing/2014/main" id="{D9442ACD-51AE-4E6D-A058-06BE2F1E2037}"/>
              </a:ext>
            </a:extLst>
          </p:cNvPr>
          <p:cNvPicPr>
            <a:picLocks noChangeAspect="1"/>
          </p:cNvPicPr>
          <p:nvPr/>
        </p:nvPicPr>
        <p:blipFill>
          <a:blip r:embed="rId2"/>
          <a:stretch>
            <a:fillRect/>
          </a:stretch>
        </p:blipFill>
        <p:spPr>
          <a:xfrm>
            <a:off x="1710468" y="3427305"/>
            <a:ext cx="1988004" cy="1322546"/>
          </a:xfrm>
          <a:prstGeom prst="rect">
            <a:avLst/>
          </a:prstGeom>
        </p:spPr>
      </p:pic>
      <p:pic>
        <p:nvPicPr>
          <p:cNvPr id="10" name="Imagen 9">
            <a:extLst>
              <a:ext uri="{FF2B5EF4-FFF2-40B4-BE49-F238E27FC236}">
                <a16:creationId xmlns:a16="http://schemas.microsoft.com/office/drawing/2014/main" id="{5B573521-3B6A-43C7-9C10-9E8374ADD060}"/>
              </a:ext>
            </a:extLst>
          </p:cNvPr>
          <p:cNvPicPr>
            <a:picLocks noChangeAspect="1"/>
          </p:cNvPicPr>
          <p:nvPr/>
        </p:nvPicPr>
        <p:blipFill>
          <a:blip r:embed="rId3"/>
          <a:stretch>
            <a:fillRect/>
          </a:stretch>
        </p:blipFill>
        <p:spPr>
          <a:xfrm>
            <a:off x="4568882" y="3427305"/>
            <a:ext cx="2086684" cy="1322546"/>
          </a:xfrm>
          <a:prstGeom prst="rect">
            <a:avLst/>
          </a:prstGeom>
        </p:spPr>
      </p:pic>
    </p:spTree>
    <p:extLst>
      <p:ext uri="{BB962C8B-B14F-4D97-AF65-F5344CB8AC3E}">
        <p14:creationId xmlns:p14="http://schemas.microsoft.com/office/powerpoint/2010/main" val="2443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53459" y="1910910"/>
            <a:ext cx="5832600" cy="163848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endParaRPr sz="6000" dirty="0">
              <a:solidFill>
                <a:schemeClr val="accent4"/>
              </a:solidFill>
            </a:endParaRPr>
          </a:p>
          <a:p>
            <a:pPr marL="0" lvl="0" indent="0" algn="l" rtl="0">
              <a:spcBef>
                <a:spcPts val="0"/>
              </a:spcBef>
              <a:spcAft>
                <a:spcPts val="0"/>
              </a:spcAft>
              <a:buNone/>
            </a:pPr>
            <a:r>
              <a:rPr lang="en" dirty="0"/>
              <a:t>Consideraciones sobre la información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666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Consideraciones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8</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862361" y="1205845"/>
            <a:ext cx="6686463" cy="2031325"/>
          </a:xfrm>
          <a:prstGeom prst="rect">
            <a:avLst/>
          </a:prstGeom>
          <a:noFill/>
        </p:spPr>
        <p:txBody>
          <a:bodyPr wrap="square">
            <a:spAutoFit/>
          </a:bodyPr>
          <a:lstStyle/>
          <a:p>
            <a:pPr marL="171450" indent="-171450" algn="just">
              <a:buFont typeface="Arial" panose="020B0604020202020204" pitchFamily="34" charset="0"/>
              <a:buChar char="•"/>
            </a:pPr>
            <a:r>
              <a:rPr lang="es-MX" dirty="0"/>
              <a:t>Se transformó la información para trabajarla de forma mensual de las cuales se hizo prueba a los meses de octubre y noviembre 2021.</a:t>
            </a:r>
          </a:p>
          <a:p>
            <a:pPr marL="171450" indent="-171450" algn="just">
              <a:buFont typeface="Arial" panose="020B0604020202020204" pitchFamily="34" charset="0"/>
              <a:buChar char="•"/>
            </a:pPr>
            <a:endParaRPr lang="es-MX" dirty="0"/>
          </a:p>
          <a:p>
            <a:pPr marL="171450" indent="-171450" algn="just">
              <a:buFont typeface="Arial" panose="020B0604020202020204" pitchFamily="34" charset="0"/>
              <a:buChar char="•"/>
            </a:pPr>
            <a:r>
              <a:rPr lang="es-MX" dirty="0"/>
              <a:t>Al final solo se tomó el TC y las RI puesto que estas últimas guardan una estrecha relación con la tasa de interés mexicana y estadounidense de referencia.</a:t>
            </a:r>
          </a:p>
          <a:p>
            <a:pPr algn="just"/>
            <a:endParaRPr lang="es-MX" dirty="0"/>
          </a:p>
          <a:p>
            <a:pPr marL="171450" indent="-171450" algn="just">
              <a:buFont typeface="Arial" panose="020B0604020202020204" pitchFamily="34" charset="0"/>
              <a:buChar char="•"/>
            </a:pPr>
            <a:r>
              <a:rPr lang="es-MX" dirty="0"/>
              <a:t>Se tomaron datos de diciembre 2021 a marzo 2022 para generar los resultados.</a:t>
            </a:r>
          </a:p>
          <a:p>
            <a:pPr marL="171450" indent="-171450" algn="just">
              <a:buFont typeface="Arial" panose="020B0604020202020204" pitchFamily="34" charset="0"/>
              <a:buChar char="•"/>
            </a:pPr>
            <a:endParaRPr lang="es-MX" dirty="0"/>
          </a:p>
        </p:txBody>
      </p:sp>
      <p:pic>
        <p:nvPicPr>
          <p:cNvPr id="5" name="Imagen 4">
            <a:extLst>
              <a:ext uri="{FF2B5EF4-FFF2-40B4-BE49-F238E27FC236}">
                <a16:creationId xmlns:a16="http://schemas.microsoft.com/office/drawing/2014/main" id="{F0F7921F-8166-4DC0-90AE-3CE18972610C}"/>
              </a:ext>
            </a:extLst>
          </p:cNvPr>
          <p:cNvPicPr>
            <a:picLocks noChangeAspect="1"/>
          </p:cNvPicPr>
          <p:nvPr/>
        </p:nvPicPr>
        <p:blipFill>
          <a:blip r:embed="rId2"/>
          <a:stretch>
            <a:fillRect/>
          </a:stretch>
        </p:blipFill>
        <p:spPr>
          <a:xfrm>
            <a:off x="3244136" y="3016461"/>
            <a:ext cx="2501903" cy="1930190"/>
          </a:xfrm>
          <a:prstGeom prst="rect">
            <a:avLst/>
          </a:prstGeom>
        </p:spPr>
      </p:pic>
    </p:spTree>
    <p:extLst>
      <p:ext uri="{BB962C8B-B14F-4D97-AF65-F5344CB8AC3E}">
        <p14:creationId xmlns:p14="http://schemas.microsoft.com/office/powerpoint/2010/main" val="17043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8BB1B-66F5-44BB-9575-FFD839334230}"/>
              </a:ext>
            </a:extLst>
          </p:cNvPr>
          <p:cNvSpPr>
            <a:spLocks noGrp="1"/>
          </p:cNvSpPr>
          <p:nvPr>
            <p:ph type="title"/>
          </p:nvPr>
        </p:nvSpPr>
        <p:spPr/>
        <p:txBody>
          <a:bodyPr/>
          <a:lstStyle/>
          <a:p>
            <a:r>
              <a:rPr lang="es-MX" dirty="0"/>
              <a:t>Consideraciones</a:t>
            </a:r>
          </a:p>
        </p:txBody>
      </p:sp>
      <p:sp>
        <p:nvSpPr>
          <p:cNvPr id="3" name="Marcador de número de diapositiva 2">
            <a:extLst>
              <a:ext uri="{FF2B5EF4-FFF2-40B4-BE49-F238E27FC236}">
                <a16:creationId xmlns:a16="http://schemas.microsoft.com/office/drawing/2014/main" id="{6791AC51-CFDB-42A9-B6C8-00DDD9FF7E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MX" smtClean="0"/>
              <a:t>9</a:t>
            </a:fld>
            <a:endParaRPr lang="es-MX"/>
          </a:p>
        </p:txBody>
      </p:sp>
      <p:sp>
        <p:nvSpPr>
          <p:cNvPr id="7" name="CuadroTexto 6">
            <a:extLst>
              <a:ext uri="{FF2B5EF4-FFF2-40B4-BE49-F238E27FC236}">
                <a16:creationId xmlns:a16="http://schemas.microsoft.com/office/drawing/2014/main" id="{E1AB7CB1-808C-4D28-819C-626114E536E4}"/>
              </a:ext>
            </a:extLst>
          </p:cNvPr>
          <p:cNvSpPr txBox="1"/>
          <p:nvPr/>
        </p:nvSpPr>
        <p:spPr>
          <a:xfrm>
            <a:off x="786150" y="1010720"/>
            <a:ext cx="6686463" cy="2637710"/>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s-MX" dirty="0"/>
              <a:t>Se utilizaron 3 modelos, ARIMA, SARIMA y VARIMA de los cuales se terminó usando el modelo VARIMA que permite la incorporación de más de una variable para el modelado.</a:t>
            </a:r>
          </a:p>
          <a:p>
            <a:pPr marL="171450" indent="-171450" algn="just">
              <a:lnSpc>
                <a:spcPct val="150000"/>
              </a:lnSpc>
              <a:buFont typeface="Arial" panose="020B0604020202020204" pitchFamily="34" charset="0"/>
              <a:buChar char="•"/>
            </a:pPr>
            <a:r>
              <a:rPr lang="es-MX" dirty="0"/>
              <a:t>Los modelos </a:t>
            </a:r>
            <a:r>
              <a:rPr lang="es-MX" dirty="0" err="1"/>
              <a:t>univariables</a:t>
            </a:r>
            <a:r>
              <a:rPr lang="es-MX" dirty="0"/>
              <a:t> (ARIMA y SARIMA) fueron de gran ayuda para entender que el tipo de cambio “tiene memoria” y resulta una variable de alta importancia para determinarse ella misma.</a:t>
            </a:r>
          </a:p>
          <a:p>
            <a:pPr marL="171450" indent="-171450" algn="just">
              <a:lnSpc>
                <a:spcPct val="150000"/>
              </a:lnSpc>
              <a:buFont typeface="Arial" panose="020B0604020202020204" pitchFamily="34" charset="0"/>
              <a:buChar char="•"/>
            </a:pPr>
            <a:r>
              <a:rPr lang="es-MX" dirty="0"/>
              <a:t>Finalmente el resultado se basa en un modelo mensual que ha logrado capturar la tendencia real.</a:t>
            </a:r>
          </a:p>
        </p:txBody>
      </p:sp>
    </p:spTree>
    <p:extLst>
      <p:ext uri="{BB962C8B-B14F-4D97-AF65-F5344CB8AC3E}">
        <p14:creationId xmlns:p14="http://schemas.microsoft.com/office/powerpoint/2010/main" val="416122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6295</TotalTime>
  <Words>950</Words>
  <Application>Microsoft Office PowerPoint</Application>
  <PresentationFormat>Presentación en pantalla (16:9)</PresentationFormat>
  <Paragraphs>119</Paragraphs>
  <Slides>22</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Roboto Slab</vt:lpstr>
      <vt:lpstr>Cambria Math</vt:lpstr>
      <vt:lpstr>Source Sans Pro</vt:lpstr>
      <vt:lpstr>Arial</vt:lpstr>
      <vt:lpstr>Soberana Sans</vt:lpstr>
      <vt:lpstr>Soberana Sans Light</vt:lpstr>
      <vt:lpstr>Cordelia template</vt:lpstr>
      <vt:lpstr>Presentación de PowerPoint</vt:lpstr>
      <vt:lpstr>1. Fuentes de datos</vt:lpstr>
      <vt:lpstr>Nomenclatura</vt:lpstr>
      <vt:lpstr>Fuentes de datos</vt:lpstr>
      <vt:lpstr>2. Problemas con los datos</vt:lpstr>
      <vt:lpstr>Problemas con los datos</vt:lpstr>
      <vt:lpstr>3. Consideraciones sobre la información</vt:lpstr>
      <vt:lpstr>Consideraciones</vt:lpstr>
      <vt:lpstr>Consideraciones</vt:lpstr>
      <vt:lpstr>4. Resultados del modelo</vt:lpstr>
      <vt:lpstr>Resultados</vt:lpstr>
      <vt:lpstr>5. Justificación del modelo</vt:lpstr>
      <vt:lpstr>Justificación</vt:lpstr>
      <vt:lpstr>6. Interpretación del modelo</vt:lpstr>
      <vt:lpstr>Interpretación</vt:lpstr>
      <vt:lpstr>7. Conclusiones</vt:lpstr>
      <vt:lpstr>Conclusiones</vt:lpstr>
      <vt:lpstr>8. Usos</vt:lpstr>
      <vt:lpstr>Conclusiones</vt:lpstr>
      <vt:lpstr>Conclusiones</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David Garcia Hernandez</dc:creator>
  <cp:lastModifiedBy>Carlos David Garcia Hernandez</cp:lastModifiedBy>
  <cp:revision>31</cp:revision>
  <dcterms:modified xsi:type="dcterms:W3CDTF">2022-03-15T05:01:10Z</dcterms:modified>
</cp:coreProperties>
</file>