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648" r:id="rId4"/>
    <p:sldId id="5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E00C3-0A6E-4788-9344-5208D5C298F7}" v="20" dt="2022-12-09T04:36:32.83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300" d="100"/>
          <a:sy n="300" d="100"/>
        </p:scale>
        <p:origin x="-17004" y="-71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French" userId="32a8dc0af26cffaf" providerId="LiveId" clId="{E62E00C3-0A6E-4788-9344-5208D5C298F7}"/>
    <pc:docChg chg="undo custSel addSld delSld modSld">
      <pc:chgData name="Garrett French" userId="32a8dc0af26cffaf" providerId="LiveId" clId="{E62E00C3-0A6E-4788-9344-5208D5C298F7}" dt="2022-12-09T04:37:25.344" v="455" actId="1076"/>
      <pc:docMkLst>
        <pc:docMk/>
      </pc:docMkLst>
      <pc:sldChg chg="modSp mod">
        <pc:chgData name="Garrett French" userId="32a8dc0af26cffaf" providerId="LiveId" clId="{E62E00C3-0A6E-4788-9344-5208D5C298F7}" dt="2022-12-03T22:53:49.716" v="19" actId="20577"/>
        <pc:sldMkLst>
          <pc:docMk/>
          <pc:sldMk cId="106904919" sldId="261"/>
        </pc:sldMkLst>
        <pc:spChg chg="mod">
          <ac:chgData name="Garrett French" userId="32a8dc0af26cffaf" providerId="LiveId" clId="{E62E00C3-0A6E-4788-9344-5208D5C298F7}" dt="2022-12-03T22:53:49.716" v="19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 del">
        <pc:chgData name="Garrett French" userId="32a8dc0af26cffaf" providerId="LiveId" clId="{E62E00C3-0A6E-4788-9344-5208D5C298F7}" dt="2022-12-03T23:21:24.171" v="80" actId="47"/>
        <pc:sldMkLst>
          <pc:docMk/>
          <pc:sldMk cId="2715791408" sldId="592"/>
        </pc:sldMkLst>
      </pc:sldChg>
      <pc:sldChg chg="addSp delSp modSp mod">
        <pc:chgData name="Garrett French" userId="32a8dc0af26cffaf" providerId="LiveId" clId="{E62E00C3-0A6E-4788-9344-5208D5C298F7}" dt="2022-12-09T04:37:25.344" v="455" actId="1076"/>
        <pc:sldMkLst>
          <pc:docMk/>
          <pc:sldMk cId="2035144677" sldId="648"/>
        </pc:sldMkLst>
        <pc:spChg chg="add mod">
          <ac:chgData name="Garrett French" userId="32a8dc0af26cffaf" providerId="LiveId" clId="{E62E00C3-0A6E-4788-9344-5208D5C298F7}" dt="2022-12-09T04:34:04.664" v="150" actId="1076"/>
          <ac:spMkLst>
            <pc:docMk/>
            <pc:sldMk cId="2035144677" sldId="648"/>
            <ac:spMk id="5" creationId="{D4DFE5A2-CAE3-97C5-7975-2110FF2AEFDF}"/>
          </ac:spMkLst>
        </pc:spChg>
        <pc:spChg chg="add mod">
          <ac:chgData name="Garrett French" userId="32a8dc0af26cffaf" providerId="LiveId" clId="{E62E00C3-0A6E-4788-9344-5208D5C298F7}" dt="2022-12-09T03:39:47.944" v="140" actId="20577"/>
          <ac:spMkLst>
            <pc:docMk/>
            <pc:sldMk cId="2035144677" sldId="648"/>
            <ac:spMk id="32" creationId="{C473CB95-8708-BC52-7EAA-B2FBE1341E8F}"/>
          </ac:spMkLst>
        </pc:spChg>
        <pc:spChg chg="add mod">
          <ac:chgData name="Garrett French" userId="32a8dc0af26cffaf" providerId="LiveId" clId="{E62E00C3-0A6E-4788-9344-5208D5C298F7}" dt="2022-12-09T04:37:23.133" v="454" actId="1076"/>
          <ac:spMkLst>
            <pc:docMk/>
            <pc:sldMk cId="2035144677" sldId="648"/>
            <ac:spMk id="33" creationId="{B7A61588-B833-8B6C-4D94-2440EB9E81E6}"/>
          </ac:spMkLst>
        </pc:spChg>
        <pc:spChg chg="add mod">
          <ac:chgData name="Garrett French" userId="32a8dc0af26cffaf" providerId="LiveId" clId="{E62E00C3-0A6E-4788-9344-5208D5C298F7}" dt="2022-12-09T04:35:10.833" v="342" actId="1076"/>
          <ac:spMkLst>
            <pc:docMk/>
            <pc:sldMk cId="2035144677" sldId="648"/>
            <ac:spMk id="37" creationId="{D0817BD2-F00C-8C04-B65E-65160E9CEF7E}"/>
          </ac:spMkLst>
        </pc:spChg>
        <pc:spChg chg="add mod">
          <ac:chgData name="Garrett French" userId="32a8dc0af26cffaf" providerId="LiveId" clId="{E62E00C3-0A6E-4788-9344-5208D5C298F7}" dt="2022-12-09T04:35:59.456" v="350" actId="20577"/>
          <ac:spMkLst>
            <pc:docMk/>
            <pc:sldMk cId="2035144677" sldId="648"/>
            <ac:spMk id="42" creationId="{1FC02805-F803-96FF-E617-0B045EFA3128}"/>
          </ac:spMkLst>
        </pc:spChg>
        <pc:spChg chg="add mod">
          <ac:chgData name="Garrett French" userId="32a8dc0af26cffaf" providerId="LiveId" clId="{E62E00C3-0A6E-4788-9344-5208D5C298F7}" dt="2022-12-09T04:37:25.344" v="455" actId="1076"/>
          <ac:spMkLst>
            <pc:docMk/>
            <pc:sldMk cId="2035144677" sldId="648"/>
            <ac:spMk id="62" creationId="{4C500A41-07B2-4737-7C2A-2FA6BCBE9021}"/>
          </ac:spMkLst>
        </pc:spChg>
        <pc:spChg chg="mod">
          <ac:chgData name="Garrett French" userId="32a8dc0af26cffaf" providerId="LiveId" clId="{E62E00C3-0A6E-4788-9344-5208D5C298F7}" dt="2022-12-03T23:02:50.308" v="41" actId="1076"/>
          <ac:spMkLst>
            <pc:docMk/>
            <pc:sldMk cId="2035144677" sldId="648"/>
            <ac:spMk id="64" creationId="{2594F7DC-AAD7-D7EE-F10C-47FEB862A062}"/>
          </ac:spMkLst>
        </pc:spChg>
        <pc:spChg chg="mod">
          <ac:chgData name="Garrett French" userId="32a8dc0af26cffaf" providerId="LiveId" clId="{E62E00C3-0A6E-4788-9344-5208D5C298F7}" dt="2022-12-09T04:34:11.010" v="153" actId="1076"/>
          <ac:spMkLst>
            <pc:docMk/>
            <pc:sldMk cId="2035144677" sldId="648"/>
            <ac:spMk id="65" creationId="{A0B17858-4CB9-DAFB-5AEB-4B8D9CD6DBAA}"/>
          </ac:spMkLst>
        </pc:spChg>
        <pc:spChg chg="mod">
          <ac:chgData name="Garrett French" userId="32a8dc0af26cffaf" providerId="LiveId" clId="{E62E00C3-0A6E-4788-9344-5208D5C298F7}" dt="2022-12-03T23:05:15.984" v="71" actId="1076"/>
          <ac:spMkLst>
            <pc:docMk/>
            <pc:sldMk cId="2035144677" sldId="648"/>
            <ac:spMk id="92" creationId="{D53A6EE5-5CAB-FBC9-8A95-D7BE6AA89D94}"/>
          </ac:spMkLst>
        </pc:spChg>
        <pc:spChg chg="mod">
          <ac:chgData name="Garrett French" userId="32a8dc0af26cffaf" providerId="LiveId" clId="{E62E00C3-0A6E-4788-9344-5208D5C298F7}" dt="2022-12-03T23:05:12.153" v="70" actId="1076"/>
          <ac:spMkLst>
            <pc:docMk/>
            <pc:sldMk cId="2035144677" sldId="648"/>
            <ac:spMk id="93" creationId="{1E90C1E6-DA2D-13EA-1727-87BB42E765A7}"/>
          </ac:spMkLst>
        </pc:spChg>
        <pc:spChg chg="mod">
          <ac:chgData name="Garrett French" userId="32a8dc0af26cffaf" providerId="LiveId" clId="{E62E00C3-0A6E-4788-9344-5208D5C298F7}" dt="2022-12-03T23:05:09.645" v="69" actId="1076"/>
          <ac:spMkLst>
            <pc:docMk/>
            <pc:sldMk cId="2035144677" sldId="648"/>
            <ac:spMk id="94" creationId="{E28A9389-5397-D13C-C381-4CD5A119FDBB}"/>
          </ac:spMkLst>
        </pc:spChg>
        <pc:spChg chg="del mod">
          <ac:chgData name="Garrett French" userId="32a8dc0af26cffaf" providerId="LiveId" clId="{E62E00C3-0A6E-4788-9344-5208D5C298F7}" dt="2022-12-09T04:36:05.177" v="352" actId="478"/>
          <ac:spMkLst>
            <pc:docMk/>
            <pc:sldMk cId="2035144677" sldId="648"/>
            <ac:spMk id="107" creationId="{55B0A2E4-1CA9-07C3-5DB7-527DAD531B33}"/>
          </ac:spMkLst>
        </pc:spChg>
        <pc:spChg chg="mod">
          <ac:chgData name="Garrett French" userId="32a8dc0af26cffaf" providerId="LiveId" clId="{E62E00C3-0A6E-4788-9344-5208D5C298F7}" dt="2022-12-09T03:39:37.939" v="134" actId="20577"/>
          <ac:spMkLst>
            <pc:docMk/>
            <pc:sldMk cId="2035144677" sldId="648"/>
            <ac:spMk id="110" creationId="{4E51F98B-AFCE-B32A-3009-D273496E9D2E}"/>
          </ac:spMkLst>
        </pc:spChg>
        <pc:spChg chg="mod">
          <ac:chgData name="Garrett French" userId="32a8dc0af26cffaf" providerId="LiveId" clId="{E62E00C3-0A6E-4788-9344-5208D5C298F7}" dt="2022-12-09T03:39:40.062" v="136" actId="20577"/>
          <ac:spMkLst>
            <pc:docMk/>
            <pc:sldMk cId="2035144677" sldId="648"/>
            <ac:spMk id="113" creationId="{C235FBBA-41F3-E94F-2CF2-45B20A3B3407}"/>
          </ac:spMkLst>
        </pc:spChg>
        <pc:spChg chg="mod">
          <ac:chgData name="Garrett French" userId="32a8dc0af26cffaf" providerId="LiveId" clId="{E62E00C3-0A6E-4788-9344-5208D5C298F7}" dt="2022-12-09T03:39:41.804" v="138" actId="20577"/>
          <ac:spMkLst>
            <pc:docMk/>
            <pc:sldMk cId="2035144677" sldId="648"/>
            <ac:spMk id="122" creationId="{2B9902D8-1D83-19A7-1FB6-0837CC990500}"/>
          </ac:spMkLst>
        </pc:spChg>
        <pc:spChg chg="mod">
          <ac:chgData name="Garrett French" userId="32a8dc0af26cffaf" providerId="LiveId" clId="{E62E00C3-0A6E-4788-9344-5208D5C298F7}" dt="2022-12-09T04:01:56.990" v="144" actId="20577"/>
          <ac:spMkLst>
            <pc:docMk/>
            <pc:sldMk cId="2035144677" sldId="648"/>
            <ac:spMk id="128" creationId="{CC3F4A73-EE3D-71B9-A206-20FEAC7FA3D8}"/>
          </ac:spMkLst>
        </pc:spChg>
        <pc:spChg chg="mod">
          <ac:chgData name="Garrett French" userId="32a8dc0af26cffaf" providerId="LiveId" clId="{E62E00C3-0A6E-4788-9344-5208D5C298F7}" dt="2022-12-09T04:33:39.591" v="149" actId="1076"/>
          <ac:spMkLst>
            <pc:docMk/>
            <pc:sldMk cId="2035144677" sldId="648"/>
            <ac:spMk id="139" creationId="{716DEEC6-9975-FCFA-BA69-7EEDF64D7766}"/>
          </ac:spMkLst>
        </pc:spChg>
        <pc:spChg chg="mod">
          <ac:chgData name="Garrett French" userId="32a8dc0af26cffaf" providerId="LiveId" clId="{E62E00C3-0A6E-4788-9344-5208D5C298F7}" dt="2022-12-09T03:38:39.276" v="130" actId="20577"/>
          <ac:spMkLst>
            <pc:docMk/>
            <pc:sldMk cId="2035144677" sldId="648"/>
            <ac:spMk id="154" creationId="{DEB0CD96-7E19-D836-E40F-23872B171243}"/>
          </ac:spMkLst>
        </pc:spChg>
        <pc:spChg chg="mod">
          <ac:chgData name="Garrett French" userId="32a8dc0af26cffaf" providerId="LiveId" clId="{E62E00C3-0A6E-4788-9344-5208D5C298F7}" dt="2022-12-09T03:38:49.144" v="132" actId="20577"/>
          <ac:spMkLst>
            <pc:docMk/>
            <pc:sldMk cId="2035144677" sldId="648"/>
            <ac:spMk id="168" creationId="{4E74698C-6E3B-F5C1-67FB-B771360480BB}"/>
          </ac:spMkLst>
        </pc:spChg>
        <pc:cxnChg chg="add mod">
          <ac:chgData name="Garrett French" userId="32a8dc0af26cffaf" providerId="LiveId" clId="{E62E00C3-0A6E-4788-9344-5208D5C298F7}" dt="2022-12-09T04:34:04.664" v="150" actId="1076"/>
          <ac:cxnSpMkLst>
            <pc:docMk/>
            <pc:sldMk cId="2035144677" sldId="648"/>
            <ac:cxnSpMk id="3" creationId="{B67E77DC-8DC4-3516-AA14-D982E71A277F}"/>
          </ac:cxnSpMkLst>
        </pc:cxnChg>
        <pc:cxnChg chg="add mod">
          <ac:chgData name="Garrett French" userId="32a8dc0af26cffaf" providerId="LiveId" clId="{E62E00C3-0A6E-4788-9344-5208D5C298F7}" dt="2022-12-09T04:34:04.664" v="150" actId="1076"/>
          <ac:cxnSpMkLst>
            <pc:docMk/>
            <pc:sldMk cId="2035144677" sldId="648"/>
            <ac:cxnSpMk id="4" creationId="{3E8364AE-6556-1E0F-A546-40B0AAB4E06E}"/>
          </ac:cxnSpMkLst>
        </pc:cxnChg>
        <pc:cxnChg chg="add mod">
          <ac:chgData name="Garrett French" userId="32a8dc0af26cffaf" providerId="LiveId" clId="{E62E00C3-0A6E-4788-9344-5208D5C298F7}" dt="2022-12-03T23:01:47.459" v="29" actId="571"/>
          <ac:cxnSpMkLst>
            <pc:docMk/>
            <pc:sldMk cId="2035144677" sldId="648"/>
            <ac:cxnSpMk id="6" creationId="{FFBEDA08-9A67-2FEC-F102-B9E7B4D0B4A9}"/>
          </ac:cxnSpMkLst>
        </pc:cxnChg>
        <pc:cxnChg chg="add mod">
          <ac:chgData name="Garrett French" userId="32a8dc0af26cffaf" providerId="LiveId" clId="{E62E00C3-0A6E-4788-9344-5208D5C298F7}" dt="2022-12-03T23:01:47.459" v="29" actId="571"/>
          <ac:cxnSpMkLst>
            <pc:docMk/>
            <pc:sldMk cId="2035144677" sldId="648"/>
            <ac:cxnSpMk id="7" creationId="{90B4D431-FC1F-00FE-6814-EA7AEC692448}"/>
          </ac:cxnSpMkLst>
        </pc:cxnChg>
        <pc:cxnChg chg="add mod">
          <ac:chgData name="Garrett French" userId="32a8dc0af26cffaf" providerId="LiveId" clId="{E62E00C3-0A6E-4788-9344-5208D5C298F7}" dt="2022-12-03T23:01:47.459" v="29" actId="571"/>
          <ac:cxnSpMkLst>
            <pc:docMk/>
            <pc:sldMk cId="2035144677" sldId="648"/>
            <ac:cxnSpMk id="8" creationId="{2B0C50C0-C4B5-0797-E242-B36A8779E129}"/>
          </ac:cxnSpMkLst>
        </pc:cxnChg>
        <pc:cxnChg chg="add mod">
          <ac:chgData name="Garrett French" userId="32a8dc0af26cffaf" providerId="LiveId" clId="{E62E00C3-0A6E-4788-9344-5208D5C298F7}" dt="2022-12-03T23:01:43.247" v="28" actId="571"/>
          <ac:cxnSpMkLst>
            <pc:docMk/>
            <pc:sldMk cId="2035144677" sldId="648"/>
            <ac:cxnSpMk id="9" creationId="{C1946033-78BB-4DCF-35AF-47298C295429}"/>
          </ac:cxnSpMkLst>
        </pc:cxnChg>
        <pc:cxnChg chg="add mod">
          <ac:chgData name="Garrett French" userId="32a8dc0af26cffaf" providerId="LiveId" clId="{E62E00C3-0A6E-4788-9344-5208D5C298F7}" dt="2022-12-03T23:01:43.247" v="28" actId="571"/>
          <ac:cxnSpMkLst>
            <pc:docMk/>
            <pc:sldMk cId="2035144677" sldId="648"/>
            <ac:cxnSpMk id="10" creationId="{F29CDAB5-CCB4-2A66-BDC6-67E257801EAD}"/>
          </ac:cxnSpMkLst>
        </pc:cxnChg>
        <pc:cxnChg chg="add mod">
          <ac:chgData name="Garrett French" userId="32a8dc0af26cffaf" providerId="LiveId" clId="{E62E00C3-0A6E-4788-9344-5208D5C298F7}" dt="2022-12-03T23:01:43.247" v="28" actId="571"/>
          <ac:cxnSpMkLst>
            <pc:docMk/>
            <pc:sldMk cId="2035144677" sldId="648"/>
            <ac:cxnSpMk id="11" creationId="{67DBA82D-94EF-CE5A-5507-D422EE039CD0}"/>
          </ac:cxnSpMkLst>
        </pc:cxnChg>
        <pc:cxnChg chg="add mod">
          <ac:chgData name="Garrett French" userId="32a8dc0af26cffaf" providerId="LiveId" clId="{E62E00C3-0A6E-4788-9344-5208D5C298F7}" dt="2022-12-03T23:01:43.247" v="28" actId="571"/>
          <ac:cxnSpMkLst>
            <pc:docMk/>
            <pc:sldMk cId="2035144677" sldId="648"/>
            <ac:cxnSpMk id="12" creationId="{D1DCADB5-543D-8889-AD18-43E7FE89078B}"/>
          </ac:cxnSpMkLst>
        </pc:cxnChg>
        <pc:cxnChg chg="add mod">
          <ac:chgData name="Garrett French" userId="32a8dc0af26cffaf" providerId="LiveId" clId="{E62E00C3-0A6E-4788-9344-5208D5C298F7}" dt="2022-12-03T23:01:43.247" v="28" actId="571"/>
          <ac:cxnSpMkLst>
            <pc:docMk/>
            <pc:sldMk cId="2035144677" sldId="648"/>
            <ac:cxnSpMk id="13" creationId="{E86BF07C-9E26-85A1-93FB-A8188F88ED3D}"/>
          </ac:cxnSpMkLst>
        </pc:cxnChg>
        <pc:cxnChg chg="add mod">
          <ac:chgData name="Garrett French" userId="32a8dc0af26cffaf" providerId="LiveId" clId="{E62E00C3-0A6E-4788-9344-5208D5C298F7}" dt="2022-12-03T23:02:44.750" v="38" actId="1076"/>
          <ac:cxnSpMkLst>
            <pc:docMk/>
            <pc:sldMk cId="2035144677" sldId="648"/>
            <ac:cxnSpMk id="14" creationId="{73D4E66B-ECAD-2B98-24B1-4150C4021DA1}"/>
          </ac:cxnSpMkLst>
        </pc:cxnChg>
        <pc:cxnChg chg="add mod">
          <ac:chgData name="Garrett French" userId="32a8dc0af26cffaf" providerId="LiveId" clId="{E62E00C3-0A6E-4788-9344-5208D5C298F7}" dt="2022-12-03T23:02:44.750" v="38" actId="1076"/>
          <ac:cxnSpMkLst>
            <pc:docMk/>
            <pc:sldMk cId="2035144677" sldId="648"/>
            <ac:cxnSpMk id="15" creationId="{AA1537DF-FA76-E3A2-3A24-6D0AE6590E04}"/>
          </ac:cxnSpMkLst>
        </pc:cxnChg>
        <pc:cxnChg chg="add del mod">
          <ac:chgData name="Garrett French" userId="32a8dc0af26cffaf" providerId="LiveId" clId="{E62E00C3-0A6E-4788-9344-5208D5C298F7}" dt="2022-12-03T23:02:51.701" v="42"/>
          <ac:cxnSpMkLst>
            <pc:docMk/>
            <pc:sldMk cId="2035144677" sldId="648"/>
            <ac:cxnSpMk id="16" creationId="{499156EA-0A77-DD86-A6D7-64634D902547}"/>
          </ac:cxnSpMkLst>
        </pc:cxnChg>
        <pc:cxnChg chg="add del mod">
          <ac:chgData name="Garrett French" userId="32a8dc0af26cffaf" providerId="LiveId" clId="{E62E00C3-0A6E-4788-9344-5208D5C298F7}" dt="2022-12-03T23:02:51.701" v="42"/>
          <ac:cxnSpMkLst>
            <pc:docMk/>
            <pc:sldMk cId="2035144677" sldId="648"/>
            <ac:cxnSpMk id="17" creationId="{89F5A4DE-BF8D-EF72-4B2E-7E6FF42C01B8}"/>
          </ac:cxnSpMkLst>
        </pc:cxnChg>
        <pc:cxnChg chg="add del mod">
          <ac:chgData name="Garrett French" userId="32a8dc0af26cffaf" providerId="LiveId" clId="{E62E00C3-0A6E-4788-9344-5208D5C298F7}" dt="2022-12-03T23:03:09.753" v="48"/>
          <ac:cxnSpMkLst>
            <pc:docMk/>
            <pc:sldMk cId="2035144677" sldId="648"/>
            <ac:cxnSpMk id="18" creationId="{7782ECAC-D13B-361B-E5B4-EBD3479C019C}"/>
          </ac:cxnSpMkLst>
        </pc:cxnChg>
        <pc:cxnChg chg="add del mod">
          <ac:chgData name="Garrett French" userId="32a8dc0af26cffaf" providerId="LiveId" clId="{E62E00C3-0A6E-4788-9344-5208D5C298F7}" dt="2022-12-03T23:03:09.753" v="48"/>
          <ac:cxnSpMkLst>
            <pc:docMk/>
            <pc:sldMk cId="2035144677" sldId="648"/>
            <ac:cxnSpMk id="19" creationId="{0B82DA69-7BB7-9A86-B210-D6BB2DE98211}"/>
          </ac:cxnSpMkLst>
        </pc:cxnChg>
        <pc:cxnChg chg="add mod">
          <ac:chgData name="Garrett French" userId="32a8dc0af26cffaf" providerId="LiveId" clId="{E62E00C3-0A6E-4788-9344-5208D5C298F7}" dt="2022-12-03T23:03:14.600" v="50" actId="1076"/>
          <ac:cxnSpMkLst>
            <pc:docMk/>
            <pc:sldMk cId="2035144677" sldId="648"/>
            <ac:cxnSpMk id="20" creationId="{68365488-51A4-43DC-FB8B-298B4D03AB76}"/>
          </ac:cxnSpMkLst>
        </pc:cxnChg>
        <pc:cxnChg chg="add mod">
          <ac:chgData name="Garrett French" userId="32a8dc0af26cffaf" providerId="LiveId" clId="{E62E00C3-0A6E-4788-9344-5208D5C298F7}" dt="2022-12-03T23:03:14.600" v="50" actId="1076"/>
          <ac:cxnSpMkLst>
            <pc:docMk/>
            <pc:sldMk cId="2035144677" sldId="648"/>
            <ac:cxnSpMk id="21" creationId="{8D79A08D-2914-ECEE-A280-8011D062CC9E}"/>
          </ac:cxnSpMkLst>
        </pc:cxnChg>
        <pc:cxnChg chg="add mod">
          <ac:chgData name="Garrett French" userId="32a8dc0af26cffaf" providerId="LiveId" clId="{E62E00C3-0A6E-4788-9344-5208D5C298F7}" dt="2022-12-03T23:03:24.001" v="54" actId="1076"/>
          <ac:cxnSpMkLst>
            <pc:docMk/>
            <pc:sldMk cId="2035144677" sldId="648"/>
            <ac:cxnSpMk id="22" creationId="{25BAEE1E-810C-C51D-2B25-572E6E74C9FB}"/>
          </ac:cxnSpMkLst>
        </pc:cxnChg>
        <pc:cxnChg chg="add mod">
          <ac:chgData name="Garrett French" userId="32a8dc0af26cffaf" providerId="LiveId" clId="{E62E00C3-0A6E-4788-9344-5208D5C298F7}" dt="2022-12-03T23:03:24.001" v="54" actId="1076"/>
          <ac:cxnSpMkLst>
            <pc:docMk/>
            <pc:sldMk cId="2035144677" sldId="648"/>
            <ac:cxnSpMk id="23" creationId="{1ADD81CA-B9D0-BEBF-C9FF-77FED4A4B484}"/>
          </ac:cxnSpMkLst>
        </pc:cxnChg>
        <pc:cxnChg chg="add mod">
          <ac:chgData name="Garrett French" userId="32a8dc0af26cffaf" providerId="LiveId" clId="{E62E00C3-0A6E-4788-9344-5208D5C298F7}" dt="2022-12-03T23:05:06.295" v="68" actId="1076"/>
          <ac:cxnSpMkLst>
            <pc:docMk/>
            <pc:sldMk cId="2035144677" sldId="648"/>
            <ac:cxnSpMk id="24" creationId="{D1D4A71A-4153-8728-43E5-DC92D0B9A80B}"/>
          </ac:cxnSpMkLst>
        </pc:cxnChg>
        <pc:cxnChg chg="add mod">
          <ac:chgData name="Garrett French" userId="32a8dc0af26cffaf" providerId="LiveId" clId="{E62E00C3-0A6E-4788-9344-5208D5C298F7}" dt="2022-12-03T23:05:04.728" v="67" actId="14100"/>
          <ac:cxnSpMkLst>
            <pc:docMk/>
            <pc:sldMk cId="2035144677" sldId="648"/>
            <ac:cxnSpMk id="26" creationId="{52E58E8F-4F1B-435F-F7C2-6C1AB3BF66A1}"/>
          </ac:cxnSpMkLst>
        </pc:cxnChg>
        <pc:cxnChg chg="add del mod">
          <ac:chgData name="Garrett French" userId="32a8dc0af26cffaf" providerId="LiveId" clId="{E62E00C3-0A6E-4788-9344-5208D5C298F7}" dt="2022-12-03T23:05:52.871" v="76" actId="478"/>
          <ac:cxnSpMkLst>
            <pc:docMk/>
            <pc:sldMk cId="2035144677" sldId="648"/>
            <ac:cxnSpMk id="28" creationId="{19F5ED74-50AD-38EC-68AC-2F15AEF477C3}"/>
          </ac:cxnSpMkLst>
        </pc:cxnChg>
        <pc:cxnChg chg="add del mod">
          <ac:chgData name="Garrett French" userId="32a8dc0af26cffaf" providerId="LiveId" clId="{E62E00C3-0A6E-4788-9344-5208D5C298F7}" dt="2022-12-03T23:05:52.871" v="76" actId="478"/>
          <ac:cxnSpMkLst>
            <pc:docMk/>
            <pc:sldMk cId="2035144677" sldId="648"/>
            <ac:cxnSpMk id="29" creationId="{B86B3B0F-6752-A76F-4A72-9B9B73EF3EFA}"/>
          </ac:cxnSpMkLst>
        </pc:cxnChg>
        <pc:cxnChg chg="add del mod">
          <ac:chgData name="Garrett French" userId="32a8dc0af26cffaf" providerId="LiveId" clId="{E62E00C3-0A6E-4788-9344-5208D5C298F7}" dt="2022-12-03T23:05:56.028" v="77" actId="478"/>
          <ac:cxnSpMkLst>
            <pc:docMk/>
            <pc:sldMk cId="2035144677" sldId="648"/>
            <ac:cxnSpMk id="30" creationId="{85AA3FB7-C5C4-1597-3844-DFF085D1EA58}"/>
          </ac:cxnSpMkLst>
        </pc:cxnChg>
        <pc:cxnChg chg="add del mod">
          <ac:chgData name="Garrett French" userId="32a8dc0af26cffaf" providerId="LiveId" clId="{E62E00C3-0A6E-4788-9344-5208D5C298F7}" dt="2022-12-03T23:05:56.028" v="77" actId="478"/>
          <ac:cxnSpMkLst>
            <pc:docMk/>
            <pc:sldMk cId="2035144677" sldId="648"/>
            <ac:cxnSpMk id="31" creationId="{7E3874A9-5345-E6E6-C1C5-A5C246674A6B}"/>
          </ac:cxnSpMkLst>
        </pc:cxnChg>
        <pc:cxnChg chg="add mod">
          <ac:chgData name="Garrett French" userId="32a8dc0af26cffaf" providerId="LiveId" clId="{E62E00C3-0A6E-4788-9344-5208D5C298F7}" dt="2022-12-09T04:34:52.889" v="337" actId="1076"/>
          <ac:cxnSpMkLst>
            <pc:docMk/>
            <pc:sldMk cId="2035144677" sldId="648"/>
            <ac:cxnSpMk id="34" creationId="{FE5B93F8-3C20-0594-F229-B1758851A70F}"/>
          </ac:cxnSpMkLst>
        </pc:cxnChg>
        <pc:cxnChg chg="add mod">
          <ac:chgData name="Garrett French" userId="32a8dc0af26cffaf" providerId="LiveId" clId="{E62E00C3-0A6E-4788-9344-5208D5C298F7}" dt="2022-12-09T04:35:03.742" v="339" actId="14100"/>
          <ac:cxnSpMkLst>
            <pc:docMk/>
            <pc:sldMk cId="2035144677" sldId="648"/>
            <ac:cxnSpMk id="35" creationId="{F1B8E116-E698-B6AE-318E-B7BD3F6ED5AE}"/>
          </ac:cxnSpMkLst>
        </pc:cxnChg>
        <pc:cxnChg chg="add mod">
          <ac:chgData name="Garrett French" userId="32a8dc0af26cffaf" providerId="LiveId" clId="{E62E00C3-0A6E-4788-9344-5208D5C298F7}" dt="2022-12-09T04:35:55.861" v="346" actId="14100"/>
          <ac:cxnSpMkLst>
            <pc:docMk/>
            <pc:sldMk cId="2035144677" sldId="648"/>
            <ac:cxnSpMk id="40" creationId="{1AFBDB87-A836-A19A-D213-4EA291C55ED4}"/>
          </ac:cxnSpMkLst>
        </pc:cxnChg>
        <pc:cxnChg chg="add mod">
          <ac:chgData name="Garrett French" userId="32a8dc0af26cffaf" providerId="LiveId" clId="{E62E00C3-0A6E-4788-9344-5208D5C298F7}" dt="2022-12-09T04:35:51.081" v="345" actId="14100"/>
          <ac:cxnSpMkLst>
            <pc:docMk/>
            <pc:sldMk cId="2035144677" sldId="648"/>
            <ac:cxnSpMk id="41" creationId="{6B003032-BFAE-F667-7F68-64E39AD8DEDC}"/>
          </ac:cxnSpMkLst>
        </pc:cxnChg>
        <pc:cxnChg chg="add mod">
          <ac:chgData name="Garrett French" userId="32a8dc0af26cffaf" providerId="LiveId" clId="{E62E00C3-0A6E-4788-9344-5208D5C298F7}" dt="2022-12-09T04:37:21.245" v="453" actId="1076"/>
          <ac:cxnSpMkLst>
            <pc:docMk/>
            <pc:sldMk cId="2035144677" sldId="648"/>
            <ac:cxnSpMk id="56" creationId="{F679082E-A73C-F2CE-A474-7029BD3682D2}"/>
          </ac:cxnSpMkLst>
        </pc:cxnChg>
        <pc:cxnChg chg="add mod">
          <ac:chgData name="Garrett French" userId="32a8dc0af26cffaf" providerId="LiveId" clId="{E62E00C3-0A6E-4788-9344-5208D5C298F7}" dt="2022-12-09T04:37:21.245" v="453" actId="1076"/>
          <ac:cxnSpMkLst>
            <pc:docMk/>
            <pc:sldMk cId="2035144677" sldId="648"/>
            <ac:cxnSpMk id="59" creationId="{21010322-79B5-4A35-BDA2-62AEEFBA7ED9}"/>
          </ac:cxnSpMkLst>
        </pc:cxnChg>
        <pc:cxnChg chg="del">
          <ac:chgData name="Garrett French" userId="32a8dc0af26cffaf" providerId="LiveId" clId="{E62E00C3-0A6E-4788-9344-5208D5C298F7}" dt="2022-12-09T04:36:05.880" v="353" actId="478"/>
          <ac:cxnSpMkLst>
            <pc:docMk/>
            <pc:sldMk cId="2035144677" sldId="648"/>
            <ac:cxnSpMk id="96" creationId="{D4003239-BFF5-69CF-1392-127639B4E166}"/>
          </ac:cxnSpMkLst>
        </pc:cxnChg>
        <pc:cxnChg chg="del">
          <ac:chgData name="Garrett French" userId="32a8dc0af26cffaf" providerId="LiveId" clId="{E62E00C3-0A6E-4788-9344-5208D5C298F7}" dt="2022-12-09T04:36:06.297" v="354" actId="478"/>
          <ac:cxnSpMkLst>
            <pc:docMk/>
            <pc:sldMk cId="2035144677" sldId="648"/>
            <ac:cxnSpMk id="97" creationId="{1736A6B1-A478-07B5-D55E-5C73B338C911}"/>
          </ac:cxnSpMkLst>
        </pc:cxnChg>
        <pc:cxnChg chg="del mod">
          <ac:chgData name="Garrett French" userId="32a8dc0af26cffaf" providerId="LiveId" clId="{E62E00C3-0A6E-4788-9344-5208D5C298F7}" dt="2022-12-03T23:02:39.343" v="37" actId="478"/>
          <ac:cxnSpMkLst>
            <pc:docMk/>
            <pc:sldMk cId="2035144677" sldId="648"/>
            <ac:cxnSpMk id="108" creationId="{2A6FFA0A-F3C4-AB14-D0E9-E470BEF87E9D}"/>
          </ac:cxnSpMkLst>
        </pc:cxnChg>
        <pc:cxnChg chg="del mod">
          <ac:chgData name="Garrett French" userId="32a8dc0af26cffaf" providerId="LiveId" clId="{E62E00C3-0A6E-4788-9344-5208D5C298F7}" dt="2022-12-03T23:02:39.343" v="37" actId="478"/>
          <ac:cxnSpMkLst>
            <pc:docMk/>
            <pc:sldMk cId="2035144677" sldId="648"/>
            <ac:cxnSpMk id="109" creationId="{679A9AFC-90A3-98A4-7FBA-72D4DFA65E11}"/>
          </ac:cxnSpMkLst>
        </pc:cxnChg>
        <pc:cxnChg chg="del mod">
          <ac:chgData name="Garrett French" userId="32a8dc0af26cffaf" providerId="LiveId" clId="{E62E00C3-0A6E-4788-9344-5208D5C298F7}" dt="2022-12-03T23:02:39.343" v="37" actId="478"/>
          <ac:cxnSpMkLst>
            <pc:docMk/>
            <pc:sldMk cId="2035144677" sldId="648"/>
            <ac:cxnSpMk id="111" creationId="{4B695A7C-55D6-3380-4B68-E0389DBDF5CC}"/>
          </ac:cxnSpMkLst>
        </pc:cxnChg>
        <pc:cxnChg chg="del mod">
          <ac:chgData name="Garrett French" userId="32a8dc0af26cffaf" providerId="LiveId" clId="{E62E00C3-0A6E-4788-9344-5208D5C298F7}" dt="2022-12-03T23:02:39.343" v="37" actId="478"/>
          <ac:cxnSpMkLst>
            <pc:docMk/>
            <pc:sldMk cId="2035144677" sldId="648"/>
            <ac:cxnSpMk id="112" creationId="{267E46C9-CDA2-6EFC-3B71-AA592AEF42D7}"/>
          </ac:cxnSpMkLst>
        </pc:cxnChg>
        <pc:cxnChg chg="del mod">
          <ac:chgData name="Garrett French" userId="32a8dc0af26cffaf" providerId="LiveId" clId="{E62E00C3-0A6E-4788-9344-5208D5C298F7}" dt="2022-12-03T23:02:39.343" v="37" actId="478"/>
          <ac:cxnSpMkLst>
            <pc:docMk/>
            <pc:sldMk cId="2035144677" sldId="648"/>
            <ac:cxnSpMk id="120" creationId="{4F2DEE6D-9EB2-8296-6D8F-FB67A17E4F7F}"/>
          </ac:cxnSpMkLst>
        </pc:cxnChg>
        <pc:cxnChg chg="del mod">
          <ac:chgData name="Garrett French" userId="32a8dc0af26cffaf" providerId="LiveId" clId="{E62E00C3-0A6E-4788-9344-5208D5C298F7}" dt="2022-12-03T23:02:39.343" v="37" actId="478"/>
          <ac:cxnSpMkLst>
            <pc:docMk/>
            <pc:sldMk cId="2035144677" sldId="648"/>
            <ac:cxnSpMk id="121" creationId="{9F9310EB-AC0D-4FBF-A504-003E5E19E9F1}"/>
          </ac:cxnSpMkLst>
        </pc:cxnChg>
        <pc:cxnChg chg="del">
          <ac:chgData name="Garrett French" userId="32a8dc0af26cffaf" providerId="LiveId" clId="{E62E00C3-0A6E-4788-9344-5208D5C298F7}" dt="2022-12-03T23:03:51.803" v="61" actId="478"/>
          <ac:cxnSpMkLst>
            <pc:docMk/>
            <pc:sldMk cId="2035144677" sldId="648"/>
            <ac:cxnSpMk id="163" creationId="{B452D077-9571-CCC4-C01B-11D34A8287D8}"/>
          </ac:cxnSpMkLst>
        </pc:cxnChg>
        <pc:cxnChg chg="del">
          <ac:chgData name="Garrett French" userId="32a8dc0af26cffaf" providerId="LiveId" clId="{E62E00C3-0A6E-4788-9344-5208D5C298F7}" dt="2022-12-03T23:03:51.803" v="61" actId="478"/>
          <ac:cxnSpMkLst>
            <pc:docMk/>
            <pc:sldMk cId="2035144677" sldId="648"/>
            <ac:cxnSpMk id="164" creationId="{2970E759-895C-1A81-67C8-F4732E143B3D}"/>
          </ac:cxnSpMkLst>
        </pc:cxnChg>
      </pc:sldChg>
      <pc:sldChg chg="del">
        <pc:chgData name="Garrett French" userId="32a8dc0af26cffaf" providerId="LiveId" clId="{E62E00C3-0A6E-4788-9344-5208D5C298F7}" dt="2022-12-03T23:21:13.534" v="78" actId="47"/>
        <pc:sldMkLst>
          <pc:docMk/>
          <pc:sldMk cId="4007920328" sldId="649"/>
        </pc:sldMkLst>
      </pc:sldChg>
    </pc:docChg>
  </pc:docChgLst>
  <pc:docChgLst>
    <pc:chgData name="Garrett French" userId="32a8dc0af26cffaf" providerId="LiveId" clId="{DB14007B-5B3E-42D9-8F95-9C07E599F515}"/>
    <pc:docChg chg="undo custSel modSld sldOrd">
      <pc:chgData name="Garrett French" userId="32a8dc0af26cffaf" providerId="LiveId" clId="{DB14007B-5B3E-42D9-8F95-9C07E599F515}" dt="2022-12-03T22:47:09.145" v="302" actId="1076"/>
      <pc:docMkLst>
        <pc:docMk/>
      </pc:docMkLst>
      <pc:sldChg chg="ord">
        <pc:chgData name="Garrett French" userId="32a8dc0af26cffaf" providerId="LiveId" clId="{DB14007B-5B3E-42D9-8F95-9C07E599F515}" dt="2022-12-03T21:20:41.482" v="21"/>
        <pc:sldMkLst>
          <pc:docMk/>
          <pc:sldMk cId="2715791408" sldId="592"/>
        </pc:sldMkLst>
      </pc:sldChg>
      <pc:sldChg chg="addSp delSp modSp mod">
        <pc:chgData name="Garrett French" userId="32a8dc0af26cffaf" providerId="LiveId" clId="{DB14007B-5B3E-42D9-8F95-9C07E599F515}" dt="2022-12-03T22:47:09.145" v="302" actId="1076"/>
        <pc:sldMkLst>
          <pc:docMk/>
          <pc:sldMk cId="2035144677" sldId="648"/>
        </pc:sldMkLst>
        <pc:spChg chg="del">
          <ac:chgData name="Garrett French" userId="32a8dc0af26cffaf" providerId="LiveId" clId="{DB14007B-5B3E-42D9-8F95-9C07E599F515}" dt="2022-12-03T21:15:33.734" v="0" actId="478"/>
          <ac:spMkLst>
            <pc:docMk/>
            <pc:sldMk cId="2035144677" sldId="648"/>
            <ac:spMk id="3" creationId="{7B6F8CF9-F552-8C5F-9952-49B7452C6E36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4" creationId="{8870BAB7-EFC1-9A6C-6CC0-F8582B05C3CF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9" creationId="{6211DA30-FEC2-CD71-5A46-C575FCDDC849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13" creationId="{4E4DB137-8424-E08C-2947-D8BA339ED2FA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14" creationId="{4282C15E-F39F-5F2C-0515-F12EB8E3F3F6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15" creationId="{89991C84-D292-B20B-68F6-765A83B2A16F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0" creationId="{F64D2BAC-FD62-A968-75F6-6CA403551233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1" creationId="{37C188CF-16FF-5B39-1CE6-CDDFCD0174B3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2" creationId="{7354ABA2-C6B7-A479-6A87-E37C0E20CD3A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3" creationId="{5F9C303C-7487-6259-055C-45E082956A4F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4" creationId="{D85F38AD-2739-F795-6EEB-F1187C47879F}"/>
          </ac:spMkLst>
        </pc:spChg>
        <pc:spChg chg="mod">
          <ac:chgData name="Garrett French" userId="32a8dc0af26cffaf" providerId="LiveId" clId="{DB14007B-5B3E-42D9-8F95-9C07E599F515}" dt="2022-12-03T21:46:23.832" v="76" actId="1076"/>
          <ac:spMkLst>
            <pc:docMk/>
            <pc:sldMk cId="2035144677" sldId="648"/>
            <ac:spMk id="25" creationId="{0A3A45F3-BFA3-4D55-A8FE-B5142100AC62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6" creationId="{4C8C898C-B61E-65D6-FE92-D644566D2684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7" creationId="{92F257D3-52E4-3029-E7AF-5C5696222630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28" creationId="{74357AFE-A482-3284-25C1-98598FDCA57F}"/>
          </ac:spMkLst>
        </pc:spChg>
        <pc:spChg chg="mod">
          <ac:chgData name="Garrett French" userId="32a8dc0af26cffaf" providerId="LiveId" clId="{DB14007B-5B3E-42D9-8F95-9C07E599F515}" dt="2022-12-03T21:46:29.578" v="77" actId="1076"/>
          <ac:spMkLst>
            <pc:docMk/>
            <pc:sldMk cId="2035144677" sldId="648"/>
            <ac:spMk id="36" creationId="{9F471EFC-E8D5-48D9-82C4-2134548FBF50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37" creationId="{6F98C96D-4D6D-3DD4-4A27-17740AD6E5E4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42" creationId="{220EFD9F-3F10-382D-A5F1-2DEC949AC81A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43" creationId="{BA24A5C8-5A14-78A4-5466-02611A0636B3}"/>
          </ac:spMkLst>
        </pc:spChg>
        <pc:spChg chg="add del mod">
          <ac:chgData name="Garrett French" userId="32a8dc0af26cffaf" providerId="LiveId" clId="{DB14007B-5B3E-42D9-8F95-9C07E599F515}" dt="2022-12-03T21:15:47.222" v="2"/>
          <ac:spMkLst>
            <pc:docMk/>
            <pc:sldMk cId="2035144677" sldId="648"/>
            <ac:spMk id="44" creationId="{A3C2A1C6-DC3B-522E-2D75-CB0DC406F66F}"/>
          </ac:spMkLst>
        </pc:spChg>
        <pc:spChg chg="add mod">
          <ac:chgData name="Garrett French" userId="32a8dc0af26cffaf" providerId="LiveId" clId="{DB14007B-5B3E-42D9-8F95-9C07E599F515}" dt="2022-12-03T21:18:20.830" v="7" actId="14100"/>
          <ac:spMkLst>
            <pc:docMk/>
            <pc:sldMk cId="2035144677" sldId="648"/>
            <ac:spMk id="45" creationId="{5700FAD8-249C-70AF-21EA-0C368D99838C}"/>
          </ac:spMkLst>
        </pc:spChg>
        <pc:spChg chg="add mod">
          <ac:chgData name="Garrett French" userId="32a8dc0af26cffaf" providerId="LiveId" clId="{DB14007B-5B3E-42D9-8F95-9C07E599F515}" dt="2022-12-03T21:19:51.642" v="19" actId="20577"/>
          <ac:spMkLst>
            <pc:docMk/>
            <pc:sldMk cId="2035144677" sldId="648"/>
            <ac:spMk id="50" creationId="{5A5CD8DD-0A30-D17D-B5EC-6B3B640B846C}"/>
          </ac:spMkLst>
        </pc:spChg>
        <pc:spChg chg="add mod">
          <ac:chgData name="Garrett French" userId="32a8dc0af26cffaf" providerId="LiveId" clId="{DB14007B-5B3E-42D9-8F95-9C07E599F515}" dt="2022-12-03T21:19:44.362" v="16" actId="1076"/>
          <ac:spMkLst>
            <pc:docMk/>
            <pc:sldMk cId="2035144677" sldId="648"/>
            <ac:spMk id="54" creationId="{883ED597-8AC3-9953-CAFC-D8A6A0AA38AF}"/>
          </ac:spMkLst>
        </pc:spChg>
        <pc:spChg chg="add mod">
          <ac:chgData name="Garrett French" userId="32a8dc0af26cffaf" providerId="LiveId" clId="{DB14007B-5B3E-42D9-8F95-9C07E599F515}" dt="2022-12-03T22:41:24.802" v="266" actId="1076"/>
          <ac:spMkLst>
            <pc:docMk/>
            <pc:sldMk cId="2035144677" sldId="648"/>
            <ac:spMk id="55" creationId="{E170AB8D-31EE-4CD1-A028-745762BC2AD6}"/>
          </ac:spMkLst>
        </pc:spChg>
        <pc:spChg chg="add del mod">
          <ac:chgData name="Garrett French" userId="32a8dc0af26cffaf" providerId="LiveId" clId="{DB14007B-5B3E-42D9-8F95-9C07E599F515}" dt="2022-12-03T21:35:30.983" v="35" actId="478"/>
          <ac:spMkLst>
            <pc:docMk/>
            <pc:sldMk cId="2035144677" sldId="648"/>
            <ac:spMk id="56" creationId="{EABFADC5-2019-7923-239E-397CF1054A4D}"/>
          </ac:spMkLst>
        </pc:spChg>
        <pc:spChg chg="add mod">
          <ac:chgData name="Garrett French" userId="32a8dc0af26cffaf" providerId="LiveId" clId="{DB14007B-5B3E-42D9-8F95-9C07E599F515}" dt="2022-12-03T21:30:06.082" v="28" actId="1076"/>
          <ac:spMkLst>
            <pc:docMk/>
            <pc:sldMk cId="2035144677" sldId="648"/>
            <ac:spMk id="61" creationId="{65900CC8-4705-B2DA-A5C7-953D6AF532DE}"/>
          </ac:spMkLst>
        </pc:spChg>
        <pc:spChg chg="add del mod">
          <ac:chgData name="Garrett French" userId="32a8dc0af26cffaf" providerId="LiveId" clId="{DB14007B-5B3E-42D9-8F95-9C07E599F515}" dt="2022-12-03T21:42:27.762" v="62" actId="478"/>
          <ac:spMkLst>
            <pc:docMk/>
            <pc:sldMk cId="2035144677" sldId="648"/>
            <ac:spMk id="62" creationId="{CCC01433-742B-431F-EF0C-EACA6D0D670F}"/>
          </ac:spMkLst>
        </pc:spChg>
        <pc:spChg chg="add del mod">
          <ac:chgData name="Garrett French" userId="32a8dc0af26cffaf" providerId="LiveId" clId="{DB14007B-5B3E-42D9-8F95-9C07E599F515}" dt="2022-12-03T21:42:27.762" v="62" actId="478"/>
          <ac:spMkLst>
            <pc:docMk/>
            <pc:sldMk cId="2035144677" sldId="648"/>
            <ac:spMk id="63" creationId="{FDE4BD64-EB8B-78CA-A9E8-F18C8C86E81A}"/>
          </ac:spMkLst>
        </pc:spChg>
        <pc:spChg chg="add mod">
          <ac:chgData name="Garrett French" userId="32a8dc0af26cffaf" providerId="LiveId" clId="{DB14007B-5B3E-42D9-8F95-9C07E599F515}" dt="2022-12-03T22:34:56.648" v="239" actId="1076"/>
          <ac:spMkLst>
            <pc:docMk/>
            <pc:sldMk cId="2035144677" sldId="648"/>
            <ac:spMk id="64" creationId="{2594F7DC-AAD7-D7EE-F10C-47FEB862A062}"/>
          </ac:spMkLst>
        </pc:spChg>
        <pc:spChg chg="add mod">
          <ac:chgData name="Garrett French" userId="32a8dc0af26cffaf" providerId="LiveId" clId="{DB14007B-5B3E-42D9-8F95-9C07E599F515}" dt="2022-12-03T22:47:09.145" v="302" actId="1076"/>
          <ac:spMkLst>
            <pc:docMk/>
            <pc:sldMk cId="2035144677" sldId="648"/>
            <ac:spMk id="65" creationId="{A0B17858-4CB9-DAFB-5AEB-4B8D9CD6DBAA}"/>
          </ac:spMkLst>
        </pc:spChg>
        <pc:spChg chg="add mod">
          <ac:chgData name="Garrett French" userId="32a8dc0af26cffaf" providerId="LiveId" clId="{DB14007B-5B3E-42D9-8F95-9C07E599F515}" dt="2022-12-03T22:43:38.521" v="281" actId="1076"/>
          <ac:spMkLst>
            <pc:docMk/>
            <pc:sldMk cId="2035144677" sldId="648"/>
            <ac:spMk id="66" creationId="{DCEF6295-EC32-8D75-3258-3A6844A068C7}"/>
          </ac:spMkLst>
        </pc:spChg>
        <pc:spChg chg="add del mod">
          <ac:chgData name="Garrett French" userId="32a8dc0af26cffaf" providerId="LiveId" clId="{DB14007B-5B3E-42D9-8F95-9C07E599F515}" dt="2022-12-03T21:35:42.357" v="36" actId="478"/>
          <ac:spMkLst>
            <pc:docMk/>
            <pc:sldMk cId="2035144677" sldId="648"/>
            <ac:spMk id="67" creationId="{BA8FD917-65F9-7842-AC10-65D512376425}"/>
          </ac:spMkLst>
        </pc:spChg>
        <pc:spChg chg="add del mod">
          <ac:chgData name="Garrett French" userId="32a8dc0af26cffaf" providerId="LiveId" clId="{DB14007B-5B3E-42D9-8F95-9C07E599F515}" dt="2022-12-03T21:42:30.902" v="64" actId="478"/>
          <ac:spMkLst>
            <pc:docMk/>
            <pc:sldMk cId="2035144677" sldId="648"/>
            <ac:spMk id="68" creationId="{1118B3D7-3569-B493-D47D-0EB25F464C42}"/>
          </ac:spMkLst>
        </pc:spChg>
        <pc:spChg chg="add del mod">
          <ac:chgData name="Garrett French" userId="32a8dc0af26cffaf" providerId="LiveId" clId="{DB14007B-5B3E-42D9-8F95-9C07E599F515}" dt="2022-12-03T21:42:27.762" v="62" actId="478"/>
          <ac:spMkLst>
            <pc:docMk/>
            <pc:sldMk cId="2035144677" sldId="648"/>
            <ac:spMk id="76" creationId="{E38FCABA-C6C9-10F1-BF66-FD9EEAB00F4A}"/>
          </ac:spMkLst>
        </pc:spChg>
        <pc:spChg chg="add mod">
          <ac:chgData name="Garrett French" userId="32a8dc0af26cffaf" providerId="LiveId" clId="{DB14007B-5B3E-42D9-8F95-9C07E599F515}" dt="2022-12-03T21:19:22.509" v="14" actId="14100"/>
          <ac:spMkLst>
            <pc:docMk/>
            <pc:sldMk cId="2035144677" sldId="648"/>
            <ac:spMk id="81" creationId="{B2787C08-6C8A-7B9E-AFC9-32E461F9A141}"/>
          </ac:spMkLst>
        </pc:spChg>
        <pc:spChg chg="add del mod">
          <ac:chgData name="Garrett French" userId="32a8dc0af26cffaf" providerId="LiveId" clId="{DB14007B-5B3E-42D9-8F95-9C07E599F515}" dt="2022-12-03T22:02:50.653" v="107" actId="478"/>
          <ac:spMkLst>
            <pc:docMk/>
            <pc:sldMk cId="2035144677" sldId="648"/>
            <ac:spMk id="82" creationId="{2A599CD2-7FD0-6CCF-BFE5-B8580F230530}"/>
          </ac:spMkLst>
        </pc:spChg>
        <pc:spChg chg="add del">
          <ac:chgData name="Garrett French" userId="32a8dc0af26cffaf" providerId="LiveId" clId="{DB14007B-5B3E-42D9-8F95-9C07E599F515}" dt="2022-12-03T21:18:10.931" v="6" actId="478"/>
          <ac:spMkLst>
            <pc:docMk/>
            <pc:sldMk cId="2035144677" sldId="648"/>
            <ac:spMk id="83" creationId="{E5920F71-0ACB-8854-FA63-4E584781E5F7}"/>
          </ac:spMkLst>
        </pc:spChg>
        <pc:spChg chg="add mod">
          <ac:chgData name="Garrett French" userId="32a8dc0af26cffaf" providerId="LiveId" clId="{DB14007B-5B3E-42D9-8F95-9C07E599F515}" dt="2022-12-03T22:40:55.746" v="264" actId="1076"/>
          <ac:spMkLst>
            <pc:docMk/>
            <pc:sldMk cId="2035144677" sldId="648"/>
            <ac:spMk id="90" creationId="{5D337B60-DF22-8D15-0766-ABF950E8B1E0}"/>
          </ac:spMkLst>
        </pc:spChg>
        <pc:spChg chg="add mod">
          <ac:chgData name="Garrett French" userId="32a8dc0af26cffaf" providerId="LiveId" clId="{DB14007B-5B3E-42D9-8F95-9C07E599F515}" dt="2022-12-03T22:44:36.186" v="293" actId="1076"/>
          <ac:spMkLst>
            <pc:docMk/>
            <pc:sldMk cId="2035144677" sldId="648"/>
            <ac:spMk id="91" creationId="{354EE2BD-C31F-BCCC-F665-78FC32905846}"/>
          </ac:spMkLst>
        </pc:spChg>
        <pc:spChg chg="add mod">
          <ac:chgData name="Garrett French" userId="32a8dc0af26cffaf" providerId="LiveId" clId="{DB14007B-5B3E-42D9-8F95-9C07E599F515}" dt="2022-12-03T22:09:34.699" v="164" actId="14100"/>
          <ac:spMkLst>
            <pc:docMk/>
            <pc:sldMk cId="2035144677" sldId="648"/>
            <ac:spMk id="92" creationId="{D53A6EE5-5CAB-FBC9-8A95-D7BE6AA89D94}"/>
          </ac:spMkLst>
        </pc:spChg>
        <pc:spChg chg="add mod">
          <ac:chgData name="Garrett French" userId="32a8dc0af26cffaf" providerId="LiveId" clId="{DB14007B-5B3E-42D9-8F95-9C07E599F515}" dt="2022-12-03T22:10:20.507" v="170" actId="1076"/>
          <ac:spMkLst>
            <pc:docMk/>
            <pc:sldMk cId="2035144677" sldId="648"/>
            <ac:spMk id="93" creationId="{1E90C1E6-DA2D-13EA-1727-87BB42E765A7}"/>
          </ac:spMkLst>
        </pc:spChg>
        <pc:spChg chg="add mod">
          <ac:chgData name="Garrett French" userId="32a8dc0af26cffaf" providerId="LiveId" clId="{DB14007B-5B3E-42D9-8F95-9C07E599F515}" dt="2022-12-03T22:10:34.907" v="172" actId="1076"/>
          <ac:spMkLst>
            <pc:docMk/>
            <pc:sldMk cId="2035144677" sldId="648"/>
            <ac:spMk id="94" creationId="{E28A9389-5397-D13C-C381-4CD5A119FDBB}"/>
          </ac:spMkLst>
        </pc:spChg>
        <pc:spChg chg="add del mod">
          <ac:chgData name="Garrett French" userId="32a8dc0af26cffaf" providerId="LiveId" clId="{DB14007B-5B3E-42D9-8F95-9C07E599F515}" dt="2022-12-03T22:30:31.105" v="200" actId="478"/>
          <ac:spMkLst>
            <pc:docMk/>
            <pc:sldMk cId="2035144677" sldId="648"/>
            <ac:spMk id="95" creationId="{E02368DF-F6C2-DC0C-64D2-705AC61636DC}"/>
          </ac:spMkLst>
        </pc:spChg>
        <pc:spChg chg="add mod">
          <ac:chgData name="Garrett French" userId="32a8dc0af26cffaf" providerId="LiveId" clId="{DB14007B-5B3E-42D9-8F95-9C07E599F515}" dt="2022-12-03T22:46:20.963" v="298" actId="20577"/>
          <ac:spMkLst>
            <pc:docMk/>
            <pc:sldMk cId="2035144677" sldId="648"/>
            <ac:spMk id="107" creationId="{55B0A2E4-1CA9-07C3-5DB7-527DAD531B33}"/>
          </ac:spMkLst>
        </pc:spChg>
        <pc:spChg chg="add mod">
          <ac:chgData name="Garrett French" userId="32a8dc0af26cffaf" providerId="LiveId" clId="{DB14007B-5B3E-42D9-8F95-9C07E599F515}" dt="2022-12-03T22:06:19.908" v="139" actId="1076"/>
          <ac:spMkLst>
            <pc:docMk/>
            <pc:sldMk cId="2035144677" sldId="648"/>
            <ac:spMk id="110" creationId="{4E51F98B-AFCE-B32A-3009-D273496E9D2E}"/>
          </ac:spMkLst>
        </pc:spChg>
        <pc:spChg chg="add mod">
          <ac:chgData name="Garrett French" userId="32a8dc0af26cffaf" providerId="LiveId" clId="{DB14007B-5B3E-42D9-8F95-9C07E599F515}" dt="2022-12-03T22:06:54.972" v="144" actId="1076"/>
          <ac:spMkLst>
            <pc:docMk/>
            <pc:sldMk cId="2035144677" sldId="648"/>
            <ac:spMk id="113" creationId="{C235FBBA-41F3-E94F-2CF2-45B20A3B3407}"/>
          </ac:spMkLst>
        </pc:spChg>
        <pc:spChg chg="add del mod">
          <ac:chgData name="Garrett French" userId="32a8dc0af26cffaf" providerId="LiveId" clId="{DB14007B-5B3E-42D9-8F95-9C07E599F515}" dt="2022-12-03T22:06:41.571" v="142"/>
          <ac:spMkLst>
            <pc:docMk/>
            <pc:sldMk cId="2035144677" sldId="648"/>
            <ac:spMk id="116" creationId="{68BDFEEA-5D6A-3151-5F6B-9E637F82C8CE}"/>
          </ac:spMkLst>
        </pc:spChg>
        <pc:spChg chg="add del mod">
          <ac:chgData name="Garrett French" userId="32a8dc0af26cffaf" providerId="LiveId" clId="{DB14007B-5B3E-42D9-8F95-9C07E599F515}" dt="2022-12-03T22:07:01.470" v="148"/>
          <ac:spMkLst>
            <pc:docMk/>
            <pc:sldMk cId="2035144677" sldId="648"/>
            <ac:spMk id="119" creationId="{19083B42-27DB-5E18-B279-AA858FD3B8E7}"/>
          </ac:spMkLst>
        </pc:spChg>
        <pc:spChg chg="add mod">
          <ac:chgData name="Garrett French" userId="32a8dc0af26cffaf" providerId="LiveId" clId="{DB14007B-5B3E-42D9-8F95-9C07E599F515}" dt="2022-12-03T22:10:44.707" v="173" actId="1076"/>
          <ac:spMkLst>
            <pc:docMk/>
            <pc:sldMk cId="2035144677" sldId="648"/>
            <ac:spMk id="122" creationId="{2B9902D8-1D83-19A7-1FB6-0837CC990500}"/>
          </ac:spMkLst>
        </pc:spChg>
        <pc:spChg chg="add del mod">
          <ac:chgData name="Garrett French" userId="32a8dc0af26cffaf" providerId="LiveId" clId="{DB14007B-5B3E-42D9-8F95-9C07E599F515}" dt="2022-12-03T22:07:54.543" v="160" actId="478"/>
          <ac:spMkLst>
            <pc:docMk/>
            <pc:sldMk cId="2035144677" sldId="648"/>
            <ac:spMk id="125" creationId="{4D20BEF0-4D22-770C-539A-699DDEA8B7A7}"/>
          </ac:spMkLst>
        </pc:spChg>
        <pc:spChg chg="add mod">
          <ac:chgData name="Garrett French" userId="32a8dc0af26cffaf" providerId="LiveId" clId="{DB14007B-5B3E-42D9-8F95-9C07E599F515}" dt="2022-12-03T22:44:31.162" v="292" actId="1076"/>
          <ac:spMkLst>
            <pc:docMk/>
            <pc:sldMk cId="2035144677" sldId="648"/>
            <ac:spMk id="128" creationId="{CC3F4A73-EE3D-71B9-A206-20FEAC7FA3D8}"/>
          </ac:spMkLst>
        </pc:spChg>
        <pc:spChg chg="add mod">
          <ac:chgData name="Garrett French" userId="32a8dc0af26cffaf" providerId="LiveId" clId="{DB14007B-5B3E-42D9-8F95-9C07E599F515}" dt="2022-12-03T22:44:39.737" v="294" actId="1076"/>
          <ac:spMkLst>
            <pc:docMk/>
            <pc:sldMk cId="2035144677" sldId="648"/>
            <ac:spMk id="135" creationId="{808788CE-A12B-A0C4-AD40-2D7BE3C91D51}"/>
          </ac:spMkLst>
        </pc:spChg>
        <pc:spChg chg="add del">
          <ac:chgData name="Garrett French" userId="32a8dc0af26cffaf" providerId="LiveId" clId="{DB14007B-5B3E-42D9-8F95-9C07E599F515}" dt="2022-12-03T22:30:41.285" v="202" actId="22"/>
          <ac:spMkLst>
            <pc:docMk/>
            <pc:sldMk cId="2035144677" sldId="648"/>
            <ac:spMk id="138" creationId="{A98C424D-E711-2021-C319-7B3A458A42D1}"/>
          </ac:spMkLst>
        </pc:spChg>
        <pc:spChg chg="add mod">
          <ac:chgData name="Garrett French" userId="32a8dc0af26cffaf" providerId="LiveId" clId="{DB14007B-5B3E-42D9-8F95-9C07E599F515}" dt="2022-12-03T22:46:27.105" v="300" actId="1076"/>
          <ac:spMkLst>
            <pc:docMk/>
            <pc:sldMk cId="2035144677" sldId="648"/>
            <ac:spMk id="139" creationId="{716DEEC6-9975-FCFA-BA69-7EEDF64D7766}"/>
          </ac:spMkLst>
        </pc:spChg>
        <pc:spChg chg="add mod">
          <ac:chgData name="Garrett French" userId="32a8dc0af26cffaf" providerId="LiveId" clId="{DB14007B-5B3E-42D9-8F95-9C07E599F515}" dt="2022-12-03T22:33:07.882" v="219" actId="1076"/>
          <ac:spMkLst>
            <pc:docMk/>
            <pc:sldMk cId="2035144677" sldId="648"/>
            <ac:spMk id="142" creationId="{BF3628C7-DE77-24F3-4CE5-F53CF4B94FC8}"/>
          </ac:spMkLst>
        </pc:spChg>
        <pc:spChg chg="add mod">
          <ac:chgData name="Garrett French" userId="32a8dc0af26cffaf" providerId="LiveId" clId="{DB14007B-5B3E-42D9-8F95-9C07E599F515}" dt="2022-12-03T22:42:07.690" v="274" actId="1076"/>
          <ac:spMkLst>
            <pc:docMk/>
            <pc:sldMk cId="2035144677" sldId="648"/>
            <ac:spMk id="151" creationId="{7E7413C1-77FE-E5D2-24D5-2E4F9A956A39}"/>
          </ac:spMkLst>
        </pc:spChg>
        <pc:spChg chg="add mod">
          <ac:chgData name="Garrett French" userId="32a8dc0af26cffaf" providerId="LiveId" clId="{DB14007B-5B3E-42D9-8F95-9C07E599F515}" dt="2022-12-03T22:38:33.378" v="253" actId="1076"/>
          <ac:spMkLst>
            <pc:docMk/>
            <pc:sldMk cId="2035144677" sldId="648"/>
            <ac:spMk id="154" creationId="{DEB0CD96-7E19-D836-E40F-23872B171243}"/>
          </ac:spMkLst>
        </pc:spChg>
        <pc:spChg chg="add mod">
          <ac:chgData name="Garrett French" userId="32a8dc0af26cffaf" providerId="LiveId" clId="{DB14007B-5B3E-42D9-8F95-9C07E599F515}" dt="2022-12-03T22:41:48.041" v="271" actId="1076"/>
          <ac:spMkLst>
            <pc:docMk/>
            <pc:sldMk cId="2035144677" sldId="648"/>
            <ac:spMk id="157" creationId="{A5BCD0F4-EF1F-A189-1B79-42FD9A7586D8}"/>
          </ac:spMkLst>
        </pc:spChg>
        <pc:spChg chg="add del mod">
          <ac:chgData name="Garrett French" userId="32a8dc0af26cffaf" providerId="LiveId" clId="{DB14007B-5B3E-42D9-8F95-9C07E599F515}" dt="2022-12-03T22:38:30.293" v="252" actId="478"/>
          <ac:spMkLst>
            <pc:docMk/>
            <pc:sldMk cId="2035144677" sldId="648"/>
            <ac:spMk id="165" creationId="{4B970719-9712-A462-461C-D282A3910499}"/>
          </ac:spMkLst>
        </pc:spChg>
        <pc:spChg chg="add mod">
          <ac:chgData name="Garrett French" userId="32a8dc0af26cffaf" providerId="LiveId" clId="{DB14007B-5B3E-42D9-8F95-9C07E599F515}" dt="2022-12-03T22:39:17.666" v="259" actId="1076"/>
          <ac:spMkLst>
            <pc:docMk/>
            <pc:sldMk cId="2035144677" sldId="648"/>
            <ac:spMk id="168" creationId="{4E74698C-6E3B-F5C1-67FB-B771360480BB}"/>
          </ac:spMkLst>
        </pc:spChg>
        <pc:spChg chg="add mod">
          <ac:chgData name="Garrett French" userId="32a8dc0af26cffaf" providerId="LiveId" clId="{DB14007B-5B3E-42D9-8F95-9C07E599F515}" dt="2022-12-03T22:42:04.858" v="273" actId="1076"/>
          <ac:spMkLst>
            <pc:docMk/>
            <pc:sldMk cId="2035144677" sldId="648"/>
            <ac:spMk id="169" creationId="{E5EDD409-2ED5-FD43-21CE-66285FF092D2}"/>
          </ac:spMkLst>
        </pc:sp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5" creationId="{59BF4B21-5F30-2E7A-3F83-2071A3CB1911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6" creationId="{8F4D5653-B743-EE39-A614-69CA9F06FC2C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7" creationId="{6B222C91-A39A-890A-7AD4-39CF0339261D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8" creationId="{02B0EFA7-27EF-2D5C-0828-859AE083B1FF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0" creationId="{A757FDC1-3734-FE85-C6A5-A2BD7E0BE4ED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1" creationId="{6D3BCB81-717E-E8AE-F300-F6BE104B168D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2" creationId="{C69D557C-C987-96D9-A361-CE7547021DA1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6" creationId="{1C44DF62-0357-BC95-1EAE-CA712B1A7F6C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7" creationId="{1F8B7436-9378-8B8F-9805-A251AB99B0F1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8" creationId="{C87C5E4C-2580-E917-130E-59146CB255BE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19" creationId="{2434008C-EB80-7390-5F48-34E44C76D87C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29" creationId="{398589B4-76BD-9E8E-F36A-6E8C0066BF5A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0" creationId="{BAD58AD9-B888-787D-4895-345556DC51D3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1" creationId="{5B3CD019-8A6F-3FA9-E514-9096A9A8358D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2" creationId="{386201B4-F40F-52F8-3217-D3D81D8BD356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3" creationId="{31DAAAD0-C686-83B2-6FB6-65DAC7977A16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4" creationId="{E49C4588-48B0-B0B9-76EA-5543982BD457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5" creationId="{31CE7B36-E109-0794-FC09-ECA16D0B40C5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8" creationId="{D0248FC6-961E-7716-4DCE-B8E921A82746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39" creationId="{340E976A-13F3-F98F-1387-D167D5473225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40" creationId="{53427B69-2985-D535-3D64-2B9FB913D941}"/>
          </ac:cxnSpMkLst>
        </pc:cxnChg>
        <pc:cxnChg chg="add del mod">
          <ac:chgData name="Garrett French" userId="32a8dc0af26cffaf" providerId="LiveId" clId="{DB14007B-5B3E-42D9-8F95-9C07E599F515}" dt="2022-12-03T21:15:47.222" v="2"/>
          <ac:cxnSpMkLst>
            <pc:docMk/>
            <pc:sldMk cId="2035144677" sldId="648"/>
            <ac:cxnSpMk id="41" creationId="{82AF0A4E-BD79-A036-6D78-BFE667103DD7}"/>
          </ac:cxnSpMkLst>
        </pc:cxnChg>
        <pc:cxnChg chg="add mod">
          <ac:chgData name="Garrett French" userId="32a8dc0af26cffaf" providerId="LiveId" clId="{DB14007B-5B3E-42D9-8F95-9C07E599F515}" dt="2022-12-03T21:15:59.248" v="4" actId="1076"/>
          <ac:cxnSpMkLst>
            <pc:docMk/>
            <pc:sldMk cId="2035144677" sldId="648"/>
            <ac:cxnSpMk id="46" creationId="{BC88E691-FED8-B919-4A5F-EB012777B003}"/>
          </ac:cxnSpMkLst>
        </pc:cxnChg>
        <pc:cxnChg chg="add mod">
          <ac:chgData name="Garrett French" userId="32a8dc0af26cffaf" providerId="LiveId" clId="{DB14007B-5B3E-42D9-8F95-9C07E599F515}" dt="2022-12-03T21:15:59.248" v="4" actId="1076"/>
          <ac:cxnSpMkLst>
            <pc:docMk/>
            <pc:sldMk cId="2035144677" sldId="648"/>
            <ac:cxnSpMk id="47" creationId="{B239897E-1D76-6DB6-81C4-3127C776355F}"/>
          </ac:cxnSpMkLst>
        </pc:cxnChg>
        <pc:cxnChg chg="add mod">
          <ac:chgData name="Garrett French" userId="32a8dc0af26cffaf" providerId="LiveId" clId="{DB14007B-5B3E-42D9-8F95-9C07E599F515}" dt="2022-12-03T21:15:59.248" v="4" actId="1076"/>
          <ac:cxnSpMkLst>
            <pc:docMk/>
            <pc:sldMk cId="2035144677" sldId="648"/>
            <ac:cxnSpMk id="48" creationId="{9CCF93F2-34EC-2E8A-5AD2-92A3A7E708F0}"/>
          </ac:cxnSpMkLst>
        </pc:cxnChg>
        <pc:cxnChg chg="add mod">
          <ac:chgData name="Garrett French" userId="32a8dc0af26cffaf" providerId="LiveId" clId="{DB14007B-5B3E-42D9-8F95-9C07E599F515}" dt="2022-12-03T21:15:59.248" v="4" actId="1076"/>
          <ac:cxnSpMkLst>
            <pc:docMk/>
            <pc:sldMk cId="2035144677" sldId="648"/>
            <ac:cxnSpMk id="49" creationId="{0046C62C-FB6D-773D-5B42-1DE3515BE84D}"/>
          </ac:cxnSpMkLst>
        </pc:cxnChg>
        <pc:cxnChg chg="add mod">
          <ac:chgData name="Garrett French" userId="32a8dc0af26cffaf" providerId="LiveId" clId="{DB14007B-5B3E-42D9-8F95-9C07E599F515}" dt="2022-12-03T21:19:47.378" v="17" actId="14100"/>
          <ac:cxnSpMkLst>
            <pc:docMk/>
            <pc:sldMk cId="2035144677" sldId="648"/>
            <ac:cxnSpMk id="51" creationId="{02E42E47-E1C6-BFE7-093D-F05B0F4F1E1D}"/>
          </ac:cxnSpMkLst>
        </pc:cxnChg>
        <pc:cxnChg chg="add mod">
          <ac:chgData name="Garrett French" userId="32a8dc0af26cffaf" providerId="LiveId" clId="{DB14007B-5B3E-42D9-8F95-9C07E599F515}" dt="2022-12-03T21:15:59.248" v="4" actId="1076"/>
          <ac:cxnSpMkLst>
            <pc:docMk/>
            <pc:sldMk cId="2035144677" sldId="648"/>
            <ac:cxnSpMk id="52" creationId="{D723B43F-AC37-F644-7EB2-7D2C417AC847}"/>
          </ac:cxnSpMkLst>
        </pc:cxnChg>
        <pc:cxnChg chg="add mod">
          <ac:chgData name="Garrett French" userId="32a8dc0af26cffaf" providerId="LiveId" clId="{DB14007B-5B3E-42D9-8F95-9C07E599F515}" dt="2022-12-03T21:19:38.598" v="15" actId="14100"/>
          <ac:cxnSpMkLst>
            <pc:docMk/>
            <pc:sldMk cId="2035144677" sldId="648"/>
            <ac:cxnSpMk id="53" creationId="{F1D3EF40-AA72-ACDB-AD5D-54F324FAF028}"/>
          </ac:cxnSpMkLst>
        </pc:cxnChg>
        <pc:cxnChg chg="add mod">
          <ac:chgData name="Garrett French" userId="32a8dc0af26cffaf" providerId="LiveId" clId="{DB14007B-5B3E-42D9-8F95-9C07E599F515}" dt="2022-12-03T21:30:06.082" v="28" actId="1076"/>
          <ac:cxnSpMkLst>
            <pc:docMk/>
            <pc:sldMk cId="2035144677" sldId="648"/>
            <ac:cxnSpMk id="57" creationId="{AFEC2A68-CF9A-5024-E548-93C5F7D93614}"/>
          </ac:cxnSpMkLst>
        </pc:cxnChg>
        <pc:cxnChg chg="add mod">
          <ac:chgData name="Garrett French" userId="32a8dc0af26cffaf" providerId="LiveId" clId="{DB14007B-5B3E-42D9-8F95-9C07E599F515}" dt="2022-12-03T21:30:06.082" v="28" actId="1076"/>
          <ac:cxnSpMkLst>
            <pc:docMk/>
            <pc:sldMk cId="2035144677" sldId="648"/>
            <ac:cxnSpMk id="58" creationId="{4A0CF726-B0CD-9D1F-3BFE-3E893DB0C611}"/>
          </ac:cxnSpMkLst>
        </pc:cxnChg>
        <pc:cxnChg chg="add del mod">
          <ac:chgData name="Garrett French" userId="32a8dc0af26cffaf" providerId="LiveId" clId="{DB14007B-5B3E-42D9-8F95-9C07E599F515}" dt="2022-12-03T21:30:15.737" v="30" actId="478"/>
          <ac:cxnSpMkLst>
            <pc:docMk/>
            <pc:sldMk cId="2035144677" sldId="648"/>
            <ac:cxnSpMk id="59" creationId="{176D2E52-323F-A819-467F-62C5C3983865}"/>
          </ac:cxnSpMkLst>
        </pc:cxnChg>
        <pc:cxnChg chg="add mod">
          <ac:chgData name="Garrett French" userId="32a8dc0af26cffaf" providerId="LiveId" clId="{DB14007B-5B3E-42D9-8F95-9C07E599F515}" dt="2022-12-03T21:15:59.248" v="4" actId="1076"/>
          <ac:cxnSpMkLst>
            <pc:docMk/>
            <pc:sldMk cId="2035144677" sldId="648"/>
            <ac:cxnSpMk id="60" creationId="{8605D20F-21DF-55AC-7D7A-4FADF4BE357A}"/>
          </ac:cxnSpMkLst>
        </pc:cxnChg>
        <pc:cxnChg chg="add del mod">
          <ac:chgData name="Garrett French" userId="32a8dc0af26cffaf" providerId="LiveId" clId="{DB14007B-5B3E-42D9-8F95-9C07E599F515}" dt="2022-12-03T21:53:07.318" v="94" actId="478"/>
          <ac:cxnSpMkLst>
            <pc:docMk/>
            <pc:sldMk cId="2035144677" sldId="648"/>
            <ac:cxnSpMk id="69" creationId="{76A38813-68E3-11C8-2776-099CF8D4769C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0" creationId="{4B62FB55-FAD8-0850-B719-32912FC14D9F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1" creationId="{ECEDBB1F-CC60-C59A-CCB1-0AF93607ED81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2" creationId="{EE33DC87-E236-29B1-C297-02CC5B3ED66D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3" creationId="{3D553F3B-C41A-6FE7-AA23-34141836F45B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4" creationId="{77813CAA-3913-A59F-7889-BAE0E9D1ADA1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5" creationId="{CE2681C9-39D0-F12B-9A4A-F052505127B1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7" creationId="{E1C9F733-3364-6536-7D92-4C8364E0AC5B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78" creationId="{EF00BFAE-5B2B-B1B4-66FA-A8D5158FEB50}"/>
          </ac:cxnSpMkLst>
        </pc:cxnChg>
        <pc:cxnChg chg="add del mod">
          <ac:chgData name="Garrett French" userId="32a8dc0af26cffaf" providerId="LiveId" clId="{DB14007B-5B3E-42D9-8F95-9C07E599F515}" dt="2022-12-03T21:42:32.273" v="65" actId="478"/>
          <ac:cxnSpMkLst>
            <pc:docMk/>
            <pc:sldMk cId="2035144677" sldId="648"/>
            <ac:cxnSpMk id="79" creationId="{A1CE2087-F998-49CE-7642-CDC5F7B13E9C}"/>
          </ac:cxnSpMkLst>
        </pc:cxnChg>
        <pc:cxnChg chg="add del mod">
          <ac:chgData name="Garrett French" userId="32a8dc0af26cffaf" providerId="LiveId" clId="{DB14007B-5B3E-42D9-8F95-9C07E599F515}" dt="2022-12-03T21:42:27.762" v="62" actId="478"/>
          <ac:cxnSpMkLst>
            <pc:docMk/>
            <pc:sldMk cId="2035144677" sldId="648"/>
            <ac:cxnSpMk id="80" creationId="{C252C760-1E05-5D57-3806-D7D526F8A6B4}"/>
          </ac:cxnSpMkLst>
        </pc:cxnChg>
        <pc:cxnChg chg="add mod">
          <ac:chgData name="Garrett French" userId="32a8dc0af26cffaf" providerId="LiveId" clId="{DB14007B-5B3E-42D9-8F95-9C07E599F515}" dt="2022-12-03T22:04:34.671" v="121" actId="14100"/>
          <ac:cxnSpMkLst>
            <pc:docMk/>
            <pc:sldMk cId="2035144677" sldId="648"/>
            <ac:cxnSpMk id="96" creationId="{D4003239-BFF5-69CF-1392-127639B4E166}"/>
          </ac:cxnSpMkLst>
        </pc:cxnChg>
        <pc:cxnChg chg="add mod">
          <ac:chgData name="Garrett French" userId="32a8dc0af26cffaf" providerId="LiveId" clId="{DB14007B-5B3E-42D9-8F95-9C07E599F515}" dt="2022-12-03T22:47:05.218" v="301" actId="14100"/>
          <ac:cxnSpMkLst>
            <pc:docMk/>
            <pc:sldMk cId="2035144677" sldId="648"/>
            <ac:cxnSpMk id="97" creationId="{1736A6B1-A478-07B5-D55E-5C73B338C911}"/>
          </ac:cxnSpMkLst>
        </pc:cxnChg>
        <pc:cxnChg chg="add del mod">
          <ac:chgData name="Garrett French" userId="32a8dc0af26cffaf" providerId="LiveId" clId="{DB14007B-5B3E-42D9-8F95-9C07E599F515}" dt="2022-12-03T22:04:48.041" v="125" actId="478"/>
          <ac:cxnSpMkLst>
            <pc:docMk/>
            <pc:sldMk cId="2035144677" sldId="648"/>
            <ac:cxnSpMk id="105" creationId="{30F3157B-0B3A-FD1A-E1C2-372EA6259FF4}"/>
          </ac:cxnSpMkLst>
        </pc:cxnChg>
        <pc:cxnChg chg="add del mod">
          <ac:chgData name="Garrett French" userId="32a8dc0af26cffaf" providerId="LiveId" clId="{DB14007B-5B3E-42D9-8F95-9C07E599F515}" dt="2022-12-03T22:04:48.041" v="125" actId="478"/>
          <ac:cxnSpMkLst>
            <pc:docMk/>
            <pc:sldMk cId="2035144677" sldId="648"/>
            <ac:cxnSpMk id="106" creationId="{624DB90A-D5D8-0899-87A4-988D268F8C05}"/>
          </ac:cxnSpMkLst>
        </pc:cxnChg>
        <pc:cxnChg chg="add mod">
          <ac:chgData name="Garrett French" userId="32a8dc0af26cffaf" providerId="LiveId" clId="{DB14007B-5B3E-42D9-8F95-9C07E599F515}" dt="2022-12-03T22:06:14.451" v="138" actId="1076"/>
          <ac:cxnSpMkLst>
            <pc:docMk/>
            <pc:sldMk cId="2035144677" sldId="648"/>
            <ac:cxnSpMk id="108" creationId="{2A6FFA0A-F3C4-AB14-D0E9-E470BEF87E9D}"/>
          </ac:cxnSpMkLst>
        </pc:cxnChg>
        <pc:cxnChg chg="add mod">
          <ac:chgData name="Garrett French" userId="32a8dc0af26cffaf" providerId="LiveId" clId="{DB14007B-5B3E-42D9-8F95-9C07E599F515}" dt="2022-12-03T22:06:14.451" v="138" actId="1076"/>
          <ac:cxnSpMkLst>
            <pc:docMk/>
            <pc:sldMk cId="2035144677" sldId="648"/>
            <ac:cxnSpMk id="109" creationId="{679A9AFC-90A3-98A4-7FBA-72D4DFA65E11}"/>
          </ac:cxnSpMkLst>
        </pc:cxnChg>
        <pc:cxnChg chg="add mod">
          <ac:chgData name="Garrett French" userId="32a8dc0af26cffaf" providerId="LiveId" clId="{DB14007B-5B3E-42D9-8F95-9C07E599F515}" dt="2022-12-03T22:10:09.379" v="169" actId="1076"/>
          <ac:cxnSpMkLst>
            <pc:docMk/>
            <pc:sldMk cId="2035144677" sldId="648"/>
            <ac:cxnSpMk id="111" creationId="{4B695A7C-55D6-3380-4B68-E0389DBDF5CC}"/>
          </ac:cxnSpMkLst>
        </pc:cxnChg>
        <pc:cxnChg chg="add mod">
          <ac:chgData name="Garrett French" userId="32a8dc0af26cffaf" providerId="LiveId" clId="{DB14007B-5B3E-42D9-8F95-9C07E599F515}" dt="2022-12-03T22:10:09.379" v="169" actId="1076"/>
          <ac:cxnSpMkLst>
            <pc:docMk/>
            <pc:sldMk cId="2035144677" sldId="648"/>
            <ac:cxnSpMk id="112" creationId="{267E46C9-CDA2-6EFC-3B71-AA592AEF42D7}"/>
          </ac:cxnSpMkLst>
        </pc:cxnChg>
        <pc:cxnChg chg="add del mod">
          <ac:chgData name="Garrett French" userId="32a8dc0af26cffaf" providerId="LiveId" clId="{DB14007B-5B3E-42D9-8F95-9C07E599F515}" dt="2022-12-03T22:06:41.571" v="142"/>
          <ac:cxnSpMkLst>
            <pc:docMk/>
            <pc:sldMk cId="2035144677" sldId="648"/>
            <ac:cxnSpMk id="114" creationId="{1FA4451F-488B-F1DA-1629-879864B53A04}"/>
          </ac:cxnSpMkLst>
        </pc:cxnChg>
        <pc:cxnChg chg="add del mod">
          <ac:chgData name="Garrett French" userId="32a8dc0af26cffaf" providerId="LiveId" clId="{DB14007B-5B3E-42D9-8F95-9C07E599F515}" dt="2022-12-03T22:06:41.571" v="142"/>
          <ac:cxnSpMkLst>
            <pc:docMk/>
            <pc:sldMk cId="2035144677" sldId="648"/>
            <ac:cxnSpMk id="115" creationId="{39533447-416F-EB08-4D0E-8F4A2CC9C49C}"/>
          </ac:cxnSpMkLst>
        </pc:cxnChg>
        <pc:cxnChg chg="add del mod">
          <ac:chgData name="Garrett French" userId="32a8dc0af26cffaf" providerId="LiveId" clId="{DB14007B-5B3E-42D9-8F95-9C07E599F515}" dt="2022-12-03T22:07:01.470" v="148"/>
          <ac:cxnSpMkLst>
            <pc:docMk/>
            <pc:sldMk cId="2035144677" sldId="648"/>
            <ac:cxnSpMk id="117" creationId="{4FD2848B-89FD-89B9-E546-C62B1C921129}"/>
          </ac:cxnSpMkLst>
        </pc:cxnChg>
        <pc:cxnChg chg="add del mod">
          <ac:chgData name="Garrett French" userId="32a8dc0af26cffaf" providerId="LiveId" clId="{DB14007B-5B3E-42D9-8F95-9C07E599F515}" dt="2022-12-03T22:07:01.470" v="148"/>
          <ac:cxnSpMkLst>
            <pc:docMk/>
            <pc:sldMk cId="2035144677" sldId="648"/>
            <ac:cxnSpMk id="118" creationId="{A7A9721E-E380-BD17-A2E7-03C91616E3C5}"/>
          </ac:cxnSpMkLst>
        </pc:cxnChg>
        <pc:cxnChg chg="add mod">
          <ac:chgData name="Garrett French" userId="32a8dc0af26cffaf" providerId="LiveId" clId="{DB14007B-5B3E-42D9-8F95-9C07E599F515}" dt="2022-12-03T22:10:31.163" v="171" actId="1076"/>
          <ac:cxnSpMkLst>
            <pc:docMk/>
            <pc:sldMk cId="2035144677" sldId="648"/>
            <ac:cxnSpMk id="120" creationId="{4F2DEE6D-9EB2-8296-6D8F-FB67A17E4F7F}"/>
          </ac:cxnSpMkLst>
        </pc:cxnChg>
        <pc:cxnChg chg="add mod">
          <ac:chgData name="Garrett French" userId="32a8dc0af26cffaf" providerId="LiveId" clId="{DB14007B-5B3E-42D9-8F95-9C07E599F515}" dt="2022-12-03T22:10:31.163" v="171" actId="1076"/>
          <ac:cxnSpMkLst>
            <pc:docMk/>
            <pc:sldMk cId="2035144677" sldId="648"/>
            <ac:cxnSpMk id="121" creationId="{9F9310EB-AC0D-4FBF-A504-003E5E19E9F1}"/>
          </ac:cxnSpMkLst>
        </pc:cxnChg>
        <pc:cxnChg chg="add del mod">
          <ac:chgData name="Garrett French" userId="32a8dc0af26cffaf" providerId="LiveId" clId="{DB14007B-5B3E-42D9-8F95-9C07E599F515}" dt="2022-12-03T22:10:56.198" v="174" actId="478"/>
          <ac:cxnSpMkLst>
            <pc:docMk/>
            <pc:sldMk cId="2035144677" sldId="648"/>
            <ac:cxnSpMk id="123" creationId="{E0E03E2B-790C-7B6A-F9C7-1731B7DC8FAB}"/>
          </ac:cxnSpMkLst>
        </pc:cxnChg>
        <pc:cxnChg chg="add del mod">
          <ac:chgData name="Garrett French" userId="32a8dc0af26cffaf" providerId="LiveId" clId="{DB14007B-5B3E-42D9-8F95-9C07E599F515}" dt="2022-12-03T22:08:33.265" v="162" actId="478"/>
          <ac:cxnSpMkLst>
            <pc:docMk/>
            <pc:sldMk cId="2035144677" sldId="648"/>
            <ac:cxnSpMk id="124" creationId="{E0DC33F6-6B48-BF79-A3C2-5D49945C62C1}"/>
          </ac:cxnSpMkLst>
        </pc:cxnChg>
        <pc:cxnChg chg="add mod">
          <ac:chgData name="Garrett French" userId="32a8dc0af26cffaf" providerId="LiveId" clId="{DB14007B-5B3E-42D9-8F95-9C07E599F515}" dt="2022-12-03T22:45:06.345" v="295" actId="1076"/>
          <ac:cxnSpMkLst>
            <pc:docMk/>
            <pc:sldMk cId="2035144677" sldId="648"/>
            <ac:cxnSpMk id="126" creationId="{66F4B6FE-EF26-9AFA-BD8B-7D62B700ADD4}"/>
          </ac:cxnSpMkLst>
        </pc:cxnChg>
        <pc:cxnChg chg="add mod">
          <ac:chgData name="Garrett French" userId="32a8dc0af26cffaf" providerId="LiveId" clId="{DB14007B-5B3E-42D9-8F95-9C07E599F515}" dt="2022-12-03T22:45:06.345" v="295" actId="1076"/>
          <ac:cxnSpMkLst>
            <pc:docMk/>
            <pc:sldMk cId="2035144677" sldId="648"/>
            <ac:cxnSpMk id="127" creationId="{EE11DE86-252F-2C0B-93A9-B5BCC9A202B6}"/>
          </ac:cxnSpMkLst>
        </pc:cxnChg>
        <pc:cxnChg chg="add mod">
          <ac:chgData name="Garrett French" userId="32a8dc0af26cffaf" providerId="LiveId" clId="{DB14007B-5B3E-42D9-8F95-9C07E599F515}" dt="2022-12-03T22:44:29.340" v="291" actId="14100"/>
          <ac:cxnSpMkLst>
            <pc:docMk/>
            <pc:sldMk cId="2035144677" sldId="648"/>
            <ac:cxnSpMk id="131" creationId="{DD47BFBB-B780-1A51-04B5-F58E2325411F}"/>
          </ac:cxnSpMkLst>
        </pc:cxnChg>
        <pc:cxnChg chg="add mod">
          <ac:chgData name="Garrett French" userId="32a8dc0af26cffaf" providerId="LiveId" clId="{DB14007B-5B3E-42D9-8F95-9C07E599F515}" dt="2022-12-03T22:44:17.146" v="288" actId="1076"/>
          <ac:cxnSpMkLst>
            <pc:docMk/>
            <pc:sldMk cId="2035144677" sldId="648"/>
            <ac:cxnSpMk id="132" creationId="{73C21F6E-4593-84BC-40B3-E40A19D70618}"/>
          </ac:cxnSpMkLst>
        </pc:cxnChg>
        <pc:cxnChg chg="add mod">
          <ac:chgData name="Garrett French" userId="32a8dc0af26cffaf" providerId="LiveId" clId="{DB14007B-5B3E-42D9-8F95-9C07E599F515}" dt="2022-12-03T22:33:04.803" v="218" actId="1076"/>
          <ac:cxnSpMkLst>
            <pc:docMk/>
            <pc:sldMk cId="2035144677" sldId="648"/>
            <ac:cxnSpMk id="140" creationId="{1972703C-C024-1794-D55F-0F20EAA7FC37}"/>
          </ac:cxnSpMkLst>
        </pc:cxnChg>
        <pc:cxnChg chg="add mod">
          <ac:chgData name="Garrett French" userId="32a8dc0af26cffaf" providerId="LiveId" clId="{DB14007B-5B3E-42D9-8F95-9C07E599F515}" dt="2022-12-03T22:33:04.803" v="218" actId="1076"/>
          <ac:cxnSpMkLst>
            <pc:docMk/>
            <pc:sldMk cId="2035144677" sldId="648"/>
            <ac:cxnSpMk id="141" creationId="{95366A94-B420-38B8-94C1-A607A6486910}"/>
          </ac:cxnSpMkLst>
        </pc:cxnChg>
        <pc:cxnChg chg="add mod">
          <ac:chgData name="Garrett French" userId="32a8dc0af26cffaf" providerId="LiveId" clId="{DB14007B-5B3E-42D9-8F95-9C07E599F515}" dt="2022-12-03T22:41:11.748" v="265" actId="1076"/>
          <ac:cxnSpMkLst>
            <pc:docMk/>
            <pc:sldMk cId="2035144677" sldId="648"/>
            <ac:cxnSpMk id="149" creationId="{ED64615D-0464-DB49-898F-55F70916912F}"/>
          </ac:cxnSpMkLst>
        </pc:cxnChg>
        <pc:cxnChg chg="add mod">
          <ac:chgData name="Garrett French" userId="32a8dc0af26cffaf" providerId="LiveId" clId="{DB14007B-5B3E-42D9-8F95-9C07E599F515}" dt="2022-12-03T22:41:11.748" v="265" actId="1076"/>
          <ac:cxnSpMkLst>
            <pc:docMk/>
            <pc:sldMk cId="2035144677" sldId="648"/>
            <ac:cxnSpMk id="150" creationId="{4F93B684-EC78-1474-EBA8-7DD9DBC8FDC3}"/>
          </ac:cxnSpMkLst>
        </pc:cxnChg>
        <pc:cxnChg chg="add mod">
          <ac:chgData name="Garrett French" userId="32a8dc0af26cffaf" providerId="LiveId" clId="{DB14007B-5B3E-42D9-8F95-9C07E599F515}" dt="2022-12-03T22:33:48.483" v="224" actId="1076"/>
          <ac:cxnSpMkLst>
            <pc:docMk/>
            <pc:sldMk cId="2035144677" sldId="648"/>
            <ac:cxnSpMk id="152" creationId="{E4822534-A91A-6617-ADD1-761F5FCF0689}"/>
          </ac:cxnSpMkLst>
        </pc:cxnChg>
        <pc:cxnChg chg="add mod">
          <ac:chgData name="Garrett French" userId="32a8dc0af26cffaf" providerId="LiveId" clId="{DB14007B-5B3E-42D9-8F95-9C07E599F515}" dt="2022-12-03T22:33:48.483" v="224" actId="1076"/>
          <ac:cxnSpMkLst>
            <pc:docMk/>
            <pc:sldMk cId="2035144677" sldId="648"/>
            <ac:cxnSpMk id="153" creationId="{9E94DBB0-8EF1-0B50-756C-C1D595BB38B6}"/>
          </ac:cxnSpMkLst>
        </pc:cxnChg>
        <pc:cxnChg chg="add mod">
          <ac:chgData name="Garrett French" userId="32a8dc0af26cffaf" providerId="LiveId" clId="{DB14007B-5B3E-42D9-8F95-9C07E599F515}" dt="2022-12-03T22:35:16.763" v="242" actId="14100"/>
          <ac:cxnSpMkLst>
            <pc:docMk/>
            <pc:sldMk cId="2035144677" sldId="648"/>
            <ac:cxnSpMk id="155" creationId="{54BA280C-9518-CCF2-0214-64E7831EA927}"/>
          </ac:cxnSpMkLst>
        </pc:cxnChg>
        <pc:cxnChg chg="add mod">
          <ac:chgData name="Garrett French" userId="32a8dc0af26cffaf" providerId="LiveId" clId="{DB14007B-5B3E-42D9-8F95-9C07E599F515}" dt="2022-12-03T22:35:16.763" v="242" actId="14100"/>
          <ac:cxnSpMkLst>
            <pc:docMk/>
            <pc:sldMk cId="2035144677" sldId="648"/>
            <ac:cxnSpMk id="156" creationId="{401A9706-8FAC-9E0C-EBC4-FEAC0E4DDD2E}"/>
          </ac:cxnSpMkLst>
        </pc:cxnChg>
        <pc:cxnChg chg="add del mod">
          <ac:chgData name="Garrett French" userId="32a8dc0af26cffaf" providerId="LiveId" clId="{DB14007B-5B3E-42D9-8F95-9C07E599F515}" dt="2022-12-03T22:38:27.621" v="251" actId="478"/>
          <ac:cxnSpMkLst>
            <pc:docMk/>
            <pc:sldMk cId="2035144677" sldId="648"/>
            <ac:cxnSpMk id="163" creationId="{B452D077-9571-CCC4-C01B-11D34A8287D8}"/>
          </ac:cxnSpMkLst>
        </pc:cxnChg>
        <pc:cxnChg chg="add del mod">
          <ac:chgData name="Garrett French" userId="32a8dc0af26cffaf" providerId="LiveId" clId="{DB14007B-5B3E-42D9-8F95-9C07E599F515}" dt="2022-12-03T22:38:27.621" v="251" actId="478"/>
          <ac:cxnSpMkLst>
            <pc:docMk/>
            <pc:sldMk cId="2035144677" sldId="648"/>
            <ac:cxnSpMk id="164" creationId="{2970E759-895C-1A81-67C8-F4732E143B3D}"/>
          </ac:cxnSpMkLst>
        </pc:cxnChg>
        <pc:cxnChg chg="add mod">
          <ac:chgData name="Garrett French" userId="32a8dc0af26cffaf" providerId="LiveId" clId="{DB14007B-5B3E-42D9-8F95-9C07E599F515}" dt="2022-12-03T22:39:11.521" v="257" actId="1076"/>
          <ac:cxnSpMkLst>
            <pc:docMk/>
            <pc:sldMk cId="2035144677" sldId="648"/>
            <ac:cxnSpMk id="166" creationId="{17CF5A40-11FC-F7A0-F5A6-FEDBA77CDB7C}"/>
          </ac:cxnSpMkLst>
        </pc:cxnChg>
        <pc:cxnChg chg="add mod">
          <ac:chgData name="Garrett French" userId="32a8dc0af26cffaf" providerId="LiveId" clId="{DB14007B-5B3E-42D9-8F95-9C07E599F515}" dt="2022-12-03T22:39:11.521" v="257" actId="1076"/>
          <ac:cxnSpMkLst>
            <pc:docMk/>
            <pc:sldMk cId="2035144677" sldId="648"/>
            <ac:cxnSpMk id="167" creationId="{1499660A-170F-C49E-D619-0DDE8C099A96}"/>
          </ac:cxnSpMkLst>
        </pc:cxnChg>
        <pc:cxnChg chg="add mod">
          <ac:chgData name="Garrett French" userId="32a8dc0af26cffaf" providerId="LiveId" clId="{DB14007B-5B3E-42D9-8F95-9C07E599F515}" dt="2022-12-03T22:43:34.609" v="280" actId="14100"/>
          <ac:cxnSpMkLst>
            <pc:docMk/>
            <pc:sldMk cId="2035144677" sldId="648"/>
            <ac:cxnSpMk id="170" creationId="{172B2D45-8872-8888-FAEE-00D366F94769}"/>
          </ac:cxnSpMkLst>
        </pc:cxnChg>
        <pc:cxnChg chg="add mod">
          <ac:chgData name="Garrett French" userId="32a8dc0af26cffaf" providerId="LiveId" clId="{DB14007B-5B3E-42D9-8F95-9C07E599F515}" dt="2022-12-03T22:43:34.609" v="280" actId="14100"/>
          <ac:cxnSpMkLst>
            <pc:docMk/>
            <pc:sldMk cId="2035144677" sldId="648"/>
            <ac:cxnSpMk id="171" creationId="{C7361918-4DBC-189B-9755-23DC21F7922D}"/>
          </ac:cxnSpMkLst>
        </pc:cxnChg>
        <pc:cxnChg chg="add del mod">
          <ac:chgData name="Garrett French" userId="32a8dc0af26cffaf" providerId="LiveId" clId="{DB14007B-5B3E-42D9-8F95-9C07E599F515}" dt="2022-12-03T22:43:11.861" v="277" actId="478"/>
          <ac:cxnSpMkLst>
            <pc:docMk/>
            <pc:sldMk cId="2035144677" sldId="648"/>
            <ac:cxnSpMk id="172" creationId="{7813E506-4E05-BAA7-E1F9-6D1C3F261C75}"/>
          </ac:cxnSpMkLst>
        </pc:cxnChg>
        <pc:cxnChg chg="add del mod">
          <ac:chgData name="Garrett French" userId="32a8dc0af26cffaf" providerId="LiveId" clId="{DB14007B-5B3E-42D9-8F95-9C07E599F515}" dt="2022-12-03T22:43:11.861" v="277" actId="478"/>
          <ac:cxnSpMkLst>
            <pc:docMk/>
            <pc:sldMk cId="2035144677" sldId="648"/>
            <ac:cxnSpMk id="173" creationId="{54DF5F97-88F6-E728-4EA3-A5B750DB858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Garrett French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906445" y="549569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508878" y="54794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00FAD8-249C-70AF-21EA-0C368D99838C}"/>
              </a:ext>
            </a:extLst>
          </p:cNvPr>
          <p:cNvSpPr/>
          <p:nvPr/>
        </p:nvSpPr>
        <p:spPr>
          <a:xfrm>
            <a:off x="1143000" y="1541319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88E691-FED8-B919-4A5F-EB012777B003}"/>
              </a:ext>
            </a:extLst>
          </p:cNvPr>
          <p:cNvCxnSpPr>
            <a:cxnSpLocks/>
          </p:cNvCxnSpPr>
          <p:nvPr/>
        </p:nvCxnSpPr>
        <p:spPr>
          <a:xfrm>
            <a:off x="1143000" y="1312719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39897E-1D76-6DB6-81C4-3127C776355F}"/>
              </a:ext>
            </a:extLst>
          </p:cNvPr>
          <p:cNvCxnSpPr>
            <a:cxnSpLocks/>
          </p:cNvCxnSpPr>
          <p:nvPr/>
        </p:nvCxnSpPr>
        <p:spPr>
          <a:xfrm>
            <a:off x="3886200" y="1312719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CF93F2-34EC-2E8A-5AD2-92A3A7E708F0}"/>
              </a:ext>
            </a:extLst>
          </p:cNvPr>
          <p:cNvCxnSpPr/>
          <p:nvPr/>
        </p:nvCxnSpPr>
        <p:spPr>
          <a:xfrm>
            <a:off x="5715000" y="12365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46C62C-FB6D-773D-5B42-1DE3515BE84D}"/>
              </a:ext>
            </a:extLst>
          </p:cNvPr>
          <p:cNvCxnSpPr>
            <a:cxnSpLocks/>
          </p:cNvCxnSpPr>
          <p:nvPr/>
        </p:nvCxnSpPr>
        <p:spPr>
          <a:xfrm>
            <a:off x="1143000" y="12365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5CD8DD-0A30-D17D-B5EC-6B3B640B846C}"/>
              </a:ext>
            </a:extLst>
          </p:cNvPr>
          <p:cNvSpPr txBox="1"/>
          <p:nvPr/>
        </p:nvSpPr>
        <p:spPr>
          <a:xfrm>
            <a:off x="3276600" y="11603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E42E47-E1C6-BFE7-093D-F05B0F4F1E1D}"/>
              </a:ext>
            </a:extLst>
          </p:cNvPr>
          <p:cNvCxnSpPr>
            <a:cxnSpLocks/>
          </p:cNvCxnSpPr>
          <p:nvPr/>
        </p:nvCxnSpPr>
        <p:spPr>
          <a:xfrm>
            <a:off x="5943600" y="1541319"/>
            <a:ext cx="0" cy="14097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23B43F-AC37-F644-7EB2-7D2C417AC847}"/>
              </a:ext>
            </a:extLst>
          </p:cNvPr>
          <p:cNvCxnSpPr>
            <a:cxnSpLocks/>
          </p:cNvCxnSpPr>
          <p:nvPr/>
        </p:nvCxnSpPr>
        <p:spPr>
          <a:xfrm>
            <a:off x="5867400" y="154131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D3EF40-AA72-ACDB-AD5D-54F324FAF028}"/>
              </a:ext>
            </a:extLst>
          </p:cNvPr>
          <p:cNvCxnSpPr>
            <a:cxnSpLocks/>
          </p:cNvCxnSpPr>
          <p:nvPr/>
        </p:nvCxnSpPr>
        <p:spPr>
          <a:xfrm flipV="1">
            <a:off x="5943600" y="3695700"/>
            <a:ext cx="0" cy="150321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83ED597-8AC3-9953-CAFC-D8A6A0AA38AF}"/>
              </a:ext>
            </a:extLst>
          </p:cNvPr>
          <p:cNvSpPr txBox="1"/>
          <p:nvPr/>
        </p:nvSpPr>
        <p:spPr>
          <a:xfrm>
            <a:off x="5763008" y="320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70AB8D-31EE-4CD1-A028-745762BC2AD6}"/>
              </a:ext>
            </a:extLst>
          </p:cNvPr>
          <p:cNvSpPr/>
          <p:nvPr/>
        </p:nvSpPr>
        <p:spPr>
          <a:xfrm>
            <a:off x="4419308" y="17778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EC2A68-CF9A-5024-E548-93C5F7D93614}"/>
              </a:ext>
            </a:extLst>
          </p:cNvPr>
          <p:cNvCxnSpPr>
            <a:cxnSpLocks/>
          </p:cNvCxnSpPr>
          <p:nvPr/>
        </p:nvCxnSpPr>
        <p:spPr>
          <a:xfrm>
            <a:off x="1143001" y="4970318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0CF726-B0CD-9D1F-3BFE-3E893DB0C611}"/>
              </a:ext>
            </a:extLst>
          </p:cNvPr>
          <p:cNvCxnSpPr>
            <a:cxnSpLocks/>
          </p:cNvCxnSpPr>
          <p:nvPr/>
        </p:nvCxnSpPr>
        <p:spPr>
          <a:xfrm>
            <a:off x="2743201" y="4970318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05D20F-21DF-55AC-7D7A-4FADF4BE357A}"/>
              </a:ext>
            </a:extLst>
          </p:cNvPr>
          <p:cNvCxnSpPr>
            <a:cxnSpLocks/>
          </p:cNvCxnSpPr>
          <p:nvPr/>
        </p:nvCxnSpPr>
        <p:spPr>
          <a:xfrm>
            <a:off x="1143000" y="47417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900CC8-4705-B2DA-A5C7-953D6AF532DE}"/>
              </a:ext>
            </a:extLst>
          </p:cNvPr>
          <p:cNvSpPr txBox="1"/>
          <p:nvPr/>
        </p:nvSpPr>
        <p:spPr>
          <a:xfrm>
            <a:off x="2057401" y="48179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94F7DC-AAD7-D7EE-F10C-47FEB862A062}"/>
              </a:ext>
            </a:extLst>
          </p:cNvPr>
          <p:cNvSpPr/>
          <p:nvPr/>
        </p:nvSpPr>
        <p:spPr>
          <a:xfrm>
            <a:off x="1371600" y="1769919"/>
            <a:ext cx="2743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B17858-4CB9-DAFB-5AEB-4B8D9CD6DBAA}"/>
              </a:ext>
            </a:extLst>
          </p:cNvPr>
          <p:cNvSpPr/>
          <p:nvPr/>
        </p:nvSpPr>
        <p:spPr>
          <a:xfrm rot="16200000">
            <a:off x="7194777" y="2138056"/>
            <a:ext cx="20116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Pocket Beagle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EF6295-EC32-8D75-3258-3A6844A068C7}"/>
              </a:ext>
            </a:extLst>
          </p:cNvPr>
          <p:cNvSpPr/>
          <p:nvPr/>
        </p:nvSpPr>
        <p:spPr>
          <a:xfrm>
            <a:off x="4740466" y="282189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787C08-6C8A-7B9E-AFC9-32E461F9A141}"/>
              </a:ext>
            </a:extLst>
          </p:cNvPr>
          <p:cNvSpPr/>
          <p:nvPr/>
        </p:nvSpPr>
        <p:spPr>
          <a:xfrm>
            <a:off x="6629400" y="1541319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337B60-DF22-8D15-0766-ABF950E8B1E0}"/>
              </a:ext>
            </a:extLst>
          </p:cNvPr>
          <p:cNvSpPr/>
          <p:nvPr/>
        </p:nvSpPr>
        <p:spPr>
          <a:xfrm>
            <a:off x="5051065" y="178230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EE2BD-C31F-BCCC-F665-78FC32905846}"/>
              </a:ext>
            </a:extLst>
          </p:cNvPr>
          <p:cNvSpPr/>
          <p:nvPr/>
        </p:nvSpPr>
        <p:spPr>
          <a:xfrm>
            <a:off x="4751315" y="4008005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3A6EE5-5CAB-FBC9-8A95-D7BE6AA89D94}"/>
              </a:ext>
            </a:extLst>
          </p:cNvPr>
          <p:cNvSpPr/>
          <p:nvPr/>
        </p:nvSpPr>
        <p:spPr>
          <a:xfrm>
            <a:off x="1362241" y="4027903"/>
            <a:ext cx="137160" cy="137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E90C1E6-DA2D-13EA-1727-87BB42E765A7}"/>
              </a:ext>
            </a:extLst>
          </p:cNvPr>
          <p:cNvSpPr/>
          <p:nvPr/>
        </p:nvSpPr>
        <p:spPr>
          <a:xfrm>
            <a:off x="1732442" y="4029112"/>
            <a:ext cx="137160" cy="137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28A9389-5397-D13C-C381-4CD5A119FDBB}"/>
              </a:ext>
            </a:extLst>
          </p:cNvPr>
          <p:cNvSpPr/>
          <p:nvPr/>
        </p:nvSpPr>
        <p:spPr>
          <a:xfrm>
            <a:off x="2109632" y="4027903"/>
            <a:ext cx="137160" cy="137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51F98B-AFCE-B32A-3009-D273496E9D2E}"/>
              </a:ext>
            </a:extLst>
          </p:cNvPr>
          <p:cNvSpPr txBox="1"/>
          <p:nvPr/>
        </p:nvSpPr>
        <p:spPr>
          <a:xfrm>
            <a:off x="1077764" y="418444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0.3”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35FBBA-41F3-E94F-2CF2-45B20A3B3407}"/>
              </a:ext>
            </a:extLst>
          </p:cNvPr>
          <p:cNvSpPr txBox="1"/>
          <p:nvPr/>
        </p:nvSpPr>
        <p:spPr>
          <a:xfrm>
            <a:off x="1517576" y="41779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B9902D8-1D83-19A7-1FB6-0837CC990500}"/>
              </a:ext>
            </a:extLst>
          </p:cNvPr>
          <p:cNvSpPr txBox="1"/>
          <p:nvPr/>
        </p:nvSpPr>
        <p:spPr>
          <a:xfrm>
            <a:off x="1964036" y="41845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0.3”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6F4B6FE-EF26-9AFA-BD8B-7D62B700ADD4}"/>
              </a:ext>
            </a:extLst>
          </p:cNvPr>
          <p:cNvCxnSpPr>
            <a:cxnSpLocks/>
          </p:cNvCxnSpPr>
          <p:nvPr/>
        </p:nvCxnSpPr>
        <p:spPr>
          <a:xfrm flipH="1">
            <a:off x="5473504" y="4533381"/>
            <a:ext cx="23202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11DE86-252F-2C0B-93A9-B5BCC9A202B6}"/>
              </a:ext>
            </a:extLst>
          </p:cNvPr>
          <p:cNvCxnSpPr>
            <a:cxnSpLocks/>
          </p:cNvCxnSpPr>
          <p:nvPr/>
        </p:nvCxnSpPr>
        <p:spPr>
          <a:xfrm flipV="1">
            <a:off x="5370053" y="4533381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3F4A73-EE3D-71B9-A206-20FEAC7FA3D8}"/>
              </a:ext>
            </a:extLst>
          </p:cNvPr>
          <p:cNvSpPr txBox="1"/>
          <p:nvPr/>
        </p:nvSpPr>
        <p:spPr>
          <a:xfrm>
            <a:off x="4601139" y="34966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0.9”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D47BFBB-B780-1A51-04B5-F58E2325411F}"/>
              </a:ext>
            </a:extLst>
          </p:cNvPr>
          <p:cNvCxnSpPr>
            <a:cxnSpLocks/>
          </p:cNvCxnSpPr>
          <p:nvPr/>
        </p:nvCxnSpPr>
        <p:spPr>
          <a:xfrm flipH="1" flipV="1">
            <a:off x="4573747" y="3550122"/>
            <a:ext cx="3" cy="42959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3C21F6E-4593-84BC-40B3-E40A19D70618}"/>
              </a:ext>
            </a:extLst>
          </p:cNvPr>
          <p:cNvCxnSpPr>
            <a:cxnSpLocks/>
          </p:cNvCxnSpPr>
          <p:nvPr/>
        </p:nvCxnSpPr>
        <p:spPr>
          <a:xfrm>
            <a:off x="4573750" y="3443771"/>
            <a:ext cx="2" cy="13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08788CE-A12B-A0C4-AD40-2D7BE3C91D51}"/>
              </a:ext>
            </a:extLst>
          </p:cNvPr>
          <p:cNvSpPr txBox="1"/>
          <p:nvPr/>
        </p:nvSpPr>
        <p:spPr>
          <a:xfrm>
            <a:off x="5195295" y="460958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6DEEC6-9975-FCFA-BA69-7EEDF64D7766}"/>
              </a:ext>
            </a:extLst>
          </p:cNvPr>
          <p:cNvSpPr txBox="1"/>
          <p:nvPr/>
        </p:nvSpPr>
        <p:spPr>
          <a:xfrm>
            <a:off x="7885523" y="17220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972703C-C024-1794-D55F-0F20EAA7FC37}"/>
              </a:ext>
            </a:extLst>
          </p:cNvPr>
          <p:cNvCxnSpPr>
            <a:cxnSpLocks/>
          </p:cNvCxnSpPr>
          <p:nvPr/>
        </p:nvCxnSpPr>
        <p:spPr>
          <a:xfrm flipH="1">
            <a:off x="5616516" y="2289519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366A94-B420-38B8-94C1-A607A6486910}"/>
              </a:ext>
            </a:extLst>
          </p:cNvPr>
          <p:cNvCxnSpPr>
            <a:cxnSpLocks/>
          </p:cNvCxnSpPr>
          <p:nvPr/>
        </p:nvCxnSpPr>
        <p:spPr>
          <a:xfrm flipV="1">
            <a:off x="5513065" y="2289519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F3628C7-DE77-24F3-4CE5-F53CF4B94FC8}"/>
              </a:ext>
            </a:extLst>
          </p:cNvPr>
          <p:cNvSpPr txBox="1"/>
          <p:nvPr/>
        </p:nvSpPr>
        <p:spPr>
          <a:xfrm>
            <a:off x="5207996" y="23001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D64615D-0464-DB49-898F-55F70916912F}"/>
              </a:ext>
            </a:extLst>
          </p:cNvPr>
          <p:cNvCxnSpPr>
            <a:cxnSpLocks/>
          </p:cNvCxnSpPr>
          <p:nvPr/>
        </p:nvCxnSpPr>
        <p:spPr>
          <a:xfrm flipH="1">
            <a:off x="4957043" y="2295891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F93B684-EC78-1474-EBA8-7DD9DBC8FDC3}"/>
              </a:ext>
            </a:extLst>
          </p:cNvPr>
          <p:cNvCxnSpPr>
            <a:cxnSpLocks/>
          </p:cNvCxnSpPr>
          <p:nvPr/>
        </p:nvCxnSpPr>
        <p:spPr>
          <a:xfrm flipV="1">
            <a:off x="4853592" y="2295891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413C1-77FE-E5D2-24D5-2E4F9A956A39}"/>
              </a:ext>
            </a:extLst>
          </p:cNvPr>
          <p:cNvSpPr txBox="1"/>
          <p:nvPr/>
        </p:nvSpPr>
        <p:spPr>
          <a:xfrm>
            <a:off x="4697768" y="2314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4822534-A91A-6617-ADD1-761F5FCF0689}"/>
              </a:ext>
            </a:extLst>
          </p:cNvPr>
          <p:cNvCxnSpPr>
            <a:cxnSpLocks/>
          </p:cNvCxnSpPr>
          <p:nvPr/>
        </p:nvCxnSpPr>
        <p:spPr>
          <a:xfrm flipH="1">
            <a:off x="1277200" y="1854441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E94DBB0-8EF1-0B50-756C-C1D595BB38B6}"/>
              </a:ext>
            </a:extLst>
          </p:cNvPr>
          <p:cNvCxnSpPr>
            <a:cxnSpLocks/>
          </p:cNvCxnSpPr>
          <p:nvPr/>
        </p:nvCxnSpPr>
        <p:spPr>
          <a:xfrm flipV="1">
            <a:off x="1173749" y="1854441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EB0CD96-7E19-D836-E40F-23872B171243}"/>
              </a:ext>
            </a:extLst>
          </p:cNvPr>
          <p:cNvSpPr txBox="1"/>
          <p:nvPr/>
        </p:nvSpPr>
        <p:spPr>
          <a:xfrm>
            <a:off x="1077764" y="14747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0.3”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BA280C-9518-CCF2-0214-64E7831EA927}"/>
              </a:ext>
            </a:extLst>
          </p:cNvPr>
          <p:cNvCxnSpPr>
            <a:cxnSpLocks/>
          </p:cNvCxnSpPr>
          <p:nvPr/>
        </p:nvCxnSpPr>
        <p:spPr>
          <a:xfrm flipH="1">
            <a:off x="4300869" y="2292601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01A9706-8FAC-9E0C-EBC4-FEAC0E4DDD2E}"/>
              </a:ext>
            </a:extLst>
          </p:cNvPr>
          <p:cNvCxnSpPr>
            <a:cxnSpLocks/>
          </p:cNvCxnSpPr>
          <p:nvPr/>
        </p:nvCxnSpPr>
        <p:spPr>
          <a:xfrm flipV="1">
            <a:off x="4123688" y="2292601"/>
            <a:ext cx="208354" cy="392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BCD0F4-EF1F-A189-1B79-42FD9A7586D8}"/>
              </a:ext>
            </a:extLst>
          </p:cNvPr>
          <p:cNvSpPr txBox="1"/>
          <p:nvPr/>
        </p:nvSpPr>
        <p:spPr>
          <a:xfrm>
            <a:off x="4020686" y="193955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0.4”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7CF5A40-11FC-F7A0-F5A6-FEDBA77CDB7C}"/>
              </a:ext>
            </a:extLst>
          </p:cNvPr>
          <p:cNvCxnSpPr>
            <a:cxnSpLocks/>
          </p:cNvCxnSpPr>
          <p:nvPr/>
        </p:nvCxnSpPr>
        <p:spPr>
          <a:xfrm rot="5400000" flipH="1">
            <a:off x="5211392" y="1727834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99660A-170F-C49E-D619-0DDE8C099A96}"/>
              </a:ext>
            </a:extLst>
          </p:cNvPr>
          <p:cNvCxnSpPr>
            <a:cxnSpLocks/>
          </p:cNvCxnSpPr>
          <p:nvPr/>
        </p:nvCxnSpPr>
        <p:spPr>
          <a:xfrm rot="5400000" flipV="1">
            <a:off x="5190491" y="1630470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E74698C-6E3B-F5C1-67FB-B771360480BB}"/>
              </a:ext>
            </a:extLst>
          </p:cNvPr>
          <p:cNvSpPr txBox="1"/>
          <p:nvPr/>
        </p:nvSpPr>
        <p:spPr>
          <a:xfrm>
            <a:off x="4591342" y="148732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5EDD409-2ED5-FD43-21CE-66285FF092D2}"/>
              </a:ext>
            </a:extLst>
          </p:cNvPr>
          <p:cNvSpPr txBox="1"/>
          <p:nvPr/>
        </p:nvSpPr>
        <p:spPr>
          <a:xfrm>
            <a:off x="4039357" y="24088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0.5”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72B2D45-8872-8888-FAEE-00D366F94769}"/>
              </a:ext>
            </a:extLst>
          </p:cNvPr>
          <p:cNvCxnSpPr>
            <a:cxnSpLocks/>
          </p:cNvCxnSpPr>
          <p:nvPr/>
        </p:nvCxnSpPr>
        <p:spPr>
          <a:xfrm flipH="1" flipV="1">
            <a:off x="4557073" y="2402376"/>
            <a:ext cx="3569" cy="4110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7361918-4DBC-189B-9755-23DC21F7922D}"/>
              </a:ext>
            </a:extLst>
          </p:cNvPr>
          <p:cNvCxnSpPr>
            <a:cxnSpLocks/>
          </p:cNvCxnSpPr>
          <p:nvPr/>
        </p:nvCxnSpPr>
        <p:spPr>
          <a:xfrm>
            <a:off x="4557076" y="2296025"/>
            <a:ext cx="2" cy="13462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7E77DC-8DC4-3516-AA14-D982E71A277F}"/>
              </a:ext>
            </a:extLst>
          </p:cNvPr>
          <p:cNvCxnSpPr>
            <a:cxnSpLocks/>
          </p:cNvCxnSpPr>
          <p:nvPr/>
        </p:nvCxnSpPr>
        <p:spPr>
          <a:xfrm rot="5400000" flipH="1">
            <a:off x="8875465" y="1721991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8364AE-6556-1E0F-A546-40B0AAB4E06E}"/>
              </a:ext>
            </a:extLst>
          </p:cNvPr>
          <p:cNvCxnSpPr>
            <a:cxnSpLocks/>
          </p:cNvCxnSpPr>
          <p:nvPr/>
        </p:nvCxnSpPr>
        <p:spPr>
          <a:xfrm rot="5400000" flipV="1">
            <a:off x="8854564" y="1624627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DFE5A2-CAE3-97C5-7975-2110FF2AEFDF}"/>
              </a:ext>
            </a:extLst>
          </p:cNvPr>
          <p:cNvSpPr txBox="1"/>
          <p:nvPr/>
        </p:nvSpPr>
        <p:spPr>
          <a:xfrm>
            <a:off x="8958769" y="151084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E66B-ECAD-2B98-24B1-4150C4021DA1}"/>
              </a:ext>
            </a:extLst>
          </p:cNvPr>
          <p:cNvCxnSpPr>
            <a:cxnSpLocks/>
          </p:cNvCxnSpPr>
          <p:nvPr/>
        </p:nvCxnSpPr>
        <p:spPr>
          <a:xfrm flipH="1">
            <a:off x="1250513" y="4194795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537DF-FA76-E3A2-3A24-6D0AE6590E04}"/>
              </a:ext>
            </a:extLst>
          </p:cNvPr>
          <p:cNvCxnSpPr>
            <a:cxnSpLocks/>
          </p:cNvCxnSpPr>
          <p:nvPr/>
        </p:nvCxnSpPr>
        <p:spPr>
          <a:xfrm flipV="1">
            <a:off x="1147062" y="4194795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365488-51A4-43DC-FB8B-298B4D03AB76}"/>
              </a:ext>
            </a:extLst>
          </p:cNvPr>
          <p:cNvCxnSpPr>
            <a:cxnSpLocks/>
          </p:cNvCxnSpPr>
          <p:nvPr/>
        </p:nvCxnSpPr>
        <p:spPr>
          <a:xfrm flipH="1">
            <a:off x="1615038" y="4191186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79A08D-2914-ECEE-A280-8011D062CC9E}"/>
              </a:ext>
            </a:extLst>
          </p:cNvPr>
          <p:cNvCxnSpPr>
            <a:cxnSpLocks/>
          </p:cNvCxnSpPr>
          <p:nvPr/>
        </p:nvCxnSpPr>
        <p:spPr>
          <a:xfrm flipV="1">
            <a:off x="1511587" y="4191186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BAEE1E-810C-C51D-2B25-572E6E74C9FB}"/>
              </a:ext>
            </a:extLst>
          </p:cNvPr>
          <p:cNvCxnSpPr>
            <a:cxnSpLocks/>
          </p:cNvCxnSpPr>
          <p:nvPr/>
        </p:nvCxnSpPr>
        <p:spPr>
          <a:xfrm flipH="1">
            <a:off x="2000175" y="4191186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DD81CA-B9D0-BEBF-C9FF-77FED4A4B484}"/>
              </a:ext>
            </a:extLst>
          </p:cNvPr>
          <p:cNvCxnSpPr>
            <a:cxnSpLocks/>
          </p:cNvCxnSpPr>
          <p:nvPr/>
        </p:nvCxnSpPr>
        <p:spPr>
          <a:xfrm flipV="1">
            <a:off x="1896724" y="4191186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D4A71A-4153-8728-43E5-DC92D0B9A80B}"/>
              </a:ext>
            </a:extLst>
          </p:cNvPr>
          <p:cNvCxnSpPr>
            <a:cxnSpLocks/>
          </p:cNvCxnSpPr>
          <p:nvPr/>
        </p:nvCxnSpPr>
        <p:spPr>
          <a:xfrm rot="5400000" flipH="1">
            <a:off x="2319671" y="3974218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E58E8F-4F1B-435F-F7C2-6C1AB3BF66A1}"/>
              </a:ext>
            </a:extLst>
          </p:cNvPr>
          <p:cNvCxnSpPr>
            <a:cxnSpLocks/>
          </p:cNvCxnSpPr>
          <p:nvPr/>
        </p:nvCxnSpPr>
        <p:spPr>
          <a:xfrm>
            <a:off x="2364140" y="3829552"/>
            <a:ext cx="3" cy="10577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73CB95-8708-BC52-7EAA-B2FBE1341E8F}"/>
              </a:ext>
            </a:extLst>
          </p:cNvPr>
          <p:cNvSpPr txBox="1"/>
          <p:nvPr/>
        </p:nvSpPr>
        <p:spPr>
          <a:xfrm>
            <a:off x="2358046" y="378048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61588-B833-8B6C-4D94-2440EB9E81E6}"/>
              </a:ext>
            </a:extLst>
          </p:cNvPr>
          <p:cNvSpPr/>
          <p:nvPr/>
        </p:nvSpPr>
        <p:spPr>
          <a:xfrm>
            <a:off x="10553658" y="3646547"/>
            <a:ext cx="41148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5B93F8-3C20-0594-F229-B1758851A7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97875" y="3275296"/>
            <a:ext cx="1940" cy="3388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B8E116-E698-B6AE-318E-B7BD3F6ED5AE}"/>
              </a:ext>
            </a:extLst>
          </p:cNvPr>
          <p:cNvCxnSpPr>
            <a:cxnSpLocks/>
          </p:cNvCxnSpPr>
          <p:nvPr/>
        </p:nvCxnSpPr>
        <p:spPr>
          <a:xfrm flipH="1">
            <a:off x="6960014" y="3443770"/>
            <a:ext cx="595983" cy="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17BD2-F00C-8C04-B65E-65160E9CEF7E}"/>
              </a:ext>
            </a:extLst>
          </p:cNvPr>
          <p:cNvSpPr txBox="1"/>
          <p:nvPr/>
        </p:nvSpPr>
        <p:spPr>
          <a:xfrm>
            <a:off x="6953218" y="34142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0.9”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FBDB87-A836-A19A-D213-4EA291C55ED4}"/>
              </a:ext>
            </a:extLst>
          </p:cNvPr>
          <p:cNvCxnSpPr>
            <a:cxnSpLocks/>
          </p:cNvCxnSpPr>
          <p:nvPr/>
        </p:nvCxnSpPr>
        <p:spPr>
          <a:xfrm flipV="1">
            <a:off x="10385575" y="2622655"/>
            <a:ext cx="0" cy="100923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003032-BFAE-F667-7F68-64E39AD8DEDC}"/>
              </a:ext>
            </a:extLst>
          </p:cNvPr>
          <p:cNvCxnSpPr>
            <a:cxnSpLocks/>
          </p:cNvCxnSpPr>
          <p:nvPr/>
        </p:nvCxnSpPr>
        <p:spPr>
          <a:xfrm flipH="1">
            <a:off x="10387518" y="1557318"/>
            <a:ext cx="3" cy="10797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C02805-F803-96FF-E617-0B045EFA3128}"/>
              </a:ext>
            </a:extLst>
          </p:cNvPr>
          <p:cNvSpPr txBox="1"/>
          <p:nvPr/>
        </p:nvSpPr>
        <p:spPr>
          <a:xfrm>
            <a:off x="10424410" y="245597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082E-A73C-F2CE-A474-7029BD3682D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977838" y="4111642"/>
            <a:ext cx="889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010322-79B5-4A35-BDA2-62AEEFBA7E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776" y="4111639"/>
            <a:ext cx="134624" cy="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C500A41-07B2-4737-7C2A-2FA6BCBE9021}"/>
              </a:ext>
            </a:extLst>
          </p:cNvPr>
          <p:cNvSpPr txBox="1"/>
          <p:nvPr/>
        </p:nvSpPr>
        <p:spPr>
          <a:xfrm>
            <a:off x="10673131" y="41116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16222</TotalTime>
  <Words>152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Mechanical Drawing</vt:lpstr>
      <vt:lpstr>System Block Diagram – “Etch-a-Sketch”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Garrett French</cp:lastModifiedBy>
  <cp:revision>410</cp:revision>
  <dcterms:created xsi:type="dcterms:W3CDTF">2018-01-09T20:24:50Z</dcterms:created>
  <dcterms:modified xsi:type="dcterms:W3CDTF">2022-12-09T04:37:26Z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