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56" r:id="rId2"/>
    <p:sldId id="289" r:id="rId3"/>
    <p:sldId id="281" r:id="rId4"/>
    <p:sldId id="259" r:id="rId5"/>
    <p:sldId id="260" r:id="rId6"/>
    <p:sldId id="263" r:id="rId7"/>
    <p:sldId id="264" r:id="rId8"/>
    <p:sldId id="266" r:id="rId9"/>
    <p:sldId id="287" r:id="rId10"/>
    <p:sldId id="261" r:id="rId11"/>
    <p:sldId id="271" r:id="rId12"/>
    <p:sldId id="270" r:id="rId13"/>
    <p:sldId id="288" r:id="rId14"/>
    <p:sldId id="291" r:id="rId15"/>
    <p:sldId id="269" r:id="rId16"/>
    <p:sldId id="268" r:id="rId17"/>
    <p:sldId id="290" r:id="rId18"/>
    <p:sldId id="279" r:id="rId19"/>
  </p:sldIdLst>
  <p:sldSz cx="12192000" cy="6858000"/>
  <p:notesSz cx="6808788" cy="9940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A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prstClr val="black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Sheet1!$A$2:$A$630</c:f>
              <c:numCache>
                <c:formatCode>General</c:formatCode>
                <c:ptCount val="629"/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  <c:pt idx="401">
                  <c:v>4.01</c:v>
                </c:pt>
                <c:pt idx="402">
                  <c:v>4.0199999999999996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4.0599999999999996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4.0999999999999996</c:v>
                </c:pt>
                <c:pt idx="411">
                  <c:v>4.1100000000000003</c:v>
                </c:pt>
                <c:pt idx="412">
                  <c:v>4.12</c:v>
                </c:pt>
                <c:pt idx="413">
                  <c:v>4.13</c:v>
                </c:pt>
                <c:pt idx="414">
                  <c:v>4.1399999999999997</c:v>
                </c:pt>
                <c:pt idx="415">
                  <c:v>4.1500000000000004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4.1900000000000004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4.2300000000000004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4.2699999999999996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4.3099999999999996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4.3499999999999996</c:v>
                </c:pt>
                <c:pt idx="436">
                  <c:v>4.3600000000000003</c:v>
                </c:pt>
                <c:pt idx="437">
                  <c:v>4.37</c:v>
                </c:pt>
                <c:pt idx="438">
                  <c:v>4.38</c:v>
                </c:pt>
                <c:pt idx="439">
                  <c:v>4.3899999999999997</c:v>
                </c:pt>
                <c:pt idx="440">
                  <c:v>4.4000000000000004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4.4400000000000004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4.4800000000000004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4.5199999999999996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4.5599999999999996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4.5999999999999996</c:v>
                </c:pt>
                <c:pt idx="461">
                  <c:v>4.6100000000000003</c:v>
                </c:pt>
                <c:pt idx="462">
                  <c:v>4.62</c:v>
                </c:pt>
                <c:pt idx="463">
                  <c:v>4.63</c:v>
                </c:pt>
                <c:pt idx="464">
                  <c:v>4.6399999999999997</c:v>
                </c:pt>
                <c:pt idx="465">
                  <c:v>4.6500000000000004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4.6900000000000004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4.7300000000000004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4.7699999999999996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4.8099999999999996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4.8499999999999996</c:v>
                </c:pt>
                <c:pt idx="486">
                  <c:v>4.8600000000000003</c:v>
                </c:pt>
                <c:pt idx="487">
                  <c:v>4.87</c:v>
                </c:pt>
                <c:pt idx="488">
                  <c:v>4.88</c:v>
                </c:pt>
                <c:pt idx="489">
                  <c:v>4.8899999999999997</c:v>
                </c:pt>
                <c:pt idx="490">
                  <c:v>4.9000000000000004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4.9400000000000004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4.9800000000000004</c:v>
                </c:pt>
                <c:pt idx="499">
                  <c:v>4.99</c:v>
                </c:pt>
                <c:pt idx="500">
                  <c:v>5</c:v>
                </c:pt>
                <c:pt idx="501">
                  <c:v>5.01</c:v>
                </c:pt>
                <c:pt idx="502">
                  <c:v>5.0199999999999996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5.0599999999999996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5.0999999999999996</c:v>
                </c:pt>
                <c:pt idx="511">
                  <c:v>5.1100000000000003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5.77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</c:numCache>
            </c:numRef>
          </c:xVal>
          <c:yVal>
            <c:numRef>
              <c:f>Sheet1!$B$2:$B$630</c:f>
              <c:numCache>
                <c:formatCode>General</c:formatCode>
                <c:ptCount val="629"/>
                <c:pt idx="149">
                  <c:v>199.67377520431432</c:v>
                </c:pt>
                <c:pt idx="150">
                  <c:v>199.74949866040544</c:v>
                </c:pt>
                <c:pt idx="151">
                  <c:v>199.8152472497548</c:v>
                </c:pt>
                <c:pt idx="152">
                  <c:v>199.8710143975583</c:v>
                </c:pt>
                <c:pt idx="153">
                  <c:v>199.9167945271476</c:v>
                </c:pt>
                <c:pt idx="154">
                  <c:v>199.95258306054791</c:v>
                </c:pt>
                <c:pt idx="155">
                  <c:v>199.97837641893568</c:v>
                </c:pt>
                <c:pt idx="156">
                  <c:v>199.99417202299662</c:v>
                </c:pt>
                <c:pt idx="157">
                  <c:v>199.99996829318346</c:v>
                </c:pt>
                <c:pt idx="158">
                  <c:v>199.99576464987399</c:v>
                </c:pt>
                <c:pt idx="159">
                  <c:v>199.98156151342909</c:v>
                </c:pt>
                <c:pt idx="160">
                  <c:v>199.95736030415051</c:v>
                </c:pt>
                <c:pt idx="161">
                  <c:v>199.92316344213907</c:v>
                </c:pt>
                <c:pt idx="162">
                  <c:v>199.87897434705241</c:v>
                </c:pt>
                <c:pt idx="163">
                  <c:v>199.82479743776327</c:v>
                </c:pt>
                <c:pt idx="164">
                  <c:v>199.76063813191735</c:v>
                </c:pt>
                <c:pt idx="165">
                  <c:v>199.68650284539189</c:v>
                </c:pt>
                <c:pt idx="166">
                  <c:v>199.60239899165367</c:v>
                </c:pt>
                <c:pt idx="167">
                  <c:v>199.50833498101804</c:v>
                </c:pt>
                <c:pt idx="168">
                  <c:v>199.4043202198076</c:v>
                </c:pt>
                <c:pt idx="169">
                  <c:v>199.29036510941185</c:v>
                </c:pt>
                <c:pt idx="170">
                  <c:v>199.16648104524685</c:v>
                </c:pt>
                <c:pt idx="171">
                  <c:v>199.0326804156158</c:v>
                </c:pt>
                <c:pt idx="172">
                  <c:v>198.88897660047013</c:v>
                </c:pt>
                <c:pt idx="173">
                  <c:v>198.73538397007164</c:v>
                </c:pt>
                <c:pt idx="174">
                  <c:v>198.57191788355533</c:v>
                </c:pt>
                <c:pt idx="175">
                  <c:v>198.39859468739371</c:v>
                </c:pt>
                <c:pt idx="176">
                  <c:v>198.21543171376186</c:v>
                </c:pt>
                <c:pt idx="177">
                  <c:v>198.02244727880455</c:v>
                </c:pt>
                <c:pt idx="178">
                  <c:v>197.81966068080447</c:v>
                </c:pt>
                <c:pt idx="179">
                  <c:v>197.60709219825242</c:v>
                </c:pt>
                <c:pt idx="180">
                  <c:v>197.38476308781952</c:v>
                </c:pt>
                <c:pt idx="181">
                  <c:v>197.15269558223153</c:v>
                </c:pt>
                <c:pt idx="182">
                  <c:v>196.91091288804563</c:v>
                </c:pt>
                <c:pt idx="183">
                  <c:v>196.65943918332977</c:v>
                </c:pt>
                <c:pt idx="184">
                  <c:v>196.39829961524481</c:v>
                </c:pt>
                <c:pt idx="185">
                  <c:v>196.12752029753</c:v>
                </c:pt>
                <c:pt idx="186">
                  <c:v>195.84712830789141</c:v>
                </c:pt>
                <c:pt idx="187">
                  <c:v>195.5571516852944</c:v>
                </c:pt>
                <c:pt idx="188">
                  <c:v>195.25761942715954</c:v>
                </c:pt>
                <c:pt idx="189">
                  <c:v>194.94856148646306</c:v>
                </c:pt>
                <c:pt idx="190">
                  <c:v>194.63000876874145</c:v>
                </c:pt>
                <c:pt idx="191">
                  <c:v>194.30199312900106</c:v>
                </c:pt>
                <c:pt idx="192">
                  <c:v>193.96454736853249</c:v>
                </c:pt>
                <c:pt idx="193">
                  <c:v>193.61770523163062</c:v>
                </c:pt>
                <c:pt idx="194">
                  <c:v>193.26150140222006</c:v>
                </c:pt>
                <c:pt idx="195">
                  <c:v>192.89597150038693</c:v>
                </c:pt>
                <c:pt idx="196">
                  <c:v>192.52115207881684</c:v>
                </c:pt>
                <c:pt idx="197">
                  <c:v>192.13708061913954</c:v>
                </c:pt>
                <c:pt idx="198">
                  <c:v>191.74379552818098</c:v>
                </c:pt>
                <c:pt idx="199">
                  <c:v>191.34133613412251</c:v>
                </c:pt>
                <c:pt idx="200">
                  <c:v>190.92974268256819</c:v>
                </c:pt>
                <c:pt idx="201">
                  <c:v>190.50905633252012</c:v>
                </c:pt>
                <c:pt idx="202">
                  <c:v>190.07931915226271</c:v>
                </c:pt>
                <c:pt idx="203">
                  <c:v>189.640574115156</c:v>
                </c:pt>
                <c:pt idx="204">
                  <c:v>189.19286509533796</c:v>
                </c:pt>
                <c:pt idx="205">
                  <c:v>188.73623686333755</c:v>
                </c:pt>
                <c:pt idx="206">
                  <c:v>188.27073508159742</c:v>
                </c:pt>
                <c:pt idx="207">
                  <c:v>187.7964062999078</c:v>
                </c:pt>
                <c:pt idx="208">
                  <c:v>187.31329795075163</c:v>
                </c:pt>
                <c:pt idx="209">
                  <c:v>186.82145834456128</c:v>
                </c:pt>
                <c:pt idx="210">
                  <c:v>186.32093666488737</c:v>
                </c:pt>
                <c:pt idx="211">
                  <c:v>185.81178296348088</c:v>
                </c:pt>
                <c:pt idx="212">
                  <c:v>185.29404815528761</c:v>
                </c:pt>
                <c:pt idx="213">
                  <c:v>184.76778401335699</c:v>
                </c:pt>
                <c:pt idx="214">
                  <c:v>184.23304316366455</c:v>
                </c:pt>
                <c:pt idx="215">
                  <c:v>183.68987907984979</c:v>
                </c:pt>
                <c:pt idx="216">
                  <c:v>183.13834607786831</c:v>
                </c:pt>
                <c:pt idx="217">
                  <c:v>182.5784993105608</c:v>
                </c:pt>
                <c:pt idx="218">
                  <c:v>182.01039476213742</c:v>
                </c:pt>
                <c:pt idx="219">
                  <c:v>181.4340892425796</c:v>
                </c:pt>
                <c:pt idx="220">
                  <c:v>180.84964038195901</c:v>
                </c:pt>
                <c:pt idx="221">
                  <c:v>180.25710662467472</c:v>
                </c:pt>
                <c:pt idx="222">
                  <c:v>179.65654722360864</c:v>
                </c:pt>
                <c:pt idx="223">
                  <c:v>179.04802223420046</c:v>
                </c:pt>
                <c:pt idx="224">
                  <c:v>178.43159250844198</c:v>
                </c:pt>
                <c:pt idx="225">
                  <c:v>177.80731968879212</c:v>
                </c:pt>
                <c:pt idx="226">
                  <c:v>177.17526620201261</c:v>
                </c:pt>
                <c:pt idx="227">
                  <c:v>176.53549525292536</c:v>
                </c:pt>
                <c:pt idx="228">
                  <c:v>175.88807081809222</c:v>
                </c:pt>
                <c:pt idx="229">
                  <c:v>175.23305763941707</c:v>
                </c:pt>
                <c:pt idx="230">
                  <c:v>174.57052121767202</c:v>
                </c:pt>
                <c:pt idx="231">
                  <c:v>173.90052780594709</c:v>
                </c:pt>
                <c:pt idx="232">
                  <c:v>173.22314440302515</c:v>
                </c:pt>
                <c:pt idx="233">
                  <c:v>172.53843874668195</c:v>
                </c:pt>
                <c:pt idx="234">
                  <c:v>171.84647930691261</c:v>
                </c:pt>
                <c:pt idx="235">
                  <c:v>171.14733527908442</c:v>
                </c:pt>
                <c:pt idx="236">
                  <c:v>170.44107657701761</c:v>
                </c:pt>
                <c:pt idx="237">
                  <c:v>169.72777382599378</c:v>
                </c:pt>
                <c:pt idx="238">
                  <c:v>169.00749835569366</c:v>
                </c:pt>
                <c:pt idx="239">
                  <c:v>168.28032219306397</c:v>
                </c:pt>
                <c:pt idx="240">
                  <c:v>167.54631805511508</c:v>
                </c:pt>
                <c:pt idx="241">
                  <c:v>166.80555934164909</c:v>
                </c:pt>
                <c:pt idx="242">
                  <c:v>166.05812012792006</c:v>
                </c:pt>
                <c:pt idx="243">
                  <c:v>165.30407515722646</c:v>
                </c:pt>
                <c:pt idx="244">
                  <c:v>164.54349983343707</c:v>
                </c:pt>
                <c:pt idx="245">
                  <c:v>163.77647021345035</c:v>
                </c:pt>
                <c:pt idx="246">
                  <c:v>163.00306299958922</c:v>
                </c:pt>
                <c:pt idx="247">
                  <c:v>162.22335553193045</c:v>
                </c:pt>
                <c:pt idx="248">
                  <c:v>161.43742578057117</c:v>
                </c:pt>
                <c:pt idx="249">
                  <c:v>160.64535233783147</c:v>
                </c:pt>
                <c:pt idx="250">
                  <c:v>159.84721441039565</c:v>
                </c:pt>
                <c:pt idx="251">
                  <c:v>159.04309181139129</c:v>
                </c:pt>
                <c:pt idx="252">
                  <c:v>158.2330649524082</c:v>
                </c:pt>
                <c:pt idx="253">
                  <c:v>157.41721483545726</c:v>
                </c:pt>
                <c:pt idx="254">
                  <c:v>156.59562304487028</c:v>
                </c:pt>
                <c:pt idx="255">
                  <c:v>155.76837173914168</c:v>
                </c:pt>
                <c:pt idx="256">
                  <c:v>154.93554364271267</c:v>
                </c:pt>
                <c:pt idx="257">
                  <c:v>154.09722203769886</c:v>
                </c:pt>
                <c:pt idx="258">
                  <c:v>153.25349075556213</c:v>
                </c:pt>
                <c:pt idx="259">
                  <c:v>152.40443416872762</c:v>
                </c:pt>
                <c:pt idx="260">
                  <c:v>151.55013718214641</c:v>
                </c:pt>
                <c:pt idx="261">
                  <c:v>150.69068522480535</c:v>
                </c:pt>
                <c:pt idx="262">
                  <c:v>149.82616424118385</c:v>
                </c:pt>
                <c:pt idx="263">
                  <c:v>148.95666068265996</c:v>
                </c:pt>
                <c:pt idx="264">
                  <c:v>148.08226149886482</c:v>
                </c:pt>
                <c:pt idx="265">
                  <c:v>147.20305412898827</c:v>
                </c:pt>
                <c:pt idx="266">
                  <c:v>146.3191264930345</c:v>
                </c:pt>
                <c:pt idx="267">
                  <c:v>145.43056698303064</c:v>
                </c:pt>
                <c:pt idx="268">
                  <c:v>144.5374644541871</c:v>
                </c:pt>
                <c:pt idx="269">
                  <c:v>143.63990821601263</c:v>
                </c:pt>
                <c:pt idx="270">
                  <c:v>142.73798802338297</c:v>
                </c:pt>
                <c:pt idx="271">
                  <c:v>141.83179406756591</c:v>
                </c:pt>
                <c:pt idx="272">
                  <c:v>140.92141696720174</c:v>
                </c:pt>
                <c:pt idx="273">
                  <c:v>140.00694775924194</c:v>
                </c:pt>
                <c:pt idx="274">
                  <c:v>139.08847788984522</c:v>
                </c:pt>
                <c:pt idx="275">
                  <c:v>138.16609920523317</c:v>
                </c:pt>
                <c:pt idx="276">
                  <c:v>137.23990394250558</c:v>
                </c:pt>
                <c:pt idx="277">
                  <c:v>136.30998472041682</c:v>
                </c:pt>
                <c:pt idx="278">
                  <c:v>135.3764345301143</c:v>
                </c:pt>
                <c:pt idx="279">
                  <c:v>134.43934672583902</c:v>
                </c:pt>
                <c:pt idx="280">
                  <c:v>133.49881501559051</c:v>
                </c:pt>
                <c:pt idx="281">
                  <c:v>132.554933451756</c:v>
                </c:pt>
                <c:pt idx="282">
                  <c:v>131.60779642170539</c:v>
                </c:pt>
                <c:pt idx="283">
                  <c:v>130.65749863835231</c:v>
                </c:pt>
                <c:pt idx="284">
                  <c:v>129.70413513068326</c:v>
                </c:pt>
                <c:pt idx="285">
                  <c:v>128.74780123425444</c:v>
                </c:pt>
                <c:pt idx="286">
                  <c:v>127.78859258165868</c:v>
                </c:pt>
                <c:pt idx="287">
                  <c:v>126.82660509296178</c:v>
                </c:pt>
                <c:pt idx="288">
                  <c:v>125.86193496611108</c:v>
                </c:pt>
                <c:pt idx="289">
                  <c:v>124.89467866731526</c:v>
                </c:pt>
                <c:pt idx="290">
                  <c:v>123.92493292139824</c:v>
                </c:pt>
                <c:pt idx="291">
                  <c:v>122.95279470212643</c:v>
                </c:pt>
                <c:pt idx="292">
                  <c:v>121.97836122251169</c:v>
                </c:pt>
                <c:pt idx="293">
                  <c:v>121.00172992508992</c:v>
                </c:pt>
                <c:pt idx="294">
                  <c:v>120.02299847217705</c:v>
                </c:pt>
                <c:pt idx="295">
                  <c:v>119.04226473610271</c:v>
                </c:pt>
                <c:pt idx="296">
                  <c:v>118.05962678942329</c:v>
                </c:pt>
                <c:pt idx="297">
                  <c:v>117.07518289511454</c:v>
                </c:pt>
                <c:pt idx="298">
                  <c:v>116.08903149674558</c:v>
                </c:pt>
                <c:pt idx="299">
                  <c:v>115.10127120863439</c:v>
                </c:pt>
                <c:pt idx="300">
                  <c:v>114.11200080598672</c:v>
                </c:pt>
                <c:pt idx="301">
                  <c:v>113.12131921501842</c:v>
                </c:pt>
                <c:pt idx="302">
                  <c:v>112.12932550306297</c:v>
                </c:pt>
                <c:pt idx="303">
                  <c:v>111.13611886866499</c:v>
                </c:pt>
                <c:pt idx="304">
                  <c:v>110.14179863166018</c:v>
                </c:pt>
                <c:pt idx="305">
                  <c:v>109.14646422324373</c:v>
                </c:pt>
                <c:pt idx="306">
                  <c:v>108.1502151760269</c:v>
                </c:pt>
                <c:pt idx="307">
                  <c:v>107.15315111408437</c:v>
                </c:pt>
                <c:pt idx="308">
                  <c:v>106.15537174299132</c:v>
                </c:pt>
                <c:pt idx="309">
                  <c:v>105.15697683985346</c:v>
                </c:pt>
                <c:pt idx="310">
                  <c:v>104.15806624332905</c:v>
                </c:pt>
                <c:pt idx="311">
                  <c:v>103.15873984364539</c:v>
                </c:pt>
                <c:pt idx="312">
                  <c:v>102.1590975726096</c:v>
                </c:pt>
                <c:pt idx="313">
                  <c:v>101.15923939361583</c:v>
                </c:pt>
                <c:pt idx="314">
                  <c:v>100.15926529164868</c:v>
                </c:pt>
                <c:pt idx="315">
                  <c:v>99.159275263285139</c:v>
                </c:pt>
                <c:pt idx="316">
                  <c:v>98.159369306694614</c:v>
                </c:pt>
                <c:pt idx="317">
                  <c:v>97.159647411639625</c:v>
                </c:pt>
                <c:pt idx="318">
                  <c:v>96.160209549476463</c:v>
                </c:pt>
                <c:pt idx="319">
                  <c:v>95.161155663158581</c:v>
                </c:pt>
                <c:pt idx="320">
                  <c:v>94.162585657241991</c:v>
                </c:pt>
                <c:pt idx="321">
                  <c:v>93.164599387895223</c:v>
                </c:pt>
                <c:pt idx="322">
                  <c:v>92.167296652913464</c:v>
                </c:pt>
                <c:pt idx="323">
                  <c:v>91.17077718173924</c:v>
                </c:pt>
                <c:pt idx="324">
                  <c:v>90.175140625489135</c:v>
                </c:pt>
                <c:pt idx="325">
                  <c:v>89.180486546989158</c:v>
                </c:pt>
                <c:pt idx="326">
                  <c:v>88.186914410818261</c:v>
                </c:pt>
                <c:pt idx="327">
                  <c:v>87.194523573362034</c:v>
                </c:pt>
                <c:pt idx="328">
                  <c:v>86.203413272877313</c:v>
                </c:pt>
                <c:pt idx="329">
                  <c:v>85.213682619568146</c:v>
                </c:pt>
                <c:pt idx="330">
                  <c:v>84.225430585675184</c:v>
                </c:pt>
                <c:pt idx="331">
                  <c:v>83.238755995578174</c:v>
                </c:pt>
                <c:pt idx="332">
                  <c:v>82.253757515913989</c:v>
                </c:pt>
                <c:pt idx="333">
                  <c:v>81.270533645709691</c:v>
                </c:pt>
                <c:pt idx="334">
                  <c:v>80.289182706533012</c:v>
                </c:pt>
                <c:pt idx="335">
                  <c:v>79.309802832660026</c:v>
                </c:pt>
                <c:pt idx="336">
                  <c:v>78.332491961262036</c:v>
                </c:pt>
                <c:pt idx="337">
                  <c:v>77.357347822611686</c:v>
                </c:pt>
                <c:pt idx="338">
                  <c:v>76.384467930310308</c:v>
                </c:pt>
                <c:pt idx="339">
                  <c:v>75.413949571536307</c:v>
                </c:pt>
                <c:pt idx="340">
                  <c:v>74.44588979731688</c:v>
                </c:pt>
                <c:pt idx="341">
                  <c:v>73.48038541282267</c:v>
                </c:pt>
                <c:pt idx="342">
                  <c:v>72.5175329676876</c:v>
                </c:pt>
                <c:pt idx="343">
                  <c:v>71.55742874635375</c:v>
                </c:pt>
                <c:pt idx="344">
                  <c:v>70.600168758443232</c:v>
                </c:pt>
                <c:pt idx="345">
                  <c:v>69.645848729157066</c:v>
                </c:pt>
                <c:pt idx="346">
                  <c:v>68.694564089702979</c:v>
                </c:pt>
                <c:pt idx="347">
                  <c:v>67.746409967752101</c:v>
                </c:pt>
                <c:pt idx="348">
                  <c:v>66.80148117792659</c:v>
                </c:pt>
                <c:pt idx="349">
                  <c:v>65.859872212317896</c:v>
                </c:pt>
                <c:pt idx="350">
                  <c:v>64.921677231038018</c:v>
                </c:pt>
                <c:pt idx="351">
                  <c:v>63.986990052803186</c:v>
                </c:pt>
                <c:pt idx="352">
                  <c:v>63.05590414555229</c:v>
                </c:pt>
                <c:pt idx="353">
                  <c:v>62.128512617100242</c:v>
                </c:pt>
                <c:pt idx="354">
                  <c:v>61.204908205826968</c:v>
                </c:pt>
                <c:pt idx="355">
                  <c:v>60.285183271404023</c:v>
                </c:pt>
                <c:pt idx="356">
                  <c:v>59.369429785558317</c:v>
                </c:pt>
                <c:pt idx="357">
                  <c:v>58.457739322875412</c:v>
                </c:pt>
                <c:pt idx="358">
                  <c:v>57.550203051641738</c:v>
                </c:pt>
                <c:pt idx="359">
                  <c:v>56.646911724728227</c:v>
                </c:pt>
                <c:pt idx="360">
                  <c:v>55.747955670514756</c:v>
                </c:pt>
                <c:pt idx="361">
                  <c:v>54.853424783857683</c:v>
                </c:pt>
                <c:pt idx="362">
                  <c:v>53.96340851710017</c:v>
                </c:pt>
                <c:pt idx="363">
                  <c:v>53.077995871127285</c:v>
                </c:pt>
                <c:pt idx="364">
                  <c:v>52.197275386465712</c:v>
                </c:pt>
                <c:pt idx="365">
                  <c:v>51.321335134430065</c:v>
                </c:pt>
                <c:pt idx="366">
                  <c:v>50.450262708315506</c:v>
                </c:pt>
                <c:pt idx="367">
                  <c:v>49.584145214638852</c:v>
                </c:pt>
                <c:pt idx="368">
                  <c:v>48.723069264427622</c:v>
                </c:pt>
                <c:pt idx="369">
                  <c:v>47.867120964559348</c:v>
                </c:pt>
                <c:pt idx="370">
                  <c:v>47.016385909150657</c:v>
                </c:pt>
                <c:pt idx="371">
                  <c:v>46.170949170998234</c:v>
                </c:pt>
                <c:pt idx="372">
                  <c:v>45.330895293071279</c:v>
                </c:pt>
                <c:pt idx="373">
                  <c:v>44.496308280057619</c:v>
                </c:pt>
                <c:pt idx="374">
                  <c:v>43.667271589962994</c:v>
                </c:pt>
                <c:pt idx="375">
                  <c:v>42.843868125765624</c:v>
                </c:pt>
                <c:pt idx="376">
                  <c:v>42.026180227125721</c:v>
                </c:pt>
                <c:pt idx="377">
                  <c:v>41.214289662151728</c:v>
                </c:pt>
                <c:pt idx="378">
                  <c:v>40.408277619223611</c:v>
                </c:pt>
                <c:pt idx="379">
                  <c:v>39.60822469887394</c:v>
                </c:pt>
                <c:pt idx="380">
                  <c:v>38.81421090572811</c:v>
                </c:pt>
                <c:pt idx="381">
                  <c:v>38.026315640503668</c:v>
                </c:pt>
                <c:pt idx="382">
                  <c:v>37.244617692070669</c:v>
                </c:pt>
                <c:pt idx="383">
                  <c:v>36.469195229572435</c:v>
                </c:pt>
                <c:pt idx="384">
                  <c:v>35.700125794609121</c:v>
                </c:pt>
                <c:pt idx="385">
                  <c:v>34.937486293483261</c:v>
                </c:pt>
                <c:pt idx="386">
                  <c:v>34.181352989509506</c:v>
                </c:pt>
                <c:pt idx="387">
                  <c:v>33.431801495388086</c:v>
                </c:pt>
                <c:pt idx="388">
                  <c:v>32.688906765643836</c:v>
                </c:pt>
                <c:pt idx="389">
                  <c:v>31.952743089130593</c:v>
                </c:pt>
                <c:pt idx="390">
                  <c:v>31.223384081602617</c:v>
                </c:pt>
                <c:pt idx="391">
                  <c:v>30.500902678352801</c:v>
                </c:pt>
                <c:pt idx="392">
                  <c:v>29.785371126919458</c:v>
                </c:pt>
                <c:pt idx="393">
                  <c:v>29.07686097986138</c:v>
                </c:pt>
                <c:pt idx="394">
                  <c:v>28.375443087602946</c:v>
                </c:pt>
                <c:pt idx="395">
                  <c:v>27.681187591348788</c:v>
                </c:pt>
                <c:pt idx="396">
                  <c:v>26.99416391607005</c:v>
                </c:pt>
                <c:pt idx="397">
                  <c:v>26.314440763561663</c:v>
                </c:pt>
                <c:pt idx="398">
                  <c:v>25.642086105572531</c:v>
                </c:pt>
                <c:pt idx="399">
                  <c:v>24.977167177008099</c:v>
                </c:pt>
                <c:pt idx="400">
                  <c:v>24.319750469207179</c:v>
                </c:pt>
                <c:pt idx="401">
                  <c:v>23.669901723292668</c:v>
                </c:pt>
                <c:pt idx="402">
                  <c:v>23.027685923597616</c:v>
                </c:pt>
                <c:pt idx="403">
                  <c:v>22.393167291166776</c:v>
                </c:pt>
                <c:pt idx="404">
                  <c:v>21.766409277334716</c:v>
                </c:pt>
                <c:pt idx="405">
                  <c:v>21.147474557380491</c:v>
                </c:pt>
                <c:pt idx="406">
                  <c:v>20.536425024260325</c:v>
                </c:pt>
                <c:pt idx="407">
                  <c:v>19.933321782418233</c:v>
                </c:pt>
                <c:pt idx="408">
                  <c:v>19.338225141675949</c:v>
                </c:pt>
                <c:pt idx="409">
                  <c:v>18.751194611201569</c:v>
                </c:pt>
                <c:pt idx="410">
                  <c:v>18.172288893558971</c:v>
                </c:pt>
                <c:pt idx="411">
                  <c:v>17.60156587883742</c:v>
                </c:pt>
                <c:pt idx="412">
                  <c:v>17.039082638862908</c:v>
                </c:pt>
                <c:pt idx="413">
                  <c:v>16.484895421490648</c:v>
                </c:pt>
                <c:pt idx="414">
                  <c:v>15.939059644980546</c:v>
                </c:pt>
                <c:pt idx="415">
                  <c:v>15.401629892455347</c:v>
                </c:pt>
                <c:pt idx="416">
                  <c:v>14.87265990644255</c:v>
                </c:pt>
                <c:pt idx="417">
                  <c:v>14.352202583499889</c:v>
                </c:pt>
                <c:pt idx="418">
                  <c:v>13.840309968925951</c:v>
                </c:pt>
                <c:pt idx="419">
                  <c:v>13.337033251555567</c:v>
                </c:pt>
                <c:pt idx="420">
                  <c:v>12.842422758641177</c:v>
                </c:pt>
                <c:pt idx="421">
                  <c:v>12.356527950819867</c:v>
                </c:pt>
                <c:pt idx="422">
                  <c:v>11.879397417167468</c:v>
                </c:pt>
                <c:pt idx="423">
                  <c:v>11.411078870339736</c:v>
                </c:pt>
                <c:pt idx="424">
                  <c:v>10.951619141801146</c:v>
                </c:pt>
                <c:pt idx="425">
                  <c:v>10.501064177141643</c:v>
                </c:pt>
                <c:pt idx="426">
                  <c:v>10.059459031482234</c:v>
                </c:pt>
                <c:pt idx="427">
                  <c:v>9.6268478649694629</c:v>
                </c:pt>
                <c:pt idx="428">
                  <c:v>9.2032739383594588</c:v>
                </c:pt>
                <c:pt idx="429">
                  <c:v>8.7887796086919678</c:v>
                </c:pt>
                <c:pt idx="430">
                  <c:v>8.3834063250545086</c:v>
                </c:pt>
                <c:pt idx="431">
                  <c:v>7.9871946244376346</c:v>
                </c:pt>
                <c:pt idx="432">
                  <c:v>7.600184127681203</c:v>
                </c:pt>
                <c:pt idx="433">
                  <c:v>7.2224135355124446</c:v>
                </c:pt>
                <c:pt idx="434">
                  <c:v>6.8539206246757516</c:v>
                </c:pt>
                <c:pt idx="435">
                  <c:v>6.4947422441550913</c:v>
                </c:pt>
                <c:pt idx="436">
                  <c:v>6.1449143114892166</c:v>
                </c:pt>
                <c:pt idx="437">
                  <c:v>5.8044718091799012</c:v>
                </c:pt>
                <c:pt idx="438">
                  <c:v>5.4734487811936674</c:v>
                </c:pt>
                <c:pt idx="439">
                  <c:v>5.1518783295574337</c:v>
                </c:pt>
                <c:pt idx="440">
                  <c:v>4.8397926110483951</c:v>
                </c:pt>
                <c:pt idx="441">
                  <c:v>4.5372228339783618</c:v>
                </c:pt>
                <c:pt idx="442">
                  <c:v>4.2441992550728855</c:v>
                </c:pt>
                <c:pt idx="443">
                  <c:v>3.9607511764456689</c:v>
                </c:pt>
                <c:pt idx="444">
                  <c:v>3.6869069426683296</c:v>
                </c:pt>
                <c:pt idx="445">
                  <c:v>3.422693937936117</c:v>
                </c:pt>
                <c:pt idx="446">
                  <c:v>3.1681385833292808</c:v>
                </c:pt>
                <c:pt idx="447">
                  <c:v>2.9232663341711742</c:v>
                </c:pt>
                <c:pt idx="448">
                  <c:v>2.6881016774826065</c:v>
                </c:pt>
                <c:pt idx="449">
                  <c:v>2.4626681295333555</c:v>
                </c:pt>
                <c:pt idx="450">
                  <c:v>2.2469882334902991</c:v>
                </c:pt>
                <c:pt idx="451">
                  <c:v>2.0410835571633186</c:v>
                </c:pt>
                <c:pt idx="452">
                  <c:v>1.8449746908484599</c:v>
                </c:pt>
                <c:pt idx="453">
                  <c:v>1.658681245268923</c:v>
                </c:pt>
                <c:pt idx="454">
                  <c:v>1.4822218496140493</c:v>
                </c:pt>
                <c:pt idx="455">
                  <c:v>1.3156141496763496</c:v>
                </c:pt>
                <c:pt idx="456">
                  <c:v>1.1588748060869563</c:v>
                </c:pt>
                <c:pt idx="457">
                  <c:v>1.012019492649614</c:v>
                </c:pt>
                <c:pt idx="458">
                  <c:v>0.87506289477330768</c:v>
                </c:pt>
                <c:pt idx="459">
                  <c:v>0.7480187080036842</c:v>
                </c:pt>
                <c:pt idx="460">
                  <c:v>0.63089963665355242</c:v>
                </c:pt>
                <c:pt idx="461">
                  <c:v>0.52371739253244698</c:v>
                </c:pt>
                <c:pt idx="462">
                  <c:v>0.4264826937754691</c:v>
                </c:pt>
                <c:pt idx="463">
                  <c:v>0.33920526377144711</c:v>
                </c:pt>
                <c:pt idx="464">
                  <c:v>0.26189383019067236</c:v>
                </c:pt>
                <c:pt idx="465">
                  <c:v>0.19455612411205436</c:v>
                </c:pt>
                <c:pt idx="466">
                  <c:v>0.1371988792501071</c:v>
                </c:pt>
                <c:pt idx="467">
                  <c:v>8.982783128152505E-2</c:v>
                </c:pt>
                <c:pt idx="468">
                  <c:v>5.2447717271604688E-2</c:v>
                </c:pt>
                <c:pt idx="469">
                  <c:v>2.5062275200610884E-2</c:v>
                </c:pt>
                <c:pt idx="470">
                  <c:v>7.6742435899177508E-3</c:v>
                </c:pt>
                <c:pt idx="471">
                  <c:v>2.8536122820810306E-4</c:v>
                </c:pt>
                <c:pt idx="472">
                  <c:v>2.8963669975468065E-3</c:v>
                </c:pt>
                <c:pt idx="473">
                  <c:v>1.5506999799569599E-2</c:v>
                </c:pt>
                <c:pt idx="474">
                  <c:v>3.8115998581460531E-2</c:v>
                </c:pt>
                <c:pt idx="475">
                  <c:v>7.0721102462201202E-2</c:v>
                </c:pt>
                <c:pt idx="476">
                  <c:v>0.11331905095858019</c:v>
                </c:pt>
                <c:pt idx="477">
                  <c:v>0.16590558431124691</c:v>
                </c:pt>
                <c:pt idx="478">
                  <c:v>0.22847544391066776</c:v>
                </c:pt>
                <c:pt idx="479">
                  <c:v>0.30102237282304145</c:v>
                </c:pt>
                <c:pt idx="480">
                  <c:v>0.38353911641593186</c:v>
                </c:pt>
                <c:pt idx="481">
                  <c:v>0.47601742308373218</c:v>
                </c:pt>
                <c:pt idx="482">
                  <c:v>0.57844804507286085</c:v>
                </c:pt>
                <c:pt idx="483">
                  <c:v>0.69082073940646183</c:v>
                </c:pt>
                <c:pt idx="484">
                  <c:v>0.81312426890873724</c:v>
                </c:pt>
                <c:pt idx="485">
                  <c:v>0.9453464033286707</c:v>
                </c:pt>
                <c:pt idx="486">
                  <c:v>1.0874739205630135</c:v>
                </c:pt>
                <c:pt idx="487">
                  <c:v>1.2394926079784625</c:v>
                </c:pt>
                <c:pt idx="488">
                  <c:v>1.4013872638329588</c:v>
                </c:pt>
                <c:pt idx="489">
                  <c:v>1.5731416987958369</c:v>
                </c:pt>
                <c:pt idx="490">
                  <c:v>1.754738737566754</c:v>
                </c:pt>
                <c:pt idx="491">
                  <c:v>1.9461602205931001</c:v>
                </c:pt>
                <c:pt idx="492">
                  <c:v>2.1473870058861451</c:v>
                </c:pt>
                <c:pt idx="493">
                  <c:v>2.3583989709350277</c:v>
                </c:pt>
                <c:pt idx="494">
                  <c:v>2.5791750147190982</c:v>
                </c:pt>
                <c:pt idx="495">
                  <c:v>2.8096930598179171</c:v>
                </c:pt>
                <c:pt idx="496">
                  <c:v>3.049930054619125</c:v>
                </c:pt>
                <c:pt idx="497">
                  <c:v>3.2998619756234007</c:v>
                </c:pt>
                <c:pt idx="498">
                  <c:v>3.5594638298469476</c:v>
                </c:pt>
                <c:pt idx="499">
                  <c:v>3.8287096573206583</c:v>
                </c:pt>
                <c:pt idx="500">
                  <c:v>4.1075725336861524</c:v>
                </c:pt>
                <c:pt idx="501">
                  <c:v>4.3960245728881944</c:v>
                </c:pt>
                <c:pt idx="502">
                  <c:v>4.6940369299632323</c:v>
                </c:pt>
                <c:pt idx="503">
                  <c:v>5.0015798039239172</c:v>
                </c:pt>
                <c:pt idx="504">
                  <c:v>5.3186224407391052</c:v>
                </c:pt>
                <c:pt idx="505">
                  <c:v>5.645133136409342</c:v>
                </c:pt>
                <c:pt idx="506">
                  <c:v>5.9810792401371344</c:v>
                </c:pt>
                <c:pt idx="507">
                  <c:v>6.3264271575921072</c:v>
                </c:pt>
                <c:pt idx="508">
                  <c:v>6.6811423542702357</c:v>
                </c:pt>
                <c:pt idx="509">
                  <c:v>7.0451893589474963</c:v>
                </c:pt>
                <c:pt idx="510">
                  <c:v>7.418531767226753</c:v>
                </c:pt>
                <c:pt idx="511">
                  <c:v>7.8011322451783798</c:v>
                </c:pt>
                <c:pt idx="512">
                  <c:v>8.19295253307331</c:v>
                </c:pt>
                <c:pt idx="513">
                  <c:v>8.5939534492092946</c:v>
                </c:pt>
                <c:pt idx="514">
                  <c:v>9.0040948938289347</c:v>
                </c:pt>
                <c:pt idx="515">
                  <c:v>9.4233358531295579</c:v>
                </c:pt>
                <c:pt idx="516">
                  <c:v>9.851634403364514</c:v>
                </c:pt>
                <c:pt idx="517">
                  <c:v>10.288947715035761</c:v>
                </c:pt>
                <c:pt idx="518">
                  <c:v>10.735232057176532</c:v>
                </c:pt>
                <c:pt idx="519">
                  <c:v>11.190442801724572</c:v>
                </c:pt>
                <c:pt idx="520">
                  <c:v>11.654534427984686</c:v>
                </c:pt>
                <c:pt idx="521">
                  <c:v>12.127460527181015</c:v>
                </c:pt>
                <c:pt idx="522">
                  <c:v>12.609173807097761</c:v>
                </c:pt>
                <c:pt idx="523">
                  <c:v>13.099626096808393</c:v>
                </c:pt>
                <c:pt idx="524">
                  <c:v>13.598768351492566</c:v>
                </c:pt>
                <c:pt idx="525">
                  <c:v>14.106550657340804</c:v>
                </c:pt>
                <c:pt idx="526">
                  <c:v>14.622922236545662</c:v>
                </c:pt>
                <c:pt idx="527">
                  <c:v>15.147831452379549</c:v>
                </c:pt>
                <c:pt idx="528">
                  <c:v>15.681225814358328</c:v>
                </c:pt>
                <c:pt idx="529">
                  <c:v>16.223051983490222</c:v>
                </c:pt>
                <c:pt idx="530">
                  <c:v>16.773255777609876</c:v>
                </c:pt>
                <c:pt idx="531">
                  <c:v>17.331782176796366</c:v>
                </c:pt>
                <c:pt idx="532">
                  <c:v>17.898575328875296</c:v>
                </c:pt>
                <c:pt idx="533">
                  <c:v>18.473578555003655</c:v>
                </c:pt>
                <c:pt idx="534">
                  <c:v>19.056734355338051</c:v>
                </c:pt>
                <c:pt idx="535">
                  <c:v>19.647984414784418</c:v>
                </c:pt>
                <c:pt idx="536">
                  <c:v>20.247269608829583</c:v>
                </c:pt>
                <c:pt idx="537">
                  <c:v>20.854530009453399</c:v>
                </c:pt>
                <c:pt idx="538">
                  <c:v>21.46970489112195</c:v>
                </c:pt>
                <c:pt idx="539">
                  <c:v>22.092732736859688</c:v>
                </c:pt>
                <c:pt idx="540">
                  <c:v>22.723551244401278</c:v>
                </c:pt>
                <c:pt idx="541">
                  <c:v>23.362097332421556</c:v>
                </c:pt>
                <c:pt idx="542">
                  <c:v>24.008307146843904</c:v>
                </c:pt>
                <c:pt idx="543">
                  <c:v>24.662116067225355</c:v>
                </c:pt>
                <c:pt idx="544">
                  <c:v>25.32345871321877</c:v>
                </c:pt>
                <c:pt idx="545">
                  <c:v>25.99226895111056</c:v>
                </c:pt>
                <c:pt idx="546">
                  <c:v>26.668479900434349</c:v>
                </c:pt>
                <c:pt idx="547">
                  <c:v>27.352023940658682</c:v>
                </c:pt>
                <c:pt idx="548">
                  <c:v>28.042832717949253</c:v>
                </c:pt>
                <c:pt idx="549">
                  <c:v>28.740837152003849</c:v>
                </c:pt>
                <c:pt idx="550">
                  <c:v>29.445967442960807</c:v>
                </c:pt>
                <c:pt idx="551">
                  <c:v>30.158153078378646</c:v>
                </c:pt>
                <c:pt idx="552">
                  <c:v>30.877322840287292</c:v>
                </c:pt>
                <c:pt idx="553">
                  <c:v>31.603404812309932</c:v>
                </c:pt>
                <c:pt idx="554">
                  <c:v>32.33632638685431</c:v>
                </c:pt>
                <c:pt idx="555">
                  <c:v>33.076014272373797</c:v>
                </c:pt>
                <c:pt idx="556">
                  <c:v>33.822394500696234</c:v>
                </c:pt>
                <c:pt idx="557">
                  <c:v>34.575392434420863</c:v>
                </c:pt>
                <c:pt idx="558">
                  <c:v>35.334932774381656</c:v>
                </c:pt>
                <c:pt idx="559">
                  <c:v>36.100939567177626</c:v>
                </c:pt>
                <c:pt idx="560">
                  <c:v>36.873336212767839</c:v>
                </c:pt>
                <c:pt idx="561">
                  <c:v>37.652045472131469</c:v>
                </c:pt>
                <c:pt idx="562">
                  <c:v>38.436989474991364</c:v>
                </c:pt>
                <c:pt idx="563">
                  <c:v>39.228089727601422</c:v>
                </c:pt>
                <c:pt idx="564">
                  <c:v>40.025267120595622</c:v>
                </c:pt>
                <c:pt idx="565">
                  <c:v>40.828441936899061</c:v>
                </c:pt>
                <c:pt idx="566">
                  <c:v>41.637533859699275</c:v>
                </c:pt>
                <c:pt idx="567">
                  <c:v>42.452461980478283</c:v>
                </c:pt>
                <c:pt idx="568">
                  <c:v>43.273144807103137</c:v>
                </c:pt>
                <c:pt idx="569">
                  <c:v>44.099500271975124</c:v>
                </c:pt>
                <c:pt idx="570">
                  <c:v>44.931445740236242</c:v>
                </c:pt>
                <c:pt idx="571">
                  <c:v>45.76889801803302</c:v>
                </c:pt>
                <c:pt idx="572">
                  <c:v>46.611773360835571</c:v>
                </c:pt>
                <c:pt idx="573">
                  <c:v>47.459987481812071</c:v>
                </c:pt>
                <c:pt idx="574">
                  <c:v>48.313455560257125</c:v>
                </c:pt>
                <c:pt idx="575">
                  <c:v>49.172092250074165</c:v>
                </c:pt>
                <c:pt idx="576">
                  <c:v>50.035811688309757</c:v>
                </c:pt>
                <c:pt idx="577">
                  <c:v>50.904527503739828</c:v>
                </c:pt>
                <c:pt idx="578">
                  <c:v>51.778152825506844</c:v>
                </c:pt>
                <c:pt idx="579">
                  <c:v>52.656600291806491</c:v>
                </c:pt>
                <c:pt idx="580">
                  <c:v>53.539782058624262</c:v>
                </c:pt>
                <c:pt idx="581">
                  <c:v>54.427609808519449</c:v>
                </c:pt>
                <c:pt idx="582">
                  <c:v>55.319994759456996</c:v>
                </c:pt>
                <c:pt idx="583">
                  <c:v>56.216847673685308</c:v>
                </c:pt>
                <c:pt idx="584">
                  <c:v>57.118078866660412</c:v>
                </c:pt>
                <c:pt idx="585">
                  <c:v>58.02359821601403</c:v>
                </c:pt>
                <c:pt idx="586">
                  <c:v>58.933315170565912</c:v>
                </c:pt>
                <c:pt idx="587">
                  <c:v>59.847138759378538</c:v>
                </c:pt>
                <c:pt idx="588">
                  <c:v>60.764977600854614</c:v>
                </c:pt>
                <c:pt idx="589">
                  <c:v>61.686739911874866</c:v>
                </c:pt>
                <c:pt idx="590">
                  <c:v>62.612333516976399</c:v>
                </c:pt>
                <c:pt idx="591">
                  <c:v>63.541665857569868</c:v>
                </c:pt>
                <c:pt idx="592">
                  <c:v>64.474644001195742</c:v>
                </c:pt>
                <c:pt idx="593">
                  <c:v>65.411174650817117</c:v>
                </c:pt>
                <c:pt idx="594">
                  <c:v>66.351164154149586</c:v>
                </c:pt>
                <c:pt idx="595">
                  <c:v>67.294518513025935</c:v>
                </c:pt>
                <c:pt idx="596">
                  <c:v>68.241143392796516</c:v>
                </c:pt>
                <c:pt idx="597">
                  <c:v>69.190944131762194</c:v>
                </c:pt>
                <c:pt idx="598">
                  <c:v>70.143825750640644</c:v>
                </c:pt>
                <c:pt idx="599">
                  <c:v>71.099692962063884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E99-4AE1-81D8-89C765C50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2470976"/>
        <c:axId val="1032467712"/>
      </c:scatterChart>
      <c:valAx>
        <c:axId val="10324709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32467712"/>
        <c:crosses val="autoZero"/>
        <c:crossBetween val="midCat"/>
      </c:valAx>
      <c:valAx>
        <c:axId val="1032467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32470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501353530227511E-3"/>
          <c:y val="5.0098309562507222E-2"/>
          <c:w val="0.95682425555837491"/>
          <c:h val="0.930711237726522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prstClr val="black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Sheet1!$A$2:$A$630</c:f>
              <c:numCache>
                <c:formatCode>General</c:formatCode>
                <c:ptCount val="629"/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  <c:pt idx="401">
                  <c:v>4.01</c:v>
                </c:pt>
                <c:pt idx="402">
                  <c:v>4.0199999999999996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4.0599999999999996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4.0999999999999996</c:v>
                </c:pt>
                <c:pt idx="411">
                  <c:v>4.1100000000000003</c:v>
                </c:pt>
                <c:pt idx="412">
                  <c:v>4.12</c:v>
                </c:pt>
                <c:pt idx="413">
                  <c:v>4.13</c:v>
                </c:pt>
                <c:pt idx="414">
                  <c:v>4.1399999999999997</c:v>
                </c:pt>
                <c:pt idx="415">
                  <c:v>4.1500000000000004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4.1900000000000004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4.2300000000000004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4.2699999999999996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4.3099999999999996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4.3499999999999996</c:v>
                </c:pt>
                <c:pt idx="436">
                  <c:v>4.3600000000000003</c:v>
                </c:pt>
                <c:pt idx="437">
                  <c:v>4.37</c:v>
                </c:pt>
                <c:pt idx="438">
                  <c:v>4.38</c:v>
                </c:pt>
                <c:pt idx="439">
                  <c:v>4.3899999999999997</c:v>
                </c:pt>
                <c:pt idx="440">
                  <c:v>4.4000000000000004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4.4400000000000004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4.4800000000000004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4.5199999999999996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4.5599999999999996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4.5999999999999996</c:v>
                </c:pt>
                <c:pt idx="461">
                  <c:v>4.6100000000000003</c:v>
                </c:pt>
                <c:pt idx="462">
                  <c:v>4.62</c:v>
                </c:pt>
                <c:pt idx="463">
                  <c:v>4.63</c:v>
                </c:pt>
                <c:pt idx="464">
                  <c:v>4.6399999999999997</c:v>
                </c:pt>
                <c:pt idx="465">
                  <c:v>4.6500000000000004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4.6900000000000004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4.7300000000000004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4.7699999999999996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4.8099999999999996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4.8499999999999996</c:v>
                </c:pt>
                <c:pt idx="486">
                  <c:v>4.8600000000000003</c:v>
                </c:pt>
                <c:pt idx="487">
                  <c:v>4.87</c:v>
                </c:pt>
                <c:pt idx="488">
                  <c:v>4.88</c:v>
                </c:pt>
                <c:pt idx="489">
                  <c:v>4.8899999999999997</c:v>
                </c:pt>
                <c:pt idx="490">
                  <c:v>4.9000000000000004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4.9400000000000004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4.9800000000000004</c:v>
                </c:pt>
                <c:pt idx="499">
                  <c:v>4.99</c:v>
                </c:pt>
                <c:pt idx="500">
                  <c:v>5</c:v>
                </c:pt>
                <c:pt idx="501">
                  <c:v>5.01</c:v>
                </c:pt>
                <c:pt idx="502">
                  <c:v>5.0199999999999996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5.0599999999999996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5.0999999999999996</c:v>
                </c:pt>
                <c:pt idx="511">
                  <c:v>5.1100000000000003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5.77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</c:numCache>
            </c:numRef>
          </c:xVal>
          <c:yVal>
            <c:numRef>
              <c:f>Sheet1!$B$2:$B$630</c:f>
              <c:numCache>
                <c:formatCode>General</c:formatCode>
                <c:ptCount val="629"/>
                <c:pt idx="167">
                  <c:v>199.50833498101804</c:v>
                </c:pt>
                <c:pt idx="168">
                  <c:v>199.4043202198076</c:v>
                </c:pt>
                <c:pt idx="169">
                  <c:v>199.29036510941185</c:v>
                </c:pt>
                <c:pt idx="170">
                  <c:v>199.16648104524685</c:v>
                </c:pt>
                <c:pt idx="171">
                  <c:v>199.0326804156158</c:v>
                </c:pt>
                <c:pt idx="172">
                  <c:v>198.88897660047013</c:v>
                </c:pt>
                <c:pt idx="173">
                  <c:v>198.73538397007164</c:v>
                </c:pt>
                <c:pt idx="174">
                  <c:v>198.57191788355533</c:v>
                </c:pt>
                <c:pt idx="175">
                  <c:v>198.39859468739371</c:v>
                </c:pt>
                <c:pt idx="176">
                  <c:v>198.21543171376186</c:v>
                </c:pt>
                <c:pt idx="177">
                  <c:v>198.02244727880455</c:v>
                </c:pt>
                <c:pt idx="178">
                  <c:v>197.81966068080447</c:v>
                </c:pt>
                <c:pt idx="179">
                  <c:v>197.60709219825242</c:v>
                </c:pt>
                <c:pt idx="180">
                  <c:v>197.38476308781952</c:v>
                </c:pt>
                <c:pt idx="181">
                  <c:v>197.15269558223153</c:v>
                </c:pt>
                <c:pt idx="182">
                  <c:v>196.91091288804563</c:v>
                </c:pt>
                <c:pt idx="183">
                  <c:v>196.65943918332977</c:v>
                </c:pt>
                <c:pt idx="184">
                  <c:v>196.39829961524481</c:v>
                </c:pt>
                <c:pt idx="185">
                  <c:v>196.12752029753</c:v>
                </c:pt>
                <c:pt idx="186">
                  <c:v>195.84712830789141</c:v>
                </c:pt>
                <c:pt idx="187">
                  <c:v>195.5571516852944</c:v>
                </c:pt>
                <c:pt idx="188">
                  <c:v>195.25761942715954</c:v>
                </c:pt>
                <c:pt idx="189">
                  <c:v>194.94856148646306</c:v>
                </c:pt>
                <c:pt idx="190">
                  <c:v>194.63000876874145</c:v>
                </c:pt>
                <c:pt idx="191">
                  <c:v>194.30199312900106</c:v>
                </c:pt>
                <c:pt idx="192">
                  <c:v>193.96454736853249</c:v>
                </c:pt>
                <c:pt idx="193">
                  <c:v>193.61770523163062</c:v>
                </c:pt>
                <c:pt idx="194">
                  <c:v>193.26150140222006</c:v>
                </c:pt>
                <c:pt idx="195">
                  <c:v>192.89597150038693</c:v>
                </c:pt>
                <c:pt idx="196">
                  <c:v>192.52115207881684</c:v>
                </c:pt>
                <c:pt idx="197">
                  <c:v>192.13708061913954</c:v>
                </c:pt>
                <c:pt idx="198">
                  <c:v>191.74379552818098</c:v>
                </c:pt>
                <c:pt idx="199">
                  <c:v>191.34133613412251</c:v>
                </c:pt>
                <c:pt idx="200">
                  <c:v>190.92974268256819</c:v>
                </c:pt>
                <c:pt idx="201">
                  <c:v>190.50905633252012</c:v>
                </c:pt>
                <c:pt idx="202">
                  <c:v>190.07931915226271</c:v>
                </c:pt>
                <c:pt idx="203">
                  <c:v>189.640574115156</c:v>
                </c:pt>
                <c:pt idx="204">
                  <c:v>189.19286509533796</c:v>
                </c:pt>
                <c:pt idx="205">
                  <c:v>188.73623686333755</c:v>
                </c:pt>
                <c:pt idx="206">
                  <c:v>188.27073508159742</c:v>
                </c:pt>
                <c:pt idx="207">
                  <c:v>187.7964062999078</c:v>
                </c:pt>
                <c:pt idx="208">
                  <c:v>187.31329795075163</c:v>
                </c:pt>
                <c:pt idx="209">
                  <c:v>186.82145834456128</c:v>
                </c:pt>
                <c:pt idx="210">
                  <c:v>186.32093666488737</c:v>
                </c:pt>
                <c:pt idx="211">
                  <c:v>185.81178296348088</c:v>
                </c:pt>
                <c:pt idx="212">
                  <c:v>185.29404815528761</c:v>
                </c:pt>
                <c:pt idx="213">
                  <c:v>184.76778401335699</c:v>
                </c:pt>
                <c:pt idx="214">
                  <c:v>184.23304316366455</c:v>
                </c:pt>
                <c:pt idx="215">
                  <c:v>183.68987907984979</c:v>
                </c:pt>
                <c:pt idx="216">
                  <c:v>183.13834607786831</c:v>
                </c:pt>
                <c:pt idx="217">
                  <c:v>182.5784993105608</c:v>
                </c:pt>
                <c:pt idx="218">
                  <c:v>182.01039476213742</c:v>
                </c:pt>
                <c:pt idx="219">
                  <c:v>181.4340892425796</c:v>
                </c:pt>
                <c:pt idx="220">
                  <c:v>180.84964038195901</c:v>
                </c:pt>
                <c:pt idx="221">
                  <c:v>180.25710662467472</c:v>
                </c:pt>
                <c:pt idx="222">
                  <c:v>179.65654722360864</c:v>
                </c:pt>
                <c:pt idx="223">
                  <c:v>179.04802223420046</c:v>
                </c:pt>
                <c:pt idx="224">
                  <c:v>178.43159250844198</c:v>
                </c:pt>
                <c:pt idx="225">
                  <c:v>177.80731968879212</c:v>
                </c:pt>
                <c:pt idx="226">
                  <c:v>177.17526620201261</c:v>
                </c:pt>
                <c:pt idx="227">
                  <c:v>176.53549525292536</c:v>
                </c:pt>
                <c:pt idx="228">
                  <c:v>175.88807081809222</c:v>
                </c:pt>
                <c:pt idx="229">
                  <c:v>175.23305763941707</c:v>
                </c:pt>
                <c:pt idx="230">
                  <c:v>174.57052121767202</c:v>
                </c:pt>
                <c:pt idx="231">
                  <c:v>173.90052780594709</c:v>
                </c:pt>
                <c:pt idx="232">
                  <c:v>173.22314440302515</c:v>
                </c:pt>
                <c:pt idx="233">
                  <c:v>172.53843874668195</c:v>
                </c:pt>
                <c:pt idx="234">
                  <c:v>171.84647930691261</c:v>
                </c:pt>
                <c:pt idx="235">
                  <c:v>171.14733527908442</c:v>
                </c:pt>
                <c:pt idx="236">
                  <c:v>170.44107657701761</c:v>
                </c:pt>
                <c:pt idx="237">
                  <c:v>169.72777382599378</c:v>
                </c:pt>
                <c:pt idx="238">
                  <c:v>169.00749835569366</c:v>
                </c:pt>
                <c:pt idx="239">
                  <c:v>168.28032219306397</c:v>
                </c:pt>
                <c:pt idx="240">
                  <c:v>167.54631805511508</c:v>
                </c:pt>
                <c:pt idx="241">
                  <c:v>166.80555934164909</c:v>
                </c:pt>
                <c:pt idx="242">
                  <c:v>166.05812012792006</c:v>
                </c:pt>
                <c:pt idx="243">
                  <c:v>165.30407515722646</c:v>
                </c:pt>
                <c:pt idx="244">
                  <c:v>164.54349983343707</c:v>
                </c:pt>
                <c:pt idx="245">
                  <c:v>163.77647021345035</c:v>
                </c:pt>
                <c:pt idx="246">
                  <c:v>163.00306299958922</c:v>
                </c:pt>
                <c:pt idx="247">
                  <c:v>162.22335553193045</c:v>
                </c:pt>
                <c:pt idx="248">
                  <c:v>161.43742578057117</c:v>
                </c:pt>
                <c:pt idx="249">
                  <c:v>160.64535233783147</c:v>
                </c:pt>
                <c:pt idx="250">
                  <c:v>159.84721441039565</c:v>
                </c:pt>
                <c:pt idx="251">
                  <c:v>159.04309181139129</c:v>
                </c:pt>
                <c:pt idx="252">
                  <c:v>158.2330649524082</c:v>
                </c:pt>
                <c:pt idx="253">
                  <c:v>157.41721483545726</c:v>
                </c:pt>
                <c:pt idx="254">
                  <c:v>156.59562304487028</c:v>
                </c:pt>
                <c:pt idx="255">
                  <c:v>155.76837173914168</c:v>
                </c:pt>
                <c:pt idx="256">
                  <c:v>154.93554364271267</c:v>
                </c:pt>
                <c:pt idx="257">
                  <c:v>154.09722203769886</c:v>
                </c:pt>
                <c:pt idx="258">
                  <c:v>153.25349075556213</c:v>
                </c:pt>
                <c:pt idx="259">
                  <c:v>152.40443416872762</c:v>
                </c:pt>
                <c:pt idx="260">
                  <c:v>151.55013718214641</c:v>
                </c:pt>
                <c:pt idx="261">
                  <c:v>150.69068522480535</c:v>
                </c:pt>
                <c:pt idx="262">
                  <c:v>149.82616424118385</c:v>
                </c:pt>
                <c:pt idx="263">
                  <c:v>148.95666068265996</c:v>
                </c:pt>
                <c:pt idx="264">
                  <c:v>148.08226149886482</c:v>
                </c:pt>
                <c:pt idx="265">
                  <c:v>147.20305412898827</c:v>
                </c:pt>
                <c:pt idx="266">
                  <c:v>146.3191264930345</c:v>
                </c:pt>
                <c:pt idx="267">
                  <c:v>145.43056698303064</c:v>
                </c:pt>
                <c:pt idx="268">
                  <c:v>144.5374644541871</c:v>
                </c:pt>
                <c:pt idx="269">
                  <c:v>143.63990821601263</c:v>
                </c:pt>
                <c:pt idx="270">
                  <c:v>142.73798802338297</c:v>
                </c:pt>
                <c:pt idx="271">
                  <c:v>141.83179406756591</c:v>
                </c:pt>
                <c:pt idx="272">
                  <c:v>140.92141696720174</c:v>
                </c:pt>
                <c:pt idx="273">
                  <c:v>140.00694775924194</c:v>
                </c:pt>
                <c:pt idx="274">
                  <c:v>139.08847788984522</c:v>
                </c:pt>
                <c:pt idx="275">
                  <c:v>138.16609920523317</c:v>
                </c:pt>
                <c:pt idx="276">
                  <c:v>137.23990394250558</c:v>
                </c:pt>
                <c:pt idx="277">
                  <c:v>136.30998472041682</c:v>
                </c:pt>
                <c:pt idx="278">
                  <c:v>135.3764345301143</c:v>
                </c:pt>
                <c:pt idx="279">
                  <c:v>134.43934672583902</c:v>
                </c:pt>
                <c:pt idx="280">
                  <c:v>133.49881501559051</c:v>
                </c:pt>
                <c:pt idx="281">
                  <c:v>132.554933451756</c:v>
                </c:pt>
                <c:pt idx="282">
                  <c:v>131.60779642170539</c:v>
                </c:pt>
                <c:pt idx="283">
                  <c:v>130.65749863835231</c:v>
                </c:pt>
                <c:pt idx="284">
                  <c:v>129.70413513068326</c:v>
                </c:pt>
                <c:pt idx="285">
                  <c:v>128.74780123425444</c:v>
                </c:pt>
                <c:pt idx="286">
                  <c:v>127.78859258165868</c:v>
                </c:pt>
                <c:pt idx="287">
                  <c:v>126.82660509296178</c:v>
                </c:pt>
                <c:pt idx="288">
                  <c:v>125.86193496611108</c:v>
                </c:pt>
                <c:pt idx="289">
                  <c:v>124.89467866731526</c:v>
                </c:pt>
                <c:pt idx="290">
                  <c:v>123.92493292139824</c:v>
                </c:pt>
                <c:pt idx="291">
                  <c:v>122.95279470212643</c:v>
                </c:pt>
                <c:pt idx="292">
                  <c:v>121.97836122251169</c:v>
                </c:pt>
                <c:pt idx="293">
                  <c:v>121.00172992508992</c:v>
                </c:pt>
                <c:pt idx="294">
                  <c:v>120.02299847217705</c:v>
                </c:pt>
                <c:pt idx="295">
                  <c:v>119.04226473610271</c:v>
                </c:pt>
                <c:pt idx="296">
                  <c:v>118.05962678942329</c:v>
                </c:pt>
                <c:pt idx="297">
                  <c:v>117.07518289511454</c:v>
                </c:pt>
                <c:pt idx="298">
                  <c:v>116.08903149674558</c:v>
                </c:pt>
                <c:pt idx="299">
                  <c:v>115.10127120863439</c:v>
                </c:pt>
                <c:pt idx="300">
                  <c:v>114.11200080598672</c:v>
                </c:pt>
                <c:pt idx="301">
                  <c:v>113.12131921501842</c:v>
                </c:pt>
                <c:pt idx="302">
                  <c:v>112.12932550306297</c:v>
                </c:pt>
                <c:pt idx="303">
                  <c:v>111.13611886866499</c:v>
                </c:pt>
                <c:pt idx="304">
                  <c:v>110.14179863166018</c:v>
                </c:pt>
                <c:pt idx="305">
                  <c:v>109.14646422324373</c:v>
                </c:pt>
                <c:pt idx="306">
                  <c:v>108.1502151760269</c:v>
                </c:pt>
                <c:pt idx="307">
                  <c:v>107.15315111408437</c:v>
                </c:pt>
                <c:pt idx="308">
                  <c:v>106.15537174299132</c:v>
                </c:pt>
                <c:pt idx="309">
                  <c:v>105.15697683985346</c:v>
                </c:pt>
                <c:pt idx="310">
                  <c:v>104.15806624332905</c:v>
                </c:pt>
                <c:pt idx="311">
                  <c:v>103.15873984364539</c:v>
                </c:pt>
                <c:pt idx="312">
                  <c:v>102.1590975726096</c:v>
                </c:pt>
                <c:pt idx="313">
                  <c:v>101.15923939361583</c:v>
                </c:pt>
                <c:pt idx="314">
                  <c:v>100.15926529164868</c:v>
                </c:pt>
                <c:pt idx="315">
                  <c:v>99.159275263285139</c:v>
                </c:pt>
                <c:pt idx="316">
                  <c:v>98.159369306694614</c:v>
                </c:pt>
                <c:pt idx="317">
                  <c:v>97.159647411639625</c:v>
                </c:pt>
                <c:pt idx="318">
                  <c:v>96.160209549476463</c:v>
                </c:pt>
                <c:pt idx="319">
                  <c:v>95.161155663158581</c:v>
                </c:pt>
                <c:pt idx="320">
                  <c:v>94.162585657241991</c:v>
                </c:pt>
                <c:pt idx="321">
                  <c:v>93.164599387895223</c:v>
                </c:pt>
                <c:pt idx="322">
                  <c:v>92.167296652913464</c:v>
                </c:pt>
                <c:pt idx="323">
                  <c:v>91.17077718173924</c:v>
                </c:pt>
                <c:pt idx="324">
                  <c:v>90.175140625489135</c:v>
                </c:pt>
                <c:pt idx="325">
                  <c:v>89.180486546989158</c:v>
                </c:pt>
                <c:pt idx="326">
                  <c:v>88.186914410818261</c:v>
                </c:pt>
                <c:pt idx="327">
                  <c:v>87.194523573362034</c:v>
                </c:pt>
                <c:pt idx="328">
                  <c:v>86.203413272877313</c:v>
                </c:pt>
                <c:pt idx="329">
                  <c:v>85.213682619568146</c:v>
                </c:pt>
                <c:pt idx="330">
                  <c:v>84.225430585675184</c:v>
                </c:pt>
                <c:pt idx="331">
                  <c:v>83.238755995578174</c:v>
                </c:pt>
                <c:pt idx="332">
                  <c:v>82.253757515913989</c:v>
                </c:pt>
                <c:pt idx="333">
                  <c:v>81.270533645709691</c:v>
                </c:pt>
                <c:pt idx="334">
                  <c:v>80.289182706533012</c:v>
                </c:pt>
                <c:pt idx="335">
                  <c:v>79.309802832660026</c:v>
                </c:pt>
                <c:pt idx="336">
                  <c:v>78.332491961262036</c:v>
                </c:pt>
                <c:pt idx="337">
                  <c:v>77.357347822611686</c:v>
                </c:pt>
                <c:pt idx="338">
                  <c:v>76.384467930310308</c:v>
                </c:pt>
                <c:pt idx="339">
                  <c:v>75.413949571536307</c:v>
                </c:pt>
                <c:pt idx="340">
                  <c:v>74.44588979731688</c:v>
                </c:pt>
                <c:pt idx="341">
                  <c:v>73.48038541282267</c:v>
                </c:pt>
                <c:pt idx="342">
                  <c:v>72.5175329676876</c:v>
                </c:pt>
                <c:pt idx="343">
                  <c:v>71.55742874635375</c:v>
                </c:pt>
                <c:pt idx="344">
                  <c:v>70.600168758443232</c:v>
                </c:pt>
                <c:pt idx="345">
                  <c:v>69.645848729157066</c:v>
                </c:pt>
                <c:pt idx="346">
                  <c:v>68.694564089702979</c:v>
                </c:pt>
                <c:pt idx="347">
                  <c:v>67.746409967752101</c:v>
                </c:pt>
                <c:pt idx="348">
                  <c:v>66.80148117792659</c:v>
                </c:pt>
                <c:pt idx="349">
                  <c:v>65.859872212317896</c:v>
                </c:pt>
                <c:pt idx="350">
                  <c:v>64.921677231038018</c:v>
                </c:pt>
                <c:pt idx="351">
                  <c:v>63.986990052803186</c:v>
                </c:pt>
                <c:pt idx="352">
                  <c:v>63.05590414555229</c:v>
                </c:pt>
                <c:pt idx="353">
                  <c:v>62.128512617100242</c:v>
                </c:pt>
                <c:pt idx="354">
                  <c:v>61.204908205826968</c:v>
                </c:pt>
                <c:pt idx="355">
                  <c:v>60.285183271404023</c:v>
                </c:pt>
                <c:pt idx="356">
                  <c:v>59.369429785558317</c:v>
                </c:pt>
                <c:pt idx="357">
                  <c:v>58.457739322875412</c:v>
                </c:pt>
                <c:pt idx="358">
                  <c:v>57.550203051641738</c:v>
                </c:pt>
                <c:pt idx="359">
                  <c:v>56.646911724728227</c:v>
                </c:pt>
                <c:pt idx="360">
                  <c:v>55.747955670514756</c:v>
                </c:pt>
                <c:pt idx="361">
                  <c:v>54.853424783857683</c:v>
                </c:pt>
                <c:pt idx="362">
                  <c:v>53.96340851710017</c:v>
                </c:pt>
                <c:pt idx="363">
                  <c:v>53.077995871127285</c:v>
                </c:pt>
                <c:pt idx="364">
                  <c:v>52.197275386465712</c:v>
                </c:pt>
                <c:pt idx="365">
                  <c:v>51.321335134430065</c:v>
                </c:pt>
                <c:pt idx="366">
                  <c:v>50.450262708315506</c:v>
                </c:pt>
                <c:pt idx="367">
                  <c:v>49.584145214638852</c:v>
                </c:pt>
                <c:pt idx="368">
                  <c:v>48.723069264427622</c:v>
                </c:pt>
                <c:pt idx="369">
                  <c:v>47.867120964559348</c:v>
                </c:pt>
                <c:pt idx="370">
                  <c:v>47.016385909150657</c:v>
                </c:pt>
                <c:pt idx="371">
                  <c:v>46.170949170998234</c:v>
                </c:pt>
                <c:pt idx="372">
                  <c:v>45.330895293071279</c:v>
                </c:pt>
                <c:pt idx="373">
                  <c:v>44.496308280057619</c:v>
                </c:pt>
                <c:pt idx="374">
                  <c:v>43.667271589962994</c:v>
                </c:pt>
                <c:pt idx="375">
                  <c:v>42.843868125765624</c:v>
                </c:pt>
                <c:pt idx="376">
                  <c:v>42.026180227125721</c:v>
                </c:pt>
                <c:pt idx="377">
                  <c:v>41.214289662151728</c:v>
                </c:pt>
                <c:pt idx="378">
                  <c:v>40.408277619223611</c:v>
                </c:pt>
                <c:pt idx="379">
                  <c:v>39.60822469887394</c:v>
                </c:pt>
                <c:pt idx="380">
                  <c:v>38.81421090572811</c:v>
                </c:pt>
                <c:pt idx="381">
                  <c:v>38.026315640503668</c:v>
                </c:pt>
                <c:pt idx="382">
                  <c:v>37.244617692070669</c:v>
                </c:pt>
                <c:pt idx="383">
                  <c:v>36.469195229572435</c:v>
                </c:pt>
                <c:pt idx="384">
                  <c:v>35.700125794609121</c:v>
                </c:pt>
                <c:pt idx="385">
                  <c:v>34.937486293483261</c:v>
                </c:pt>
                <c:pt idx="386">
                  <c:v>34.181352989509506</c:v>
                </c:pt>
                <c:pt idx="387">
                  <c:v>33.431801495388086</c:v>
                </c:pt>
                <c:pt idx="388">
                  <c:v>32.688906765643836</c:v>
                </c:pt>
                <c:pt idx="389">
                  <c:v>31.952743089130593</c:v>
                </c:pt>
                <c:pt idx="390">
                  <c:v>31.223384081602617</c:v>
                </c:pt>
                <c:pt idx="391">
                  <c:v>30.500902678352801</c:v>
                </c:pt>
                <c:pt idx="392">
                  <c:v>29.785371126919458</c:v>
                </c:pt>
                <c:pt idx="393">
                  <c:v>29.07686097986138</c:v>
                </c:pt>
                <c:pt idx="394">
                  <c:v>28.375443087602946</c:v>
                </c:pt>
                <c:pt idx="395">
                  <c:v>27.681187591348788</c:v>
                </c:pt>
                <c:pt idx="396">
                  <c:v>26.99416391607005</c:v>
                </c:pt>
                <c:pt idx="397">
                  <c:v>26.314440763561663</c:v>
                </c:pt>
                <c:pt idx="398">
                  <c:v>25.642086105572531</c:v>
                </c:pt>
                <c:pt idx="399">
                  <c:v>24.977167177008099</c:v>
                </c:pt>
                <c:pt idx="400">
                  <c:v>24.319750469207179</c:v>
                </c:pt>
                <c:pt idx="401">
                  <c:v>23.669901723292668</c:v>
                </c:pt>
                <c:pt idx="402">
                  <c:v>23.027685923597616</c:v>
                </c:pt>
                <c:pt idx="403">
                  <c:v>22.393167291166776</c:v>
                </c:pt>
                <c:pt idx="404">
                  <c:v>21.766409277334716</c:v>
                </c:pt>
                <c:pt idx="405">
                  <c:v>21.147474557380491</c:v>
                </c:pt>
                <c:pt idx="406">
                  <c:v>20.536425024260325</c:v>
                </c:pt>
                <c:pt idx="407">
                  <c:v>19.933321782418233</c:v>
                </c:pt>
                <c:pt idx="408">
                  <c:v>19.338225141675949</c:v>
                </c:pt>
                <c:pt idx="409">
                  <c:v>18.751194611201569</c:v>
                </c:pt>
                <c:pt idx="410">
                  <c:v>18.172288893558971</c:v>
                </c:pt>
                <c:pt idx="411">
                  <c:v>17.60156587883742</c:v>
                </c:pt>
                <c:pt idx="412">
                  <c:v>17.039082638862908</c:v>
                </c:pt>
                <c:pt idx="413">
                  <c:v>16.484895421490648</c:v>
                </c:pt>
                <c:pt idx="414">
                  <c:v>15.939059644980546</c:v>
                </c:pt>
                <c:pt idx="415">
                  <c:v>15.401629892455347</c:v>
                </c:pt>
                <c:pt idx="416">
                  <c:v>14.87265990644255</c:v>
                </c:pt>
                <c:pt idx="417">
                  <c:v>14.352202583499889</c:v>
                </c:pt>
                <c:pt idx="418">
                  <c:v>13.840309968925951</c:v>
                </c:pt>
                <c:pt idx="419">
                  <c:v>13.337033251555567</c:v>
                </c:pt>
                <c:pt idx="420">
                  <c:v>12.842422758641177</c:v>
                </c:pt>
                <c:pt idx="421">
                  <c:v>12.356527950819867</c:v>
                </c:pt>
                <c:pt idx="422">
                  <c:v>11.879397417167468</c:v>
                </c:pt>
                <c:pt idx="423">
                  <c:v>11.411078870339736</c:v>
                </c:pt>
                <c:pt idx="424">
                  <c:v>10.951619141801146</c:v>
                </c:pt>
                <c:pt idx="425">
                  <c:v>10.501064177141643</c:v>
                </c:pt>
                <c:pt idx="426">
                  <c:v>10.059459031482234</c:v>
                </c:pt>
                <c:pt idx="427">
                  <c:v>9.6268478649694629</c:v>
                </c:pt>
                <c:pt idx="428">
                  <c:v>9.2032739383594588</c:v>
                </c:pt>
                <c:pt idx="429">
                  <c:v>8.7887796086919678</c:v>
                </c:pt>
                <c:pt idx="430">
                  <c:v>8.3834063250545086</c:v>
                </c:pt>
                <c:pt idx="431">
                  <c:v>7.9871946244376346</c:v>
                </c:pt>
                <c:pt idx="432">
                  <c:v>7.600184127681203</c:v>
                </c:pt>
                <c:pt idx="433">
                  <c:v>7.2224135355124446</c:v>
                </c:pt>
                <c:pt idx="434">
                  <c:v>6.8539206246757516</c:v>
                </c:pt>
                <c:pt idx="435">
                  <c:v>6.4947422441550913</c:v>
                </c:pt>
                <c:pt idx="436">
                  <c:v>6.1449143114892166</c:v>
                </c:pt>
                <c:pt idx="437">
                  <c:v>5.8044718091799012</c:v>
                </c:pt>
                <c:pt idx="438">
                  <c:v>5.4734487811936674</c:v>
                </c:pt>
                <c:pt idx="439">
                  <c:v>5.1518783295574337</c:v>
                </c:pt>
                <c:pt idx="440">
                  <c:v>4.8397926110483951</c:v>
                </c:pt>
                <c:pt idx="441">
                  <c:v>4.5372228339783618</c:v>
                </c:pt>
                <c:pt idx="442">
                  <c:v>4.2441992550728855</c:v>
                </c:pt>
                <c:pt idx="443">
                  <c:v>3.9607511764456689</c:v>
                </c:pt>
                <c:pt idx="444">
                  <c:v>3.6869069426683296</c:v>
                </c:pt>
                <c:pt idx="445">
                  <c:v>3.422693937936117</c:v>
                </c:pt>
                <c:pt idx="446">
                  <c:v>3.1681385833292808</c:v>
                </c:pt>
                <c:pt idx="447">
                  <c:v>2.9232663341711742</c:v>
                </c:pt>
                <c:pt idx="448">
                  <c:v>2.6881016774826065</c:v>
                </c:pt>
                <c:pt idx="449">
                  <c:v>2.4626681295333555</c:v>
                </c:pt>
                <c:pt idx="450">
                  <c:v>2.2469882334902991</c:v>
                </c:pt>
                <c:pt idx="451">
                  <c:v>2.0410835571633186</c:v>
                </c:pt>
                <c:pt idx="452">
                  <c:v>1.8449746908484599</c:v>
                </c:pt>
                <c:pt idx="453">
                  <c:v>1.658681245268923</c:v>
                </c:pt>
                <c:pt idx="454">
                  <c:v>1.4822218496140493</c:v>
                </c:pt>
                <c:pt idx="455">
                  <c:v>1.3156141496763496</c:v>
                </c:pt>
                <c:pt idx="456">
                  <c:v>1.1588748060869563</c:v>
                </c:pt>
                <c:pt idx="457">
                  <c:v>1.012019492649614</c:v>
                </c:pt>
                <c:pt idx="458">
                  <c:v>0.87506289477330768</c:v>
                </c:pt>
                <c:pt idx="459">
                  <c:v>0.7480187080036842</c:v>
                </c:pt>
                <c:pt idx="460">
                  <c:v>0.63089963665355242</c:v>
                </c:pt>
                <c:pt idx="461">
                  <c:v>0.52371739253244698</c:v>
                </c:pt>
                <c:pt idx="462">
                  <c:v>0.4264826937754691</c:v>
                </c:pt>
                <c:pt idx="463">
                  <c:v>0.33920526377144711</c:v>
                </c:pt>
                <c:pt idx="464">
                  <c:v>0.26189383019067236</c:v>
                </c:pt>
                <c:pt idx="465">
                  <c:v>0.19455612411205436</c:v>
                </c:pt>
                <c:pt idx="466">
                  <c:v>0.1371988792501071</c:v>
                </c:pt>
                <c:pt idx="467">
                  <c:v>8.982783128152505E-2</c:v>
                </c:pt>
                <c:pt idx="468">
                  <c:v>5.2447717271604688E-2</c:v>
                </c:pt>
                <c:pt idx="469">
                  <c:v>2.5062275200610884E-2</c:v>
                </c:pt>
                <c:pt idx="470">
                  <c:v>7.6742435899177508E-3</c:v>
                </c:pt>
                <c:pt idx="471">
                  <c:v>2.8536122820810306E-4</c:v>
                </c:pt>
                <c:pt idx="472">
                  <c:v>2.8963669975468065E-3</c:v>
                </c:pt>
                <c:pt idx="473">
                  <c:v>1.5506999799569599E-2</c:v>
                </c:pt>
                <c:pt idx="474">
                  <c:v>3.8115998581460531E-2</c:v>
                </c:pt>
                <c:pt idx="475">
                  <c:v>7.0721102462201202E-2</c:v>
                </c:pt>
                <c:pt idx="476">
                  <c:v>0.11331905095858019</c:v>
                </c:pt>
                <c:pt idx="477">
                  <c:v>0.16590558431124691</c:v>
                </c:pt>
                <c:pt idx="478">
                  <c:v>0.22847544391066776</c:v>
                </c:pt>
                <c:pt idx="479">
                  <c:v>0.30102237282304145</c:v>
                </c:pt>
                <c:pt idx="480">
                  <c:v>0.38353911641593186</c:v>
                </c:pt>
                <c:pt idx="481">
                  <c:v>0.47601742308373218</c:v>
                </c:pt>
                <c:pt idx="482">
                  <c:v>0.57844804507286085</c:v>
                </c:pt>
                <c:pt idx="483">
                  <c:v>0.69082073940646183</c:v>
                </c:pt>
                <c:pt idx="484">
                  <c:v>0.81312426890873724</c:v>
                </c:pt>
                <c:pt idx="485">
                  <c:v>0.9453464033286707</c:v>
                </c:pt>
                <c:pt idx="486">
                  <c:v>1.0874739205630135</c:v>
                </c:pt>
                <c:pt idx="487">
                  <c:v>1.2394926079784625</c:v>
                </c:pt>
                <c:pt idx="488">
                  <c:v>1.4013872638329588</c:v>
                </c:pt>
                <c:pt idx="489">
                  <c:v>1.5731416987958369</c:v>
                </c:pt>
                <c:pt idx="490">
                  <c:v>1.754738737566754</c:v>
                </c:pt>
                <c:pt idx="491">
                  <c:v>1.9461602205931001</c:v>
                </c:pt>
                <c:pt idx="492">
                  <c:v>2.1473870058861451</c:v>
                </c:pt>
                <c:pt idx="493">
                  <c:v>2.3583989709350277</c:v>
                </c:pt>
                <c:pt idx="494">
                  <c:v>2.5791750147190982</c:v>
                </c:pt>
                <c:pt idx="495">
                  <c:v>2.8096930598179171</c:v>
                </c:pt>
                <c:pt idx="496">
                  <c:v>3.049930054619125</c:v>
                </c:pt>
                <c:pt idx="497">
                  <c:v>3.2998619756234007</c:v>
                </c:pt>
                <c:pt idx="498">
                  <c:v>3.5594638298469476</c:v>
                </c:pt>
                <c:pt idx="499">
                  <c:v>3.8287096573206583</c:v>
                </c:pt>
                <c:pt idx="500">
                  <c:v>4.1075725336861524</c:v>
                </c:pt>
                <c:pt idx="501">
                  <c:v>4.3960245728881944</c:v>
                </c:pt>
                <c:pt idx="502">
                  <c:v>4.6940369299632323</c:v>
                </c:pt>
                <c:pt idx="503">
                  <c:v>5.0015798039239172</c:v>
                </c:pt>
                <c:pt idx="504">
                  <c:v>5.3186224407391052</c:v>
                </c:pt>
                <c:pt idx="505">
                  <c:v>5.645133136409342</c:v>
                </c:pt>
                <c:pt idx="506">
                  <c:v>5.9810792401371344</c:v>
                </c:pt>
                <c:pt idx="507">
                  <c:v>6.3264271575921072</c:v>
                </c:pt>
                <c:pt idx="508">
                  <c:v>6.6811423542702357</c:v>
                </c:pt>
                <c:pt idx="509">
                  <c:v>7.0451893589474963</c:v>
                </c:pt>
                <c:pt idx="510">
                  <c:v>7.418531767226753</c:v>
                </c:pt>
                <c:pt idx="511">
                  <c:v>7.8011322451783798</c:v>
                </c:pt>
                <c:pt idx="512">
                  <c:v>8.19295253307331</c:v>
                </c:pt>
                <c:pt idx="513">
                  <c:v>8.5939534492092946</c:v>
                </c:pt>
                <c:pt idx="514">
                  <c:v>9.0040948938289347</c:v>
                </c:pt>
                <c:pt idx="515">
                  <c:v>9.4233358531295579</c:v>
                </c:pt>
                <c:pt idx="516">
                  <c:v>9.851634403364514</c:v>
                </c:pt>
                <c:pt idx="517">
                  <c:v>10.288947715035761</c:v>
                </c:pt>
                <c:pt idx="518">
                  <c:v>10.735232057176532</c:v>
                </c:pt>
                <c:pt idx="519">
                  <c:v>11.190442801724572</c:v>
                </c:pt>
                <c:pt idx="520">
                  <c:v>11.654534427984686</c:v>
                </c:pt>
                <c:pt idx="521">
                  <c:v>12.127460527181015</c:v>
                </c:pt>
                <c:pt idx="522">
                  <c:v>12.609173807097761</c:v>
                </c:pt>
                <c:pt idx="523">
                  <c:v>13.099626096808393</c:v>
                </c:pt>
                <c:pt idx="524">
                  <c:v>13.598768351492566</c:v>
                </c:pt>
                <c:pt idx="525">
                  <c:v>14.106550657340804</c:v>
                </c:pt>
                <c:pt idx="526">
                  <c:v>14.622922236545662</c:v>
                </c:pt>
                <c:pt idx="527">
                  <c:v>15.147831452379549</c:v>
                </c:pt>
                <c:pt idx="528">
                  <c:v>15.681225814358328</c:v>
                </c:pt>
                <c:pt idx="529">
                  <c:v>16.223051983490222</c:v>
                </c:pt>
                <c:pt idx="530">
                  <c:v>16.773255777609876</c:v>
                </c:pt>
                <c:pt idx="531">
                  <c:v>17.331782176796366</c:v>
                </c:pt>
                <c:pt idx="532">
                  <c:v>17.898575328875296</c:v>
                </c:pt>
                <c:pt idx="533">
                  <c:v>18.473578555003655</c:v>
                </c:pt>
                <c:pt idx="534">
                  <c:v>19.056734355338051</c:v>
                </c:pt>
                <c:pt idx="535">
                  <c:v>19.647984414784418</c:v>
                </c:pt>
                <c:pt idx="536">
                  <c:v>20.247269608829583</c:v>
                </c:pt>
                <c:pt idx="537">
                  <c:v>20.854530009453399</c:v>
                </c:pt>
                <c:pt idx="538">
                  <c:v>21.46970489112195</c:v>
                </c:pt>
                <c:pt idx="539">
                  <c:v>22.092732736859688</c:v>
                </c:pt>
                <c:pt idx="540">
                  <c:v>22.723551244401278</c:v>
                </c:pt>
                <c:pt idx="541">
                  <c:v>23.362097332421556</c:v>
                </c:pt>
                <c:pt idx="542">
                  <c:v>24.008307146843904</c:v>
                </c:pt>
                <c:pt idx="543">
                  <c:v>24.662116067225355</c:v>
                </c:pt>
                <c:pt idx="544">
                  <c:v>25.32345871321877</c:v>
                </c:pt>
                <c:pt idx="545">
                  <c:v>25.99226895111056</c:v>
                </c:pt>
                <c:pt idx="546">
                  <c:v>26.668479900434349</c:v>
                </c:pt>
                <c:pt idx="547">
                  <c:v>27.352023940658682</c:v>
                </c:pt>
                <c:pt idx="548">
                  <c:v>28.042832717949253</c:v>
                </c:pt>
                <c:pt idx="549">
                  <c:v>28.740837152003849</c:v>
                </c:pt>
                <c:pt idx="550">
                  <c:v>29.445967442960807</c:v>
                </c:pt>
                <c:pt idx="551">
                  <c:v>30.158153078378646</c:v>
                </c:pt>
                <c:pt idx="552">
                  <c:v>30.877322840287292</c:v>
                </c:pt>
                <c:pt idx="553">
                  <c:v>31.603404812309932</c:v>
                </c:pt>
                <c:pt idx="554">
                  <c:v>32.33632638685431</c:v>
                </c:pt>
                <c:pt idx="555">
                  <c:v>33.076014272373797</c:v>
                </c:pt>
                <c:pt idx="556">
                  <c:v>33.822394500696234</c:v>
                </c:pt>
                <c:pt idx="557">
                  <c:v>34.575392434420863</c:v>
                </c:pt>
                <c:pt idx="558">
                  <c:v>35.334932774381656</c:v>
                </c:pt>
                <c:pt idx="559">
                  <c:v>36.100939567177626</c:v>
                </c:pt>
                <c:pt idx="560">
                  <c:v>36.873336212767839</c:v>
                </c:pt>
                <c:pt idx="561">
                  <c:v>37.652045472131469</c:v>
                </c:pt>
                <c:pt idx="562">
                  <c:v>38.436989474991364</c:v>
                </c:pt>
                <c:pt idx="563">
                  <c:v>39.228089727601422</c:v>
                </c:pt>
                <c:pt idx="564">
                  <c:v>40.025267120595622</c:v>
                </c:pt>
                <c:pt idx="565">
                  <c:v>40.828441936899061</c:v>
                </c:pt>
                <c:pt idx="566">
                  <c:v>41.637533859699275</c:v>
                </c:pt>
                <c:pt idx="567">
                  <c:v>42.452461980478283</c:v>
                </c:pt>
                <c:pt idx="568">
                  <c:v>43.273144807103137</c:v>
                </c:pt>
                <c:pt idx="569">
                  <c:v>44.099500271975124</c:v>
                </c:pt>
                <c:pt idx="570">
                  <c:v>44.931445740236242</c:v>
                </c:pt>
                <c:pt idx="571">
                  <c:v>45.76889801803302</c:v>
                </c:pt>
                <c:pt idx="572">
                  <c:v>46.611773360835571</c:v>
                </c:pt>
                <c:pt idx="573">
                  <c:v>47.459987481812071</c:v>
                </c:pt>
                <c:pt idx="574">
                  <c:v>48.313455560257125</c:v>
                </c:pt>
                <c:pt idx="575">
                  <c:v>49.172092250074165</c:v>
                </c:pt>
                <c:pt idx="576">
                  <c:v>50.035811688309757</c:v>
                </c:pt>
                <c:pt idx="577">
                  <c:v>50.904527503739828</c:v>
                </c:pt>
                <c:pt idx="578">
                  <c:v>51.778152825506844</c:v>
                </c:pt>
                <c:pt idx="579">
                  <c:v>52.656600291806491</c:v>
                </c:pt>
                <c:pt idx="580">
                  <c:v>53.539782058624262</c:v>
                </c:pt>
                <c:pt idx="581">
                  <c:v>54.427609808519449</c:v>
                </c:pt>
                <c:pt idx="582">
                  <c:v>55.319994759456996</c:v>
                </c:pt>
                <c:pt idx="583">
                  <c:v>56.216847673685308</c:v>
                </c:pt>
                <c:pt idx="584">
                  <c:v>57.118078866660412</c:v>
                </c:pt>
                <c:pt idx="585">
                  <c:v>58.02359821601403</c:v>
                </c:pt>
                <c:pt idx="586">
                  <c:v>58.933315170565912</c:v>
                </c:pt>
                <c:pt idx="587">
                  <c:v>59.847138759378538</c:v>
                </c:pt>
                <c:pt idx="588">
                  <c:v>60.764977600854614</c:v>
                </c:pt>
                <c:pt idx="589">
                  <c:v>61.686739911874866</c:v>
                </c:pt>
                <c:pt idx="590">
                  <c:v>62.612333516976399</c:v>
                </c:pt>
                <c:pt idx="591">
                  <c:v>63.541665857569868</c:v>
                </c:pt>
                <c:pt idx="592">
                  <c:v>64.474644001195742</c:v>
                </c:pt>
                <c:pt idx="593">
                  <c:v>65.411174650817117</c:v>
                </c:pt>
                <c:pt idx="594">
                  <c:v>66.351164154149586</c:v>
                </c:pt>
                <c:pt idx="595">
                  <c:v>67.294518513025935</c:v>
                </c:pt>
                <c:pt idx="596">
                  <c:v>68.241143392796516</c:v>
                </c:pt>
                <c:pt idx="597">
                  <c:v>69.190944131762194</c:v>
                </c:pt>
                <c:pt idx="598">
                  <c:v>70.143825750640644</c:v>
                </c:pt>
                <c:pt idx="599">
                  <c:v>71.099692962063884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0A1-41F1-B0E8-0CA11757F3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2459552"/>
        <c:axId val="1032470432"/>
      </c:scatterChart>
      <c:valAx>
        <c:axId val="1032459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32470432"/>
        <c:crosses val="autoZero"/>
        <c:crossBetween val="midCat"/>
      </c:valAx>
      <c:valAx>
        <c:axId val="10324704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32459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5C09D-E245-48FB-89F4-1FC6DB8B2588}" type="datetimeFigureOut">
              <a:rPr lang="en-US"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B6F54-822B-449E-9F3E-1F6CD1E26A6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9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7A820DD-81EF-45F2-976F-377F6597C6DE}" type="datetime1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A22E-963C-4EA9-BBD3-3B00554EDEC0}" type="datetime1">
              <a:rPr lang="en-US" smtClean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27E4-5C50-433C-ABAA-CF510350A630}" type="datetime1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0929-C94F-41F3-BD87-051A408F1C86}" type="datetime1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32A2-A407-419B-A6AA-F5A6C14038BB}" type="datetime1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862-DA3C-4802-A71A-1C8810333BC0}" type="datetime1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4BED-DE24-49F3-8F63-D6238C3A2F69}" type="datetime1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A9A-46DC-4759-B9BB-1390DE72CCE5}" type="datetime1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B683-F55D-49FF-999A-379B0E0813BA}" type="datetime1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190C-482B-49D3-B211-6FEC2F4E1AE8}" type="datetime1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8631-BA14-4ADB-A48B-F9799A2181E9}" type="datetime1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84B4-4078-4243-AD1C-6768BD2A4605}" type="datetime1">
              <a:rPr lang="en-US" smtClean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2F93-A1FD-41DE-8BF0-8A474CD17E7F}" type="datetime1">
              <a:rPr lang="en-US" smtClean="0"/>
              <a:t>5/25/2017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A060-76AE-4366-B056-1D535E9428E6}" type="datetime1">
              <a:rPr lang="en-US" smtClean="0"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C67-F323-404B-A180-EFF80552B78E}" type="datetime1">
              <a:rPr lang="en-US" smtClean="0"/>
              <a:t>5/25/2017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E5D7-A1AF-4F70-9777-5174452B8D88}" type="datetime1">
              <a:rPr lang="en-US" smtClean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534A-277B-486D-8EF9-E650F13B0D83}" type="datetime1">
              <a:rPr lang="en-US" smtClean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200E3D-2298-4905-A1E5-556A8EC05415}" type="datetime1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12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30.png"/><Relationship Id="rId5" Type="http://schemas.openxmlformats.org/officeDocument/2006/relationships/image" Target="../media/image390.png"/><Relationship Id="rId10" Type="http://schemas.openxmlformats.org/officeDocument/2006/relationships/image" Target="../media/image290.png"/><Relationship Id="rId9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858" y="2261936"/>
            <a:ext cx="7197726" cy="1825380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Պատկերների հետազոտում եվ օբյեկտների հայտնաբերում</a:t>
            </a:r>
            <a:endParaRPr lang="en-US" sz="3600" dirty="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864" y="956887"/>
            <a:ext cx="907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y-AM" sz="2400" dirty="0" smtClean="0"/>
              <a:t>ՀԱՅԱՍՏԱՆԻ ԱԶԳԱՅԻՆ ՊՈԼԻՏԵԽՆԻԿԱԿԱՆ ՀԱՄԱԼՍԱՐԱՆ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694768" y="4930700"/>
            <a:ext cx="4566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Խումբ</a:t>
            </a:r>
            <a:r>
              <a:rPr lang="en-US" dirty="0" smtClean="0"/>
              <a:t>`</a:t>
            </a:r>
            <a:r>
              <a:rPr lang="hy-AM" dirty="0" smtClean="0"/>
              <a:t>		</a:t>
            </a:r>
            <a:r>
              <a:rPr lang="hy-AM" dirty="0">
                <a:latin typeface="Sylfaen" panose="010A0502050306030303" pitchFamily="18" charset="0"/>
              </a:rPr>
              <a:t>Հ</a:t>
            </a:r>
            <a:r>
              <a:rPr lang="hy-AM" dirty="0" smtClean="0"/>
              <a:t>355-1</a:t>
            </a:r>
            <a:r>
              <a:rPr lang="en-US" dirty="0" smtClean="0"/>
              <a:t> </a:t>
            </a:r>
            <a:r>
              <a:rPr lang="hy-AM" dirty="0" smtClean="0"/>
              <a:t/>
            </a:r>
            <a:br>
              <a:rPr lang="hy-AM" dirty="0" smtClean="0"/>
            </a:br>
            <a:r>
              <a:rPr lang="hy-AM" dirty="0" smtClean="0"/>
              <a:t>Ուսանող՝	Գևորգ Հարությունյան</a:t>
            </a:r>
          </a:p>
          <a:p>
            <a:r>
              <a:rPr lang="hy-AM" dirty="0" smtClean="0"/>
              <a:t>Ղեկավար՝	Ռոբերտ Հակոբյան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Լցոնում</a:t>
            </a:r>
            <a:r>
              <a:rPr lang="en-US" dirty="0" smtClean="0"/>
              <a:t> </a:t>
            </a:r>
            <a:r>
              <a:rPr lang="hy-AM" dirty="0" smtClean="0"/>
              <a:t>Ֆիքսված</a:t>
            </a:r>
            <a:r>
              <a:rPr lang="en-US" dirty="0" smtClean="0"/>
              <a:t> </a:t>
            </a:r>
            <a:r>
              <a:rPr lang="hy-AM" dirty="0" smtClean="0"/>
              <a:t>և Լողացող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51" y="2334741"/>
            <a:ext cx="4313997" cy="2921000"/>
          </a:xfrm>
        </p:spPr>
      </p:pic>
      <p:pic>
        <p:nvPicPr>
          <p:cNvPr id="4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87" y="2334741"/>
            <a:ext cx="4292706" cy="2921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2334741"/>
            <a:ext cx="2231811" cy="2921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45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Պատկերի բուրգեր</a:t>
            </a:r>
            <a:br>
              <a:rPr lang="hy-AM" dirty="0"/>
            </a:br>
            <a:r>
              <a:rPr lang="hy-AM" dirty="0"/>
              <a:t>Գաուսիան բուրգեր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33020" y="2949575"/>
            <a:ext cx="3115328" cy="292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819" y="3869397"/>
            <a:ext cx="2099597" cy="2001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887" y="2977863"/>
            <a:ext cx="3091173" cy="28927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591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Պատկերի բուրգեր</a:t>
            </a:r>
            <a:br>
              <a:rPr lang="hy-AM" dirty="0"/>
            </a:br>
            <a:r>
              <a:rPr lang="hy-AM" dirty="0" smtClean="0"/>
              <a:t>Լապլասիան բուրգեր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032" y="2500581"/>
            <a:ext cx="3150206" cy="2935280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965" y="2500581"/>
            <a:ext cx="3115328" cy="2921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1090917" y="2500581"/>
            <a:ext cx="3323309" cy="293528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86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709" y="2486911"/>
            <a:ext cx="3917065" cy="3049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54" y="2494026"/>
            <a:ext cx="4893120" cy="304736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pPr algn="ctr"/>
            <a:r>
              <a:rPr lang="en-US" dirty="0" err="1"/>
              <a:t>Պատկերների</a:t>
            </a:r>
            <a:r>
              <a:rPr lang="en-US" dirty="0"/>
              <a:t> </a:t>
            </a:r>
            <a:r>
              <a:rPr lang="en-US" dirty="0" err="1"/>
              <a:t>ձևափոխում</a:t>
            </a:r>
            <a:r>
              <a:rPr lang="en-US" dirty="0"/>
              <a:t/>
            </a:r>
            <a:br>
              <a:rPr lang="en-US" dirty="0"/>
            </a:br>
            <a:r>
              <a:rPr lang="hy-AM" dirty="0"/>
              <a:t>Հոուֆ</a:t>
            </a:r>
            <a:r>
              <a:rPr lang="en-US" dirty="0"/>
              <a:t>(Hough)-</a:t>
            </a:r>
            <a:r>
              <a:rPr lang="hy-AM" dirty="0" smtClean="0"/>
              <a:t>ի</a:t>
            </a:r>
            <a:r>
              <a:rPr lang="en-US" dirty="0" smtClean="0"/>
              <a:t> </a:t>
            </a:r>
            <a:r>
              <a:rPr lang="en-US" dirty="0" err="1"/>
              <a:t>ձևափոխում</a:t>
            </a:r>
            <a:endParaRPr lang="en-US" dirty="0"/>
          </a:p>
        </p:txBody>
      </p:sp>
      <p:sp>
        <p:nvSpPr>
          <p:cNvPr id="7" name="Arc 6"/>
          <p:cNvSpPr/>
          <p:nvPr/>
        </p:nvSpPr>
        <p:spPr>
          <a:xfrm rot="5685626">
            <a:off x="2101489" y="2652399"/>
            <a:ext cx="329593" cy="429284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89522" y="3826925"/>
                <a:ext cx="770660" cy="391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522" y="3826925"/>
                <a:ext cx="770660" cy="391646"/>
              </a:xfrm>
              <a:prstGeom prst="rect">
                <a:avLst/>
              </a:prstGeom>
              <a:blipFill rotWithShape="0">
                <a:blip r:embed="rId5"/>
                <a:stretch>
                  <a:fillRect l="-6250" t="-6061" r="-4688"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09214" y="4763097"/>
                <a:ext cx="7732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214" y="4763097"/>
                <a:ext cx="77322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250" t="-6349" r="-625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9"/>
          <p:cNvSpPr/>
          <p:nvPr/>
        </p:nvSpPr>
        <p:spPr>
          <a:xfrm rot="10056245">
            <a:off x="1965062" y="2761535"/>
            <a:ext cx="529340" cy="307066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9463" y="2449084"/>
            <a:ext cx="4303700" cy="3087187"/>
          </a:xfrm>
          <a:prstGeom prst="rect">
            <a:avLst/>
          </a:prstGeom>
        </p:spPr>
      </p:pic>
      <p:graphicFrame>
        <p:nvGraphicFramePr>
          <p:cNvPr id="51" name="Chart 50"/>
          <p:cNvGraphicFramePr/>
          <p:nvPr>
            <p:extLst>
              <p:ext uri="{D42A27DB-BD31-4B8C-83A1-F6EECF244321}">
                <p14:modId xmlns:p14="http://schemas.microsoft.com/office/powerpoint/2010/main" val="2881834197"/>
              </p:ext>
            </p:extLst>
          </p:nvPr>
        </p:nvGraphicFramePr>
        <p:xfrm>
          <a:off x="5369368" y="2858050"/>
          <a:ext cx="6221845" cy="217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2" name="Chart 51"/>
          <p:cNvGraphicFramePr/>
          <p:nvPr>
            <p:extLst>
              <p:ext uri="{D42A27DB-BD31-4B8C-83A1-F6EECF244321}">
                <p14:modId xmlns:p14="http://schemas.microsoft.com/office/powerpoint/2010/main" val="1678966154"/>
              </p:ext>
            </p:extLst>
          </p:nvPr>
        </p:nvGraphicFramePr>
        <p:xfrm>
          <a:off x="5244677" y="2205518"/>
          <a:ext cx="6471226" cy="2706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53" name="Straight Connector 52"/>
          <p:cNvCxnSpPr/>
          <p:nvPr/>
        </p:nvCxnSpPr>
        <p:spPr>
          <a:xfrm flipH="1" flipV="1">
            <a:off x="9458769" y="2702734"/>
            <a:ext cx="10391" cy="22089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030269" y="2518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bg1"/>
                </a:solidFill>
              </a:rPr>
              <a:t>θ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300254" y="2398741"/>
                <a:ext cx="469936" cy="401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b="1" dirty="0">
                              <a:solidFill>
                                <a:schemeClr val="bg1"/>
                              </a:solidFill>
                            </a:rPr>
                            <m:t>θ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ˊ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254" y="2398741"/>
                <a:ext cx="469936" cy="40107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8250767" y="2839765"/>
                <a:ext cx="2098973" cy="373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US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US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ρ</a:t>
                </a:r>
                <a:endPara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67" y="2839765"/>
                <a:ext cx="2098973" cy="373757"/>
              </a:xfrm>
              <a:prstGeom prst="rect">
                <a:avLst/>
              </a:prstGeom>
              <a:blipFill rotWithShape="0">
                <a:blip r:embed="rId11"/>
                <a:stretch>
                  <a:fillRect t="-9836" r="-1449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H="1">
            <a:off x="7889741" y="3208779"/>
            <a:ext cx="374073" cy="243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472804" y="4405873"/>
                <a:ext cx="2105385" cy="41684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US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US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ρ</a:t>
                </a:r>
                <a:endParaRPr lang="en-US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804" y="4405873"/>
                <a:ext cx="2105385" cy="416845"/>
              </a:xfrm>
              <a:prstGeom prst="rect">
                <a:avLst/>
              </a:prstGeom>
              <a:blipFill rotWithShape="0">
                <a:blip r:embed="rId12"/>
                <a:stretch>
                  <a:fillRect t="-4412" r="-1739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7525496" y="4043161"/>
            <a:ext cx="260336" cy="362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661851" y="5147575"/>
            <a:ext cx="39145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ρ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422908" y="4766407"/>
                <a:ext cx="434670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ρ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ˊ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908" y="4766407"/>
                <a:ext cx="434670" cy="379656"/>
              </a:xfrm>
              <a:prstGeom prst="rect">
                <a:avLst/>
              </a:prstGeom>
              <a:blipFill rotWithShape="0">
                <a:blip r:embed="rId1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 63"/>
          <p:cNvSpPr/>
          <p:nvPr/>
        </p:nvSpPr>
        <p:spPr>
          <a:xfrm>
            <a:off x="9445840" y="4861730"/>
            <a:ext cx="38742" cy="42440"/>
          </a:xfrm>
          <a:custGeom>
            <a:avLst/>
            <a:gdLst>
              <a:gd name="connsiteX0" fmla="*/ 22865 w 38742"/>
              <a:gd name="connsiteY0" fmla="*/ 23779 h 42440"/>
              <a:gd name="connsiteX1" fmla="*/ 19133 w 38742"/>
              <a:gd name="connsiteY1" fmla="*/ 5117 h 42440"/>
              <a:gd name="connsiteX2" fmla="*/ 472 w 38742"/>
              <a:gd name="connsiteY2" fmla="*/ 8850 h 42440"/>
              <a:gd name="connsiteX3" fmla="*/ 11669 w 38742"/>
              <a:gd name="connsiteY3" fmla="*/ 12582 h 42440"/>
              <a:gd name="connsiteX4" fmla="*/ 37794 w 38742"/>
              <a:gd name="connsiteY4" fmla="*/ 8850 h 42440"/>
              <a:gd name="connsiteX5" fmla="*/ 22865 w 38742"/>
              <a:gd name="connsiteY5" fmla="*/ 12582 h 42440"/>
              <a:gd name="connsiteX6" fmla="*/ 19133 w 38742"/>
              <a:gd name="connsiteY6" fmla="*/ 12582 h 42440"/>
              <a:gd name="connsiteX7" fmla="*/ 7936 w 38742"/>
              <a:gd name="connsiteY7" fmla="*/ 20046 h 42440"/>
              <a:gd name="connsiteX8" fmla="*/ 22865 w 38742"/>
              <a:gd name="connsiteY8" fmla="*/ 42440 h 42440"/>
              <a:gd name="connsiteX9" fmla="*/ 34062 w 38742"/>
              <a:gd name="connsiteY9" fmla="*/ 38708 h 42440"/>
              <a:gd name="connsiteX10" fmla="*/ 30330 w 38742"/>
              <a:gd name="connsiteY10" fmla="*/ 1385 h 42440"/>
              <a:gd name="connsiteX11" fmla="*/ 19133 w 38742"/>
              <a:gd name="connsiteY11" fmla="*/ 5117 h 42440"/>
              <a:gd name="connsiteX12" fmla="*/ 22865 w 38742"/>
              <a:gd name="connsiteY12" fmla="*/ 23779 h 4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742" h="42440">
                <a:moveTo>
                  <a:pt x="22865" y="23779"/>
                </a:moveTo>
                <a:cubicBezTo>
                  <a:pt x="22865" y="23779"/>
                  <a:pt x="24411" y="8636"/>
                  <a:pt x="19133" y="5117"/>
                </a:cubicBezTo>
                <a:cubicBezTo>
                  <a:pt x="13855" y="1598"/>
                  <a:pt x="4957" y="4364"/>
                  <a:pt x="472" y="8850"/>
                </a:cubicBezTo>
                <a:cubicBezTo>
                  <a:pt x="-2310" y="11632"/>
                  <a:pt x="7937" y="11338"/>
                  <a:pt x="11669" y="12582"/>
                </a:cubicBezTo>
                <a:cubicBezTo>
                  <a:pt x="20377" y="11338"/>
                  <a:pt x="28997" y="8850"/>
                  <a:pt x="37794" y="8850"/>
                </a:cubicBezTo>
                <a:cubicBezTo>
                  <a:pt x="42923" y="8850"/>
                  <a:pt x="25710" y="8314"/>
                  <a:pt x="22865" y="12582"/>
                </a:cubicBezTo>
                <a:cubicBezTo>
                  <a:pt x="21229" y="15036"/>
                  <a:pt x="48903" y="32427"/>
                  <a:pt x="19133" y="12582"/>
                </a:cubicBezTo>
                <a:cubicBezTo>
                  <a:pt x="15401" y="15070"/>
                  <a:pt x="9354" y="15791"/>
                  <a:pt x="7936" y="20046"/>
                </a:cubicBezTo>
                <a:cubicBezTo>
                  <a:pt x="3555" y="33191"/>
                  <a:pt x="15448" y="37495"/>
                  <a:pt x="22865" y="42440"/>
                </a:cubicBezTo>
                <a:cubicBezTo>
                  <a:pt x="26597" y="41196"/>
                  <a:pt x="33358" y="42579"/>
                  <a:pt x="34062" y="38708"/>
                </a:cubicBezTo>
                <a:cubicBezTo>
                  <a:pt x="36299" y="26407"/>
                  <a:pt x="35408" y="12810"/>
                  <a:pt x="30330" y="1385"/>
                </a:cubicBezTo>
                <a:cubicBezTo>
                  <a:pt x="28732" y="-2210"/>
                  <a:pt x="21494" y="1970"/>
                  <a:pt x="19133" y="5117"/>
                </a:cubicBezTo>
                <a:cubicBezTo>
                  <a:pt x="16894" y="8103"/>
                  <a:pt x="22865" y="23779"/>
                  <a:pt x="22865" y="2377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/>
          <a:lstStyle/>
          <a:p>
            <a:r>
              <a:rPr lang="en-US" sz="2000" dirty="0" smtClean="0"/>
              <a:t>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17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4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4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4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4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4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4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4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4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4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4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4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4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Graphic spid="51" grpId="0">
        <p:bldAsOne/>
      </p:bldGraphic>
      <p:bldGraphic spid="52" grpId="0">
        <p:bldAsOne/>
      </p:bldGraphic>
      <p:bldP spid="54" grpId="0"/>
      <p:bldP spid="55" grpId="0"/>
      <p:bldP spid="56" grpId="0"/>
      <p:bldP spid="58" grpId="0"/>
      <p:bldP spid="60" grpId="0"/>
      <p:bldP spid="61" grpId="0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4" y="2323233"/>
            <a:ext cx="2590607" cy="30012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03" y="2323232"/>
            <a:ext cx="2590608" cy="3001242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3445235" y="3549650"/>
            <a:ext cx="2596476" cy="794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24" y="2323232"/>
            <a:ext cx="2250932" cy="300124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225" y="2323232"/>
            <a:ext cx="2250932" cy="3001242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216560" y="5579978"/>
            <a:ext cx="2090637" cy="4630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C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ρ = </a:t>
            </a:r>
            <a:r>
              <a:rPr lang="en-CA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xcosθ</a:t>
            </a:r>
            <a:r>
              <a:rPr lang="en-C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CA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ysinθ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992220" y="5579978"/>
                <a:ext cx="3164071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4572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Sylfaen" panose="010A050205030603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Sylfaen" panose="010A050205030603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220" y="5579978"/>
                <a:ext cx="3164071" cy="507831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/>
          <p:cNvSpPr/>
          <p:nvPr/>
        </p:nvSpPr>
        <p:spPr>
          <a:xfrm>
            <a:off x="8991600" y="3705224"/>
            <a:ext cx="371475" cy="37782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648825" y="3273425"/>
            <a:ext cx="361950" cy="3492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602715" y="3967163"/>
            <a:ext cx="365197" cy="3619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116870" y="3622675"/>
            <a:ext cx="473609" cy="47148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005887" y="4429125"/>
            <a:ext cx="371475" cy="3619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749854" y="4536356"/>
            <a:ext cx="441896" cy="4309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353675" y="4210050"/>
            <a:ext cx="414338" cy="40957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777732" y="488537"/>
            <a:ext cx="10131425" cy="1456267"/>
          </a:xfrm>
        </p:spPr>
        <p:txBody>
          <a:bodyPr/>
          <a:lstStyle/>
          <a:p>
            <a:pPr algn="ctr"/>
            <a:r>
              <a:rPr lang="en-US" dirty="0" err="1"/>
              <a:t>Պատկերների</a:t>
            </a:r>
            <a:r>
              <a:rPr lang="en-US" dirty="0"/>
              <a:t> </a:t>
            </a:r>
            <a:r>
              <a:rPr lang="en-US" dirty="0" err="1" smtClean="0"/>
              <a:t>ձևափոխու</a:t>
            </a:r>
            <a:r>
              <a:rPr lang="hy-AM" dirty="0" smtClean="0"/>
              <a:t>թյուն</a:t>
            </a:r>
            <a:r>
              <a:rPr lang="en-US" dirty="0"/>
              <a:t/>
            </a:r>
            <a:br>
              <a:rPr lang="en-US" dirty="0"/>
            </a:br>
            <a:r>
              <a:rPr lang="hy-AM" dirty="0"/>
              <a:t>Հոուֆ</a:t>
            </a:r>
            <a:r>
              <a:rPr lang="en-US" dirty="0"/>
              <a:t>(Hough)-</a:t>
            </a:r>
            <a:r>
              <a:rPr lang="hy-AM" dirty="0"/>
              <a:t>ի</a:t>
            </a:r>
            <a:r>
              <a:rPr lang="en-US" dirty="0"/>
              <a:t> </a:t>
            </a:r>
            <a:r>
              <a:rPr lang="en-US" dirty="0" err="1" smtClean="0"/>
              <a:t>ձևափոխու</a:t>
            </a:r>
            <a:r>
              <a:rPr lang="hy-AM" dirty="0" smtClean="0"/>
              <a:t>թյուն</a:t>
            </a:r>
            <a:endParaRPr lang="en-US" dirty="0"/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285260" y="5811515"/>
            <a:ext cx="551167" cy="377825"/>
          </a:xfrm>
        </p:spPr>
        <p:txBody>
          <a:bodyPr/>
          <a:lstStyle/>
          <a:p>
            <a:r>
              <a:rPr lang="hy-AM" sz="2000" dirty="0" smtClean="0"/>
              <a:t>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401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Օբյեկտների հԱյտնաբերումը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Content Placeholder 13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344985569"/>
                  </p:ext>
                </p:extLst>
              </p:nvPr>
            </p:nvGraphicFramePr>
            <p:xfrm>
              <a:off x="685801" y="2065867"/>
              <a:ext cx="4997450" cy="2281064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999490">
                      <a:extLst>
                        <a:ext uri="{9D8B030D-6E8A-4147-A177-3AD203B41FA5}">
                          <a16:colId xmlns:a16="http://schemas.microsoft.com/office/drawing/2014/main" xmlns="" val="1216725777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xmlns="" val="1506238522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xmlns="" val="2836820485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xmlns="" val="1651784423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xmlns="" val="1257235431"/>
                        </a:ext>
                      </a:extLst>
                    </a:gridCol>
                  </a:tblGrid>
                  <a:tr h="543362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 err="1">
                              <a:effectLst/>
                            </a:rPr>
                            <a:t>Անուն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Հասակ </a:t>
                          </a:r>
                          <a:r>
                            <a:rPr lang="en-US" sz="100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>
                              <a:effectLst/>
                            </a:rPr>
                            <a:t>)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Մազեր </a:t>
                          </a:r>
                          <a:r>
                            <a:rPr lang="en-US" sz="100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>
                              <a:effectLst/>
                            </a:rPr>
                            <a:t>)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Մորուք </a:t>
                          </a:r>
                          <a:r>
                            <a:rPr lang="en-US" sz="10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>
                              <a:effectLst/>
                            </a:rPr>
                            <a:t>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Սեռ</a:t>
                          </a:r>
                          <a:r>
                            <a:rPr lang="en-US" sz="1000">
                              <a:effectLst/>
                            </a:rPr>
                            <a:t> (f(x))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xmlns="" val="1324942624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Աննա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1.69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Երկար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Կին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xmlns="" val="2491110305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Վահան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1.75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Կարճ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xmlns="" val="1031351399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Գևորգ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1.80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xmlns="" val="1041437350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Արամ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1.83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Կարճ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Ունի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xmlns="" val="2051532882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Սարա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1.77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Կին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xmlns="" val="4146497862"/>
                      </a:ext>
                    </a:extLst>
                  </a:tr>
                  <a:tr h="289617">
                    <a:tc gridSpan="5"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2389505" algn="l"/>
                            </a:tabLst>
                          </a:pPr>
                          <a:r>
                            <a:rPr lang="hy-AM" sz="1000" dirty="0" smtClean="0">
                              <a:effectLst/>
                            </a:rPr>
                            <a:t>Սեռի </a:t>
                          </a:r>
                          <a:r>
                            <a:rPr lang="hy-AM" sz="1000" dirty="0">
                              <a:effectLst/>
                            </a:rPr>
                            <a:t>հայտնաբերման </a:t>
                          </a:r>
                          <a:r>
                            <a:rPr lang="hy-AM" sz="1000" dirty="0" smtClean="0">
                              <a:effectLst/>
                            </a:rPr>
                            <a:t>աղյուսակ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7665465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Content Placeholder 13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344985569"/>
                  </p:ext>
                </p:extLst>
              </p:nvPr>
            </p:nvGraphicFramePr>
            <p:xfrm>
              <a:off x="685801" y="2065867"/>
              <a:ext cx="4997450" cy="2281064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99949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16725777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06238522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36820485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651784423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57235431"/>
                        </a:ext>
                      </a:extLst>
                    </a:gridCol>
                  </a:tblGrid>
                  <a:tr h="543362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 err="1">
                              <a:effectLst/>
                            </a:rPr>
                            <a:t>Անուն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725" marR="57725" marT="0" marB="0">
                        <a:blipFill rotWithShape="0">
                          <a:blip r:embed="rId2"/>
                          <a:stretch>
                            <a:fillRect l="-100610" t="-1111" r="-30304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725" marR="57725" marT="0" marB="0">
                        <a:blipFill rotWithShape="0">
                          <a:blip r:embed="rId2"/>
                          <a:stretch>
                            <a:fillRect l="-199394" t="-1111" r="-20121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725" marR="57725" marT="0" marB="0">
                        <a:blipFill rotWithShape="0">
                          <a:blip r:embed="rId2"/>
                          <a:stretch>
                            <a:fillRect l="-301220" t="-1111" r="-10243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Սեռ</a:t>
                          </a:r>
                          <a:r>
                            <a:rPr lang="en-US" sz="1000">
                              <a:effectLst/>
                            </a:rPr>
                            <a:t> (f(x))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324942624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Աննա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1.69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Երկար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Կին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91110305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Վահան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1.75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Կարճ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31351399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Գևորգ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1.80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41437350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Արամ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1.83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Կարճ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Ունի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51532882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Սարա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1.77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Կին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146497862"/>
                      </a:ext>
                    </a:extLst>
                  </a:tr>
                  <a:tr h="289617">
                    <a:tc gridSpan="5"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2389505" algn="l"/>
                            </a:tabLst>
                          </a:pPr>
                          <a:r>
                            <a:rPr lang="hy-AM" sz="1000" dirty="0" smtClean="0">
                              <a:effectLst/>
                            </a:rPr>
                            <a:t>Սեռի </a:t>
                          </a:r>
                          <a:r>
                            <a:rPr lang="hy-AM" sz="1000" dirty="0">
                              <a:effectLst/>
                            </a:rPr>
                            <a:t>հայտնաբերման </a:t>
                          </a:r>
                          <a:r>
                            <a:rPr lang="hy-AM" sz="1000" dirty="0" smtClean="0">
                              <a:effectLst/>
                            </a:rPr>
                            <a:t>աղյուսակ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665465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 descr="Image result for haar fea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784" y="2065867"/>
            <a:ext cx="4668360" cy="309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haar featu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1" y="4470544"/>
            <a:ext cx="318135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352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Վիոլա </a:t>
            </a:r>
            <a:r>
              <a:rPr lang="hy-AM" dirty="0" smtClean="0"/>
              <a:t>Ջոհընս</a:t>
            </a:r>
            <a:r>
              <a:rPr lang="en-US" dirty="0" smtClean="0"/>
              <a:t>(</a:t>
            </a:r>
            <a:r>
              <a:rPr lang="en-US" dirty="0"/>
              <a:t>Viola Johns</a:t>
            </a:r>
            <a:r>
              <a:rPr lang="en-US" dirty="0" smtClean="0"/>
              <a:t>) </a:t>
            </a:r>
            <a:r>
              <a:rPr lang="hy-AM" dirty="0"/>
              <a:t>Օբյեկտների Հայտնաբերում</a:t>
            </a:r>
            <a:endParaRPr lang="en-US" dirty="0"/>
          </a:p>
        </p:txBody>
      </p:sp>
      <p:pic>
        <p:nvPicPr>
          <p:cNvPr id="3074" name="Picture 2" descr="Image result for haar fea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702" y="2867891"/>
            <a:ext cx="355282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16</a:t>
            </a:fld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867891"/>
            <a:ext cx="7472138" cy="28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0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pPr algn="ctr"/>
            <a:r>
              <a:rPr lang="hy-AM" dirty="0" smtClean="0"/>
              <a:t>Եզրակացություն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5736" y="2504209"/>
            <a:ext cx="9601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Մշակվեց ծրագրային փաթեթ, որում կա հնարավորություն պատկերի վրա կիրառելու՝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/>
              <a:t> 	Մորֆոլոգիական մշակում, չափերի փոփոխություն, սեգմենտավորում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/>
              <a:t>   Ձևափոխություն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/>
              <a:t> </a:t>
            </a:r>
            <a:r>
              <a:rPr lang="hy-AM" dirty="0" smtClean="0"/>
              <a:t>  Գծերի,շրջանագծերի, եզրագծերի հայտնաբերում</a:t>
            </a:r>
          </a:p>
          <a:p>
            <a:r>
              <a:rPr lang="hy-AM" dirty="0" smtClean="0"/>
              <a:t>Ֆոտոխցիկից կարողանում է առանձնացնել մարդու դեմքը և քառակուսու մեջ է վերցնում։</a:t>
            </a:r>
          </a:p>
          <a:p>
            <a:r>
              <a:rPr lang="hy-AM" dirty="0" smtClean="0"/>
              <a:t>Ծրագիրը աշխատում է </a:t>
            </a:r>
            <a:r>
              <a:rPr lang="en-US" dirty="0" smtClean="0"/>
              <a:t>Window, Linux, Mac, Android</a:t>
            </a:r>
            <a:r>
              <a:rPr lang="en-US" dirty="0"/>
              <a:t> </a:t>
            </a:r>
            <a:r>
              <a:rPr lang="hy-AM" dirty="0" smtClean="0"/>
              <a:t>օպերացիոն համակարգերում։</a:t>
            </a:r>
            <a:r>
              <a:rPr lang="en-US" dirty="0" smtClean="0"/>
              <a:t>  </a:t>
            </a:r>
            <a:endParaRPr lang="hy-AM" dirty="0"/>
          </a:p>
          <a:p>
            <a:endParaRPr lang="hy-AM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17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108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Շնորհակալություն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68" y="2065867"/>
            <a:ext cx="4876800" cy="457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2</a:t>
            </a:fld>
            <a:endParaRPr lang="en-US" sz="20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1" y="762000"/>
            <a:ext cx="10131425" cy="1456267"/>
          </a:xfrm>
        </p:spPr>
        <p:txBody>
          <a:bodyPr/>
          <a:lstStyle/>
          <a:p>
            <a:pPr algn="ctr"/>
            <a:r>
              <a:rPr lang="hy-AM" dirty="0" smtClean="0"/>
              <a:t>Խնդրի դրվածք</a:t>
            </a:r>
            <a:r>
              <a:rPr lang="hy-AM" dirty="0"/>
              <a:t>Ը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1" y="2218267"/>
            <a:ext cx="103897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400" dirty="0" smtClean="0"/>
              <a:t>Ուսումնասիրել պատկերների մշակման եղանակները, ստեղծել ծրագրային փաթեթ, որը հնարավորություն կտա պատկերների հետ իրականացնելու հետևյալ գործողությունները՝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y-AM" sz="2400" dirty="0" smtClean="0"/>
              <a:t>Մորֆոլոգիական մշակում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y-AM" sz="2400" dirty="0"/>
              <a:t>Չ</a:t>
            </a:r>
            <a:r>
              <a:rPr lang="hy-AM" sz="2400" dirty="0" smtClean="0"/>
              <a:t>ափերի փոփոխություն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y-AM" sz="2400" dirty="0" smtClean="0"/>
              <a:t>Սեգմենտավորում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y-AM" sz="2400" dirty="0" smtClean="0"/>
              <a:t>Ձևափոխություն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y-AM" sz="2400" dirty="0" smtClean="0"/>
              <a:t>Գծերի, շրջանագծերի, եզրագծերի հայտնաբերում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y-AM" sz="2400" dirty="0" smtClean="0"/>
              <a:t>Դեմքի հայտնաբերում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y-AM" sz="2400" dirty="0" smtClean="0"/>
          </a:p>
        </p:txBody>
      </p:sp>
    </p:spTree>
    <p:extLst>
      <p:ext uri="{BB962C8B-B14F-4D97-AF65-F5344CB8AC3E}">
        <p14:creationId xmlns:p14="http://schemas.microsoft.com/office/powerpoint/2010/main" val="21291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84909"/>
            <a:ext cx="10131425" cy="1456267"/>
          </a:xfrm>
        </p:spPr>
        <p:txBody>
          <a:bodyPr/>
          <a:lstStyle/>
          <a:p>
            <a:pPr algn="ctr"/>
            <a:r>
              <a:rPr lang="en-US" dirty="0" err="1"/>
              <a:t>Պատկերի</a:t>
            </a:r>
            <a:r>
              <a:rPr lang="en-US" dirty="0"/>
              <a:t> </a:t>
            </a:r>
            <a:r>
              <a:rPr lang="en-US" dirty="0" err="1" smtClean="0"/>
              <a:t>ՄորֆոլոգիաԿան</a:t>
            </a:r>
            <a:r>
              <a:rPr lang="en-US" dirty="0" smtClean="0"/>
              <a:t> </a:t>
            </a:r>
            <a:r>
              <a:rPr lang="en-US" dirty="0" err="1" smtClean="0"/>
              <a:t>մշակում</a:t>
            </a:r>
            <a:r>
              <a:rPr lang="hy-AM" dirty="0"/>
              <a:t/>
            </a:r>
            <a:br>
              <a:rPr lang="hy-AM" dirty="0"/>
            </a:br>
            <a:r>
              <a:rPr lang="hy-AM" dirty="0"/>
              <a:t>Էրոզիա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1" y="2414838"/>
            <a:ext cx="4633807" cy="3353012"/>
          </a:xfrm>
          <a:prstGeom prst="rect">
            <a:avLst/>
          </a:prstGeom>
        </p:spPr>
      </p:pic>
      <p:pic>
        <p:nvPicPr>
          <p:cNvPr id="8" name="Content Placeholder 8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79288" y="2414838"/>
            <a:ext cx="3486772" cy="33530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005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Պատկերի</a:t>
            </a:r>
            <a:r>
              <a:rPr lang="en-US" dirty="0"/>
              <a:t> </a:t>
            </a:r>
            <a:r>
              <a:rPr lang="en-US" dirty="0" err="1"/>
              <a:t>ՄորֆոլոգիաԿան</a:t>
            </a:r>
            <a:r>
              <a:rPr lang="en-US" dirty="0"/>
              <a:t> </a:t>
            </a:r>
            <a:r>
              <a:rPr lang="en-US" dirty="0" err="1" smtClean="0"/>
              <a:t>մշակում</a:t>
            </a:r>
            <a:r>
              <a:rPr lang="en-US" dirty="0" smtClean="0"/>
              <a:t> </a:t>
            </a:r>
            <a:r>
              <a:rPr lang="hy-AM" dirty="0" smtClean="0"/>
              <a:t>ընդլայնում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16" y="2425970"/>
            <a:ext cx="3172810" cy="2921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78" y="2430125"/>
            <a:ext cx="2916845" cy="291684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5801" y="2427541"/>
            <a:ext cx="3405349" cy="2921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175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err="1"/>
              <a:t>Պատկերի</a:t>
            </a:r>
            <a:r>
              <a:rPr lang="en-US" dirty="0"/>
              <a:t> </a:t>
            </a:r>
            <a:r>
              <a:rPr lang="en-US" dirty="0" err="1"/>
              <a:t>ՄորֆոլոգիաԿան</a:t>
            </a:r>
            <a:r>
              <a:rPr lang="en-US" dirty="0"/>
              <a:t> </a:t>
            </a:r>
            <a:r>
              <a:rPr lang="en-US" dirty="0" err="1" smtClean="0"/>
              <a:t>մշակում</a:t>
            </a:r>
            <a:r>
              <a:rPr lang="en-US" dirty="0" smtClean="0"/>
              <a:t> </a:t>
            </a:r>
            <a:r>
              <a:rPr lang="hy-AM" dirty="0" smtClean="0"/>
              <a:t>Բացում եվ փակում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15" y="4508518"/>
            <a:ext cx="2410414" cy="209146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14" y="4508518"/>
            <a:ext cx="2238249" cy="209146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558698" y="2065867"/>
            <a:ext cx="3185283" cy="4534110"/>
          </a:xfrm>
          <a:prstGeom prst="rect">
            <a:avLst/>
          </a:prstGeom>
        </p:spPr>
      </p:pic>
      <p:pic>
        <p:nvPicPr>
          <p:cNvPr id="10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66" y="2065867"/>
            <a:ext cx="1743685" cy="2372360"/>
          </a:xfrm>
        </p:spPr>
      </p:pic>
      <p:pic>
        <p:nvPicPr>
          <p:cNvPr id="11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15" y="2065867"/>
            <a:ext cx="1995145" cy="237236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266059" y="5850677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40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եզրագծերի Մորֆոլոգիական Հայտնաբերում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926215" y="2870200"/>
            <a:ext cx="4825298" cy="29210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36" y="2870200"/>
            <a:ext cx="2319986" cy="2319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14" y="2870200"/>
            <a:ext cx="2427212" cy="23199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6</a:t>
            </a:fld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15353" y="6051176"/>
                <a:ext cx="1484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 –  (A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⊝</m:t>
                    </m:r>
                  </m:oMath>
                </a14:m>
                <a:r>
                  <a:rPr lang="en-US" dirty="0" smtClean="0"/>
                  <a:t>  B)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53" y="6051176"/>
                <a:ext cx="148470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70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9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470" y="238760"/>
            <a:ext cx="10131425" cy="1456267"/>
          </a:xfrm>
        </p:spPr>
        <p:txBody>
          <a:bodyPr/>
          <a:lstStyle/>
          <a:p>
            <a:pPr algn="ctr"/>
            <a:r>
              <a:rPr lang="hy-AM" dirty="0" smtClean="0"/>
              <a:t>Սեգմենտավորում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59205"/>
              </p:ext>
            </p:extLst>
          </p:nvPr>
        </p:nvGraphicFramePr>
        <p:xfrm>
          <a:off x="685801" y="4189942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957">
                  <a:extLst>
                    <a:ext uri="{9D8B030D-6E8A-4147-A177-3AD203B41FA5}">
                      <a16:colId xmlns:a16="http://schemas.microsoft.com/office/drawing/2014/main" xmlns="" val="3318161435"/>
                    </a:ext>
                  </a:extLst>
                </a:gridCol>
                <a:gridCol w="2640843">
                  <a:extLst>
                    <a:ext uri="{9D8B030D-6E8A-4147-A177-3AD203B41FA5}">
                      <a16:colId xmlns:a16="http://schemas.microsoft.com/office/drawing/2014/main" xmlns="" val="4127245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y-AM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Ա</a:t>
                      </a:r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 smtClean="0"/>
                        <a:t>Բ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5026152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943601" y="2065867"/>
            <a:ext cx="59299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400" dirty="0" smtClean="0"/>
              <a:t>Լուսավոր օբյեկտները մուգ ֆոնի վրա։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sz="2400" dirty="0" smtClean="0"/>
              <a:t>օբյեկտների և ֆոնի գույները խմբավորված են </a:t>
            </a:r>
            <a:r>
              <a:rPr lang="en-US" sz="2400" dirty="0" smtClean="0"/>
              <a:t>2 </a:t>
            </a:r>
            <a:r>
              <a:rPr lang="hy-AM" sz="2400" dirty="0" smtClean="0"/>
              <a:t>գերիշխող գույներում։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sz="2400" dirty="0" smtClean="0"/>
              <a:t>2 տիպի լուսավոր օբյեկտներ մուգ ֆոնի վրա և գույները խմբավորված են </a:t>
            </a:r>
            <a:r>
              <a:rPr lang="en-US" sz="2400" dirty="0" smtClean="0"/>
              <a:t>3 </a:t>
            </a:r>
            <a:r>
              <a:rPr lang="hy-AM" sz="2400" dirty="0" smtClean="0"/>
              <a:t>գերիշխող գույներում։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7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52578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5137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   </a:t>
            </a:r>
            <a:r>
              <a:rPr lang="hy-AM" dirty="0" smtClean="0"/>
              <a:t>Լցոնում Չորս</a:t>
            </a:r>
            <a:r>
              <a:rPr lang="en-US" dirty="0" smtClean="0"/>
              <a:t> </a:t>
            </a:r>
            <a:r>
              <a:rPr lang="hy-AM" dirty="0" smtClean="0"/>
              <a:t>Ուղղությամբ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83481" y="1917700"/>
            <a:ext cx="9537586" cy="4246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</a:t>
            </a:r>
            <a:r>
              <a:rPr lang="hy-AM" dirty="0" smtClean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էլեմենտ,փոփոխվող 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r>
              <a:rPr lang="hy-AM" dirty="0" smtClean="0"/>
              <a:t>Եթե էլեմենտի գույնը չի համապատասխանւոմ փոփոխվող գույնին ուրեմն վերադարձ։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hy-AM" dirty="0" smtClean="0"/>
              <a:t>Էլեմենտի գույնը փոխել լցոնման գույնով։</a:t>
            </a:r>
          </a:p>
          <a:p>
            <a:pPr marL="342900" indent="-342900">
              <a:buFont typeface="+mj-lt"/>
              <a:buAutoNum type="arabicPeriod"/>
            </a:pP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ձախ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աջ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վերևի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ներքևի էլեմենտ,փոփոխվող </a:t>
            </a:r>
            <a:r>
              <a:rPr lang="hy-AM" dirty="0"/>
              <a:t>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0" indent="0">
              <a:buNone/>
            </a:pPr>
            <a:r>
              <a:rPr lang="hy-AM" dirty="0" smtClean="0"/>
              <a:t>4․ Վերադարձ</a:t>
            </a:r>
            <a:endParaRPr lang="hy-AM" dirty="0"/>
          </a:p>
          <a:p>
            <a:pPr marL="0" indent="0">
              <a:buNone/>
            </a:pP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17700"/>
            <a:ext cx="1371600" cy="1371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09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204355"/>
            <a:ext cx="10131425" cy="1456267"/>
          </a:xfrm>
        </p:spPr>
        <p:txBody>
          <a:bodyPr/>
          <a:lstStyle/>
          <a:p>
            <a:pPr algn="ctr"/>
            <a:r>
              <a:rPr lang="hy-AM" dirty="0" smtClean="0"/>
              <a:t>Լցոնում ՈՒթ</a:t>
            </a:r>
            <a:r>
              <a:rPr lang="en-US" dirty="0" smtClean="0"/>
              <a:t> </a:t>
            </a:r>
            <a:r>
              <a:rPr lang="hy-AM" dirty="0" smtClean="0"/>
              <a:t>Ուղղությամբ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2383481" y="1917700"/>
            <a:ext cx="9537586" cy="494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</a:t>
            </a:r>
            <a:r>
              <a:rPr lang="hy-AM" dirty="0" smtClean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էլեմենտ,փոփոխվող 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r>
              <a:rPr lang="hy-AM" dirty="0" smtClean="0"/>
              <a:t>Եթե էլեմենտի գույնը չի համապատասխանւոմ փոփոխվող գույնին ուրեմն վերադարձ։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hy-AM" dirty="0" smtClean="0"/>
              <a:t>Էլեմենտի գույնը փոխել լցոնման գույնով։</a:t>
            </a:r>
          </a:p>
          <a:p>
            <a:pPr marL="342900" indent="-342900">
              <a:buFont typeface="+mj-lt"/>
              <a:buAutoNum type="arabicPeriod"/>
            </a:pP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ձախ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աջ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վերևի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ներքևի էլեմենտ,փոփոխվող </a:t>
            </a:r>
            <a:r>
              <a:rPr lang="hy-AM" dirty="0"/>
              <a:t>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0" indent="0">
              <a:buNone/>
            </a:pPr>
            <a:r>
              <a:rPr lang="hy-AM" dirty="0"/>
              <a:t> </a:t>
            </a:r>
            <a:r>
              <a:rPr lang="hy-AM" dirty="0" smtClean="0"/>
              <a:t>     Լցոնում</a:t>
            </a:r>
            <a:r>
              <a:rPr lang="en-US" dirty="0" smtClean="0"/>
              <a:t>(</a:t>
            </a:r>
            <a:r>
              <a:rPr lang="hy-AM" dirty="0"/>
              <a:t>ձախ վերևի էլեմենտ</a:t>
            </a:r>
            <a:r>
              <a:rPr lang="hy-AM" dirty="0" smtClean="0"/>
              <a:t>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Լցոնում</a:t>
            </a:r>
            <a:r>
              <a:rPr lang="en-US" dirty="0" smtClean="0"/>
              <a:t>(</a:t>
            </a:r>
            <a:r>
              <a:rPr lang="hy-AM" dirty="0"/>
              <a:t>ձախ ներքևի էլեմենտ</a:t>
            </a:r>
            <a:r>
              <a:rPr lang="hy-AM" dirty="0" smtClean="0"/>
              <a:t>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Լցոնում</a:t>
            </a:r>
            <a:r>
              <a:rPr lang="en-US" dirty="0" smtClean="0"/>
              <a:t>(</a:t>
            </a:r>
            <a:r>
              <a:rPr lang="en-US" dirty="0"/>
              <a:t>(</a:t>
            </a:r>
            <a:r>
              <a:rPr lang="hy-AM" dirty="0"/>
              <a:t>աջ ներքևի էլեմենտ</a:t>
            </a:r>
            <a:r>
              <a:rPr lang="hy-AM" dirty="0" smtClean="0"/>
              <a:t>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Լցոնում</a:t>
            </a:r>
            <a:r>
              <a:rPr lang="en-US" dirty="0" smtClean="0"/>
              <a:t>(</a:t>
            </a:r>
            <a:r>
              <a:rPr lang="hy-AM" dirty="0"/>
              <a:t>աջ վերևի էլեմենտ</a:t>
            </a:r>
            <a:r>
              <a:rPr lang="hy-AM" dirty="0" smtClean="0"/>
              <a:t>,փոփոխվող </a:t>
            </a:r>
            <a:r>
              <a:rPr lang="hy-AM" dirty="0"/>
              <a:t>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0" indent="0">
              <a:buNone/>
            </a:pPr>
            <a:r>
              <a:rPr lang="hy-AM" dirty="0" smtClean="0"/>
              <a:t>4․ Վերադարձ</a:t>
            </a:r>
            <a:endParaRPr lang="hy-AM" dirty="0"/>
          </a:p>
          <a:p>
            <a:pPr marL="0" indent="0">
              <a:buNone/>
            </a:pP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9</a:t>
            </a:fld>
            <a:endParaRPr lang="en-US" sz="2000" dirty="0"/>
          </a:p>
        </p:txBody>
      </p:sp>
      <p:pic>
        <p:nvPicPr>
          <p:cNvPr id="12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177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5720</TotalTime>
  <Words>373</Words>
  <Application>Microsoft Office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Arial-BoldMT</vt:lpstr>
      <vt:lpstr>Calibri</vt:lpstr>
      <vt:lpstr>Calibri Light</vt:lpstr>
      <vt:lpstr>Cambria Math</vt:lpstr>
      <vt:lpstr>Sylfaen</vt:lpstr>
      <vt:lpstr>Times New Roman</vt:lpstr>
      <vt:lpstr>Celestial</vt:lpstr>
      <vt:lpstr>Պատկերների հետազոտում եվ օբյեկտների հայտնաբերում</vt:lpstr>
      <vt:lpstr>Խնդրի դրվածքԸ</vt:lpstr>
      <vt:lpstr>Պատկերի ՄորֆոլոգիաԿան մշակում Էրոզիա</vt:lpstr>
      <vt:lpstr>Պատկերի ՄորֆոլոգիաԿան մշակում ընդլայնում</vt:lpstr>
      <vt:lpstr> Պատկերի ՄորֆոլոգիաԿան մշակում Բացում եվ փակում</vt:lpstr>
      <vt:lpstr>եզրագծերի Մորֆոլոգիական Հայտնաբերում</vt:lpstr>
      <vt:lpstr>Սեգմենտավորում</vt:lpstr>
      <vt:lpstr>   Լցոնում Չորս Ուղղությամբ</vt:lpstr>
      <vt:lpstr>Լցոնում ՈՒթ Ուղղությամբ</vt:lpstr>
      <vt:lpstr>Լցոնում Ֆիքսված և Լողացող</vt:lpstr>
      <vt:lpstr>Պատկերի բուրգեր Գաուսիան բուրգեր</vt:lpstr>
      <vt:lpstr>Պատկերի բուրգեր Լապլասիան բուրգեր</vt:lpstr>
      <vt:lpstr>Պատկերների ձևափոխում Հոուֆ(Hough)-ի ձևափոխում</vt:lpstr>
      <vt:lpstr>Պատկերների ձևափոխություն Հոուֆ(Hough)-ի ձևափոխություն</vt:lpstr>
      <vt:lpstr>Օբյեկտների հԱյտնաբերումը</vt:lpstr>
      <vt:lpstr>Վիոլա Ջոհընս(Viola Johns) Օբյեկտների Հայտնաբերում</vt:lpstr>
      <vt:lpstr>Եզրակացություն</vt:lpstr>
      <vt:lpstr>Շնորհակալություն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CGev</cp:lastModifiedBy>
  <cp:revision>270</cp:revision>
  <cp:lastPrinted>2017-05-25T16:14:41Z</cp:lastPrinted>
  <dcterms:created xsi:type="dcterms:W3CDTF">2014-09-12T02:08:24Z</dcterms:created>
  <dcterms:modified xsi:type="dcterms:W3CDTF">2017-05-25T20:51:08Z</dcterms:modified>
</cp:coreProperties>
</file>