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5C09D-E245-48FB-89F4-1FC6DB8B2588}" type="datetimeFigureOut">
              <a:rPr lang="en-US"/>
              <a:t>5/5/2017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B6F54-822B-449E-9F3E-1F6CD1E26A6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97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B6F54-822B-449E-9F3E-1F6CD1E26A6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2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Պատկերների հետազոտում եվ օբյեկտների հայտնաբերում</a:t>
            </a:r>
            <a:endParaRPr lang="en-US" dirty="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670" y="409575"/>
            <a:ext cx="10131425" cy="1456267"/>
          </a:xfrm>
        </p:spPr>
        <p:txBody>
          <a:bodyPr/>
          <a:lstStyle/>
          <a:p>
            <a:r>
              <a:rPr lang="en-US" dirty="0"/>
              <a:t>ՄորֆոլոգիաԿան Պատկերի մշակում</a:t>
            </a:r>
            <a:endParaRPr lang="en-US" dirty="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hy-AM" dirty="0" smtClean="0"/>
              <a:t>Էրոզիա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hy-AM" dirty="0"/>
              <a:t>Ը</a:t>
            </a:r>
            <a:r>
              <a:rPr lang="hy-AM" dirty="0" smtClean="0"/>
              <a:t>նդլայնում</a:t>
            </a:r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1380827" y="2870200"/>
            <a:ext cx="3607396" cy="292100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 bwMode="auto">
          <a:xfrm>
            <a:off x="6937666" y="2870200"/>
            <a:ext cx="3370116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6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 smtClean="0"/>
              <a:t>Մորֆոլոգիական Էռոզիա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6096002" y="2963863"/>
            <a:ext cx="3235033" cy="29210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 bwMode="auto">
          <a:xfrm>
            <a:off x="973670" y="2963863"/>
            <a:ext cx="3607396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2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 smtClean="0"/>
              <a:t>Մորֆոլոգիական ընդլայնում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9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1787436" y="2870200"/>
            <a:ext cx="2794177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52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28</TotalTime>
  <Words>15</Words>
  <Application>Microsoft Office PowerPoint</Application>
  <PresentationFormat>Widescreen</PresentationFormat>
  <Paragraphs>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Պատկերների հետազոտում եվ օբյեկտների հայտնաբերում</vt:lpstr>
      <vt:lpstr>ՄորֆոլոգիաԿան Պատկերի մշակում</vt:lpstr>
      <vt:lpstr>Մորֆոլոգիական Էռոզիա</vt:lpstr>
      <vt:lpstr>Մորֆոլոգիական ընդլայնում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CGev</cp:lastModifiedBy>
  <cp:revision>8</cp:revision>
  <dcterms:created xsi:type="dcterms:W3CDTF">2014-09-12T02:08:24Z</dcterms:created>
  <dcterms:modified xsi:type="dcterms:W3CDTF">2017-05-05T12:59:23Z</dcterms:modified>
</cp:coreProperties>
</file>