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69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35"/>
  </p:normalViewPr>
  <p:slideViewPr>
    <p:cSldViewPr snapToGrid="0" snapToObjects="1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9527CA-FF1F-C142-AEA7-9AB078C7DD5B}" type="doc">
      <dgm:prSet loTypeId="urn:microsoft.com/office/officeart/2005/8/layout/process5" loCatId="process" qsTypeId="urn:microsoft.com/office/officeart/2005/8/quickstyle/simple2" qsCatId="simple" csTypeId="urn:microsoft.com/office/officeart/2005/8/colors/accent0_1" csCatId="mainScheme" phldr="1"/>
      <dgm:spPr/>
    </dgm:pt>
    <dgm:pt modelId="{360A3130-CC2F-794A-B79F-F95637DB3AB9}">
      <dgm:prSet phldrT="[Text]"/>
      <dgm:spPr/>
      <dgm:t>
        <a:bodyPr/>
        <a:lstStyle/>
        <a:p>
          <a:r>
            <a:rPr lang="en-US" dirty="0" smtClean="0"/>
            <a:t>Load data</a:t>
          </a:r>
          <a:endParaRPr lang="en-US" dirty="0"/>
        </a:p>
      </dgm:t>
    </dgm:pt>
    <dgm:pt modelId="{FF9102C0-A23E-6C4C-8D74-2D5E5A5D3AB2}" type="parTrans" cxnId="{1B11B280-16A0-9343-83B6-8C16F0ED6E21}">
      <dgm:prSet/>
      <dgm:spPr/>
      <dgm:t>
        <a:bodyPr/>
        <a:lstStyle/>
        <a:p>
          <a:endParaRPr lang="en-US"/>
        </a:p>
      </dgm:t>
    </dgm:pt>
    <dgm:pt modelId="{F20F38BB-1173-8A43-A8B8-76C20044D442}" type="sibTrans" cxnId="{1B11B280-16A0-9343-83B6-8C16F0ED6E21}">
      <dgm:prSet/>
      <dgm:spPr/>
      <dgm:t>
        <a:bodyPr/>
        <a:lstStyle/>
        <a:p>
          <a:endParaRPr lang="en-US"/>
        </a:p>
      </dgm:t>
    </dgm:pt>
    <dgm:pt modelId="{12460695-C153-BC4B-B0E7-568DA4F7E977}">
      <dgm:prSet phldrT="[Text]"/>
      <dgm:spPr/>
      <dgm:t>
        <a:bodyPr/>
        <a:lstStyle/>
        <a:p>
          <a:r>
            <a:rPr lang="en-US" dirty="0" smtClean="0"/>
            <a:t>Clean and Munge</a:t>
          </a:r>
          <a:endParaRPr lang="en-US" dirty="0"/>
        </a:p>
      </dgm:t>
    </dgm:pt>
    <dgm:pt modelId="{52B526FC-E6DC-CB40-9709-1909C07ED2F7}" type="parTrans" cxnId="{41665C5F-8E8D-DE47-9CAF-4C4C19EFE8B7}">
      <dgm:prSet/>
      <dgm:spPr/>
      <dgm:t>
        <a:bodyPr/>
        <a:lstStyle/>
        <a:p>
          <a:endParaRPr lang="en-US"/>
        </a:p>
      </dgm:t>
    </dgm:pt>
    <dgm:pt modelId="{9B36541A-4B6E-D34B-BBCA-C8D2D834B093}" type="sibTrans" cxnId="{41665C5F-8E8D-DE47-9CAF-4C4C19EFE8B7}">
      <dgm:prSet/>
      <dgm:spPr/>
      <dgm:t>
        <a:bodyPr/>
        <a:lstStyle/>
        <a:p>
          <a:endParaRPr lang="en-US"/>
        </a:p>
      </dgm:t>
    </dgm:pt>
    <dgm:pt modelId="{381B1B1A-354D-774A-AE62-518C8E690E67}">
      <dgm:prSet phldrT="[Text]"/>
      <dgm:spPr/>
      <dgm:t>
        <a:bodyPr/>
        <a:lstStyle/>
        <a:p>
          <a:r>
            <a:rPr lang="en-US" dirty="0" smtClean="0"/>
            <a:t>Extract Tokens</a:t>
          </a:r>
          <a:endParaRPr lang="en-US" dirty="0"/>
        </a:p>
      </dgm:t>
    </dgm:pt>
    <dgm:pt modelId="{03C632BA-C68A-AE4E-B389-C1D8AC148DD1}" type="parTrans" cxnId="{BE77B96C-5FC2-B945-8A91-98DCAF6CFBB5}">
      <dgm:prSet/>
      <dgm:spPr/>
      <dgm:t>
        <a:bodyPr/>
        <a:lstStyle/>
        <a:p>
          <a:endParaRPr lang="en-US"/>
        </a:p>
      </dgm:t>
    </dgm:pt>
    <dgm:pt modelId="{4EB00B31-7D0C-B74D-8ACE-AB2FED4B1D31}" type="sibTrans" cxnId="{BE77B96C-5FC2-B945-8A91-98DCAF6CFBB5}">
      <dgm:prSet/>
      <dgm:spPr/>
      <dgm:t>
        <a:bodyPr/>
        <a:lstStyle/>
        <a:p>
          <a:endParaRPr lang="en-US"/>
        </a:p>
      </dgm:t>
    </dgm:pt>
    <dgm:pt modelId="{81892294-2261-384C-977C-6CEB6EEB7143}">
      <dgm:prSet phldrT="[Text]"/>
      <dgm:spPr/>
      <dgm:t>
        <a:bodyPr/>
        <a:lstStyle/>
        <a:p>
          <a:r>
            <a:rPr lang="en-US" dirty="0" smtClean="0"/>
            <a:t>Remove Stop words</a:t>
          </a:r>
          <a:endParaRPr lang="en-US" dirty="0"/>
        </a:p>
      </dgm:t>
    </dgm:pt>
    <dgm:pt modelId="{86BD035A-8E89-B849-A304-E5CB5658C565}" type="parTrans" cxnId="{6835BA44-C7A4-CE4B-9462-3020E44B4CEE}">
      <dgm:prSet/>
      <dgm:spPr/>
      <dgm:t>
        <a:bodyPr/>
        <a:lstStyle/>
        <a:p>
          <a:endParaRPr lang="en-US"/>
        </a:p>
      </dgm:t>
    </dgm:pt>
    <dgm:pt modelId="{34D86BBF-53E2-F143-A8C7-E28CE654AC14}" type="sibTrans" cxnId="{6835BA44-C7A4-CE4B-9462-3020E44B4CEE}">
      <dgm:prSet/>
      <dgm:spPr/>
      <dgm:t>
        <a:bodyPr/>
        <a:lstStyle/>
        <a:p>
          <a:endParaRPr lang="en-US"/>
        </a:p>
      </dgm:t>
    </dgm:pt>
    <dgm:pt modelId="{92BB3399-8085-3C44-99FE-62A99B0AF740}">
      <dgm:prSet phldrT="[Text]"/>
      <dgm:spPr/>
      <dgm:t>
        <a:bodyPr/>
        <a:lstStyle/>
        <a:p>
          <a:r>
            <a:rPr lang="en-US" dirty="0" smtClean="0"/>
            <a:t>Find TF-IRF of the words</a:t>
          </a:r>
          <a:endParaRPr lang="en-US" dirty="0"/>
        </a:p>
      </dgm:t>
    </dgm:pt>
    <dgm:pt modelId="{38B93E49-203E-6D42-9DAC-C694686E88E8}" type="parTrans" cxnId="{5ABC156C-08FF-C147-8F7D-3B6B883B54C2}">
      <dgm:prSet/>
      <dgm:spPr/>
      <dgm:t>
        <a:bodyPr/>
        <a:lstStyle/>
        <a:p>
          <a:endParaRPr lang="en-US"/>
        </a:p>
      </dgm:t>
    </dgm:pt>
    <dgm:pt modelId="{5C9B13D4-F0E1-4440-A678-6655E26EAA9B}" type="sibTrans" cxnId="{5ABC156C-08FF-C147-8F7D-3B6B883B54C2}">
      <dgm:prSet/>
      <dgm:spPr/>
      <dgm:t>
        <a:bodyPr/>
        <a:lstStyle/>
        <a:p>
          <a:endParaRPr lang="en-US"/>
        </a:p>
      </dgm:t>
    </dgm:pt>
    <dgm:pt modelId="{98ED47D8-A276-E341-ACE9-481A845BE158}">
      <dgm:prSet phldrT="[Text]"/>
      <dgm:spPr/>
      <dgm:t>
        <a:bodyPr/>
        <a:lstStyle/>
        <a:p>
          <a:r>
            <a:rPr lang="en-US" dirty="0" smtClean="0"/>
            <a:t>Train a Classifier model</a:t>
          </a:r>
          <a:endParaRPr lang="en-US" dirty="0"/>
        </a:p>
      </dgm:t>
    </dgm:pt>
    <dgm:pt modelId="{77082E40-722D-9D4C-9A4F-7AD6C93F16FA}" type="parTrans" cxnId="{1581F986-BBA0-7141-A843-B8373CBD0BDD}">
      <dgm:prSet/>
      <dgm:spPr/>
      <dgm:t>
        <a:bodyPr/>
        <a:lstStyle/>
        <a:p>
          <a:endParaRPr lang="en-US"/>
        </a:p>
      </dgm:t>
    </dgm:pt>
    <dgm:pt modelId="{B7214BD3-00EB-204E-8F41-1BCF773F4009}" type="sibTrans" cxnId="{1581F986-BBA0-7141-A843-B8373CBD0BDD}">
      <dgm:prSet/>
      <dgm:spPr/>
      <dgm:t>
        <a:bodyPr/>
        <a:lstStyle/>
        <a:p>
          <a:endParaRPr lang="en-US"/>
        </a:p>
      </dgm:t>
    </dgm:pt>
    <dgm:pt modelId="{222CE74F-622B-9C4F-82C2-5E0A45F7FE9D}">
      <dgm:prSet phldrT="[Text]"/>
      <dgm:spPr/>
      <dgm:t>
        <a:bodyPr/>
        <a:lstStyle/>
        <a:p>
          <a:r>
            <a:rPr lang="en-US" dirty="0" smtClean="0"/>
            <a:t>Predict Sentiment using model on new Data</a:t>
          </a:r>
          <a:endParaRPr lang="en-US" dirty="0"/>
        </a:p>
      </dgm:t>
    </dgm:pt>
    <dgm:pt modelId="{C40419AB-8A5E-E543-B07E-95EABFF74455}" type="parTrans" cxnId="{5CB757F2-4AC2-C14F-845E-0D369B24918E}">
      <dgm:prSet/>
      <dgm:spPr/>
      <dgm:t>
        <a:bodyPr/>
        <a:lstStyle/>
        <a:p>
          <a:endParaRPr lang="en-US"/>
        </a:p>
      </dgm:t>
    </dgm:pt>
    <dgm:pt modelId="{1DB2A0B5-4D27-994B-A2D4-59664237B5F8}" type="sibTrans" cxnId="{5CB757F2-4AC2-C14F-845E-0D369B24918E}">
      <dgm:prSet/>
      <dgm:spPr/>
      <dgm:t>
        <a:bodyPr/>
        <a:lstStyle/>
        <a:p>
          <a:endParaRPr lang="en-US"/>
        </a:p>
      </dgm:t>
    </dgm:pt>
    <dgm:pt modelId="{3C612A0B-4CC3-CB48-8B4A-62B0DC948CC7}" type="pres">
      <dgm:prSet presAssocID="{039527CA-FF1F-C142-AEA7-9AB078C7DD5B}" presName="diagram" presStyleCnt="0">
        <dgm:presLayoutVars>
          <dgm:dir/>
          <dgm:resizeHandles val="exact"/>
        </dgm:presLayoutVars>
      </dgm:prSet>
      <dgm:spPr/>
    </dgm:pt>
    <dgm:pt modelId="{1211B9F4-01E4-0E4B-86EC-02AE1443A972}" type="pres">
      <dgm:prSet presAssocID="{360A3130-CC2F-794A-B79F-F95637DB3AB9}" presName="node" presStyleLbl="node1" presStyleIdx="0" presStyleCnt="7">
        <dgm:presLayoutVars>
          <dgm:bulletEnabled val="1"/>
        </dgm:presLayoutVars>
      </dgm:prSet>
      <dgm:spPr/>
    </dgm:pt>
    <dgm:pt modelId="{8CC86762-9BBE-3F43-8E6B-54D26DD38352}" type="pres">
      <dgm:prSet presAssocID="{F20F38BB-1173-8A43-A8B8-76C20044D442}" presName="sibTrans" presStyleLbl="sibTrans2D1" presStyleIdx="0" presStyleCnt="6"/>
      <dgm:spPr/>
    </dgm:pt>
    <dgm:pt modelId="{6B70280F-9498-9E4A-BE17-BBA3DA1DC69B}" type="pres">
      <dgm:prSet presAssocID="{F20F38BB-1173-8A43-A8B8-76C20044D442}" presName="connectorText" presStyleLbl="sibTrans2D1" presStyleIdx="0" presStyleCnt="6"/>
      <dgm:spPr/>
    </dgm:pt>
    <dgm:pt modelId="{610F4A81-E0E1-D440-BF31-AE6FCFED9CD3}" type="pres">
      <dgm:prSet presAssocID="{12460695-C153-BC4B-B0E7-568DA4F7E977}" presName="node" presStyleLbl="node1" presStyleIdx="1" presStyleCnt="7">
        <dgm:presLayoutVars>
          <dgm:bulletEnabled val="1"/>
        </dgm:presLayoutVars>
      </dgm:prSet>
      <dgm:spPr/>
    </dgm:pt>
    <dgm:pt modelId="{A1BF035D-D440-DC40-94C2-6ABC86347522}" type="pres">
      <dgm:prSet presAssocID="{9B36541A-4B6E-D34B-BBCA-C8D2D834B093}" presName="sibTrans" presStyleLbl="sibTrans2D1" presStyleIdx="1" presStyleCnt="6"/>
      <dgm:spPr/>
    </dgm:pt>
    <dgm:pt modelId="{4D478A6E-4D8B-A94C-B5AF-279207027EAD}" type="pres">
      <dgm:prSet presAssocID="{9B36541A-4B6E-D34B-BBCA-C8D2D834B093}" presName="connectorText" presStyleLbl="sibTrans2D1" presStyleIdx="1" presStyleCnt="6"/>
      <dgm:spPr/>
    </dgm:pt>
    <dgm:pt modelId="{9C7E4D77-E24B-2040-AA18-7FB06B1CD54B}" type="pres">
      <dgm:prSet presAssocID="{381B1B1A-354D-774A-AE62-518C8E690E67}" presName="node" presStyleLbl="node1" presStyleIdx="2" presStyleCnt="7">
        <dgm:presLayoutVars>
          <dgm:bulletEnabled val="1"/>
        </dgm:presLayoutVars>
      </dgm:prSet>
      <dgm:spPr/>
    </dgm:pt>
    <dgm:pt modelId="{ABB75BB7-8049-5C47-BA3D-592516654E96}" type="pres">
      <dgm:prSet presAssocID="{4EB00B31-7D0C-B74D-8ACE-AB2FED4B1D31}" presName="sibTrans" presStyleLbl="sibTrans2D1" presStyleIdx="2" presStyleCnt="6"/>
      <dgm:spPr/>
    </dgm:pt>
    <dgm:pt modelId="{5BAD6EEE-BE25-B447-A7E0-FBB4AE0824B7}" type="pres">
      <dgm:prSet presAssocID="{4EB00B31-7D0C-B74D-8ACE-AB2FED4B1D31}" presName="connectorText" presStyleLbl="sibTrans2D1" presStyleIdx="2" presStyleCnt="6"/>
      <dgm:spPr/>
    </dgm:pt>
    <dgm:pt modelId="{69CE34F0-EAF1-7B4C-9F92-DCB0739690AC}" type="pres">
      <dgm:prSet presAssocID="{81892294-2261-384C-977C-6CEB6EEB7143}" presName="node" presStyleLbl="node1" presStyleIdx="3" presStyleCnt="7">
        <dgm:presLayoutVars>
          <dgm:bulletEnabled val="1"/>
        </dgm:presLayoutVars>
      </dgm:prSet>
      <dgm:spPr/>
    </dgm:pt>
    <dgm:pt modelId="{10CC7739-9F81-B549-9C1A-7C5BD4C98AEA}" type="pres">
      <dgm:prSet presAssocID="{34D86BBF-53E2-F143-A8C7-E28CE654AC14}" presName="sibTrans" presStyleLbl="sibTrans2D1" presStyleIdx="3" presStyleCnt="6"/>
      <dgm:spPr/>
    </dgm:pt>
    <dgm:pt modelId="{83F2BCDB-DDD6-5A4A-9568-F2C472C9EFEA}" type="pres">
      <dgm:prSet presAssocID="{34D86BBF-53E2-F143-A8C7-E28CE654AC14}" presName="connectorText" presStyleLbl="sibTrans2D1" presStyleIdx="3" presStyleCnt="6"/>
      <dgm:spPr/>
    </dgm:pt>
    <dgm:pt modelId="{83D3CF11-31BD-4A49-B4D9-C2F7616C922E}" type="pres">
      <dgm:prSet presAssocID="{92BB3399-8085-3C44-99FE-62A99B0AF740}" presName="node" presStyleLbl="node1" presStyleIdx="4" presStyleCnt="7">
        <dgm:presLayoutVars>
          <dgm:bulletEnabled val="1"/>
        </dgm:presLayoutVars>
      </dgm:prSet>
      <dgm:spPr/>
    </dgm:pt>
    <dgm:pt modelId="{1CC3820E-84EC-1541-B062-2897603E6C9F}" type="pres">
      <dgm:prSet presAssocID="{5C9B13D4-F0E1-4440-A678-6655E26EAA9B}" presName="sibTrans" presStyleLbl="sibTrans2D1" presStyleIdx="4" presStyleCnt="6"/>
      <dgm:spPr/>
    </dgm:pt>
    <dgm:pt modelId="{9007C9AD-7C18-A14E-BA7C-6EBD13BD728D}" type="pres">
      <dgm:prSet presAssocID="{5C9B13D4-F0E1-4440-A678-6655E26EAA9B}" presName="connectorText" presStyleLbl="sibTrans2D1" presStyleIdx="4" presStyleCnt="6"/>
      <dgm:spPr/>
    </dgm:pt>
    <dgm:pt modelId="{B867276F-D03F-DB41-971D-CEB31802D143}" type="pres">
      <dgm:prSet presAssocID="{98ED47D8-A276-E341-ACE9-481A845BE158}" presName="node" presStyleLbl="node1" presStyleIdx="5" presStyleCnt="7">
        <dgm:presLayoutVars>
          <dgm:bulletEnabled val="1"/>
        </dgm:presLayoutVars>
      </dgm:prSet>
      <dgm:spPr/>
    </dgm:pt>
    <dgm:pt modelId="{161A2781-A02B-4A4E-BDEA-1C0101AACD89}" type="pres">
      <dgm:prSet presAssocID="{B7214BD3-00EB-204E-8F41-1BCF773F4009}" presName="sibTrans" presStyleLbl="sibTrans2D1" presStyleIdx="5" presStyleCnt="6"/>
      <dgm:spPr/>
    </dgm:pt>
    <dgm:pt modelId="{A1E4DBAC-058B-D146-BF25-FF42EF08988B}" type="pres">
      <dgm:prSet presAssocID="{B7214BD3-00EB-204E-8F41-1BCF773F4009}" presName="connectorText" presStyleLbl="sibTrans2D1" presStyleIdx="5" presStyleCnt="6"/>
      <dgm:spPr/>
    </dgm:pt>
    <dgm:pt modelId="{2B906BBA-4637-D044-A617-E0D65C4BBB19}" type="pres">
      <dgm:prSet presAssocID="{222CE74F-622B-9C4F-82C2-5E0A45F7FE9D}" presName="node" presStyleLbl="node1" presStyleIdx="6" presStyleCnt="7">
        <dgm:presLayoutVars>
          <dgm:bulletEnabled val="1"/>
        </dgm:presLayoutVars>
      </dgm:prSet>
      <dgm:spPr/>
    </dgm:pt>
  </dgm:ptLst>
  <dgm:cxnLst>
    <dgm:cxn modelId="{4FDD5D3B-6A1F-CF40-B5DE-2003B2E1B94F}" type="presOf" srcId="{81892294-2261-384C-977C-6CEB6EEB7143}" destId="{69CE34F0-EAF1-7B4C-9F92-DCB0739690AC}" srcOrd="0" destOrd="0" presId="urn:microsoft.com/office/officeart/2005/8/layout/process5"/>
    <dgm:cxn modelId="{7109ACCD-4EE2-394F-8AA3-6C2B5C280889}" type="presOf" srcId="{9B36541A-4B6E-D34B-BBCA-C8D2D834B093}" destId="{4D478A6E-4D8B-A94C-B5AF-279207027EAD}" srcOrd="1" destOrd="0" presId="urn:microsoft.com/office/officeart/2005/8/layout/process5"/>
    <dgm:cxn modelId="{BD9F1E8E-FB79-B24E-91F7-8CB3B29A4BC3}" type="presOf" srcId="{B7214BD3-00EB-204E-8F41-1BCF773F4009}" destId="{A1E4DBAC-058B-D146-BF25-FF42EF08988B}" srcOrd="1" destOrd="0" presId="urn:microsoft.com/office/officeart/2005/8/layout/process5"/>
    <dgm:cxn modelId="{2DF667AD-0834-C24B-8201-9E40C811E025}" type="presOf" srcId="{12460695-C153-BC4B-B0E7-568DA4F7E977}" destId="{610F4A81-E0E1-D440-BF31-AE6FCFED9CD3}" srcOrd="0" destOrd="0" presId="urn:microsoft.com/office/officeart/2005/8/layout/process5"/>
    <dgm:cxn modelId="{CDCBEB68-E11D-D44E-9046-3C36A5517B5E}" type="presOf" srcId="{B7214BD3-00EB-204E-8F41-1BCF773F4009}" destId="{161A2781-A02B-4A4E-BDEA-1C0101AACD89}" srcOrd="0" destOrd="0" presId="urn:microsoft.com/office/officeart/2005/8/layout/process5"/>
    <dgm:cxn modelId="{71895A29-9953-C640-80BA-2671DABD145E}" type="presOf" srcId="{98ED47D8-A276-E341-ACE9-481A845BE158}" destId="{B867276F-D03F-DB41-971D-CEB31802D143}" srcOrd="0" destOrd="0" presId="urn:microsoft.com/office/officeart/2005/8/layout/process5"/>
    <dgm:cxn modelId="{E18048E1-3E2E-1D49-B71D-530E8E36654C}" type="presOf" srcId="{4EB00B31-7D0C-B74D-8ACE-AB2FED4B1D31}" destId="{5BAD6EEE-BE25-B447-A7E0-FBB4AE0824B7}" srcOrd="1" destOrd="0" presId="urn:microsoft.com/office/officeart/2005/8/layout/process5"/>
    <dgm:cxn modelId="{F4C2A2EE-FC76-BC4D-87E4-F71FFAE34161}" type="presOf" srcId="{5C9B13D4-F0E1-4440-A678-6655E26EAA9B}" destId="{9007C9AD-7C18-A14E-BA7C-6EBD13BD728D}" srcOrd="1" destOrd="0" presId="urn:microsoft.com/office/officeart/2005/8/layout/process5"/>
    <dgm:cxn modelId="{38DE1A25-F299-074A-BD12-67C95FC7D389}" type="presOf" srcId="{34D86BBF-53E2-F143-A8C7-E28CE654AC14}" destId="{83F2BCDB-DDD6-5A4A-9568-F2C472C9EFEA}" srcOrd="1" destOrd="0" presId="urn:microsoft.com/office/officeart/2005/8/layout/process5"/>
    <dgm:cxn modelId="{814548C6-77D8-5148-9302-9CAB10F8A28A}" type="presOf" srcId="{222CE74F-622B-9C4F-82C2-5E0A45F7FE9D}" destId="{2B906BBA-4637-D044-A617-E0D65C4BBB19}" srcOrd="0" destOrd="0" presId="urn:microsoft.com/office/officeart/2005/8/layout/process5"/>
    <dgm:cxn modelId="{1B11B280-16A0-9343-83B6-8C16F0ED6E21}" srcId="{039527CA-FF1F-C142-AEA7-9AB078C7DD5B}" destId="{360A3130-CC2F-794A-B79F-F95637DB3AB9}" srcOrd="0" destOrd="0" parTransId="{FF9102C0-A23E-6C4C-8D74-2D5E5A5D3AB2}" sibTransId="{F20F38BB-1173-8A43-A8B8-76C20044D442}"/>
    <dgm:cxn modelId="{1581F986-BBA0-7141-A843-B8373CBD0BDD}" srcId="{039527CA-FF1F-C142-AEA7-9AB078C7DD5B}" destId="{98ED47D8-A276-E341-ACE9-481A845BE158}" srcOrd="5" destOrd="0" parTransId="{77082E40-722D-9D4C-9A4F-7AD6C93F16FA}" sibTransId="{B7214BD3-00EB-204E-8F41-1BCF773F4009}"/>
    <dgm:cxn modelId="{6835BA44-C7A4-CE4B-9462-3020E44B4CEE}" srcId="{039527CA-FF1F-C142-AEA7-9AB078C7DD5B}" destId="{81892294-2261-384C-977C-6CEB6EEB7143}" srcOrd="3" destOrd="0" parTransId="{86BD035A-8E89-B849-A304-E5CB5658C565}" sibTransId="{34D86BBF-53E2-F143-A8C7-E28CE654AC14}"/>
    <dgm:cxn modelId="{E7742C81-99CB-6F49-975A-D89D447EB8BE}" type="presOf" srcId="{039527CA-FF1F-C142-AEA7-9AB078C7DD5B}" destId="{3C612A0B-4CC3-CB48-8B4A-62B0DC948CC7}" srcOrd="0" destOrd="0" presId="urn:microsoft.com/office/officeart/2005/8/layout/process5"/>
    <dgm:cxn modelId="{607421BE-8370-D445-9FA3-612EAE73A4AE}" type="presOf" srcId="{381B1B1A-354D-774A-AE62-518C8E690E67}" destId="{9C7E4D77-E24B-2040-AA18-7FB06B1CD54B}" srcOrd="0" destOrd="0" presId="urn:microsoft.com/office/officeart/2005/8/layout/process5"/>
    <dgm:cxn modelId="{39AB530B-612A-004D-8B71-33B2DEEE8700}" type="presOf" srcId="{5C9B13D4-F0E1-4440-A678-6655E26EAA9B}" destId="{1CC3820E-84EC-1541-B062-2897603E6C9F}" srcOrd="0" destOrd="0" presId="urn:microsoft.com/office/officeart/2005/8/layout/process5"/>
    <dgm:cxn modelId="{81905234-D242-3E42-A1C9-40D54989321E}" type="presOf" srcId="{9B36541A-4B6E-D34B-BBCA-C8D2D834B093}" destId="{A1BF035D-D440-DC40-94C2-6ABC86347522}" srcOrd="0" destOrd="0" presId="urn:microsoft.com/office/officeart/2005/8/layout/process5"/>
    <dgm:cxn modelId="{5ABC156C-08FF-C147-8F7D-3B6B883B54C2}" srcId="{039527CA-FF1F-C142-AEA7-9AB078C7DD5B}" destId="{92BB3399-8085-3C44-99FE-62A99B0AF740}" srcOrd="4" destOrd="0" parTransId="{38B93E49-203E-6D42-9DAC-C694686E88E8}" sibTransId="{5C9B13D4-F0E1-4440-A678-6655E26EAA9B}"/>
    <dgm:cxn modelId="{5FEDA53F-834C-6147-B260-1DBB15FA3230}" type="presOf" srcId="{4EB00B31-7D0C-B74D-8ACE-AB2FED4B1D31}" destId="{ABB75BB7-8049-5C47-BA3D-592516654E96}" srcOrd="0" destOrd="0" presId="urn:microsoft.com/office/officeart/2005/8/layout/process5"/>
    <dgm:cxn modelId="{079D673C-2CED-4A48-ADB7-C9FD5018AFB8}" type="presOf" srcId="{34D86BBF-53E2-F143-A8C7-E28CE654AC14}" destId="{10CC7739-9F81-B549-9C1A-7C5BD4C98AEA}" srcOrd="0" destOrd="0" presId="urn:microsoft.com/office/officeart/2005/8/layout/process5"/>
    <dgm:cxn modelId="{752B9334-7CFD-E44D-BDF7-BFEBC50187B7}" type="presOf" srcId="{F20F38BB-1173-8A43-A8B8-76C20044D442}" destId="{8CC86762-9BBE-3F43-8E6B-54D26DD38352}" srcOrd="0" destOrd="0" presId="urn:microsoft.com/office/officeart/2005/8/layout/process5"/>
    <dgm:cxn modelId="{73B54661-7573-424D-8F83-C34E5B0F136C}" type="presOf" srcId="{F20F38BB-1173-8A43-A8B8-76C20044D442}" destId="{6B70280F-9498-9E4A-BE17-BBA3DA1DC69B}" srcOrd="1" destOrd="0" presId="urn:microsoft.com/office/officeart/2005/8/layout/process5"/>
    <dgm:cxn modelId="{8118A33D-0BAE-2746-8FD1-884DFF2C9F42}" type="presOf" srcId="{92BB3399-8085-3C44-99FE-62A99B0AF740}" destId="{83D3CF11-31BD-4A49-B4D9-C2F7616C922E}" srcOrd="0" destOrd="0" presId="urn:microsoft.com/office/officeart/2005/8/layout/process5"/>
    <dgm:cxn modelId="{986C723F-3B79-8948-AAF8-E68A5607683D}" type="presOf" srcId="{360A3130-CC2F-794A-B79F-F95637DB3AB9}" destId="{1211B9F4-01E4-0E4B-86EC-02AE1443A972}" srcOrd="0" destOrd="0" presId="urn:microsoft.com/office/officeart/2005/8/layout/process5"/>
    <dgm:cxn modelId="{41665C5F-8E8D-DE47-9CAF-4C4C19EFE8B7}" srcId="{039527CA-FF1F-C142-AEA7-9AB078C7DD5B}" destId="{12460695-C153-BC4B-B0E7-568DA4F7E977}" srcOrd="1" destOrd="0" parTransId="{52B526FC-E6DC-CB40-9709-1909C07ED2F7}" sibTransId="{9B36541A-4B6E-D34B-BBCA-C8D2D834B093}"/>
    <dgm:cxn modelId="{5CB757F2-4AC2-C14F-845E-0D369B24918E}" srcId="{039527CA-FF1F-C142-AEA7-9AB078C7DD5B}" destId="{222CE74F-622B-9C4F-82C2-5E0A45F7FE9D}" srcOrd="6" destOrd="0" parTransId="{C40419AB-8A5E-E543-B07E-95EABFF74455}" sibTransId="{1DB2A0B5-4D27-994B-A2D4-59664237B5F8}"/>
    <dgm:cxn modelId="{BE77B96C-5FC2-B945-8A91-98DCAF6CFBB5}" srcId="{039527CA-FF1F-C142-AEA7-9AB078C7DD5B}" destId="{381B1B1A-354D-774A-AE62-518C8E690E67}" srcOrd="2" destOrd="0" parTransId="{03C632BA-C68A-AE4E-B389-C1D8AC148DD1}" sibTransId="{4EB00B31-7D0C-B74D-8ACE-AB2FED4B1D31}"/>
    <dgm:cxn modelId="{7767CC2E-5D52-9F49-9FF9-1BBED9264F5B}" type="presParOf" srcId="{3C612A0B-4CC3-CB48-8B4A-62B0DC948CC7}" destId="{1211B9F4-01E4-0E4B-86EC-02AE1443A972}" srcOrd="0" destOrd="0" presId="urn:microsoft.com/office/officeart/2005/8/layout/process5"/>
    <dgm:cxn modelId="{8FDF8ED5-11D2-BC41-8C01-F6B9D03D0DB4}" type="presParOf" srcId="{3C612A0B-4CC3-CB48-8B4A-62B0DC948CC7}" destId="{8CC86762-9BBE-3F43-8E6B-54D26DD38352}" srcOrd="1" destOrd="0" presId="urn:microsoft.com/office/officeart/2005/8/layout/process5"/>
    <dgm:cxn modelId="{9AF724F8-2304-9641-BCDA-C41CD65529AD}" type="presParOf" srcId="{8CC86762-9BBE-3F43-8E6B-54D26DD38352}" destId="{6B70280F-9498-9E4A-BE17-BBA3DA1DC69B}" srcOrd="0" destOrd="0" presId="urn:microsoft.com/office/officeart/2005/8/layout/process5"/>
    <dgm:cxn modelId="{D6CD94C0-C298-3945-B81C-3F1EC19010D1}" type="presParOf" srcId="{3C612A0B-4CC3-CB48-8B4A-62B0DC948CC7}" destId="{610F4A81-E0E1-D440-BF31-AE6FCFED9CD3}" srcOrd="2" destOrd="0" presId="urn:microsoft.com/office/officeart/2005/8/layout/process5"/>
    <dgm:cxn modelId="{9CA9DA22-F583-3E4F-B1F0-909DE612532C}" type="presParOf" srcId="{3C612A0B-4CC3-CB48-8B4A-62B0DC948CC7}" destId="{A1BF035D-D440-DC40-94C2-6ABC86347522}" srcOrd="3" destOrd="0" presId="urn:microsoft.com/office/officeart/2005/8/layout/process5"/>
    <dgm:cxn modelId="{D7485177-83BC-4944-9A94-9A94E168FF8C}" type="presParOf" srcId="{A1BF035D-D440-DC40-94C2-6ABC86347522}" destId="{4D478A6E-4D8B-A94C-B5AF-279207027EAD}" srcOrd="0" destOrd="0" presId="urn:microsoft.com/office/officeart/2005/8/layout/process5"/>
    <dgm:cxn modelId="{F4DF05CA-5B86-3643-B91C-BEEB317857E2}" type="presParOf" srcId="{3C612A0B-4CC3-CB48-8B4A-62B0DC948CC7}" destId="{9C7E4D77-E24B-2040-AA18-7FB06B1CD54B}" srcOrd="4" destOrd="0" presId="urn:microsoft.com/office/officeart/2005/8/layout/process5"/>
    <dgm:cxn modelId="{B342AC49-4410-0E4F-B161-E4C3790E3404}" type="presParOf" srcId="{3C612A0B-4CC3-CB48-8B4A-62B0DC948CC7}" destId="{ABB75BB7-8049-5C47-BA3D-592516654E96}" srcOrd="5" destOrd="0" presId="urn:microsoft.com/office/officeart/2005/8/layout/process5"/>
    <dgm:cxn modelId="{ED26D399-FF1A-CF4B-A085-793ACC52114F}" type="presParOf" srcId="{ABB75BB7-8049-5C47-BA3D-592516654E96}" destId="{5BAD6EEE-BE25-B447-A7E0-FBB4AE0824B7}" srcOrd="0" destOrd="0" presId="urn:microsoft.com/office/officeart/2005/8/layout/process5"/>
    <dgm:cxn modelId="{BB5779FA-522F-FF43-A2A9-ACE27CC32A40}" type="presParOf" srcId="{3C612A0B-4CC3-CB48-8B4A-62B0DC948CC7}" destId="{69CE34F0-EAF1-7B4C-9F92-DCB0739690AC}" srcOrd="6" destOrd="0" presId="urn:microsoft.com/office/officeart/2005/8/layout/process5"/>
    <dgm:cxn modelId="{CBBF0B23-D855-2444-B4D0-F9B098FFA45A}" type="presParOf" srcId="{3C612A0B-4CC3-CB48-8B4A-62B0DC948CC7}" destId="{10CC7739-9F81-B549-9C1A-7C5BD4C98AEA}" srcOrd="7" destOrd="0" presId="urn:microsoft.com/office/officeart/2005/8/layout/process5"/>
    <dgm:cxn modelId="{42E6C6AC-4DFB-6D43-8D52-CB8F2BD2F25B}" type="presParOf" srcId="{10CC7739-9F81-B549-9C1A-7C5BD4C98AEA}" destId="{83F2BCDB-DDD6-5A4A-9568-F2C472C9EFEA}" srcOrd="0" destOrd="0" presId="urn:microsoft.com/office/officeart/2005/8/layout/process5"/>
    <dgm:cxn modelId="{B556D09B-A9C0-6847-B118-97B142E58D0E}" type="presParOf" srcId="{3C612A0B-4CC3-CB48-8B4A-62B0DC948CC7}" destId="{83D3CF11-31BD-4A49-B4D9-C2F7616C922E}" srcOrd="8" destOrd="0" presId="urn:microsoft.com/office/officeart/2005/8/layout/process5"/>
    <dgm:cxn modelId="{43C20304-6889-714F-960C-5E9C6E3A46EA}" type="presParOf" srcId="{3C612A0B-4CC3-CB48-8B4A-62B0DC948CC7}" destId="{1CC3820E-84EC-1541-B062-2897603E6C9F}" srcOrd="9" destOrd="0" presId="urn:microsoft.com/office/officeart/2005/8/layout/process5"/>
    <dgm:cxn modelId="{A490994E-35E5-1143-953B-E3A089228449}" type="presParOf" srcId="{1CC3820E-84EC-1541-B062-2897603E6C9F}" destId="{9007C9AD-7C18-A14E-BA7C-6EBD13BD728D}" srcOrd="0" destOrd="0" presId="urn:microsoft.com/office/officeart/2005/8/layout/process5"/>
    <dgm:cxn modelId="{F63DB1A6-BFD4-B148-AA1F-60C0EB6ADAE6}" type="presParOf" srcId="{3C612A0B-4CC3-CB48-8B4A-62B0DC948CC7}" destId="{B867276F-D03F-DB41-971D-CEB31802D143}" srcOrd="10" destOrd="0" presId="urn:microsoft.com/office/officeart/2005/8/layout/process5"/>
    <dgm:cxn modelId="{12DD2878-5F29-4045-9AA0-50A50BA70E7D}" type="presParOf" srcId="{3C612A0B-4CC3-CB48-8B4A-62B0DC948CC7}" destId="{161A2781-A02B-4A4E-BDEA-1C0101AACD89}" srcOrd="11" destOrd="0" presId="urn:microsoft.com/office/officeart/2005/8/layout/process5"/>
    <dgm:cxn modelId="{CBB0C11D-2F65-5349-A2AF-5B1ECC381E25}" type="presParOf" srcId="{161A2781-A02B-4A4E-BDEA-1C0101AACD89}" destId="{A1E4DBAC-058B-D146-BF25-FF42EF08988B}" srcOrd="0" destOrd="0" presId="urn:microsoft.com/office/officeart/2005/8/layout/process5"/>
    <dgm:cxn modelId="{025A7E21-2EBC-1B4A-B0AA-0DD18600C669}" type="presParOf" srcId="{3C612A0B-4CC3-CB48-8B4A-62B0DC948CC7}" destId="{2B906BBA-4637-D044-A617-E0D65C4BBB19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1B9F4-01E4-0E4B-86EC-02AE1443A972}">
      <dsp:nvSpPr>
        <dsp:cNvPr id="0" name=""/>
        <dsp:cNvSpPr/>
      </dsp:nvSpPr>
      <dsp:spPr>
        <a:xfrm>
          <a:off x="4739" y="791895"/>
          <a:ext cx="2072198" cy="12433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Load data</a:t>
          </a:r>
          <a:endParaRPr lang="en-US" sz="1900" kern="1200" dirty="0"/>
        </a:p>
      </dsp:txBody>
      <dsp:txXfrm>
        <a:off x="41155" y="828311"/>
        <a:ext cx="1999366" cy="1170486"/>
      </dsp:txXfrm>
    </dsp:sp>
    <dsp:sp modelId="{8CC86762-9BBE-3F43-8E6B-54D26DD38352}">
      <dsp:nvSpPr>
        <dsp:cNvPr id="0" name=""/>
        <dsp:cNvSpPr/>
      </dsp:nvSpPr>
      <dsp:spPr>
        <a:xfrm>
          <a:off x="2259291" y="1156602"/>
          <a:ext cx="439306" cy="51390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259291" y="1259383"/>
        <a:ext cx="307514" cy="308343"/>
      </dsp:txXfrm>
    </dsp:sp>
    <dsp:sp modelId="{610F4A81-E0E1-D440-BF31-AE6FCFED9CD3}">
      <dsp:nvSpPr>
        <dsp:cNvPr id="0" name=""/>
        <dsp:cNvSpPr/>
      </dsp:nvSpPr>
      <dsp:spPr>
        <a:xfrm>
          <a:off x="2905817" y="791895"/>
          <a:ext cx="2072198" cy="12433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Clean and Munge</a:t>
          </a:r>
          <a:endParaRPr lang="en-US" sz="1900" kern="1200" dirty="0"/>
        </a:p>
      </dsp:txBody>
      <dsp:txXfrm>
        <a:off x="2942233" y="828311"/>
        <a:ext cx="1999366" cy="1170486"/>
      </dsp:txXfrm>
    </dsp:sp>
    <dsp:sp modelId="{A1BF035D-D440-DC40-94C2-6ABC86347522}">
      <dsp:nvSpPr>
        <dsp:cNvPr id="0" name=""/>
        <dsp:cNvSpPr/>
      </dsp:nvSpPr>
      <dsp:spPr>
        <a:xfrm>
          <a:off x="5160368" y="1156602"/>
          <a:ext cx="439306" cy="51390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160368" y="1259383"/>
        <a:ext cx="307514" cy="308343"/>
      </dsp:txXfrm>
    </dsp:sp>
    <dsp:sp modelId="{9C7E4D77-E24B-2040-AA18-7FB06B1CD54B}">
      <dsp:nvSpPr>
        <dsp:cNvPr id="0" name=""/>
        <dsp:cNvSpPr/>
      </dsp:nvSpPr>
      <dsp:spPr>
        <a:xfrm>
          <a:off x="5806894" y="791895"/>
          <a:ext cx="2072198" cy="12433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Extract Tokens</a:t>
          </a:r>
          <a:endParaRPr lang="en-US" sz="1900" kern="1200" dirty="0"/>
        </a:p>
      </dsp:txBody>
      <dsp:txXfrm>
        <a:off x="5843310" y="828311"/>
        <a:ext cx="1999366" cy="1170486"/>
      </dsp:txXfrm>
    </dsp:sp>
    <dsp:sp modelId="{ABB75BB7-8049-5C47-BA3D-592516654E96}">
      <dsp:nvSpPr>
        <dsp:cNvPr id="0" name=""/>
        <dsp:cNvSpPr/>
      </dsp:nvSpPr>
      <dsp:spPr>
        <a:xfrm>
          <a:off x="8061446" y="1156602"/>
          <a:ext cx="439306" cy="51390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8061446" y="1259383"/>
        <a:ext cx="307514" cy="308343"/>
      </dsp:txXfrm>
    </dsp:sp>
    <dsp:sp modelId="{69CE34F0-EAF1-7B4C-9F92-DCB0739690AC}">
      <dsp:nvSpPr>
        <dsp:cNvPr id="0" name=""/>
        <dsp:cNvSpPr/>
      </dsp:nvSpPr>
      <dsp:spPr>
        <a:xfrm>
          <a:off x="8707972" y="791895"/>
          <a:ext cx="2072198" cy="12433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Remove Stop words</a:t>
          </a:r>
          <a:endParaRPr lang="en-US" sz="1900" kern="1200" dirty="0"/>
        </a:p>
      </dsp:txBody>
      <dsp:txXfrm>
        <a:off x="8744388" y="828311"/>
        <a:ext cx="1999366" cy="1170486"/>
      </dsp:txXfrm>
    </dsp:sp>
    <dsp:sp modelId="{10CC7739-9F81-B549-9C1A-7C5BD4C98AEA}">
      <dsp:nvSpPr>
        <dsp:cNvPr id="0" name=""/>
        <dsp:cNvSpPr/>
      </dsp:nvSpPr>
      <dsp:spPr>
        <a:xfrm rot="5400000">
          <a:off x="9524418" y="2180268"/>
          <a:ext cx="439306" cy="51390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9589900" y="2217567"/>
        <a:ext cx="308343" cy="307514"/>
      </dsp:txXfrm>
    </dsp:sp>
    <dsp:sp modelId="{83D3CF11-31BD-4A49-B4D9-C2F7616C922E}">
      <dsp:nvSpPr>
        <dsp:cNvPr id="0" name=""/>
        <dsp:cNvSpPr/>
      </dsp:nvSpPr>
      <dsp:spPr>
        <a:xfrm>
          <a:off x="8707972" y="2864093"/>
          <a:ext cx="2072198" cy="12433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Find TF-IRF of the words</a:t>
          </a:r>
          <a:endParaRPr lang="en-US" sz="1900" kern="1200" dirty="0"/>
        </a:p>
      </dsp:txBody>
      <dsp:txXfrm>
        <a:off x="8744388" y="2900509"/>
        <a:ext cx="1999366" cy="1170486"/>
      </dsp:txXfrm>
    </dsp:sp>
    <dsp:sp modelId="{1CC3820E-84EC-1541-B062-2897603E6C9F}">
      <dsp:nvSpPr>
        <dsp:cNvPr id="0" name=""/>
        <dsp:cNvSpPr/>
      </dsp:nvSpPr>
      <dsp:spPr>
        <a:xfrm rot="10800000">
          <a:off x="8086312" y="3228800"/>
          <a:ext cx="439306" cy="51390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8218104" y="3331581"/>
        <a:ext cx="307514" cy="308343"/>
      </dsp:txXfrm>
    </dsp:sp>
    <dsp:sp modelId="{B867276F-D03F-DB41-971D-CEB31802D143}">
      <dsp:nvSpPr>
        <dsp:cNvPr id="0" name=""/>
        <dsp:cNvSpPr/>
      </dsp:nvSpPr>
      <dsp:spPr>
        <a:xfrm>
          <a:off x="5806894" y="2864093"/>
          <a:ext cx="2072198" cy="12433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Train a Classifier model</a:t>
          </a:r>
          <a:endParaRPr lang="en-US" sz="1900" kern="1200" dirty="0"/>
        </a:p>
      </dsp:txBody>
      <dsp:txXfrm>
        <a:off x="5843310" y="2900509"/>
        <a:ext cx="1999366" cy="1170486"/>
      </dsp:txXfrm>
    </dsp:sp>
    <dsp:sp modelId="{161A2781-A02B-4A4E-BDEA-1C0101AACD89}">
      <dsp:nvSpPr>
        <dsp:cNvPr id="0" name=""/>
        <dsp:cNvSpPr/>
      </dsp:nvSpPr>
      <dsp:spPr>
        <a:xfrm rot="10800000">
          <a:off x="5185235" y="3228800"/>
          <a:ext cx="439306" cy="51390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317027" y="3331581"/>
        <a:ext cx="307514" cy="308343"/>
      </dsp:txXfrm>
    </dsp:sp>
    <dsp:sp modelId="{2B906BBA-4637-D044-A617-E0D65C4BBB19}">
      <dsp:nvSpPr>
        <dsp:cNvPr id="0" name=""/>
        <dsp:cNvSpPr/>
      </dsp:nvSpPr>
      <dsp:spPr>
        <a:xfrm>
          <a:off x="2905817" y="2864093"/>
          <a:ext cx="2072198" cy="12433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Predict Sentiment using model on new Data</a:t>
          </a:r>
          <a:endParaRPr lang="en-US" sz="1900" kern="1200" dirty="0"/>
        </a:p>
      </dsp:txBody>
      <dsp:txXfrm>
        <a:off x="2942233" y="2900509"/>
        <a:ext cx="1999366" cy="1170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31EC8-42A2-1741-B2C0-299783D7548A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ADA6C-EC81-E94F-AEC2-42786F98E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6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ADA6C-EC81-E94F-AEC2-42786F98EA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31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ADA6C-EC81-E94F-AEC2-42786F98EA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93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297F-75B4-0A47-B666-F57F5B125C11}" type="datetime1">
              <a:rPr lang="en-IE" smtClean="0"/>
              <a:t>25/07/2018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AC6-7FCD-694F-86A7-6729BDEB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3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8B6F-3A99-2E4D-A5C0-2B96D3205722}" type="datetime1">
              <a:rPr lang="en-IE" smtClean="0"/>
              <a:t>25/07/2018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AC6-7FCD-694F-86A7-6729BDEB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8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1CE5-6272-6E48-9EF7-116C4778B54C}" type="datetime1">
              <a:rPr lang="en-IE" smtClean="0"/>
              <a:t>25/07/2018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AC6-7FCD-694F-86A7-6729BDEB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8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9A40-1C18-EC4A-AD66-DFA523C65421}" type="datetime1">
              <a:rPr lang="en-IE" smtClean="0"/>
              <a:t>25/07/2018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AC6-7FCD-694F-86A7-6729BDEB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5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A958-7E5D-A749-AACF-D61B83AF9FD3}" type="datetime1">
              <a:rPr lang="en-IE" smtClean="0"/>
              <a:t>25/07/2018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AC6-7FCD-694F-86A7-6729BDEB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EF5-4411-F745-88B8-433064558A20}" type="datetime1">
              <a:rPr lang="en-IE" smtClean="0"/>
              <a:t>25/07/2018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AC6-7FCD-694F-86A7-6729BDEB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9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B6EB-7642-1041-B71E-19FC1759B187}" type="datetime1">
              <a:rPr lang="en-IE" smtClean="0"/>
              <a:t>25/07/2018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AC6-7FCD-694F-86A7-6729BDEB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5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C406-1895-E048-B012-E2EDB7BE5B35}" type="datetime1">
              <a:rPr lang="en-IE" smtClean="0"/>
              <a:t>25/07/2018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AC6-7FCD-694F-86A7-6729BDEB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5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8048-CB5D-EC4C-90D4-4B723B954A3F}" type="datetime1">
              <a:rPr lang="en-IE" smtClean="0"/>
              <a:t>25/07/2018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AC6-7FCD-694F-86A7-6729BDEB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9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00A1-4AFE-5D45-8BA6-36C6CAA6C777}" type="datetime1">
              <a:rPr lang="en-IE" smtClean="0"/>
              <a:t>25/07/2018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AC6-7FCD-694F-86A7-6729BDEB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9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2EB-7C7E-B945-88CF-3261A627FB43}" type="datetime1">
              <a:rPr lang="en-IE" smtClean="0"/>
              <a:t>25/07/2018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AC6-7FCD-694F-86A7-6729BDEB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2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DBE7E-34D0-824F-A8B2-A45EC31CEA22}" type="datetime1">
              <a:rPr lang="en-IE" smtClean="0"/>
              <a:t>25/07/2018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2DAC6-7FCD-694F-86A7-6729BDEB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1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526" y="1798768"/>
            <a:ext cx="9144000" cy="2387600"/>
          </a:xfrm>
        </p:spPr>
        <p:txBody>
          <a:bodyPr/>
          <a:lstStyle/>
          <a:p>
            <a:r>
              <a:rPr lang="en-US" dirty="0" smtClean="0"/>
              <a:t>Intro to Machine Learning with Spark and Java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AC6-7FCD-694F-86A7-6729BDEBB5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57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</a:p>
          <a:p>
            <a:r>
              <a:rPr lang="en-US" dirty="0" smtClean="0"/>
              <a:t>K-means clustering</a:t>
            </a:r>
          </a:p>
          <a:p>
            <a:r>
              <a:rPr lang="en-US" dirty="0" smtClean="0"/>
              <a:t>Bisecting k-means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AC6-7FCD-694F-86A7-6729BDEBB5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7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AC6-7FCD-694F-86A7-6729BDEBB5E6}" type="slidenum">
              <a:rPr lang="en-US" smtClean="0"/>
              <a:t>11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78489" y="2818356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3333" y="3129419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31930" y="3048000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8801" y="3920972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60725" y="2807918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85569" y="3118981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14166" y="3037562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11037" y="3910534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05383" y="2772428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30227" y="3083491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258824" y="3002072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55695" y="3875044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912255" y="2711886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837099" y="3022949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565696" y="2941530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062567" y="3814502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2931090" y="3432132"/>
            <a:ext cx="638828" cy="382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5358000" y="3432132"/>
            <a:ext cx="638828" cy="382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7784910" y="3432132"/>
            <a:ext cx="638828" cy="382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09795" y="2655519"/>
            <a:ext cx="994764" cy="801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204551" y="2480153"/>
            <a:ext cx="1580359" cy="11523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238985" y="2632554"/>
            <a:ext cx="994764" cy="801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468621" y="2425874"/>
            <a:ext cx="1580359" cy="11523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503055" y="2578275"/>
            <a:ext cx="994764" cy="801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423737" y="2136299"/>
            <a:ext cx="1731711" cy="20119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2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AC6-7FCD-694F-86A7-6729BDEBB5E6}" type="slidenum">
              <a:rPr lang="en-US" smtClean="0"/>
              <a:t>12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55725" y="2818356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80569" y="3129419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09166" y="3048000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06037" y="3920972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237961" y="2807918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62805" y="3118981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91402" y="3037562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388273" y="3910534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682619" y="2772428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607463" y="3083491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336060" y="3002072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832931" y="3875044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008326" y="3432132"/>
            <a:ext cx="638828" cy="382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6435236" y="3432132"/>
            <a:ext cx="638828" cy="382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38397" y="2655519"/>
            <a:ext cx="577232" cy="7244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607463" y="3469710"/>
            <a:ext cx="878909" cy="6784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316221" y="2632554"/>
            <a:ext cx="1338202" cy="801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/>
          <p:cNvSpPr/>
          <p:nvPr/>
        </p:nvSpPr>
        <p:spPr>
          <a:xfrm>
            <a:off x="2536522" y="2935266"/>
            <a:ext cx="137786" cy="16283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angle 30"/>
          <p:cNvSpPr/>
          <p:nvPr/>
        </p:nvSpPr>
        <p:spPr>
          <a:xfrm>
            <a:off x="3150932" y="3460479"/>
            <a:ext cx="137786" cy="16283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iangle 40"/>
          <p:cNvSpPr/>
          <p:nvPr/>
        </p:nvSpPr>
        <p:spPr>
          <a:xfrm>
            <a:off x="4985869" y="2899775"/>
            <a:ext cx="137786" cy="16283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/>
          <p:cNvSpPr/>
          <p:nvPr/>
        </p:nvSpPr>
        <p:spPr>
          <a:xfrm>
            <a:off x="5693065" y="3469710"/>
            <a:ext cx="137786" cy="16283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rot="18669612">
            <a:off x="4983901" y="3200588"/>
            <a:ext cx="1456160" cy="801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iangle 43"/>
          <p:cNvSpPr/>
          <p:nvPr/>
        </p:nvSpPr>
        <p:spPr>
          <a:xfrm>
            <a:off x="7845457" y="2993721"/>
            <a:ext cx="137786" cy="16283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riangle 44"/>
          <p:cNvSpPr/>
          <p:nvPr/>
        </p:nvSpPr>
        <p:spPr>
          <a:xfrm>
            <a:off x="8034907" y="3520002"/>
            <a:ext cx="137786" cy="16283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6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Bisecting K-means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81402"/>
            <a:ext cx="2743200" cy="365125"/>
          </a:xfrm>
        </p:spPr>
        <p:txBody>
          <a:bodyPr/>
          <a:lstStyle/>
          <a:p>
            <a:fld id="{FA52DAC6-7FCD-694F-86A7-6729BDEBB5E6}" type="slidenum">
              <a:rPr lang="en-US" smtClean="0"/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65337" y="2793304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90181" y="3104367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18778" y="3022948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15649" y="3895920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935255" y="2770340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60099" y="3081403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88696" y="2999984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85567" y="3872956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392439" y="2759902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317283" y="3070965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045880" y="2989546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542751" y="3862518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2617938" y="3231716"/>
            <a:ext cx="638828" cy="382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5157582" y="3231716"/>
            <a:ext cx="638828" cy="382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35691" y="2617941"/>
            <a:ext cx="577232" cy="7244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17283" y="3457184"/>
            <a:ext cx="878909" cy="6784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026041" y="2620028"/>
            <a:ext cx="1338202" cy="801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iangle 40"/>
          <p:cNvSpPr/>
          <p:nvPr/>
        </p:nvSpPr>
        <p:spPr>
          <a:xfrm>
            <a:off x="3683163" y="2862197"/>
            <a:ext cx="137786" cy="16283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/>
          <p:cNvSpPr/>
          <p:nvPr/>
        </p:nvSpPr>
        <p:spPr>
          <a:xfrm>
            <a:off x="4390359" y="3432132"/>
            <a:ext cx="137786" cy="16283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rot="18669612">
            <a:off x="3681195" y="3163010"/>
            <a:ext cx="1456160" cy="801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iangle 43"/>
          <p:cNvSpPr/>
          <p:nvPr/>
        </p:nvSpPr>
        <p:spPr>
          <a:xfrm>
            <a:off x="6555277" y="2981195"/>
            <a:ext cx="137786" cy="16283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riangle 44"/>
          <p:cNvSpPr/>
          <p:nvPr/>
        </p:nvSpPr>
        <p:spPr>
          <a:xfrm>
            <a:off x="6744727" y="3507476"/>
            <a:ext cx="137786" cy="16283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7731101" y="3244241"/>
            <a:ext cx="638828" cy="382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18669612">
            <a:off x="787906" y="2544928"/>
            <a:ext cx="1759791" cy="17994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18669612">
            <a:off x="3333028" y="2532402"/>
            <a:ext cx="1759791" cy="17994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8669612">
            <a:off x="5849469" y="2499050"/>
            <a:ext cx="1759791" cy="17994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010307" y="2757694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935151" y="3068757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9663748" y="2987338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9160619" y="3860310"/>
            <a:ext cx="150312" cy="16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935152" y="3670314"/>
            <a:ext cx="572104" cy="46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643909" y="2617820"/>
            <a:ext cx="1338202" cy="801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18669612">
            <a:off x="8467337" y="2496842"/>
            <a:ext cx="1759791" cy="17994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350599" y="2820632"/>
            <a:ext cx="572104" cy="46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789732" y="2693434"/>
            <a:ext cx="521199" cy="6009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riangle 53"/>
          <p:cNvSpPr/>
          <p:nvPr/>
        </p:nvSpPr>
        <p:spPr>
          <a:xfrm>
            <a:off x="8885583" y="2855815"/>
            <a:ext cx="137786" cy="16283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riangle 54"/>
          <p:cNvSpPr/>
          <p:nvPr/>
        </p:nvSpPr>
        <p:spPr>
          <a:xfrm>
            <a:off x="9485757" y="2981195"/>
            <a:ext cx="137786" cy="16283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riangle 55"/>
          <p:cNvSpPr/>
          <p:nvPr/>
        </p:nvSpPr>
        <p:spPr>
          <a:xfrm>
            <a:off x="9164837" y="3672420"/>
            <a:ext cx="137786" cy="16283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87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9218" y="1736990"/>
            <a:ext cx="6307667" cy="595842"/>
          </a:xfrm>
        </p:spPr>
        <p:txBody>
          <a:bodyPr/>
          <a:lstStyle/>
          <a:p>
            <a:r>
              <a:rPr lang="en-US" dirty="0" smtClean="0"/>
              <a:t>Adjacency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AC6-7FCD-694F-86A7-6729BDEBB5E6}" type="slidenum">
              <a:rPr lang="en-US" smtClean="0"/>
              <a:t>14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70000" y="2133600"/>
            <a:ext cx="287867" cy="287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45733" y="2743201"/>
            <a:ext cx="287867" cy="287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40000" y="3437468"/>
            <a:ext cx="287867" cy="287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27867" y="2133601"/>
            <a:ext cx="287867" cy="287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90664" y="2379134"/>
            <a:ext cx="372180" cy="4060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7"/>
            <a:endCxn id="8" idx="3"/>
          </p:cNvCxnSpPr>
          <p:nvPr/>
        </p:nvCxnSpPr>
        <p:spPr>
          <a:xfrm flipV="1">
            <a:off x="2091443" y="2379311"/>
            <a:ext cx="778581" cy="4060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5"/>
            <a:endCxn id="7" idx="1"/>
          </p:cNvCxnSpPr>
          <p:nvPr/>
        </p:nvCxnSpPr>
        <p:spPr>
          <a:xfrm>
            <a:off x="2091443" y="2988911"/>
            <a:ext cx="490714" cy="4907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0"/>
            <a:endCxn id="8" idx="4"/>
          </p:cNvCxnSpPr>
          <p:nvPr/>
        </p:nvCxnSpPr>
        <p:spPr>
          <a:xfrm flipV="1">
            <a:off x="2683934" y="2421468"/>
            <a:ext cx="287867" cy="1016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285260"/>
              </p:ext>
            </p:extLst>
          </p:nvPr>
        </p:nvGraphicFramePr>
        <p:xfrm>
          <a:off x="3564292" y="2556404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62400" y="17698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80805" y="2354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2157" y="38045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96000" y="17965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5239217" y="4787635"/>
            <a:ext cx="6307667" cy="595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Adjacency Matrix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64292" y="5276320"/>
            <a:ext cx="947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A-&gt;B</a:t>
            </a:r>
          </a:p>
          <a:p>
            <a:r>
              <a:rPr lang="en-US" dirty="0" smtClean="0"/>
              <a:t>B-&gt;C-&gt;D</a:t>
            </a:r>
          </a:p>
          <a:p>
            <a:r>
              <a:rPr lang="en-US" dirty="0" smtClean="0"/>
              <a:t>C-&gt;D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2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on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analytics</a:t>
            </a:r>
          </a:p>
          <a:p>
            <a:r>
              <a:rPr lang="en-US" dirty="0" smtClean="0"/>
              <a:t>Connectivity analytics</a:t>
            </a:r>
          </a:p>
          <a:p>
            <a:r>
              <a:rPr lang="en-US" dirty="0" smtClean="0"/>
              <a:t>Community analytics</a:t>
            </a:r>
          </a:p>
          <a:p>
            <a:r>
              <a:rPr lang="en-US" dirty="0" smtClean="0"/>
              <a:t>Centrality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AC6-7FCD-694F-86A7-6729BDEBB5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47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81402"/>
            <a:ext cx="2743200" cy="365125"/>
          </a:xfrm>
        </p:spPr>
        <p:txBody>
          <a:bodyPr/>
          <a:lstStyle/>
          <a:p>
            <a:fld id="{FA52DAC6-7FCD-694F-86A7-6729BDEBB5E6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200" y="1853853"/>
            <a:ext cx="1616901" cy="688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Mobile</a:t>
            </a: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8199" y="2854010"/>
            <a:ext cx="1616901" cy="688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38200" y="3812087"/>
            <a:ext cx="1616901" cy="688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Third Party Systems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838199" y="4791204"/>
            <a:ext cx="1616901" cy="688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Iot</a:t>
            </a:r>
            <a:r>
              <a:rPr lang="en-US" dirty="0" smtClean="0"/>
              <a:t> Sensors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945466" y="2140744"/>
            <a:ext cx="2642992" cy="1100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 Topic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8870516" y="4367117"/>
            <a:ext cx="2642992" cy="1100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various sources like HDFS, Databases,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945466" y="4097866"/>
            <a:ext cx="4004153" cy="16387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182534" y="4334932"/>
            <a:ext cx="3505199" cy="1179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Streaming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55101" y="2232185"/>
            <a:ext cx="1490365" cy="143237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2455100" y="2724711"/>
            <a:ext cx="1490366" cy="507631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184400" y="2972816"/>
            <a:ext cx="1736248" cy="1449833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455100" y="3232342"/>
            <a:ext cx="1465548" cy="1937194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9" idx="2"/>
          </p:cNvCxnSpPr>
          <p:nvPr/>
        </p:nvCxnSpPr>
        <p:spPr>
          <a:xfrm flipH="1">
            <a:off x="5266848" y="3240946"/>
            <a:ext cx="114" cy="856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2" idx="3"/>
            <a:endCxn id="60" idx="1"/>
          </p:cNvCxnSpPr>
          <p:nvPr/>
        </p:nvCxnSpPr>
        <p:spPr>
          <a:xfrm>
            <a:off x="7949619" y="4917218"/>
            <a:ext cx="9208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38198" y="5770321"/>
            <a:ext cx="1616901" cy="688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77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learning: artificial neuron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81402"/>
            <a:ext cx="2743200" cy="365125"/>
          </a:xfrm>
        </p:spPr>
        <p:txBody>
          <a:bodyPr/>
          <a:lstStyle/>
          <a:p>
            <a:fld id="{FA52DAC6-7FCD-694F-86A7-6729BDEBB5E6}" type="slidenum">
              <a:rPr lang="en-US" smtClean="0"/>
              <a:t>17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84130" y="2912534"/>
            <a:ext cx="1439334" cy="19473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31067" y="2692400"/>
            <a:ext cx="1303863" cy="5926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692396" y="3880377"/>
            <a:ext cx="1354667" cy="58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971791" y="4588933"/>
            <a:ext cx="1405469" cy="4344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163730" y="3874554"/>
            <a:ext cx="1354667" cy="58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68284" y="370969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92397" y="340360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47458" y="208336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13592" y="524773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00799" y="335280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90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learning: artificial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81402"/>
            <a:ext cx="2743200" cy="365125"/>
          </a:xfrm>
        </p:spPr>
        <p:txBody>
          <a:bodyPr/>
          <a:lstStyle/>
          <a:p>
            <a:fld id="{FA52DAC6-7FCD-694F-86A7-6729BDEBB5E6}" type="slidenum">
              <a:rPr lang="en-US" smtClean="0"/>
              <a:t>18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960049" y="3943866"/>
            <a:ext cx="1354667" cy="58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8200" y="374675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Inputs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972764" y="2753756"/>
            <a:ext cx="1354667" cy="58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972764" y="5179997"/>
            <a:ext cx="1354667" cy="58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40667" y="2432022"/>
            <a:ext cx="643467" cy="643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61994" y="3609691"/>
            <a:ext cx="643467" cy="643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61993" y="4895682"/>
            <a:ext cx="643467" cy="643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11622" y="1925623"/>
            <a:ext cx="643467" cy="643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032949" y="3103292"/>
            <a:ext cx="643467" cy="643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032948" y="4389283"/>
            <a:ext cx="643467" cy="643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032948" y="5566952"/>
            <a:ext cx="643467" cy="643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432802" y="3074546"/>
            <a:ext cx="643467" cy="643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454129" y="4252215"/>
            <a:ext cx="643467" cy="643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613918" y="3419202"/>
            <a:ext cx="1354667" cy="58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643567" y="4573510"/>
            <a:ext cx="1354667" cy="58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634136" y="377613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Outputs</a:t>
            </a:r>
            <a:endParaRPr lang="en-US" b="1" dirty="0"/>
          </a:p>
        </p:txBody>
      </p:sp>
      <p:cxnSp>
        <p:nvCxnSpPr>
          <p:cNvPr id="9" name="Straight Connector 8"/>
          <p:cNvCxnSpPr>
            <a:endCxn id="25" idx="2"/>
          </p:cNvCxnSpPr>
          <p:nvPr/>
        </p:nvCxnSpPr>
        <p:spPr>
          <a:xfrm flipV="1">
            <a:off x="3983726" y="2247357"/>
            <a:ext cx="2027896" cy="50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36126" y="2906155"/>
            <a:ext cx="2175904" cy="513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36126" y="2906155"/>
            <a:ext cx="2175904" cy="198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36126" y="2906155"/>
            <a:ext cx="2175904" cy="276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903397" y="2224890"/>
            <a:ext cx="2535520" cy="1700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005052" y="3514447"/>
            <a:ext cx="2027896" cy="50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962400" y="4036045"/>
            <a:ext cx="2172203" cy="75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133930" y="3899921"/>
            <a:ext cx="2242076" cy="217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3919750" y="2399757"/>
            <a:ext cx="2244272" cy="2817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133930" y="3510881"/>
            <a:ext cx="2304987" cy="168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210130" y="4711016"/>
            <a:ext cx="2084966" cy="42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175482" y="5311076"/>
            <a:ext cx="2119614" cy="601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485789" y="2297913"/>
            <a:ext cx="2171683" cy="1010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33" idx="1"/>
          </p:cNvCxnSpPr>
          <p:nvPr/>
        </p:nvCxnSpPr>
        <p:spPr>
          <a:xfrm>
            <a:off x="6295707" y="2382481"/>
            <a:ext cx="2252656" cy="196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515885" y="3392806"/>
            <a:ext cx="2293987" cy="67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6485789" y="3460638"/>
            <a:ext cx="2324083" cy="1250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6421778" y="3460638"/>
            <a:ext cx="2388094" cy="2522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15885" y="3541442"/>
            <a:ext cx="2259977" cy="1105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6404844" y="4617665"/>
            <a:ext cx="2371018" cy="217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303388" y="4589869"/>
            <a:ext cx="2451147" cy="1323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75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neuron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81402"/>
            <a:ext cx="2743200" cy="365125"/>
          </a:xfrm>
        </p:spPr>
        <p:txBody>
          <a:bodyPr/>
          <a:lstStyle/>
          <a:p>
            <a:fld id="{FA52DAC6-7FCD-694F-86A7-6729BDEBB5E6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38200" y="4670455"/>
                <a:ext cx="1786467" cy="63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70455"/>
                <a:ext cx="1786467" cy="6342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00339" y="2621265"/>
                <a:ext cx="2750860" cy="84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s-I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39" y="2621265"/>
                <a:ext cx="2750860" cy="8487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6181472" y="2650762"/>
            <a:ext cx="1439334" cy="19473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932140" y="2165241"/>
            <a:ext cx="1300132" cy="6548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589738" y="3618605"/>
            <a:ext cx="1354667" cy="58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750602" y="4422939"/>
            <a:ext cx="1481670" cy="6096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432672" y="3612782"/>
            <a:ext cx="1354667" cy="58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89739" y="314183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10934" y="166919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10934" y="52060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669741" y="309102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utput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646207" y="3621516"/>
            <a:ext cx="752726" cy="58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97546" y="34368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521581" y="3428116"/>
                <a:ext cx="697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581" y="3428116"/>
                <a:ext cx="69711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491067" y="4064000"/>
            <a:ext cx="196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1067" y="2043905"/>
            <a:ext cx="122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Perceptron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5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 to Big Data</a:t>
            </a:r>
          </a:p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Regression Analysis</a:t>
            </a:r>
          </a:p>
          <a:p>
            <a:r>
              <a:rPr lang="en-US" dirty="0" smtClean="0"/>
              <a:t>Bayes and Sentiment Analysis</a:t>
            </a:r>
          </a:p>
          <a:p>
            <a:r>
              <a:rPr lang="en-US" dirty="0" smtClean="0"/>
              <a:t>Recommendation Systems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Graph analytics</a:t>
            </a:r>
          </a:p>
          <a:p>
            <a:r>
              <a:rPr lang="en-US" dirty="0" smtClean="0"/>
              <a:t>Real-time analysis</a:t>
            </a:r>
          </a:p>
          <a:p>
            <a:r>
              <a:rPr lang="en-US" dirty="0" smtClean="0"/>
              <a:t>Deep Learning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AC6-7FCD-694F-86A7-6729BDEBB5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0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Map Reduce -&gt; Apache Spark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 cleaning and munging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AC6-7FCD-694F-86A7-6729BDEBB5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6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Supervised Learning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Unsupervised Learning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Semi supervised Learning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Classification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AC6-7FCD-694F-86A7-6729BDEBB5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7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Linear regression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Logistic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AC6-7FCD-694F-86A7-6729BDEBB5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analysis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596014" cy="1694189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596014" cy="1694189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AC6-7FCD-694F-86A7-6729BDEBB5E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073208"/>
              </p:ext>
            </p:extLst>
          </p:nvPr>
        </p:nvGraphicFramePr>
        <p:xfrm>
          <a:off x="4599836" y="1825625"/>
          <a:ext cx="7274839" cy="293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3490"/>
                <a:gridCol w="54613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P(A|B)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Conditional </a:t>
                      </a:r>
                      <a:r>
                        <a:rPr lang="en-US" dirty="0" err="1" smtClean="0"/>
                        <a:t>probabliility</a:t>
                      </a:r>
                      <a:r>
                        <a:rPr lang="en-US" dirty="0" smtClean="0"/>
                        <a:t> of event</a:t>
                      </a:r>
                      <a:r>
                        <a:rPr lang="en-US" baseline="0" dirty="0" smtClean="0"/>
                        <a:t> A given that event B has occurred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P(B|A)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Conditional</a:t>
                      </a:r>
                      <a:r>
                        <a:rPr lang="en-US" baseline="0" dirty="0" smtClean="0"/>
                        <a:t> probability of event B given that event A has occurred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Individual</a:t>
                      </a:r>
                      <a:r>
                        <a:rPr lang="en-US" baseline="0" dirty="0" smtClean="0"/>
                        <a:t> probability of event A without regard to event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Individual probability</a:t>
                      </a:r>
                      <a:r>
                        <a:rPr lang="en-US" baseline="0" dirty="0" smtClean="0"/>
                        <a:t> of event B without regard to event 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6510" y="5336087"/>
            <a:ext cx="998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 assumes that the features in the dataset are completely independent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5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Sentimental analysis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AC6-7FCD-694F-86A7-6729BDEBB5E6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37801"/>
              </p:ext>
            </p:extLst>
          </p:nvPr>
        </p:nvGraphicFramePr>
        <p:xfrm>
          <a:off x="663879" y="1277655"/>
          <a:ext cx="10784910" cy="4899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50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System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AC6-7FCD-694F-86A7-6729BDEBB5E6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Euclidean Distance between points (x1, y1) and (x2, y2)=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Pearson Correlation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𝑥𝑦</m:t>
                                </m:r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−(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nary>
                        <m:r>
                          <a:rPr lang="en-US" b="0" i="1" smtClean="0">
                            <a:latin typeface="Cambria Math" charset="0"/>
                          </a:rPr>
                          <m:t>)(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subHide m:val="on"/>
                                                <m:supHide m:val="on"/>
                                                <m:ctrlPr>
                                                  <a:rPr lang="en-US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naryPr>
                                              <m:sub/>
                                              <m:sup/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d>
                            <m:r>
                              <a:rPr lang="en-US" b="0" i="1" smtClean="0">
                                <a:latin typeface="Cambria Math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(</m:t>
                                    </m:r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b="0" i="1" smtClean="0">
                                <a:latin typeface="Cambria Math" charset="0"/>
                              </a:rPr>
                              <m:t>]</m:t>
                            </m:r>
                          </m:e>
                        </m:rad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Collaborative  recommendation</a:t>
                </a:r>
              </a:p>
              <a:p>
                <a:pPr lvl="1"/>
                <a:r>
                  <a:rPr lang="en-US" dirty="0" smtClean="0"/>
                  <a:t>Suffer of cold start problem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08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Alternating Least Squared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DAC6-7FCD-694F-86A7-6729BDEBB5E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16065" y="2555309"/>
            <a:ext cx="3093930" cy="1891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85359" y="33351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60805" y="2574097"/>
            <a:ext cx="376324" cy="18726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88270" y="3335146"/>
            <a:ext cx="309393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237821" y="3416473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821" y="3416473"/>
                <a:ext cx="39228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725713" y="452189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2941" y="403319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06977" y="45437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4075" y="407740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88269" y="371377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82200" y="355076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0" idx="3"/>
          </p:cNvCxnSpPr>
          <p:nvPr/>
        </p:nvCxnSpPr>
        <p:spPr>
          <a:xfrm>
            <a:off x="2107549" y="4706563"/>
            <a:ext cx="1662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0"/>
          </p:cNvCxnSpPr>
          <p:nvPr/>
        </p:nvCxnSpPr>
        <p:spPr>
          <a:xfrm flipV="1">
            <a:off x="1509814" y="3169085"/>
            <a:ext cx="0" cy="86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054247" y="3051618"/>
            <a:ext cx="0" cy="1036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272733" y="3891996"/>
            <a:ext cx="1658326" cy="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0"/>
          </p:cNvCxnSpPr>
          <p:nvPr/>
        </p:nvCxnSpPr>
        <p:spPr>
          <a:xfrm flipV="1">
            <a:off x="10134646" y="3321920"/>
            <a:ext cx="0" cy="228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</p:cNvCxnSpPr>
          <p:nvPr/>
        </p:nvCxnSpPr>
        <p:spPr>
          <a:xfrm>
            <a:off x="5711869" y="4728391"/>
            <a:ext cx="192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4149" y="2169390"/>
            <a:ext cx="134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m,n</a:t>
            </a:r>
            <a:r>
              <a:rPr lang="en-US" dirty="0" smtClean="0"/>
              <a:t>) matrix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65466" y="2169391"/>
            <a:ext cx="126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n,k</a:t>
            </a:r>
            <a:r>
              <a:rPr lang="en-US" dirty="0" smtClean="0"/>
              <a:t>) matrix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92483" y="2934861"/>
            <a:ext cx="13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m,k</a:t>
            </a:r>
            <a:r>
              <a:rPr lang="en-US" dirty="0" smtClean="0"/>
              <a:t>)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458</Words>
  <Application>Microsoft Macintosh PowerPoint</Application>
  <PresentationFormat>Widescreen</PresentationFormat>
  <Paragraphs>159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Cambria Math</vt:lpstr>
      <vt:lpstr>Mangal</vt:lpstr>
      <vt:lpstr>Arial</vt:lpstr>
      <vt:lpstr>Office Theme</vt:lpstr>
      <vt:lpstr>Intro to Machine Learning with Spark and Java</vt:lpstr>
      <vt:lpstr>Outline</vt:lpstr>
      <vt:lpstr>Intro to Big Data</vt:lpstr>
      <vt:lpstr>Machine Learning</vt:lpstr>
      <vt:lpstr>Regression Analysis</vt:lpstr>
      <vt:lpstr>Naïve Bayes analysis</vt:lpstr>
      <vt:lpstr>Sentimental analysis</vt:lpstr>
      <vt:lpstr>Recommendation System</vt:lpstr>
      <vt:lpstr>Alternating Least Squared</vt:lpstr>
      <vt:lpstr>Clustering</vt:lpstr>
      <vt:lpstr>Hierarchical clustering</vt:lpstr>
      <vt:lpstr>K-means clustering</vt:lpstr>
      <vt:lpstr>Bisecting K-means clustering</vt:lpstr>
      <vt:lpstr>Graph Analytics</vt:lpstr>
      <vt:lpstr>Graphs on Big Data</vt:lpstr>
      <vt:lpstr>Real-time analysis</vt:lpstr>
      <vt:lpstr>Deep learning: artificial neuron</vt:lpstr>
      <vt:lpstr>Deep learning: artificial network</vt:lpstr>
      <vt:lpstr>Sigmoid neuron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2018-07-25T19:07:01Z</dcterms:created>
  <dcterms:modified xsi:type="dcterms:W3CDTF">2018-07-25T21:41:56Z</dcterms:modified>
</cp:coreProperties>
</file>