
<file path=[Content_Types].xml><?xml version="1.0" encoding="utf-8"?>
<Types xmlns="http://schemas.openxmlformats.org/package/2006/content-types">
  <Default Extension="rels" ContentType="application/vnd.openxmlformats-package.relationships+xml"/>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42.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4.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7620000" cx="10160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39" Target="slides/slide34.xml"/><Relationship Type="http://schemas.openxmlformats.org/officeDocument/2006/relationships/slide" Id="rId38" Target="slides/slide33.xml"/><Relationship Type="http://schemas.openxmlformats.org/officeDocument/2006/relationships/slide" Id="rId37" Target="slides/slide32.xml"/><Relationship Type="http://schemas.openxmlformats.org/officeDocument/2006/relationships/slide" Id="rId36" Target="slides/slide31.xml"/><Relationship Type="http://schemas.openxmlformats.org/officeDocument/2006/relationships/slide" Id="rId30" Target="slides/slide25.xml"/><Relationship Type="http://schemas.openxmlformats.org/officeDocument/2006/relationships/slide" Id="rId31" Target="slides/slide26.xml"/><Relationship Type="http://schemas.openxmlformats.org/officeDocument/2006/relationships/slide" Id="rId34" Target="slides/slide29.xml"/><Relationship Type="http://schemas.openxmlformats.org/officeDocument/2006/relationships/slide" Id="rId35" Target="slides/slide30.xml"/><Relationship Type="http://schemas.openxmlformats.org/officeDocument/2006/relationships/slide" Id="rId32" Target="slides/slide27.xml"/><Relationship Type="http://schemas.openxmlformats.org/officeDocument/2006/relationships/slide" Id="rId33" Target="slides/slide28.xml"/><Relationship Type="http://schemas.openxmlformats.org/officeDocument/2006/relationships/slide" Id="rId48" Target="slides/slide43.xml"/><Relationship Type="http://schemas.openxmlformats.org/officeDocument/2006/relationships/slide" Id="rId47" Target="slides/slide42.xml"/><Relationship Type="http://schemas.openxmlformats.org/officeDocument/2006/relationships/slide" Id="rId49" Target="slides/slide44.xml"/><Relationship Type="http://schemas.openxmlformats.org/officeDocument/2006/relationships/presProps" Id="rId2" Target="presProps.xml"/><Relationship Type="http://schemas.openxmlformats.org/officeDocument/2006/relationships/theme" Id="rId1" Target="theme/theme3.xml"/><Relationship Type="http://schemas.openxmlformats.org/officeDocument/2006/relationships/slide" Id="rId40" Target="slides/slide35.xml"/><Relationship Type="http://schemas.openxmlformats.org/officeDocument/2006/relationships/slideMaster" Id="rId4" Target="slideMasters/slideMaster1.xml"/><Relationship Type="http://schemas.openxmlformats.org/officeDocument/2006/relationships/slide" Id="rId41" Target="slides/slide36.xml"/><Relationship Type="http://schemas.openxmlformats.org/officeDocument/2006/relationships/tableStyles" Id="rId3" Target="tableStyles.xml"/><Relationship Type="http://schemas.openxmlformats.org/officeDocument/2006/relationships/slide" Id="rId42" Target="slides/slide37.xml"/><Relationship Type="http://schemas.openxmlformats.org/officeDocument/2006/relationships/slide" Id="rId43" Target="slides/slide38.xml"/><Relationship Type="http://schemas.openxmlformats.org/officeDocument/2006/relationships/slide" Id="rId44" Target="slides/slide39.xml"/><Relationship Type="http://schemas.openxmlformats.org/officeDocument/2006/relationships/slide" Id="rId45" Target="slides/slide40.xml"/><Relationship Type="http://schemas.openxmlformats.org/officeDocument/2006/relationships/slide" Id="rId46" Target="slides/slide41.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 Type="http://schemas.openxmlformats.org/officeDocument/2006/relationships/slide" Id="rId19" Target="slides/slide14.xml"/><Relationship Type="http://schemas.openxmlformats.org/officeDocument/2006/relationships/slide" Id="rId18" Target="slides/slide13.xml"/><Relationship Type="http://schemas.openxmlformats.org/officeDocument/2006/relationships/slide" Id="rId17" Target="slides/slide12.xml"/><Relationship Type="http://schemas.openxmlformats.org/officeDocument/2006/relationships/slide" Id="rId16" Target="slides/slide11.xml"/><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slide" Id="rId12" Target="slides/slide7.xml"/><Relationship Type="http://schemas.openxmlformats.org/officeDocument/2006/relationships/slide" Id="rId13" Target="slides/slide8.xml"/><Relationship Type="http://schemas.openxmlformats.org/officeDocument/2006/relationships/slide" Id="rId10" Target="slides/slide5.xml"/><Relationship Type="http://schemas.openxmlformats.org/officeDocument/2006/relationships/slide" Id="rId11" Target="slides/slide6.xml"/><Relationship Type="http://schemas.openxmlformats.org/officeDocument/2006/relationships/slide" Id="rId29" Target="slides/slide24.xml"/><Relationship Type="http://schemas.openxmlformats.org/officeDocument/2006/relationships/slide" Id="rId26" Target="slides/slide21.xml"/><Relationship Type="http://schemas.openxmlformats.org/officeDocument/2006/relationships/slide" Id="rId25" Target="slides/slide20.xml"/><Relationship Type="http://schemas.openxmlformats.org/officeDocument/2006/relationships/slide" Id="rId28" Target="slides/slide23.xml"/><Relationship Type="http://schemas.openxmlformats.org/officeDocument/2006/relationships/slide" Id="rId27" Target="slides/slide22.xml"/><Relationship Type="http://schemas.openxmlformats.org/officeDocument/2006/relationships/slide" Id="rId21" Target="slides/slide16.xml"/><Relationship Type="http://schemas.openxmlformats.org/officeDocument/2006/relationships/slide" Id="rId22" Target="slides/slide17.xml"/><Relationship Type="http://schemas.openxmlformats.org/officeDocument/2006/relationships/slide" Id="rId23" Target="slides/slide18.xml"/><Relationship Type="http://schemas.openxmlformats.org/officeDocument/2006/relationships/slide" Id="rId24" Target="slides/slide19.xml"/><Relationship Type="http://schemas.openxmlformats.org/officeDocument/2006/relationships/slide" Id="rId20" Target="slides/slide15.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 id="27"/>
        <p:cNvGrpSpPr/>
        <p:nvPr/>
      </p:nvGrpSpPr>
      <p:grpSpPr>
        <a:xfrm>
          <a:off y="0" x="0"/>
          <a:ext cy="0" cx="0"/>
          <a:chOff y="0" x="0"/>
          <a:chExt cy="0" cx="0"/>
        </a:xfrm>
      </p:grpSpPr>
      <p:sp>
        <p:nvSpPr>
          <p:cNvPr name="Shape 28" id="2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9" id="2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1" id="81"/>
        <p:cNvGrpSpPr/>
        <p:nvPr/>
      </p:nvGrpSpPr>
      <p:grpSpPr>
        <a:xfrm>
          <a:off y="0" x="0"/>
          <a:ext cy="0" cx="0"/>
          <a:chOff y="0" x="0"/>
          <a:chExt cy="0" cx="0"/>
        </a:xfrm>
      </p:grpSpPr>
      <p:sp>
        <p:nvSpPr>
          <p:cNvPr name="Shape 82" id="82"/>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83" id="8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7" id="87"/>
        <p:cNvGrpSpPr/>
        <p:nvPr/>
      </p:nvGrpSpPr>
      <p:grpSpPr>
        <a:xfrm>
          <a:off y="0" x="0"/>
          <a:ext cy="0" cx="0"/>
          <a:chOff y="0" x="0"/>
          <a:chExt cy="0" cx="0"/>
        </a:xfrm>
      </p:grpSpPr>
      <p:sp>
        <p:nvSpPr>
          <p:cNvPr name="Shape 88" id="8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89" id="8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3" id="93"/>
        <p:cNvGrpSpPr/>
        <p:nvPr/>
      </p:nvGrpSpPr>
      <p:grpSpPr>
        <a:xfrm>
          <a:off y="0" x="0"/>
          <a:ext cy="0" cx="0"/>
          <a:chOff y="0" x="0"/>
          <a:chExt cy="0" cx="0"/>
        </a:xfrm>
      </p:grpSpPr>
      <p:sp>
        <p:nvSpPr>
          <p:cNvPr name="Shape 94" id="9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95" id="9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9" id="99"/>
        <p:cNvGrpSpPr/>
        <p:nvPr/>
      </p:nvGrpSpPr>
      <p:grpSpPr>
        <a:xfrm>
          <a:off y="0" x="0"/>
          <a:ext cy="0" cx="0"/>
          <a:chOff y="0" x="0"/>
          <a:chExt cy="0" cx="0"/>
        </a:xfrm>
      </p:grpSpPr>
      <p:sp>
        <p:nvSpPr>
          <p:cNvPr name="Shape 100" id="10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01" id="10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5" id="105"/>
        <p:cNvGrpSpPr/>
        <p:nvPr/>
      </p:nvGrpSpPr>
      <p:grpSpPr>
        <a:xfrm>
          <a:off y="0" x="0"/>
          <a:ext cy="0" cx="0"/>
          <a:chOff y="0" x="0"/>
          <a:chExt cy="0" cx="0"/>
        </a:xfrm>
      </p:grpSpPr>
      <p:sp>
        <p:nvSpPr>
          <p:cNvPr name="Shape 106" id="10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07" id="10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1" id="111"/>
        <p:cNvGrpSpPr/>
        <p:nvPr/>
      </p:nvGrpSpPr>
      <p:grpSpPr>
        <a:xfrm>
          <a:off y="0" x="0"/>
          <a:ext cy="0" cx="0"/>
          <a:chOff y="0" x="0"/>
          <a:chExt cy="0" cx="0"/>
        </a:xfrm>
      </p:grpSpPr>
      <p:sp>
        <p:nvSpPr>
          <p:cNvPr name="Shape 112" id="112"/>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13" id="11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7" id="117"/>
        <p:cNvGrpSpPr/>
        <p:nvPr/>
      </p:nvGrpSpPr>
      <p:grpSpPr>
        <a:xfrm>
          <a:off y="0" x="0"/>
          <a:ext cy="0" cx="0"/>
          <a:chOff y="0" x="0"/>
          <a:chExt cy="0" cx="0"/>
        </a:xfrm>
      </p:grpSpPr>
      <p:sp>
        <p:nvSpPr>
          <p:cNvPr name="Shape 118" id="11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19" id="11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3" id="123"/>
        <p:cNvGrpSpPr/>
        <p:nvPr/>
      </p:nvGrpSpPr>
      <p:grpSpPr>
        <a:xfrm>
          <a:off y="0" x="0"/>
          <a:ext cy="0" cx="0"/>
          <a:chOff y="0" x="0"/>
          <a:chExt cy="0" cx="0"/>
        </a:xfrm>
      </p:grpSpPr>
      <p:sp>
        <p:nvSpPr>
          <p:cNvPr name="Shape 124" id="12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25" id="12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9" id="129"/>
        <p:cNvGrpSpPr/>
        <p:nvPr/>
      </p:nvGrpSpPr>
      <p:grpSpPr>
        <a:xfrm>
          <a:off y="0" x="0"/>
          <a:ext cy="0" cx="0"/>
          <a:chOff y="0" x="0"/>
          <a:chExt cy="0" cx="0"/>
        </a:xfrm>
      </p:grpSpPr>
      <p:sp>
        <p:nvSpPr>
          <p:cNvPr name="Shape 130" id="13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31" id="13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5" id="135"/>
        <p:cNvGrpSpPr/>
        <p:nvPr/>
      </p:nvGrpSpPr>
      <p:grpSpPr>
        <a:xfrm>
          <a:off y="0" x="0"/>
          <a:ext cy="0" cx="0"/>
          <a:chOff y="0" x="0"/>
          <a:chExt cy="0" cx="0"/>
        </a:xfrm>
      </p:grpSpPr>
      <p:sp>
        <p:nvSpPr>
          <p:cNvPr name="Shape 136" id="13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37" id="13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3" id="33"/>
        <p:cNvGrpSpPr/>
        <p:nvPr/>
      </p:nvGrpSpPr>
      <p:grpSpPr>
        <a:xfrm>
          <a:off y="0" x="0"/>
          <a:ext cy="0" cx="0"/>
          <a:chOff y="0" x="0"/>
          <a:chExt cy="0" cx="0"/>
        </a:xfrm>
      </p:grpSpPr>
      <p:sp>
        <p:nvSpPr>
          <p:cNvPr name="Shape 34" id="3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35" id="3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1" id="141"/>
        <p:cNvGrpSpPr/>
        <p:nvPr/>
      </p:nvGrpSpPr>
      <p:grpSpPr>
        <a:xfrm>
          <a:off y="0" x="0"/>
          <a:ext cy="0" cx="0"/>
          <a:chOff y="0" x="0"/>
          <a:chExt cy="0" cx="0"/>
        </a:xfrm>
      </p:grpSpPr>
      <p:sp>
        <p:nvSpPr>
          <p:cNvPr name="Shape 142" id="142"/>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43" id="14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7" id="147"/>
        <p:cNvGrpSpPr/>
        <p:nvPr/>
      </p:nvGrpSpPr>
      <p:grpSpPr>
        <a:xfrm>
          <a:off y="0" x="0"/>
          <a:ext cy="0" cx="0"/>
          <a:chOff y="0" x="0"/>
          <a:chExt cy="0" cx="0"/>
        </a:xfrm>
      </p:grpSpPr>
      <p:sp>
        <p:nvSpPr>
          <p:cNvPr name="Shape 148" id="14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49" id="14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3" id="153"/>
        <p:cNvGrpSpPr/>
        <p:nvPr/>
      </p:nvGrpSpPr>
      <p:grpSpPr>
        <a:xfrm>
          <a:off y="0" x="0"/>
          <a:ext cy="0" cx="0"/>
          <a:chOff y="0" x="0"/>
          <a:chExt cy="0" cx="0"/>
        </a:xfrm>
      </p:grpSpPr>
      <p:sp>
        <p:nvSpPr>
          <p:cNvPr name="Shape 154" id="15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55" id="15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9" id="159"/>
        <p:cNvGrpSpPr/>
        <p:nvPr/>
      </p:nvGrpSpPr>
      <p:grpSpPr>
        <a:xfrm>
          <a:off y="0" x="0"/>
          <a:ext cy="0" cx="0"/>
          <a:chOff y="0" x="0"/>
          <a:chExt cy="0" cx="0"/>
        </a:xfrm>
      </p:grpSpPr>
      <p:sp>
        <p:nvSpPr>
          <p:cNvPr name="Shape 160" id="16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61" id="16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65" id="165"/>
        <p:cNvGrpSpPr/>
        <p:nvPr/>
      </p:nvGrpSpPr>
      <p:grpSpPr>
        <a:xfrm>
          <a:off y="0" x="0"/>
          <a:ext cy="0" cx="0"/>
          <a:chOff y="0" x="0"/>
          <a:chExt cy="0" cx="0"/>
        </a:xfrm>
      </p:grpSpPr>
      <p:sp>
        <p:nvSpPr>
          <p:cNvPr name="Shape 166" id="16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67" id="16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1" id="171"/>
        <p:cNvGrpSpPr/>
        <p:nvPr/>
      </p:nvGrpSpPr>
      <p:grpSpPr>
        <a:xfrm>
          <a:off y="0" x="0"/>
          <a:ext cy="0" cx="0"/>
          <a:chOff y="0" x="0"/>
          <a:chExt cy="0" cx="0"/>
        </a:xfrm>
      </p:grpSpPr>
      <p:sp>
        <p:nvSpPr>
          <p:cNvPr name="Shape 172" id="172"/>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73" id="17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7" id="177"/>
        <p:cNvGrpSpPr/>
        <p:nvPr/>
      </p:nvGrpSpPr>
      <p:grpSpPr>
        <a:xfrm>
          <a:off y="0" x="0"/>
          <a:ext cy="0" cx="0"/>
          <a:chOff y="0" x="0"/>
          <a:chExt cy="0" cx="0"/>
        </a:xfrm>
      </p:grpSpPr>
      <p:sp>
        <p:nvSpPr>
          <p:cNvPr name="Shape 178" id="17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79" id="17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3" id="183"/>
        <p:cNvGrpSpPr/>
        <p:nvPr/>
      </p:nvGrpSpPr>
      <p:grpSpPr>
        <a:xfrm>
          <a:off y="0" x="0"/>
          <a:ext cy="0" cx="0"/>
          <a:chOff y="0" x="0"/>
          <a:chExt cy="0" cx="0"/>
        </a:xfrm>
      </p:grpSpPr>
      <p:sp>
        <p:nvSpPr>
          <p:cNvPr name="Shape 184" id="18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85" id="18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9" id="189"/>
        <p:cNvGrpSpPr/>
        <p:nvPr/>
      </p:nvGrpSpPr>
      <p:grpSpPr>
        <a:xfrm>
          <a:off y="0" x="0"/>
          <a:ext cy="0" cx="0"/>
          <a:chOff y="0" x="0"/>
          <a:chExt cy="0" cx="0"/>
        </a:xfrm>
      </p:grpSpPr>
      <p:sp>
        <p:nvSpPr>
          <p:cNvPr name="Shape 190" id="19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91" id="19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5" id="195"/>
        <p:cNvGrpSpPr/>
        <p:nvPr/>
      </p:nvGrpSpPr>
      <p:grpSpPr>
        <a:xfrm>
          <a:off y="0" x="0"/>
          <a:ext cy="0" cx="0"/>
          <a:chOff y="0" x="0"/>
          <a:chExt cy="0" cx="0"/>
        </a:xfrm>
      </p:grpSpPr>
      <p:sp>
        <p:nvSpPr>
          <p:cNvPr name="Shape 196" id="19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197" id="19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9" id="39"/>
        <p:cNvGrpSpPr/>
        <p:nvPr/>
      </p:nvGrpSpPr>
      <p:grpSpPr>
        <a:xfrm>
          <a:off y="0" x="0"/>
          <a:ext cy="0" cx="0"/>
          <a:chOff y="0" x="0"/>
          <a:chExt cy="0" cx="0"/>
        </a:xfrm>
      </p:grpSpPr>
      <p:sp>
        <p:nvSpPr>
          <p:cNvPr name="Shape 40" id="4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41" id="4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1" id="201"/>
        <p:cNvGrpSpPr/>
        <p:nvPr/>
      </p:nvGrpSpPr>
      <p:grpSpPr>
        <a:xfrm>
          <a:off y="0" x="0"/>
          <a:ext cy="0" cx="0"/>
          <a:chOff y="0" x="0"/>
          <a:chExt cy="0" cx="0"/>
        </a:xfrm>
      </p:grpSpPr>
      <p:sp>
        <p:nvSpPr>
          <p:cNvPr name="Shape 202" id="202"/>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03" id="20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7" id="207"/>
        <p:cNvGrpSpPr/>
        <p:nvPr/>
      </p:nvGrpSpPr>
      <p:grpSpPr>
        <a:xfrm>
          <a:off y="0" x="0"/>
          <a:ext cy="0" cx="0"/>
          <a:chOff y="0" x="0"/>
          <a:chExt cy="0" cx="0"/>
        </a:xfrm>
      </p:grpSpPr>
      <p:sp>
        <p:nvSpPr>
          <p:cNvPr name="Shape 208" id="20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09" id="20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3" id="213"/>
        <p:cNvGrpSpPr/>
        <p:nvPr/>
      </p:nvGrpSpPr>
      <p:grpSpPr>
        <a:xfrm>
          <a:off y="0" x="0"/>
          <a:ext cy="0" cx="0"/>
          <a:chOff y="0" x="0"/>
          <a:chExt cy="0" cx="0"/>
        </a:xfrm>
      </p:grpSpPr>
      <p:sp>
        <p:nvSpPr>
          <p:cNvPr name="Shape 214" id="21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15" id="21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9" id="219"/>
        <p:cNvGrpSpPr/>
        <p:nvPr/>
      </p:nvGrpSpPr>
      <p:grpSpPr>
        <a:xfrm>
          <a:off y="0" x="0"/>
          <a:ext cy="0" cx="0"/>
          <a:chOff y="0" x="0"/>
          <a:chExt cy="0" cx="0"/>
        </a:xfrm>
      </p:grpSpPr>
      <p:sp>
        <p:nvSpPr>
          <p:cNvPr name="Shape 220" id="22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21" id="22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25" id="225"/>
        <p:cNvGrpSpPr/>
        <p:nvPr/>
      </p:nvGrpSpPr>
      <p:grpSpPr>
        <a:xfrm>
          <a:off y="0" x="0"/>
          <a:ext cy="0" cx="0"/>
          <a:chOff y="0" x="0"/>
          <a:chExt cy="0" cx="0"/>
        </a:xfrm>
      </p:grpSpPr>
      <p:sp>
        <p:nvSpPr>
          <p:cNvPr name="Shape 226" id="22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27" id="22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31" id="231"/>
        <p:cNvGrpSpPr/>
        <p:nvPr/>
      </p:nvGrpSpPr>
      <p:grpSpPr>
        <a:xfrm>
          <a:off y="0" x="0"/>
          <a:ext cy="0" cx="0"/>
          <a:chOff y="0" x="0"/>
          <a:chExt cy="0" cx="0"/>
        </a:xfrm>
      </p:grpSpPr>
      <p:sp>
        <p:nvSpPr>
          <p:cNvPr name="Shape 232" id="232"/>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33" id="23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37" id="237"/>
        <p:cNvGrpSpPr/>
        <p:nvPr/>
      </p:nvGrpSpPr>
      <p:grpSpPr>
        <a:xfrm>
          <a:off y="0" x="0"/>
          <a:ext cy="0" cx="0"/>
          <a:chOff y="0" x="0"/>
          <a:chExt cy="0" cx="0"/>
        </a:xfrm>
      </p:grpSpPr>
      <p:sp>
        <p:nvSpPr>
          <p:cNvPr name="Shape 238" id="23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39" id="23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3" id="243"/>
        <p:cNvGrpSpPr/>
        <p:nvPr/>
      </p:nvGrpSpPr>
      <p:grpSpPr>
        <a:xfrm>
          <a:off y="0" x="0"/>
          <a:ext cy="0" cx="0"/>
          <a:chOff y="0" x="0"/>
          <a:chExt cy="0" cx="0"/>
        </a:xfrm>
      </p:grpSpPr>
      <p:sp>
        <p:nvSpPr>
          <p:cNvPr name="Shape 244" id="24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45" id="24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9" id="249"/>
        <p:cNvGrpSpPr/>
        <p:nvPr/>
      </p:nvGrpSpPr>
      <p:grpSpPr>
        <a:xfrm>
          <a:off y="0" x="0"/>
          <a:ext cy="0" cx="0"/>
          <a:chOff y="0" x="0"/>
          <a:chExt cy="0" cx="0"/>
        </a:xfrm>
      </p:grpSpPr>
      <p:sp>
        <p:nvSpPr>
          <p:cNvPr name="Shape 250" id="25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51" id="25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55" id="255"/>
        <p:cNvGrpSpPr/>
        <p:nvPr/>
      </p:nvGrpSpPr>
      <p:grpSpPr>
        <a:xfrm>
          <a:off y="0" x="0"/>
          <a:ext cy="0" cx="0"/>
          <a:chOff y="0" x="0"/>
          <a:chExt cy="0" cx="0"/>
        </a:xfrm>
      </p:grpSpPr>
      <p:sp>
        <p:nvSpPr>
          <p:cNvPr name="Shape 256" id="25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57" id="25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5" id="45"/>
        <p:cNvGrpSpPr/>
        <p:nvPr/>
      </p:nvGrpSpPr>
      <p:grpSpPr>
        <a:xfrm>
          <a:off y="0" x="0"/>
          <a:ext cy="0" cx="0"/>
          <a:chOff y="0" x="0"/>
          <a:chExt cy="0" cx="0"/>
        </a:xfrm>
      </p:grpSpPr>
      <p:sp>
        <p:nvSpPr>
          <p:cNvPr name="Shape 46" id="4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47" id="4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1" id="261"/>
        <p:cNvGrpSpPr/>
        <p:nvPr/>
      </p:nvGrpSpPr>
      <p:grpSpPr>
        <a:xfrm>
          <a:off y="0" x="0"/>
          <a:ext cy="0" cx="0"/>
          <a:chOff y="0" x="0"/>
          <a:chExt cy="0" cx="0"/>
        </a:xfrm>
      </p:grpSpPr>
      <p:sp>
        <p:nvSpPr>
          <p:cNvPr name="Shape 262" id="262"/>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63" id="26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7" id="267"/>
        <p:cNvGrpSpPr/>
        <p:nvPr/>
      </p:nvGrpSpPr>
      <p:grpSpPr>
        <a:xfrm>
          <a:off y="0" x="0"/>
          <a:ext cy="0" cx="0"/>
          <a:chOff y="0" x="0"/>
          <a:chExt cy="0" cx="0"/>
        </a:xfrm>
      </p:grpSpPr>
      <p:sp>
        <p:nvSpPr>
          <p:cNvPr name="Shape 268" id="26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69" id="26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3" id="273"/>
        <p:cNvGrpSpPr/>
        <p:nvPr/>
      </p:nvGrpSpPr>
      <p:grpSpPr>
        <a:xfrm>
          <a:off y="0" x="0"/>
          <a:ext cy="0" cx="0"/>
          <a:chOff y="0" x="0"/>
          <a:chExt cy="0" cx="0"/>
        </a:xfrm>
      </p:grpSpPr>
      <p:sp>
        <p:nvSpPr>
          <p:cNvPr name="Shape 274" id="27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75" id="27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9" id="279"/>
        <p:cNvGrpSpPr/>
        <p:nvPr/>
      </p:nvGrpSpPr>
      <p:grpSpPr>
        <a:xfrm>
          <a:off y="0" x="0"/>
          <a:ext cy="0" cx="0"/>
          <a:chOff y="0" x="0"/>
          <a:chExt cy="0" cx="0"/>
        </a:xfrm>
      </p:grpSpPr>
      <p:sp>
        <p:nvSpPr>
          <p:cNvPr name="Shape 280" id="28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81" id="28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85" id="285"/>
        <p:cNvGrpSpPr/>
        <p:nvPr/>
      </p:nvGrpSpPr>
      <p:grpSpPr>
        <a:xfrm>
          <a:off y="0" x="0"/>
          <a:ext cy="0" cx="0"/>
          <a:chOff y="0" x="0"/>
          <a:chExt cy="0" cx="0"/>
        </a:xfrm>
      </p:grpSpPr>
      <p:sp>
        <p:nvSpPr>
          <p:cNvPr name="Shape 286" id="28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287" id="28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1" id="51"/>
        <p:cNvGrpSpPr/>
        <p:nvPr/>
      </p:nvGrpSpPr>
      <p:grpSpPr>
        <a:xfrm>
          <a:off y="0" x="0"/>
          <a:ext cy="0" cx="0"/>
          <a:chOff y="0" x="0"/>
          <a:chExt cy="0" cx="0"/>
        </a:xfrm>
      </p:grpSpPr>
      <p:sp>
        <p:nvSpPr>
          <p:cNvPr name="Shape 52" id="52"/>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53" id="5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7" id="57"/>
        <p:cNvGrpSpPr/>
        <p:nvPr/>
      </p:nvGrpSpPr>
      <p:grpSpPr>
        <a:xfrm>
          <a:off y="0" x="0"/>
          <a:ext cy="0" cx="0"/>
          <a:chOff y="0" x="0"/>
          <a:chExt cy="0" cx="0"/>
        </a:xfrm>
      </p:grpSpPr>
      <p:sp>
        <p:nvSpPr>
          <p:cNvPr name="Shape 58" id="58"/>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59" id="59"/>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3" id="63"/>
        <p:cNvGrpSpPr/>
        <p:nvPr/>
      </p:nvGrpSpPr>
      <p:grpSpPr>
        <a:xfrm>
          <a:off y="0" x="0"/>
          <a:ext cy="0" cx="0"/>
          <a:chOff y="0" x="0"/>
          <a:chExt cy="0" cx="0"/>
        </a:xfrm>
      </p:grpSpPr>
      <p:sp>
        <p:nvSpPr>
          <p:cNvPr name="Shape 64" id="64"/>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65" id="6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9" id="69"/>
        <p:cNvGrpSpPr/>
        <p:nvPr/>
      </p:nvGrpSpPr>
      <p:grpSpPr>
        <a:xfrm>
          <a:off y="0" x="0"/>
          <a:ext cy="0" cx="0"/>
          <a:chOff y="0" x="0"/>
          <a:chExt cy="0" cx="0"/>
        </a:xfrm>
      </p:grpSpPr>
      <p:sp>
        <p:nvSpPr>
          <p:cNvPr name="Shape 70" id="70"/>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71" id="7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5" id="75"/>
        <p:cNvGrpSpPr/>
        <p:nvPr/>
      </p:nvGrpSpPr>
      <p:grpSpPr>
        <a:xfrm>
          <a:off y="0" x="0"/>
          <a:ext cy="0" cx="0"/>
          <a:chOff y="0" x="0"/>
          <a:chExt cy="0" cx="0"/>
        </a:xfrm>
      </p:grpSpPr>
      <p:sp>
        <p:nvSpPr>
          <p:cNvPr name="Shape 76" id="76"/>
          <p:cNvSpPr txBox="1"/>
          <p:nvPr>
            <p:ph type="body" idx="1"/>
          </p:nvPr>
        </p:nvSpPr>
        <p:spPr>
          <a:xfrm>
            <a:off y="4343400" x="685800"/>
            <a:ext cy="4114800" cx="5486399"/>
          </a:xfrm>
          <a:prstGeom prst="rect">
            <a:avLst/>
          </a:prstGeom>
        </p:spPr>
        <p:txBody>
          <a:bodyPr bIns="91425" tIns="91425" lIns="91425" anchor="ctr" anchorCtr="0" rIns="91425">
            <a:spAutoFit/>
          </a:bodyPr>
          <a:lstStyle/>
          <a:p/>
        </p:txBody>
      </p:sp>
      <p:sp>
        <p:nvSpPr>
          <p:cNvPr name="Shape 77" id="7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bg>
      <p:bgPr>
        <a:solidFill>
          <a:schemeClr val="lt1"/>
        </a:solidFill>
      </p:bgPr>
    </p:bg>
    <p:spTree>
      <p:nvGrpSpPr>
        <p:cNvPr name="Shape 10" id="10"/>
        <p:cNvGrpSpPr/>
        <p:nvPr/>
      </p:nvGrpSpPr>
      <p:grpSpPr>
        <a:xfrm>
          <a:off y="0" x="0"/>
          <a:ext cy="0" cx="0"/>
          <a:chOff y="0" x="0"/>
          <a:chExt cy="0" cx="0"/>
        </a:xfrm>
      </p:grpSpPr>
      <p:sp>
        <p:nvSpPr>
          <p:cNvPr name="Shape 11" id="11"/>
          <p:cNvSpPr txBox="1"/>
          <p:nvPr>
            <p:ph type="ctrTitle"/>
          </p:nvPr>
        </p:nvSpPr>
        <p:spPr>
          <a:xfrm>
            <a:off y="2641600" x="857250"/>
            <a:ext cy="1206499" cx="8445500"/>
          </a:xfrm>
          <a:prstGeom prst="rect">
            <a:avLst/>
          </a:prstGeom>
          <a:noFill/>
          <a:ln>
            <a:noFill/>
          </a:ln>
        </p:spPr>
        <p:txBody>
          <a:bodyPr bIns="91425" tIns="91425" lIns="91425" anchor="t" anchorCtr="0" rIns="91425"/>
          <a:lstStyle>
            <a:lvl1pPr indent="0" marR="0" algn="ctr" marL="0" rtl="0">
              <a:lnSpc>
                <a:spcPct val="95000"/>
              </a:lnSpc>
              <a:spcBef>
                <a:spcPts val="0"/>
              </a:spcBef>
              <a:spcAft>
                <a:spcPts val="0"/>
              </a:spcAft>
              <a:defRPr i="0" baseline="0" strike="noStrike" sz="4800" b="0" cap="none" u="none">
                <a:solidFill>
                  <a:srgbClr val="00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name="Shape 12" id="12"/>
          <p:cNvSpPr txBox="1"/>
          <p:nvPr>
            <p:ph type="subTitle" idx="1"/>
          </p:nvPr>
        </p:nvSpPr>
        <p:spPr>
          <a:xfrm>
            <a:off y="4572000" x="1771650"/>
            <a:ext cy="914400" cx="6616699"/>
          </a:xfrm>
          <a:prstGeom prst="rect">
            <a:avLst/>
          </a:prstGeom>
          <a:noFill/>
          <a:ln>
            <a:noFill/>
          </a:ln>
        </p:spPr>
        <p:txBody>
          <a:bodyPr bIns="91425" tIns="91425" lIns="91425" anchor="t" anchorCtr="0" rIns="91425"/>
          <a:lstStyle>
            <a:lvl1pPr indent="120650" marR="0" algn="l" marL="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1pPr>
            <a:lvl2pPr indent="-177800" marR="0" algn="l" marL="742950" rtl="0">
              <a:lnSpc>
                <a:spcPct val="100000"/>
              </a:lnSpc>
              <a:spcBef>
                <a:spcPts val="560"/>
              </a:spcBef>
              <a:spcAft>
                <a:spcPts val="0"/>
              </a:spcAft>
              <a:buFont typeface="Arial"/>
              <a:buChar char="•"/>
              <a:defRPr i="0" baseline="0" strike="noStrike" sz="2800" b="0" cap="none" u="none"/>
            </a:lvl2pPr>
            <a:lvl3pPr indent="-136525" marR="0" algn="l" marL="1143000" rtl="0">
              <a:lnSpc>
                <a:spcPct val="100000"/>
              </a:lnSpc>
              <a:spcBef>
                <a:spcPts val="480"/>
              </a:spcBef>
              <a:spcAft>
                <a:spcPts val="0"/>
              </a:spcAft>
              <a:buFont typeface="Arial"/>
              <a:buChar char="•"/>
              <a:defRPr i="0" baseline="0" strike="noStrike" sz="2400" b="0" cap="none" u="none"/>
            </a:lvl3pPr>
            <a:lvl4pPr indent="-152400" marR="0" algn="l" marL="1600200" rtl="0">
              <a:lnSpc>
                <a:spcPct val="100000"/>
              </a:lnSpc>
              <a:spcBef>
                <a:spcPts val="400"/>
              </a:spcBef>
              <a:spcAft>
                <a:spcPts val="0"/>
              </a:spcAft>
              <a:buFont typeface="Arial"/>
              <a:buChar char="•"/>
              <a:defRPr i="0" baseline="0" strike="noStrike" sz="2000" b="0" cap="none" u="none"/>
            </a:lvl4pPr>
            <a:lvl5pPr indent="-152400" marR="0" algn="l" marL="2057400" rtl="0">
              <a:lnSpc>
                <a:spcPct val="100000"/>
              </a:lnSpc>
              <a:spcBef>
                <a:spcPts val="400"/>
              </a:spcBef>
              <a:spcAft>
                <a:spcPts val="0"/>
              </a:spcAft>
              <a:buFont typeface="Arial"/>
              <a:buChar char="•"/>
              <a:defRPr i="0" baseline="0" strike="noStrike" sz="2000" b="0" cap="none" u="none"/>
            </a:lvl5pPr>
            <a:lvl6pPr indent="-107950" marR="0" algn="l" marL="251460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6pPr>
            <a:lvl7pPr indent="-107950" marR="0" algn="l" marL="297180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7pPr>
            <a:lvl8pPr indent="-107950" marR="0" algn="l" marL="342900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8pPr>
            <a:lvl9pPr indent="-107950" marR="0" algn="l" marL="388620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9pPr>
          </a:lstStyle>
          <a:p/>
        </p:txBody>
      </p:sp>
      <p:sp>
        <p:nvSpPr>
          <p:cNvPr name="Shape 13" id="13"/>
          <p:cNvSpPr txBox="1"/>
          <p:nvPr>
            <p:ph type="title" idx="2"/>
          </p:nvPr>
        </p:nvSpPr>
        <p:spPr>
          <a:xfrm>
            <a:off y="676275" x="762000"/>
            <a:ext cy="1271587" cx="8635999"/>
          </a:xfrm>
          <a:prstGeom prst="rect">
            <a:avLst/>
          </a:prstGeom>
          <a:noFill/>
          <a:ln>
            <a:noFill/>
          </a:ln>
        </p:spPr>
        <p:txBody>
          <a:bodyPr bIns="91425" tIns="91425" lIns="91425" anchor="ctr" anchorCtr="0" rIns="91425"/>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p:txBody>
      </p:sp>
      <p:sp>
        <p:nvSpPr>
          <p:cNvPr name="Shape 14" id="14"/>
          <p:cNvSpPr txBox="1"/>
          <p:nvPr>
            <p:ph type="body" idx="3"/>
          </p:nvPr>
        </p:nvSpPr>
        <p:spPr>
          <a:xfrm>
            <a:off y="2200275" x="762000"/>
            <a:ext cy="4573586" cx="8635999"/>
          </a:xfrm>
          <a:prstGeom prst="rect">
            <a:avLst/>
          </a:prstGeom>
          <a:noFill/>
          <a:ln>
            <a:noFill/>
          </a:ln>
        </p:spPr>
        <p:txBody>
          <a:bodyPr bIns="91425" tIns="91425" lIns="91425" anchor="t" anchorCtr="0" rIns="91425"/>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indent="-177800" marL="742950" rtl="0">
              <a:lnSpc>
                <a:spcPct val="100000"/>
              </a:lnSpc>
              <a:spcBef>
                <a:spcPts val="560"/>
              </a:spcBef>
              <a:spcAft>
                <a:spcPts val="0"/>
              </a:spcAft>
              <a:buFont typeface="Arial"/>
              <a:buChar char="•"/>
              <a:defRPr sz="2800"/>
            </a:lvl2pPr>
            <a:lvl3pPr indent="-136525" marL="1143000" rtl="0">
              <a:lnSpc>
                <a:spcPct val="100000"/>
              </a:lnSpc>
              <a:spcBef>
                <a:spcPts val="480"/>
              </a:spcBef>
              <a:spcAft>
                <a:spcPts val="0"/>
              </a:spcAft>
              <a:buFont typeface="Arial"/>
              <a:buChar char="•"/>
              <a:defRPr sz="2400"/>
            </a:lvl3pPr>
            <a:lvl4pPr indent="-152400" marL="1600200" rtl="0">
              <a:lnSpc>
                <a:spcPct val="100000"/>
              </a:lnSpc>
              <a:spcBef>
                <a:spcPts val="400"/>
              </a:spcBef>
              <a:spcAft>
                <a:spcPts val="0"/>
              </a:spcAft>
              <a:buFont typeface="Arial"/>
              <a:buChar char="•"/>
              <a:defRPr sz="2000"/>
            </a:lvl4pPr>
            <a:lvl5pPr indent="-152400" marL="2057400" rtl="0">
              <a:lnSpc>
                <a:spcPct val="100000"/>
              </a:lnSpc>
              <a:spcBef>
                <a:spcPts val="400"/>
              </a:spcBef>
              <a:spcAft>
                <a:spcPts val="0"/>
              </a:spcAft>
              <a:buFont typeface="Arial"/>
              <a:buChar char="•"/>
              <a:defRPr sz="2000"/>
            </a:lvl5pPr>
            <a:lvl6pPr indent="-107950" marL="251460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indent="-107950" marL="297180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indent="-107950" marL="342900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indent="-107950" marL="388620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p:txBody>
      </p:sp>
      <p:sp>
        <p:nvSpPr>
          <p:cNvPr name="Shape 15" id="15"/>
          <p:cNvSpPr txBox="1"/>
          <p:nvPr>
            <p:ph type="dt" idx="10"/>
          </p:nvPr>
        </p:nvSpPr>
        <p:spPr>
          <a:xfrm>
            <a:off y="6942136" x="762000"/>
            <a:ext cy="509586" cx="2117725"/>
          </a:xfrm>
          <a:prstGeom prst="rect">
            <a:avLst/>
          </a:prstGeom>
          <a:noFill/>
          <a:ln>
            <a:noFill/>
          </a:ln>
        </p:spPr>
        <p:txBody>
          <a:bodyPr bIns="91425" tIns="91425" lIns="91425" anchor="t" anchorCtr="0" rIns="91425"/>
          <a:lstStyle>
            <a:lvl1pPr indent="0" marR="0" algn="l"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
        <p:nvSpPr>
          <p:cNvPr name="Shape 16" id="16"/>
          <p:cNvSpPr txBox="1"/>
          <p:nvPr>
            <p:ph type="ftr" idx="11"/>
          </p:nvPr>
        </p:nvSpPr>
        <p:spPr>
          <a:xfrm>
            <a:off y="6942136" x="3470275"/>
            <a:ext cy="509586" cx="3219450"/>
          </a:xfrm>
          <a:prstGeom prst="rect">
            <a:avLst/>
          </a:prstGeom>
          <a:noFill/>
          <a:ln>
            <a:noFill/>
          </a:ln>
        </p:spPr>
        <p:txBody>
          <a:bodyPr bIns="91425" tIns="91425" lIns="91425" anchor="t" anchorCtr="0" rIns="91425"/>
          <a:lstStyle>
            <a:lvl1pPr indent="0" marR="0" algn="ctr"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
        <p:nvSpPr>
          <p:cNvPr name="Shape 17" id="17"/>
          <p:cNvSpPr txBox="1"/>
          <p:nvPr>
            <p:ph type="sldNum" idx="12"/>
          </p:nvPr>
        </p:nvSpPr>
        <p:spPr>
          <a:xfrm>
            <a:off y="6942136" x="7280275"/>
            <a:ext cy="509586" cx="2119312"/>
          </a:xfrm>
          <a:prstGeom prst="rect">
            <a:avLst/>
          </a:prstGeom>
          <a:noFill/>
          <a:ln>
            <a:noFill/>
          </a:ln>
        </p:spPr>
        <p:txBody>
          <a:bodyPr bIns="91425" tIns="91425" lIns="91425" anchor="t" anchorCtr="0" rIns="91425"/>
          <a:lstStyle>
            <a:lvl1pPr indent="0" marR="0" algn="r"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bg>
      <p:bgPr>
        <a:solidFill>
          <a:schemeClr val="lt1"/>
        </a:solidFill>
      </p:bgPr>
    </p:bg>
    <p:spTree>
      <p:nvGrpSpPr>
        <p:cNvPr name="Shape 18" id="18"/>
        <p:cNvGrpSpPr/>
        <p:nvPr/>
      </p:nvGrpSpPr>
      <p:grpSpPr>
        <a:xfrm>
          <a:off y="0" x="0"/>
          <a:ext cy="0" cx="0"/>
          <a:chOff y="0" x="0"/>
          <a:chExt cy="0" cx="0"/>
        </a:xfrm>
      </p:grpSpPr>
      <p:sp>
        <p:nvSpPr>
          <p:cNvPr name="Shape 19" id="19"/>
          <p:cNvSpPr txBox="1"/>
          <p:nvPr>
            <p:ph type="title"/>
          </p:nvPr>
        </p:nvSpPr>
        <p:spPr>
          <a:xfrm>
            <a:off y="288925" x="230187"/>
            <a:ext cy="901700" cx="9666287"/>
          </a:xfrm>
          <a:prstGeom prst="rect">
            <a:avLst/>
          </a:prstGeom>
          <a:noFill/>
          <a:ln>
            <a:noFill/>
          </a:ln>
        </p:spPr>
        <p:txBody>
          <a:bodyPr bIns="91425" tIns="91425" lIns="91425" anchor="t" anchorCtr="0" rIns="91425"/>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p:txBody>
      </p:sp>
      <p:sp>
        <p:nvSpPr>
          <p:cNvPr name="Shape 20" id="20"/>
          <p:cNvSpPr txBox="1"/>
          <p:nvPr>
            <p:ph type="body" idx="1"/>
          </p:nvPr>
        </p:nvSpPr>
        <p:spPr>
          <a:xfrm>
            <a:off y="1811336" x="231775"/>
            <a:ext cy="3798887" cx="9696450"/>
          </a:xfrm>
          <a:prstGeom prst="rect">
            <a:avLst/>
          </a:prstGeom>
          <a:noFill/>
          <a:ln>
            <a:noFill/>
          </a:ln>
        </p:spPr>
        <p:txBody>
          <a:bodyPr bIns="91425" tIns="91425" lIns="91425" anchor="t" anchorCtr="0" rIns="91425"/>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indent="-177800" marL="742950" rtl="0">
              <a:lnSpc>
                <a:spcPct val="100000"/>
              </a:lnSpc>
              <a:spcBef>
                <a:spcPts val="560"/>
              </a:spcBef>
              <a:spcAft>
                <a:spcPts val="0"/>
              </a:spcAft>
              <a:buFont typeface="Arial"/>
              <a:buChar char="•"/>
              <a:defRPr sz="2800"/>
            </a:lvl2pPr>
            <a:lvl3pPr indent="-136525" marL="1143000" rtl="0">
              <a:lnSpc>
                <a:spcPct val="100000"/>
              </a:lnSpc>
              <a:spcBef>
                <a:spcPts val="480"/>
              </a:spcBef>
              <a:spcAft>
                <a:spcPts val="0"/>
              </a:spcAft>
              <a:buFont typeface="Arial"/>
              <a:buChar char="•"/>
              <a:defRPr sz="2400"/>
            </a:lvl3pPr>
            <a:lvl4pPr indent="-152400" marL="1600200" rtl="0">
              <a:lnSpc>
                <a:spcPct val="100000"/>
              </a:lnSpc>
              <a:spcBef>
                <a:spcPts val="400"/>
              </a:spcBef>
              <a:spcAft>
                <a:spcPts val="0"/>
              </a:spcAft>
              <a:buFont typeface="Arial"/>
              <a:buChar char="•"/>
              <a:defRPr sz="2000"/>
            </a:lvl4pPr>
            <a:lvl5pPr indent="-152400" marL="2057400" rtl="0">
              <a:lnSpc>
                <a:spcPct val="100000"/>
              </a:lnSpc>
              <a:spcBef>
                <a:spcPts val="400"/>
              </a:spcBef>
              <a:spcAft>
                <a:spcPts val="0"/>
              </a:spcAft>
              <a:buFont typeface="Arial"/>
              <a:buChar char="•"/>
              <a:defRPr sz="2000"/>
            </a:lvl5pPr>
            <a:lvl6pPr indent="-107950" marL="251460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indent="-107950" marL="297180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indent="-107950" marL="342900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indent="-107950" marL="388620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p:txBody>
      </p:sp>
      <p:sp>
        <p:nvSpPr>
          <p:cNvPr name="Shape 21" id="21"/>
          <p:cNvSpPr txBox="1"/>
          <p:nvPr>
            <p:ph type="dt" idx="10"/>
          </p:nvPr>
        </p:nvSpPr>
        <p:spPr>
          <a:xfrm>
            <a:off y="6942136" x="762000"/>
            <a:ext cy="509586" cx="2117725"/>
          </a:xfrm>
          <a:prstGeom prst="rect">
            <a:avLst/>
          </a:prstGeom>
          <a:noFill/>
          <a:ln>
            <a:noFill/>
          </a:ln>
        </p:spPr>
        <p:txBody>
          <a:bodyPr bIns="91425" tIns="91425" lIns="91425" anchor="t" anchorCtr="0" rIns="91425"/>
          <a:lstStyle>
            <a:lvl1pPr indent="0" marR="0" algn="l"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
        <p:nvSpPr>
          <p:cNvPr name="Shape 22" id="22"/>
          <p:cNvSpPr txBox="1"/>
          <p:nvPr>
            <p:ph type="ftr" idx="11"/>
          </p:nvPr>
        </p:nvSpPr>
        <p:spPr>
          <a:xfrm>
            <a:off y="6942136" x="3470275"/>
            <a:ext cy="509586" cx="3219450"/>
          </a:xfrm>
          <a:prstGeom prst="rect">
            <a:avLst/>
          </a:prstGeom>
          <a:noFill/>
          <a:ln>
            <a:noFill/>
          </a:ln>
        </p:spPr>
        <p:txBody>
          <a:bodyPr bIns="91425" tIns="91425" lIns="91425" anchor="t" anchorCtr="0" rIns="91425"/>
          <a:lstStyle>
            <a:lvl1pPr indent="0" marR="0" algn="ctr"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
        <p:nvSpPr>
          <p:cNvPr name="Shape 23" id="23"/>
          <p:cNvSpPr txBox="1"/>
          <p:nvPr>
            <p:ph type="sldNum" idx="12"/>
          </p:nvPr>
        </p:nvSpPr>
        <p:spPr>
          <a:xfrm>
            <a:off y="6942136" x="7280275"/>
            <a:ext cy="509586" cx="2119312"/>
          </a:xfrm>
          <a:prstGeom prst="rect">
            <a:avLst/>
          </a:prstGeom>
          <a:noFill/>
          <a:ln>
            <a:noFill/>
          </a:ln>
        </p:spPr>
        <p:txBody>
          <a:bodyPr bIns="91425" tIns="91425" lIns="91425" anchor="t" anchorCtr="0" rIns="91425"/>
          <a:lstStyle>
            <a:lvl1pPr indent="0" marR="0" algn="r"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theme" Id="rId3"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sp>
        <p:nvSpPr>
          <p:cNvPr name="Shape 5" id="5"/>
          <p:cNvSpPr txBox="1"/>
          <p:nvPr>
            <p:ph type="title"/>
          </p:nvPr>
        </p:nvSpPr>
        <p:spPr>
          <a:xfrm>
            <a:off y="676275" x="762000"/>
            <a:ext cy="1271587" cx="8635999"/>
          </a:xfrm>
          <a:prstGeom prst="rect">
            <a:avLst/>
          </a:prstGeom>
          <a:noFill/>
          <a:ln>
            <a:noFill/>
          </a:ln>
        </p:spPr>
        <p:txBody>
          <a:bodyPr bIns="91425" tIns="91425" lIns="91425" anchor="ctr" anchorCtr="0" rIns="91425"/>
          <a:lstStyle>
            <a:lvl1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1pPr>
            <a:lvl2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2pPr>
            <a:lvl3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3pPr>
            <a:lvl4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4pPr>
            <a:lvl5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5pPr>
            <a:lvl6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6pPr>
            <a:lvl7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7pPr>
            <a:lvl8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8pPr>
            <a:lvl9pPr indent="0" marR="0" algn="ctr" marL="0" rtl="0">
              <a:lnSpc>
                <a:spcPct val="100000"/>
              </a:lnSpc>
              <a:spcBef>
                <a:spcPts val="0"/>
              </a:spcBef>
              <a:spcAft>
                <a:spcPts val="0"/>
              </a:spcAft>
              <a:defRPr i="0" baseline="0" strike="noStrike" sz="4400" b="0" cap="none" u="none">
                <a:solidFill>
                  <a:schemeClr val="dk2"/>
                </a:solidFill>
                <a:latin typeface="Times New Roman"/>
                <a:ea typeface="Times New Roman"/>
                <a:cs typeface="Times New Roman"/>
                <a:sym typeface="Times New Roman"/>
              </a:defRPr>
            </a:lvl9pPr>
          </a:lstStyle>
          <a:p/>
        </p:txBody>
      </p:sp>
      <p:sp>
        <p:nvSpPr>
          <p:cNvPr name="Shape 6" id="6"/>
          <p:cNvSpPr txBox="1"/>
          <p:nvPr>
            <p:ph type="body" idx="1"/>
          </p:nvPr>
        </p:nvSpPr>
        <p:spPr>
          <a:xfrm>
            <a:off y="2200275" x="762000"/>
            <a:ext cy="4573586" cx="8635999"/>
          </a:xfrm>
          <a:prstGeom prst="rect">
            <a:avLst/>
          </a:prstGeom>
          <a:noFill/>
          <a:ln>
            <a:noFill/>
          </a:ln>
        </p:spPr>
        <p:txBody>
          <a:bodyPr bIns="91425" tIns="91425" lIns="91425" anchor="t" anchorCtr="0" rIns="91425"/>
          <a:lstStyle>
            <a:lvl1pPr indent="120650" marR="0" algn="l" marL="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1pPr>
            <a:lvl2pPr indent="-177800" marR="0" algn="l" marL="742950" rtl="0">
              <a:lnSpc>
                <a:spcPct val="100000"/>
              </a:lnSpc>
              <a:spcBef>
                <a:spcPts val="560"/>
              </a:spcBef>
              <a:spcAft>
                <a:spcPts val="0"/>
              </a:spcAft>
              <a:buFont typeface="Arial"/>
              <a:buChar char="•"/>
              <a:defRPr i="0" baseline="0" strike="noStrike" sz="2800" b="0" cap="none" u="none"/>
            </a:lvl2pPr>
            <a:lvl3pPr indent="-136525" marR="0" algn="l" marL="1143000" rtl="0">
              <a:lnSpc>
                <a:spcPct val="100000"/>
              </a:lnSpc>
              <a:spcBef>
                <a:spcPts val="480"/>
              </a:spcBef>
              <a:spcAft>
                <a:spcPts val="0"/>
              </a:spcAft>
              <a:buFont typeface="Arial"/>
              <a:buChar char="•"/>
              <a:defRPr i="0" baseline="0" strike="noStrike" sz="2400" b="0" cap="none" u="none"/>
            </a:lvl3pPr>
            <a:lvl4pPr indent="-152400" marR="0" algn="l" marL="1600200" rtl="0">
              <a:lnSpc>
                <a:spcPct val="100000"/>
              </a:lnSpc>
              <a:spcBef>
                <a:spcPts val="400"/>
              </a:spcBef>
              <a:spcAft>
                <a:spcPts val="0"/>
              </a:spcAft>
              <a:buFont typeface="Arial"/>
              <a:buChar char="•"/>
              <a:defRPr i="0" baseline="0" strike="noStrike" sz="2000" b="0" cap="none" u="none"/>
            </a:lvl4pPr>
            <a:lvl5pPr indent="-152400" marR="0" algn="l" marL="2057400" rtl="0">
              <a:lnSpc>
                <a:spcPct val="100000"/>
              </a:lnSpc>
              <a:spcBef>
                <a:spcPts val="400"/>
              </a:spcBef>
              <a:spcAft>
                <a:spcPts val="0"/>
              </a:spcAft>
              <a:buFont typeface="Arial"/>
              <a:buChar char="•"/>
              <a:defRPr i="0" baseline="0" strike="noStrike" sz="2000" b="0" cap="none" u="none"/>
            </a:lvl5pPr>
            <a:lvl6pPr indent="-107950" marR="0" algn="l" marL="251460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6pPr>
            <a:lvl7pPr indent="-107950" marR="0" algn="l" marL="297180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7pPr>
            <a:lvl8pPr indent="-107950" marR="0" algn="l" marL="342900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8pPr>
            <a:lvl9pPr indent="-107950" marR="0" algn="l" marL="3886200" rtl="0">
              <a:lnSpc>
                <a:spcPct val="100000"/>
              </a:lnSpc>
              <a:spcBef>
                <a:spcPts val="640"/>
              </a:spcBef>
              <a:spcAft>
                <a:spcPts val="0"/>
              </a:spcAft>
              <a:buClr>
                <a:schemeClr val="dk1"/>
              </a:buClr>
              <a:buFont typeface="Arial"/>
              <a:buChar char="•"/>
              <a:defRPr i="0" baseline="0" strike="noStrike" sz="3200" b="0" cap="none" u="none">
                <a:solidFill>
                  <a:schemeClr val="dk1"/>
                </a:solidFill>
                <a:latin typeface="Times New Roman"/>
                <a:ea typeface="Times New Roman"/>
                <a:cs typeface="Times New Roman"/>
                <a:sym typeface="Times New Roman"/>
              </a:defRPr>
            </a:lvl9pPr>
          </a:lstStyle>
          <a:p/>
        </p:txBody>
      </p:sp>
      <p:sp>
        <p:nvSpPr>
          <p:cNvPr name="Shape 7" id="7"/>
          <p:cNvSpPr txBox="1"/>
          <p:nvPr>
            <p:ph type="dt" idx="10"/>
          </p:nvPr>
        </p:nvSpPr>
        <p:spPr>
          <a:xfrm>
            <a:off y="6942136" x="762000"/>
            <a:ext cy="509586" cx="2117725"/>
          </a:xfrm>
          <a:prstGeom prst="rect">
            <a:avLst/>
          </a:prstGeom>
          <a:noFill/>
          <a:ln>
            <a:noFill/>
          </a:ln>
        </p:spPr>
        <p:txBody>
          <a:bodyPr bIns="91425" tIns="91425" lIns="91425" anchor="t" anchorCtr="0" rIns="91425"/>
          <a:lstStyle>
            <a:lvl1pPr indent="0" marR="0" algn="l"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
        <p:nvSpPr>
          <p:cNvPr name="Shape 8" id="8"/>
          <p:cNvSpPr txBox="1"/>
          <p:nvPr>
            <p:ph type="ftr" idx="11"/>
          </p:nvPr>
        </p:nvSpPr>
        <p:spPr>
          <a:xfrm>
            <a:off y="6942136" x="3470275"/>
            <a:ext cy="509586" cx="3219450"/>
          </a:xfrm>
          <a:prstGeom prst="rect">
            <a:avLst/>
          </a:prstGeom>
          <a:noFill/>
          <a:ln>
            <a:noFill/>
          </a:ln>
        </p:spPr>
        <p:txBody>
          <a:bodyPr bIns="91425" tIns="91425" lIns="91425" anchor="t" anchorCtr="0" rIns="91425"/>
          <a:lstStyle>
            <a:lvl1pPr indent="0" marR="0" algn="ctr"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
        <p:nvSpPr>
          <p:cNvPr name="Shape 9" id="9"/>
          <p:cNvSpPr txBox="1"/>
          <p:nvPr>
            <p:ph type="sldNum" idx="12"/>
          </p:nvPr>
        </p:nvSpPr>
        <p:spPr>
          <a:xfrm>
            <a:off y="6942136" x="7280275"/>
            <a:ext cy="509586" cx="2119312"/>
          </a:xfrm>
          <a:prstGeom prst="rect">
            <a:avLst/>
          </a:prstGeom>
          <a:noFill/>
          <a:ln>
            <a:noFill/>
          </a:ln>
        </p:spPr>
        <p:txBody>
          <a:bodyPr bIns="91425" tIns="91425" lIns="91425" anchor="t" anchorCtr="0" rIns="91425"/>
          <a:lstStyle>
            <a:lvl1pPr indent="0" marR="0" algn="r" marL="0" rtl="0">
              <a:defRPr i="0" baseline="0" strike="noStrike" sz="1400" b="0" cap="none" u="none"/>
            </a:lvl1pPr>
            <a:lvl2pPr>
              <a:defRPr/>
            </a:lvl2pPr>
            <a:lvl3pPr>
              <a:defRPr/>
            </a:lvl3pPr>
            <a:lvl4pPr>
              <a:defRPr/>
            </a:lvl4pPr>
            <a:lvl5pPr>
              <a:defRPr/>
            </a:lvl5pPr>
            <a:lvl6pPr>
              <a:defRPr/>
            </a:lvl6pPr>
            <a:lvl7pPr>
              <a:defRPr/>
            </a:lvl7pPr>
            <a:lvl8pPr>
              <a:defRPr/>
            </a:lvl8pPr>
            <a:lvl9pPr>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2.xml"/></Relationships>
</file>

<file path=ppt/slides/_rels/slide19.xml.rels><?xml version="1.0" encoding="UTF-8" standalone="yes"?><Relationships xmlns="http://schemas.openxmlformats.org/package/2006/relationships"><Relationship Type="http://schemas.openxmlformats.org/officeDocument/2006/relationships/notesSlide" Id="rId2" Target="../notesSlides/notesSlide19.xml"/><Relationship Type="http://schemas.openxmlformats.org/officeDocument/2006/relationships/slideLayout" Id="rId1" Target="../slideLayouts/slideLayout2.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20.xml.rels><?xml version="1.0" encoding="UTF-8" standalone="yes"?><Relationships xmlns="http://schemas.openxmlformats.org/package/2006/relationships"><Relationship Type="http://schemas.openxmlformats.org/officeDocument/2006/relationships/notesSlide" Id="rId2" Target="../notesSlides/notesSlide20.xml"/><Relationship Type="http://schemas.openxmlformats.org/officeDocument/2006/relationships/slideLayout" Id="rId1" Target="../slideLayouts/slideLayout2.xml"/></Relationships>
</file>

<file path=ppt/slides/_rels/slide21.xml.rels><?xml version="1.0" encoding="UTF-8" standalone="yes"?><Relationships xmlns="http://schemas.openxmlformats.org/package/2006/relationships"><Relationship Type="http://schemas.openxmlformats.org/officeDocument/2006/relationships/notesSlide" Id="rId2" Target="../notesSlides/notesSlide21.xml"/><Relationship Type="http://schemas.openxmlformats.org/officeDocument/2006/relationships/slideLayout" Id="rId1" Target="../slideLayouts/slideLayout2.xml"/></Relationships>
</file>

<file path=ppt/slides/_rels/slide22.xml.rels><?xml version="1.0" encoding="UTF-8" standalone="yes"?><Relationships xmlns="http://schemas.openxmlformats.org/package/2006/relationships"><Relationship Type="http://schemas.openxmlformats.org/officeDocument/2006/relationships/notesSlide" Id="rId2" Target="../notesSlides/notesSlide22.xml"/><Relationship Type="http://schemas.openxmlformats.org/officeDocument/2006/relationships/slideLayout" Id="rId1" Target="../slideLayouts/slideLayout2.xml"/></Relationships>
</file>

<file path=ppt/slides/_rels/slide23.xml.rels><?xml version="1.0" encoding="UTF-8" standalone="yes"?><Relationships xmlns="http://schemas.openxmlformats.org/package/2006/relationships"><Relationship Type="http://schemas.openxmlformats.org/officeDocument/2006/relationships/notesSlide" Id="rId2" Target="../notesSlides/notesSlide23.xml"/><Relationship Type="http://schemas.openxmlformats.org/officeDocument/2006/relationships/slideLayout" Id="rId1" Target="../slideLayouts/slideLayout2.xml"/></Relationships>
</file>

<file path=ppt/slides/_rels/slide24.xml.rels><?xml version="1.0" encoding="UTF-8" standalone="yes"?><Relationships xmlns="http://schemas.openxmlformats.org/package/2006/relationships"><Relationship Type="http://schemas.openxmlformats.org/officeDocument/2006/relationships/notesSlide" Id="rId2" Target="../notesSlides/notesSlide24.xml"/><Relationship Type="http://schemas.openxmlformats.org/officeDocument/2006/relationships/slideLayout" Id="rId1" Target="../slideLayouts/slideLayout2.xml"/></Relationships>
</file>

<file path=ppt/slides/_rels/slide25.xml.rels><?xml version="1.0" encoding="UTF-8" standalone="yes"?><Relationships xmlns="http://schemas.openxmlformats.org/package/2006/relationships"><Relationship Type="http://schemas.openxmlformats.org/officeDocument/2006/relationships/notesSlide" Id="rId2" Target="../notesSlides/notesSlide25.xml"/><Relationship Type="http://schemas.openxmlformats.org/officeDocument/2006/relationships/slideLayout" Id="rId1" Target="../slideLayouts/slideLayout2.xml"/></Relationships>
</file>

<file path=ppt/slides/_rels/slide26.xml.rels><?xml version="1.0" encoding="UTF-8" standalone="yes"?><Relationships xmlns="http://schemas.openxmlformats.org/package/2006/relationships"><Relationship Type="http://schemas.openxmlformats.org/officeDocument/2006/relationships/notesSlide" Id="rId2" Target="../notesSlides/notesSlide26.xml"/><Relationship Type="http://schemas.openxmlformats.org/officeDocument/2006/relationships/slideLayout" Id="rId1" Target="../slideLayouts/slideLayout2.xml"/></Relationships>
</file>

<file path=ppt/slides/_rels/slide27.xml.rels><?xml version="1.0" encoding="UTF-8" standalone="yes"?><Relationships xmlns="http://schemas.openxmlformats.org/package/2006/relationships"><Relationship Type="http://schemas.openxmlformats.org/officeDocument/2006/relationships/notesSlide" Id="rId2" Target="../notesSlides/notesSlide27.xml"/><Relationship Type="http://schemas.openxmlformats.org/officeDocument/2006/relationships/slideLayout" Id="rId1" Target="../slideLayouts/slideLayout2.xml"/></Relationships>
</file>

<file path=ppt/slides/_rels/slide28.xml.rels><?xml version="1.0" encoding="UTF-8" standalone="yes"?><Relationships xmlns="http://schemas.openxmlformats.org/package/2006/relationships"><Relationship Type="http://schemas.openxmlformats.org/officeDocument/2006/relationships/notesSlide" Id="rId2" Target="../notesSlides/notesSlide28.xml"/><Relationship Type="http://schemas.openxmlformats.org/officeDocument/2006/relationships/slideLayout" Id="rId1" Target="../slideLayouts/slideLayout2.xml"/></Relationships>
</file>

<file path=ppt/slides/_rels/slide29.xml.rels><?xml version="1.0" encoding="UTF-8" standalone="yes"?><Relationships xmlns="http://schemas.openxmlformats.org/package/2006/relationships"><Relationship Type="http://schemas.openxmlformats.org/officeDocument/2006/relationships/notesSlide" Id="rId2" Target="../notesSlides/notesSlide29.xml"/><Relationship Type="http://schemas.openxmlformats.org/officeDocument/2006/relationships/slideLayout" Id="rId1" Target="../slideLayouts/slideLayout2.x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s>
</file>

<file path=ppt/slides/_rels/slide30.xml.rels><?xml version="1.0" encoding="UTF-8" standalone="yes"?><Relationships xmlns="http://schemas.openxmlformats.org/package/2006/relationships"><Relationship Type="http://schemas.openxmlformats.org/officeDocument/2006/relationships/notesSlide" Id="rId2" Target="../notesSlides/notesSlide30.xml"/><Relationship Type="http://schemas.openxmlformats.org/officeDocument/2006/relationships/slideLayout" Id="rId1" Target="../slideLayouts/slideLayout2.xml"/></Relationships>
</file>

<file path=ppt/slides/_rels/slide31.xml.rels><?xml version="1.0" encoding="UTF-8" standalone="yes"?><Relationships xmlns="http://schemas.openxmlformats.org/package/2006/relationships"><Relationship Type="http://schemas.openxmlformats.org/officeDocument/2006/relationships/notesSlide" Id="rId2" Target="../notesSlides/notesSlide31.xml"/><Relationship Type="http://schemas.openxmlformats.org/officeDocument/2006/relationships/slideLayout" Id="rId1" Target="../slideLayouts/slideLayout2.xml"/></Relationships>
</file>

<file path=ppt/slides/_rels/slide32.xml.rels><?xml version="1.0" encoding="UTF-8" standalone="yes"?><Relationships xmlns="http://schemas.openxmlformats.org/package/2006/relationships"><Relationship Type="http://schemas.openxmlformats.org/officeDocument/2006/relationships/notesSlide" Id="rId2" Target="../notesSlides/notesSlide32.xml"/><Relationship Type="http://schemas.openxmlformats.org/officeDocument/2006/relationships/slideLayout" Id="rId1" Target="../slideLayouts/slideLayout2.xml"/></Relationships>
</file>

<file path=ppt/slides/_rels/slide33.xml.rels><?xml version="1.0" encoding="UTF-8" standalone="yes"?><Relationships xmlns="http://schemas.openxmlformats.org/package/2006/relationships"><Relationship Type="http://schemas.openxmlformats.org/officeDocument/2006/relationships/notesSlide" Id="rId2" Target="../notesSlides/notesSlide33.xml"/><Relationship Type="http://schemas.openxmlformats.org/officeDocument/2006/relationships/slideLayout" Id="rId1" Target="../slideLayouts/slideLayout2.xml"/></Relationships>
</file>

<file path=ppt/slides/_rels/slide34.xml.rels><?xml version="1.0" encoding="UTF-8" standalone="yes"?><Relationships xmlns="http://schemas.openxmlformats.org/package/2006/relationships"><Relationship Type="http://schemas.openxmlformats.org/officeDocument/2006/relationships/notesSlide" Id="rId2" Target="../notesSlides/notesSlide34.xml"/><Relationship Type="http://schemas.openxmlformats.org/officeDocument/2006/relationships/slideLayout" Id="rId1" Target="../slideLayouts/slideLayout2.xml"/></Relationships>
</file>

<file path=ppt/slides/_rels/slide35.xml.rels><?xml version="1.0" encoding="UTF-8" standalone="yes"?><Relationships xmlns="http://schemas.openxmlformats.org/package/2006/relationships"><Relationship Type="http://schemas.openxmlformats.org/officeDocument/2006/relationships/notesSlide" Id="rId2" Target="../notesSlides/notesSlide35.xml"/><Relationship Type="http://schemas.openxmlformats.org/officeDocument/2006/relationships/slideLayout" Id="rId1" Target="../slideLayouts/slideLayout2.xml"/></Relationships>
</file>

<file path=ppt/slides/_rels/slide36.xml.rels><?xml version="1.0" encoding="UTF-8" standalone="yes"?><Relationships xmlns="http://schemas.openxmlformats.org/package/2006/relationships"><Relationship Type="http://schemas.openxmlformats.org/officeDocument/2006/relationships/notesSlide" Id="rId2" Target="../notesSlides/notesSlide36.xml"/><Relationship Type="http://schemas.openxmlformats.org/officeDocument/2006/relationships/slideLayout" Id="rId1" Target="../slideLayouts/slideLayout2.xml"/></Relationships>
</file>

<file path=ppt/slides/_rels/slide37.xml.rels><?xml version="1.0" encoding="UTF-8" standalone="yes"?><Relationships xmlns="http://schemas.openxmlformats.org/package/2006/relationships"><Relationship Type="http://schemas.openxmlformats.org/officeDocument/2006/relationships/notesSlide" Id="rId2" Target="../notesSlides/notesSlide37.xml"/><Relationship Type="http://schemas.openxmlformats.org/officeDocument/2006/relationships/slideLayout" Id="rId1" Target="../slideLayouts/slideLayout2.xml"/></Relationships>
</file>

<file path=ppt/slides/_rels/slide38.xml.rels><?xml version="1.0" encoding="UTF-8" standalone="yes"?><Relationships xmlns="http://schemas.openxmlformats.org/package/2006/relationships"><Relationship Type="http://schemas.openxmlformats.org/officeDocument/2006/relationships/notesSlide" Id="rId2" Target="../notesSlides/notesSlide38.xml"/><Relationship Type="http://schemas.openxmlformats.org/officeDocument/2006/relationships/slideLayout" Id="rId1" Target="../slideLayouts/slideLayout2.xml"/></Relationships>
</file>

<file path=ppt/slides/_rels/slide39.xml.rels><?xml version="1.0" encoding="UTF-8" standalone="yes"?><Relationships xmlns="http://schemas.openxmlformats.org/package/2006/relationships"><Relationship Type="http://schemas.openxmlformats.org/officeDocument/2006/relationships/notesSlide" Id="rId2" Target="../notesSlides/notesSlide39.xml"/><Relationship Type="http://schemas.openxmlformats.org/officeDocument/2006/relationships/slideLayout" Id="rId1" Target="../slideLayouts/slideLayout2.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s>
</file>

<file path=ppt/slides/_rels/slide40.xml.rels><?xml version="1.0" encoding="UTF-8" standalone="yes"?><Relationships xmlns="http://schemas.openxmlformats.org/package/2006/relationships"><Relationship Type="http://schemas.openxmlformats.org/officeDocument/2006/relationships/notesSlide" Id="rId2" Target="../notesSlides/notesSlide40.xml"/><Relationship Type="http://schemas.openxmlformats.org/officeDocument/2006/relationships/slideLayout" Id="rId1" Target="../slideLayouts/slideLayout2.xml"/></Relationships>
</file>

<file path=ppt/slides/_rels/slide41.xml.rels><?xml version="1.0" encoding="UTF-8" standalone="yes"?><Relationships xmlns="http://schemas.openxmlformats.org/package/2006/relationships"><Relationship Type="http://schemas.openxmlformats.org/officeDocument/2006/relationships/notesSlide" Id="rId2" Target="../notesSlides/notesSlide41.xml"/><Relationship Type="http://schemas.openxmlformats.org/officeDocument/2006/relationships/slideLayout" Id="rId1" Target="../slideLayouts/slideLayout2.xml"/></Relationships>
</file>

<file path=ppt/slides/_rels/slide42.xml.rels><?xml version="1.0" encoding="UTF-8" standalone="yes"?><Relationships xmlns="http://schemas.openxmlformats.org/package/2006/relationships"><Relationship Type="http://schemas.openxmlformats.org/officeDocument/2006/relationships/notesSlide" Id="rId2" Target="../notesSlides/notesSlide42.xml"/><Relationship Type="http://schemas.openxmlformats.org/officeDocument/2006/relationships/slideLayout" Id="rId1" Target="../slideLayouts/slideLayout2.xml"/></Relationships>
</file>

<file path=ppt/slides/_rels/slide43.xml.rels><?xml version="1.0" encoding="UTF-8" standalone="yes"?><Relationships xmlns="http://schemas.openxmlformats.org/package/2006/relationships"><Relationship Type="http://schemas.openxmlformats.org/officeDocument/2006/relationships/notesSlide" Id="rId2" Target="../notesSlides/notesSlide43.xml"/><Relationship Type="http://schemas.openxmlformats.org/officeDocument/2006/relationships/slideLayout" Id="rId1" Target="../slideLayouts/slideLayout2.xml"/></Relationships>
</file>

<file path=ppt/slides/_rels/slide44.xml.rels><?xml version="1.0" encoding="UTF-8" standalone="yes"?><Relationships xmlns="http://schemas.openxmlformats.org/package/2006/relationships"><Relationship Type="http://schemas.openxmlformats.org/officeDocument/2006/relationships/notesSlide" Id="rId2" Target="../notesSlides/notesSlide44.xml"/><Relationship Type="http://schemas.openxmlformats.org/officeDocument/2006/relationships/slideLayout" Id="rId1" Target="../slideLayouts/slideLayout2.xml"/></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4" id="24"/>
        <p:cNvGrpSpPr/>
        <p:nvPr/>
      </p:nvGrpSpPr>
      <p:grpSpPr>
        <a:xfrm>
          <a:off y="0" x="0"/>
          <a:ext cy="0" cx="0"/>
          <a:chOff y="0" x="0"/>
          <a:chExt cy="0" cx="0"/>
        </a:xfrm>
      </p:grpSpPr>
      <p:sp>
        <p:nvSpPr>
          <p:cNvPr name="Shape 25" id="25"/>
          <p:cNvSpPr txBox="1"/>
          <p:nvPr>
            <p:ph type="ctrTitle"/>
          </p:nvPr>
        </p:nvSpPr>
        <p:spPr>
          <a:xfrm>
            <a:off y="2641600" x="857250"/>
            <a:ext cy="1206499" cx="8445500"/>
          </a:xfrm>
          <a:prstGeom prst="rect">
            <a:avLst/>
          </a:prstGeom>
          <a:noFill/>
          <a:ln>
            <a:noFill/>
          </a:ln>
        </p:spPr>
        <p:txBody>
          <a:bodyPr bIns="0" tIns="0" lIns="0" anchor="t" anchorCtr="0" rIns="0">
            <a:spAutoFit/>
          </a:bodyPr>
          <a:lstStyle/>
          <a:p>
            <a:pPr indent="0" marR="0" algn="ctr" marL="0" rtl="0" lvl="0">
              <a:lnSpc>
                <a:spcPct val="95000"/>
              </a:lnSpc>
              <a:spcBef>
                <a:spcPts val="0"/>
              </a:spcBef>
              <a:spcAft>
                <a:spcPts val="0"/>
              </a:spcAft>
              <a:buClr>
                <a:srgbClr val="000000"/>
              </a:buClr>
              <a:buSzPct val="25000"/>
              <a:buFont typeface="Arial"/>
              <a:buNone/>
            </a:pPr>
            <a:r>
              <a:rPr lang="en_US" i="0" baseline="0" strike="noStrike" sz="4800" b="0" cap="none" u="none">
                <a:solidFill>
                  <a:srgbClr val="000000"/>
                </a:solidFill>
                <a:latin typeface="Arial"/>
                <a:ea typeface="Arial"/>
                <a:cs typeface="Arial"/>
                <a:sym typeface="Arial"/>
              </a:rPr>
              <a:t>API de Coleções do Java</a:t>
            </a:r>
          </a:p>
        </p:txBody>
      </p:sp>
      <p:sp>
        <p:nvSpPr>
          <p:cNvPr name="Shape 26" id="26"/>
          <p:cNvSpPr txBox="1"/>
          <p:nvPr>
            <p:ph type="subTitle" idx="1"/>
          </p:nvPr>
        </p:nvSpPr>
        <p:spPr>
          <a:xfrm>
            <a:off y="4572000" x="1771650"/>
            <a:ext cy="914400" cx="6616699"/>
          </a:xfrm>
          <a:prstGeom prst="rect">
            <a:avLst/>
          </a:prstGeom>
          <a:noFill/>
          <a:ln>
            <a:noFill/>
          </a:ln>
        </p:spPr>
        <p:txBody>
          <a:bodyPr bIns="0" tIns="0" lIns="0" anchor="t" anchorCtr="0" rIns="0">
            <a:spAutoFit/>
          </a:bodyPr>
          <a:lstStyle/>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78" id="78"/>
        <p:cNvGrpSpPr/>
        <p:nvPr/>
      </p:nvGrpSpPr>
      <p:grpSpPr>
        <a:xfrm>
          <a:off y="0" x="0"/>
          <a:ext cy="0" cx="0"/>
          <a:chOff y="0" x="0"/>
          <a:chExt cy="0" cx="0"/>
        </a:xfrm>
      </p:grpSpPr>
      <p:sp>
        <p:nvSpPr>
          <p:cNvPr name="Shape 79" id="79"/>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ArrayList</a:t>
            </a:r>
          </a:p>
        </p:txBody>
      </p:sp>
      <p:sp>
        <p:nvSpPr>
          <p:cNvPr name="Shape 80" id="80"/>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É provavelmente a mais utilizada das coleções. Em boa parte dos casos pode ser interessante substituir um array por um objeto ArrayList, pois se ganha evitando os problemas do array, enquanto a perda de desempenho no geral se mostra irrelevante. Além do ganho com legibilidade.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84" id="84"/>
        <p:cNvGrpSpPr/>
        <p:nvPr/>
      </p:nvGrpSpPr>
      <p:grpSpPr>
        <a:xfrm>
          <a:off y="0" x="0"/>
          <a:ext cy="0" cx="0"/>
          <a:chOff y="0" x="0"/>
          <a:chExt cy="0" cx="0"/>
        </a:xfrm>
      </p:grpSpPr>
      <p:sp>
        <p:nvSpPr>
          <p:cNvPr name="Shape 85" id="85"/>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ArrayList</a:t>
            </a:r>
          </a:p>
        </p:txBody>
      </p:sp>
      <p:sp>
        <p:nvSpPr>
          <p:cNvPr name="Shape 86" id="86"/>
          <p:cNvSpPr txBox="1"/>
          <p:nvPr>
            <p:ph type="body" idx="1"/>
          </p:nvPr>
        </p:nvSpPr>
        <p:spPr>
          <a:xfrm>
            <a:off y="1811336" x="231775"/>
            <a:ext cy="5627686"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List&lt;Cliente&gt; clientes = new ArrayList();</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 cliente = new Cliente("Fulano");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clientes.add(cliente);</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for (Cliente c : clientes)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System.out.println(c);</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Adiciona um elemento na lista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clientes.add(new Cliente("Beltrana"));</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Recupera um objeto da lista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clientes.get(1);</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90" id="90"/>
        <p:cNvGrpSpPr/>
        <p:nvPr/>
      </p:nvGrpSpPr>
      <p:grpSpPr>
        <a:xfrm>
          <a:off y="0" x="0"/>
          <a:ext cy="0" cx="0"/>
          <a:chOff y="0" x="0"/>
          <a:chExt cy="0" cx="0"/>
        </a:xfrm>
      </p:grpSpPr>
      <p:sp>
        <p:nvSpPr>
          <p:cNvPr name="Shape 91" id="91"/>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ArrayList</a:t>
            </a:r>
          </a:p>
        </p:txBody>
      </p:sp>
      <p:sp>
        <p:nvSpPr>
          <p:cNvPr name="Shape 92" id="92"/>
          <p:cNvSpPr txBox="1"/>
          <p:nvPr>
            <p:ph type="body" idx="1"/>
          </p:nvPr>
        </p:nvSpPr>
        <p:spPr>
          <a:xfrm>
            <a:off y="1811336" x="231775"/>
            <a:ext cy="4824412"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Verifica se a lista está vazia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clientes.isEmpty();</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Informa se a lista contém o objeto passado como argumento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clientes.contains(cliente);</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Remove todos os elementos da lista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clientes.clear();</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Informa quantos elementos a lista possui atualmente</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clientes.size();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96" id="96"/>
        <p:cNvGrpSpPr/>
        <p:nvPr/>
      </p:nvGrpSpPr>
      <p:grpSpPr>
        <a:xfrm>
          <a:off y="0" x="0"/>
          <a:ext cy="0" cx="0"/>
          <a:chOff y="0" x="0"/>
          <a:chExt cy="0" cx="0"/>
        </a:xfrm>
      </p:grpSpPr>
      <p:sp>
        <p:nvSpPr>
          <p:cNvPr name="Shape 97" id="97"/>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Vector</a:t>
            </a:r>
          </a:p>
        </p:txBody>
      </p:sp>
      <p:sp>
        <p:nvSpPr>
          <p:cNvPr name="Shape 98" id="98"/>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Foi criada na versão 1.0 do Java, antes da API de coleções. E foi incluída nesta posteriormente, com algumas adaptações. É, essencialmente, igual ao ArrayList, no entanto, seus métodos são sincronizados (synchronized). Com isso, visa garantir que estará sendo manipulada por apenas uma Thread por vez. Em códigos que trabalhem apenas com um segmento de execução, não se faz necessária, e inclusive, está marcada como obsoleta (deprecated) nas versões atuais do Java.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02" id="102"/>
        <p:cNvGrpSpPr/>
        <p:nvPr/>
      </p:nvGrpSpPr>
      <p:grpSpPr>
        <a:xfrm>
          <a:off y="0" x="0"/>
          <a:ext cy="0" cx="0"/>
          <a:chOff y="0" x="0"/>
          <a:chExt cy="0" cx="0"/>
        </a:xfrm>
      </p:grpSpPr>
      <p:sp>
        <p:nvSpPr>
          <p:cNvPr name="Shape 103" id="103"/>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LinkedList</a:t>
            </a:r>
          </a:p>
        </p:txBody>
      </p:sp>
      <p:sp>
        <p:nvSpPr>
          <p:cNvPr name="Shape 104" id="104"/>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É uma lista duplamente encadeada, indicada quando pretendemos adicionar ou remover objetos frequentemente da coleção. Nos fornece diversos métodos úteis facilitando a implementação de pilhas e filas.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08" id="108"/>
        <p:cNvGrpSpPr/>
        <p:nvPr/>
      </p:nvGrpSpPr>
      <p:grpSpPr>
        <a:xfrm>
          <a:off y="0" x="0"/>
          <a:ext cy="0" cx="0"/>
          <a:chOff y="0" x="0"/>
          <a:chExt cy="0" cx="0"/>
        </a:xfrm>
      </p:grpSpPr>
      <p:sp>
        <p:nvSpPr>
          <p:cNvPr name="Shape 109" id="109"/>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LinkedList</a:t>
            </a:r>
          </a:p>
        </p:txBody>
      </p:sp>
      <p:sp>
        <p:nvSpPr>
          <p:cNvPr name="Shape 110" id="110"/>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LinkedList letras = new LinkedList();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letras.addFirst("A");</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letras.addLast("Z");</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String letra = letras.getFirst();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letras.removeLast();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14" id="114"/>
        <p:cNvGrpSpPr/>
        <p:nvPr/>
      </p:nvGrpSpPr>
      <p:grpSpPr>
        <a:xfrm>
          <a:off y="0" x="0"/>
          <a:ext cy="0" cx="0"/>
          <a:chOff y="0" x="0"/>
          <a:chExt cy="0" cx="0"/>
        </a:xfrm>
      </p:grpSpPr>
      <p:sp>
        <p:nvSpPr>
          <p:cNvPr name="Shape 115" id="115"/>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Conjuntos</a:t>
            </a:r>
          </a:p>
        </p:txBody>
      </p:sp>
      <p:sp>
        <p:nvSpPr>
          <p:cNvPr name="Shape 116" id="116"/>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São estruturas que não permitem duplicação de elementos. São as classes que implementam a interface Set, como por exemplo: HashSet, LinkedHashSet e TreeSet.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Se temos os conjuntos abaixo: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 = {1, 2, 3, 4}</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B = {0, 1, 2, 8}</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Então, A união com B resulta em:</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 U B = {0, 1, 2, 3, 4, 8}</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20" id="120"/>
        <p:cNvGrpSpPr/>
        <p:nvPr/>
      </p:nvGrpSpPr>
      <p:grpSpPr>
        <a:xfrm>
          <a:off y="0" x="0"/>
          <a:ext cy="0" cx="0"/>
          <a:chOff y="0" x="0"/>
          <a:chExt cy="0" cx="0"/>
        </a:xfrm>
      </p:grpSpPr>
      <p:sp>
        <p:nvSpPr>
          <p:cNvPr name="Shape 121" id="121"/>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HashSet</a:t>
            </a:r>
          </a:p>
        </p:txBody>
      </p:sp>
      <p:sp>
        <p:nvSpPr>
          <p:cNvPr name="Shape 122" id="122"/>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É um conjunto não-ordenado e não-classificado, utiliza o código hash do elemento que está sendo inserido para saber em qual área deve armazenar, com isso podemos notar que um cálculo de código hash ineficiente prejudica a performance durante os processos de inserção e recuperação. Não use essa classe quando precisar de uma ordem na iteração.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26" id="126"/>
        <p:cNvGrpSpPr/>
        <p:nvPr/>
      </p:nvGrpSpPr>
      <p:grpSpPr>
        <a:xfrm>
          <a:off y="0" x="0"/>
          <a:ext cy="0" cx="0"/>
          <a:chOff y="0" x="0"/>
          <a:chExt cy="0" cx="0"/>
        </a:xfrm>
      </p:grpSpPr>
      <p:sp>
        <p:nvSpPr>
          <p:cNvPr name="Shape 127" id="127"/>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HashSet</a:t>
            </a:r>
          </a:p>
        </p:txBody>
      </p:sp>
      <p:sp>
        <p:nvSpPr>
          <p:cNvPr name="Shape 128" id="128"/>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Set&lt;Cliente&gt; conjunto = new HashSet();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Cliente cliente = new Cliente("Fulano");</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conjunto.add(cliente);</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conjunto.contains(cliente);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32" id="132"/>
        <p:cNvGrpSpPr/>
        <p:nvPr/>
      </p:nvGrpSpPr>
      <p:grpSpPr>
        <a:xfrm>
          <a:off y="0" x="0"/>
          <a:ext cy="0" cx="0"/>
          <a:chOff y="0" x="0"/>
          <a:chExt cy="0" cx="0"/>
        </a:xfrm>
      </p:grpSpPr>
      <p:sp>
        <p:nvSpPr>
          <p:cNvPr name="Shape 133" id="133"/>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LinkedHashSet</a:t>
            </a:r>
          </a:p>
        </p:txBody>
      </p:sp>
      <p:sp>
        <p:nvSpPr>
          <p:cNvPr name="Shape 134" id="134"/>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É um conjunto ordenado e duplamente encadeado, com isso podemos iterar pelos seus elementos em uma ordem, sempre use essa classe quando precisar de ordem na iteração, porém saiba que é um pouco mais lenta que HashSet na inserção visto que leva mais tempo para registrar os elementos vizinhos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30" id="30"/>
        <p:cNvGrpSpPr/>
        <p:nvPr/>
      </p:nvGrpSpPr>
      <p:grpSpPr>
        <a:xfrm>
          <a:off y="0" x="0"/>
          <a:ext cy="0" cx="0"/>
          <a:chOff y="0" x="0"/>
          <a:chExt cy="0" cx="0"/>
        </a:xfrm>
      </p:grpSpPr>
      <p:sp>
        <p:nvSpPr>
          <p:cNvPr name="Shape 31" id="31"/>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Collections</a:t>
            </a:r>
          </a:p>
        </p:txBody>
      </p:sp>
      <p:sp>
        <p:nvSpPr>
          <p:cNvPr name="Shape 32" id="32"/>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 API de coleções está contida no pacote java.util e define uma série de estruturas de dados úteis para a maioria das aplicações. Tais estruturas agilizam o desenvolvimento e resolvem a maior parte dos problemas relacionados ao armazenamento de dados em memória.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38" id="138"/>
        <p:cNvGrpSpPr/>
        <p:nvPr/>
      </p:nvGrpSpPr>
      <p:grpSpPr>
        <a:xfrm>
          <a:off y="0" x="0"/>
          <a:ext cy="0" cx="0"/>
          <a:chOff y="0" x="0"/>
          <a:chExt cy="0" cx="0"/>
        </a:xfrm>
      </p:grpSpPr>
      <p:sp>
        <p:nvSpPr>
          <p:cNvPr name="Shape 139" id="139"/>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TreeSet</a:t>
            </a:r>
          </a:p>
        </p:txBody>
      </p:sp>
      <p:sp>
        <p:nvSpPr>
          <p:cNvPr name="Shape 140" id="140"/>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Essa é uma das duas classes do framework de coleções que é classificada e ordenada - essa classificação se dá pela ordem natural da classe que está sendo inserida</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44" id="144"/>
        <p:cNvGrpSpPr/>
        <p:nvPr/>
      </p:nvGrpSpPr>
      <p:grpSpPr>
        <a:xfrm>
          <a:off y="0" x="0"/>
          <a:ext cy="0" cx="0"/>
          <a:chOff y="0" x="0"/>
          <a:chExt cy="0" cx="0"/>
        </a:xfrm>
      </p:grpSpPr>
      <p:sp>
        <p:nvSpPr>
          <p:cNvPr name="Shape 145" id="145"/>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TreeSet</a:t>
            </a:r>
          </a:p>
        </p:txBody>
      </p:sp>
      <p:sp>
        <p:nvSpPr>
          <p:cNvPr name="Shape 146" id="146"/>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Set&lt;String&gt; conjunto = new TreeSet&lt;String&gt;();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conjunto.add("B");</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conjunto.add("Z");</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conjunto.add("A");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conjunto.add("B");</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System.out.println(conjunto); </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O resultado é A, B e Z, nesta ordem e sem a repetição do B</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50" id="150"/>
        <p:cNvGrpSpPr/>
        <p:nvPr/>
      </p:nvGrpSpPr>
      <p:grpSpPr>
        <a:xfrm>
          <a:off y="0" x="0"/>
          <a:ext cy="0" cx="0"/>
          <a:chOff y="0" x="0"/>
          <a:chExt cy="0" cx="0"/>
        </a:xfrm>
      </p:grpSpPr>
      <p:sp>
        <p:nvSpPr>
          <p:cNvPr name="Shape 151" id="151"/>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Mapas</a:t>
            </a:r>
          </a:p>
        </p:txBody>
      </p:sp>
      <p:sp>
        <p:nvSpPr>
          <p:cNvPr name="Shape 152" id="152"/>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Os mapas armazenam um par chave/valor. Ou seja, armazena um objeto que está relacionado com uma chave exclusiva. Com mapas podemos recuperar um objeto através de sua chave, recuperar a chave através do objeto, percorrer as chaves, etc. São classes que implementam a interface Map, como: HashMap, Hashtable, LinkedHashMap e TreeMap.</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56" id="156"/>
        <p:cNvGrpSpPr/>
        <p:nvPr/>
      </p:nvGrpSpPr>
      <p:grpSpPr>
        <a:xfrm>
          <a:off y="0" x="0"/>
          <a:ext cy="0" cx="0"/>
          <a:chOff y="0" x="0"/>
          <a:chExt cy="0" cx="0"/>
        </a:xfrm>
      </p:grpSpPr>
      <p:sp>
        <p:nvSpPr>
          <p:cNvPr name="Shape 157" id="157"/>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HashMap</a:t>
            </a:r>
          </a:p>
        </p:txBody>
      </p:sp>
      <p:sp>
        <p:nvSpPr>
          <p:cNvPr name="Shape 158" id="158"/>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É um mapa não-ordenado e não classificado. Permite a existência de chave e valores nulos</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Map&lt;String, String&gt; mapa = new HashMap&lt;String, String&gt;();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mapa.put("A", "letra 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mapa.put("B", "letra b");</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mapa.put("C", "letra c");</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62" id="162"/>
        <p:cNvGrpSpPr/>
        <p:nvPr/>
      </p:nvGrpSpPr>
      <p:grpSpPr>
        <a:xfrm>
          <a:off y="0" x="0"/>
          <a:ext cy="0" cx="0"/>
          <a:chOff y="0" x="0"/>
          <a:chExt cy="0" cx="0"/>
        </a:xfrm>
      </p:grpSpPr>
      <p:sp>
        <p:nvSpPr>
          <p:cNvPr name="Shape 163" id="163"/>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Hashtable</a:t>
            </a:r>
          </a:p>
        </p:txBody>
      </p:sp>
      <p:sp>
        <p:nvSpPr>
          <p:cNvPr name="Shape 164" id="164"/>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Essa classe é equivalente à HashMap com a diferença que seus métodos são sincronizados, e, além disso, não permite valores/chaves nulos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68" id="168"/>
        <p:cNvGrpSpPr/>
        <p:nvPr/>
      </p:nvGrpSpPr>
      <p:grpSpPr>
        <a:xfrm>
          <a:off y="0" x="0"/>
          <a:ext cy="0" cx="0"/>
          <a:chOff y="0" x="0"/>
          <a:chExt cy="0" cx="0"/>
        </a:xfrm>
      </p:grpSpPr>
      <p:sp>
        <p:nvSpPr>
          <p:cNvPr name="Shape 169" id="169"/>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LinkedHashMap</a:t>
            </a:r>
          </a:p>
        </p:txBody>
      </p:sp>
      <p:sp>
        <p:nvSpPr>
          <p:cNvPr name="Shape 170" id="170"/>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É uma versão ordenada (pela ordem de inserção e/ou acesso) da interface Map, embora seja um pouco mais lento para inserção e remoção, visto que deve sempre registrar seu sucessor e predecessor, a iteração tem bom desempenho</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74" id="174"/>
        <p:cNvGrpSpPr/>
        <p:nvPr/>
      </p:nvGrpSpPr>
      <p:grpSpPr>
        <a:xfrm>
          <a:off y="0" x="0"/>
          <a:ext cy="0" cx="0"/>
          <a:chOff y="0" x="0"/>
          <a:chExt cy="0" cx="0"/>
        </a:xfrm>
      </p:grpSpPr>
      <p:sp>
        <p:nvSpPr>
          <p:cNvPr name="Shape 175" id="175"/>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TreeSet</a:t>
            </a:r>
          </a:p>
        </p:txBody>
      </p:sp>
      <p:sp>
        <p:nvSpPr>
          <p:cNvPr name="Shape 176" id="176"/>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É uma coleção ordenada e classificada pela ordem das suas chaves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80" id="180"/>
        <p:cNvGrpSpPr/>
        <p:nvPr/>
      </p:nvGrpSpPr>
      <p:grpSpPr>
        <a:xfrm>
          <a:off y="0" x="0"/>
          <a:ext cy="0" cx="0"/>
          <a:chOff y="0" x="0"/>
          <a:chExt cy="0" cx="0"/>
        </a:xfrm>
      </p:grpSpPr>
      <p:sp>
        <p:nvSpPr>
          <p:cNvPr name="Shape 181" id="181"/>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Properties</a:t>
            </a:r>
          </a:p>
        </p:txBody>
      </p:sp>
      <p:sp>
        <p:nvSpPr>
          <p:cNvPr name="Shape 182" id="182"/>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Um mapa bastante usado é a tradicional classe Properties, que mapeia strings e é muito utilizada para a configuração de aplicações.</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Properties config = new Properties();</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config.setProperty("usuario", "fulano");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config.setProperty("senha", "1234");</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config.setProperty("url","jdbc:mysql:/localhost/teste");</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Properties também possuem métodos para ler e salvar as propriedades em arquivos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86" id="186"/>
        <p:cNvGrpSpPr/>
        <p:nvPr/>
      </p:nvGrpSpPr>
      <p:grpSpPr>
        <a:xfrm>
          <a:off y="0" x="0"/>
          <a:ext cy="0" cx="0"/>
          <a:chOff y="0" x="0"/>
          <a:chExt cy="0" cx="0"/>
        </a:xfrm>
      </p:grpSpPr>
      <p:sp>
        <p:nvSpPr>
          <p:cNvPr name="Shape 187" id="187"/>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Classes Utilitárias</a:t>
            </a:r>
          </a:p>
        </p:txBody>
      </p:sp>
      <p:sp>
        <p:nvSpPr>
          <p:cNvPr name="Shape 188" id="188"/>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Além das classes que compõem a hierarquia de coleções temos as classes Arrays e Collections que fornecem diversos métodos estáticos utilitários para auxiliar no uso das coleções.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92" id="192"/>
        <p:cNvGrpSpPr/>
        <p:nvPr/>
      </p:nvGrpSpPr>
      <p:grpSpPr>
        <a:xfrm>
          <a:off y="0" x="0"/>
          <a:ext cy="0" cx="0"/>
          <a:chOff y="0" x="0"/>
          <a:chExt cy="0" cx="0"/>
        </a:xfrm>
      </p:grpSpPr>
      <p:sp>
        <p:nvSpPr>
          <p:cNvPr name="Shape 193" id="193"/>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Equals e Hashcode</a:t>
            </a:r>
          </a:p>
        </p:txBody>
      </p:sp>
      <p:sp>
        <p:nvSpPr>
          <p:cNvPr name="Shape 194" id="194"/>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Como saber em Java se determinado objeto é igual a outro?</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a = new Pessoa();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b = new Pessoa();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c = a;</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if(a == b) {} // falso</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if(a == c) {} // verdadeiro</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Utilizando o operador == saberemos se duas referências apontam para um mesmo objeto. No entanto, muitas vezes desejamos que objetos referenciados por diferentes variáveis sejam considerados iguais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36" id="36"/>
        <p:cNvGrpSpPr/>
        <p:nvPr/>
      </p:nvGrpSpPr>
      <p:grpSpPr>
        <a:xfrm>
          <a:off y="0" x="0"/>
          <a:ext cy="0" cx="0"/>
          <a:chOff y="0" x="0"/>
          <a:chExt cy="0" cx="0"/>
        </a:xfrm>
      </p:grpSpPr>
      <p:sp>
        <p:nvSpPr>
          <p:cNvPr name="Shape 37" id="37"/>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Collections</a:t>
            </a:r>
          </a:p>
        </p:txBody>
      </p:sp>
      <p:sp>
        <p:nvSpPr>
          <p:cNvPr name="Shape 38" id="38"/>
          <p:cNvSpPr txBox="1"/>
          <p:nvPr>
            <p:ph type="body" idx="1"/>
          </p:nvPr>
        </p:nvSpPr>
        <p:spPr>
          <a:xfrm>
            <a:off y="14224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Os arrays no Java possuem algumas limitações, como por exemplo: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Problemas de redimensionamento, já que não é possível alocar mais espaço após a criação do array</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Reorganizar os elementos do array para ocupar espaços que ficaram vazios</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Saber quantas posições estão sendo ocupadas sem percorrer o array</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Ser necessário muitas vezes manter um contador para saber onde alocar o próximo elemento</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 API de coleções veio suprir os problemas acima e também fornecer outras estruturas básicas, como mapas, listas encadeadas, etc.</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98" id="198"/>
        <p:cNvGrpSpPr/>
        <p:nvPr/>
      </p:nvGrpSpPr>
      <p:grpSpPr>
        <a:xfrm>
          <a:off y="0" x="0"/>
          <a:ext cy="0" cx="0"/>
          <a:chOff y="0" x="0"/>
          <a:chExt cy="0" cx="0"/>
        </a:xfrm>
      </p:grpSpPr>
      <p:sp>
        <p:nvSpPr>
          <p:cNvPr name="Shape 199" id="199"/>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Equals</a:t>
            </a:r>
          </a:p>
        </p:txBody>
      </p:sp>
      <p:sp>
        <p:nvSpPr>
          <p:cNvPr name="Shape 200" id="200"/>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class Pessoa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String nome;</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String cpf;</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public Pessoa(String nome, String cpf)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 setando os atributos...</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a = new Pessoa("Maria", "002484200");</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b = new Pessoa("Maria", "002484200");</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if(a == b) {} </a:t>
            </a:r>
          </a:p>
          <a:p>
            <a:r>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04" id="204"/>
        <p:cNvGrpSpPr/>
        <p:nvPr/>
      </p:nvGrpSpPr>
      <p:grpSpPr>
        <a:xfrm>
          <a:off y="0" x="0"/>
          <a:ext cy="0" cx="0"/>
          <a:chOff y="0" x="0"/>
          <a:chExt cy="0" cx="0"/>
        </a:xfrm>
      </p:grpSpPr>
      <p:sp>
        <p:nvSpPr>
          <p:cNvPr name="Shape 205" id="205"/>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Equals</a:t>
            </a:r>
          </a:p>
        </p:txBody>
      </p:sp>
      <p:sp>
        <p:nvSpPr>
          <p:cNvPr name="Shape 206" id="206"/>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Retornará falso, mas gostaríamos que no nosso programa dois objetos com pessoas de mesmo nome e cpf fossem considerados iguais</a:t>
            </a:r>
          </a:p>
          <a:p>
            <a:r>
              <a:t/>
            </a:r>
          </a:p>
          <a:p>
            <a:r>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10" id="210"/>
        <p:cNvGrpSpPr/>
        <p:nvPr/>
      </p:nvGrpSpPr>
      <p:grpSpPr>
        <a:xfrm>
          <a:off y="0" x="0"/>
          <a:ext cy="0" cx="0"/>
          <a:chOff y="0" x="0"/>
          <a:chExt cy="0" cx="0"/>
        </a:xfrm>
      </p:grpSpPr>
      <p:sp>
        <p:nvSpPr>
          <p:cNvPr name="Shape 211" id="211"/>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Equals</a:t>
            </a:r>
          </a:p>
        </p:txBody>
      </p:sp>
      <p:sp>
        <p:nvSpPr>
          <p:cNvPr name="Shape 212" id="212"/>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Ou então, como saber se uma coleção já possui determinado um objeto?</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List&lt;Pessoa&gt; pessoas = new ArrayList&lt;Pessoa&gt;();</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a = new Pessoa("Maria", "002484200");</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pessoas.add(a);</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b = new Pessoa("Maria", "002484200");</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if(pessoas.contains(b))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16" id="216"/>
        <p:cNvGrpSpPr/>
        <p:nvPr/>
      </p:nvGrpSpPr>
      <p:grpSpPr>
        <a:xfrm>
          <a:off y="0" x="0"/>
          <a:ext cy="0" cx="0"/>
          <a:chOff y="0" x="0"/>
          <a:chExt cy="0" cx="0"/>
        </a:xfrm>
      </p:grpSpPr>
      <p:sp>
        <p:nvSpPr>
          <p:cNvPr name="Shape 217" id="217"/>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Equals</a:t>
            </a:r>
          </a:p>
        </p:txBody>
      </p:sp>
      <p:sp>
        <p:nvSpPr>
          <p:cNvPr name="Shape 218" id="218"/>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Para obtermos tal comportamento, é preciso sobrescrever o método equals para retornar true quando compararmos o objeto com outro de mesmo nome e cpf</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Equals define o critério pelo qual um objeto será considerado igual a outro objeto</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22" id="222"/>
        <p:cNvGrpSpPr/>
        <p:nvPr/>
      </p:nvGrpSpPr>
      <p:grpSpPr>
        <a:xfrm>
          <a:off y="0" x="0"/>
          <a:ext cy="0" cx="0"/>
          <a:chOff y="0" x="0"/>
          <a:chExt cy="0" cx="0"/>
        </a:xfrm>
      </p:grpSpPr>
      <p:sp>
        <p:nvSpPr>
          <p:cNvPr name="Shape 223" id="223"/>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Equals</a:t>
            </a:r>
          </a:p>
        </p:txBody>
      </p:sp>
      <p:sp>
        <p:nvSpPr>
          <p:cNvPr name="Shape 224" id="224"/>
          <p:cNvSpPr txBox="1"/>
          <p:nvPr>
            <p:ph type="body" idx="1"/>
          </p:nvPr>
        </p:nvSpPr>
        <p:spPr>
          <a:xfrm>
            <a:off y="1219200" x="247650"/>
            <a:ext cy="614203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class Pessoa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 Atributos e construtor...</a:t>
            </a:r>
          </a:p>
          <a:p>
            <a:r>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public boolean equals(Object objeto)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if (objeto == null)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return false;</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if (getClass() != objeto.getClass())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return false;</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final Pessoa outro = (Pessoa) objeto;</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if ((this.nome == null) ? (outro.nome != null) : !this.nome.equals(outro.nome))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return false;</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if ((this.cpf == null) ? (outro.cpf != null) : !this.cpf.equals(outro.cpf))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return false;</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return true;</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1600" b="1" cap="none" u="none">
                <a:solidFill>
                  <a:srgbClr val="000000"/>
                </a:solidFill>
                <a:latin typeface="courier new"/>
                <a:ea typeface="courier new"/>
                <a:cs typeface="courier new"/>
                <a:sym typeface="courier new"/>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28" id="228"/>
        <p:cNvGrpSpPr/>
        <p:nvPr/>
      </p:nvGrpSpPr>
      <p:grpSpPr>
        <a:xfrm>
          <a:off y="0" x="0"/>
          <a:ext cy="0" cx="0"/>
          <a:chOff y="0" x="0"/>
          <a:chExt cy="0" cx="0"/>
        </a:xfrm>
      </p:grpSpPr>
      <p:sp>
        <p:nvSpPr>
          <p:cNvPr name="Shape 229" id="229"/>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Equals</a:t>
            </a:r>
          </a:p>
        </p:txBody>
      </p:sp>
      <p:sp>
        <p:nvSpPr>
          <p:cNvPr name="Shape 230" id="230"/>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Quando não implementamos equals em nossas classes, a implementação padrão faz uma comparação baseada em == nos retornando true caso as variáveis sejam referências para o mesmo objeto em memória.</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34" id="234"/>
        <p:cNvGrpSpPr/>
        <p:nvPr/>
      </p:nvGrpSpPr>
      <p:grpSpPr>
        <a:xfrm>
          <a:off y="0" x="0"/>
          <a:ext cy="0" cx="0"/>
          <a:chOff y="0" x="0"/>
          <a:chExt cy="0" cx="0"/>
        </a:xfrm>
      </p:grpSpPr>
      <p:sp>
        <p:nvSpPr>
          <p:cNvPr name="Shape 235" id="235"/>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Equals</a:t>
            </a:r>
          </a:p>
        </p:txBody>
      </p:sp>
      <p:sp>
        <p:nvSpPr>
          <p:cNvPr name="Shape 236" id="236"/>
          <p:cNvSpPr txBox="1"/>
          <p:nvPr>
            <p:ph type="body" idx="1"/>
          </p:nvPr>
        </p:nvSpPr>
        <p:spPr>
          <a:xfrm>
            <a:off y="1524000" x="247650"/>
            <a:ext cy="6029324"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Nossa implementação do método equals precisa obedecer alguns critérios para ser considerada válida. (leve em conta que nenhum dos objetos abaixo são nulos):</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Reflexiva: objeto.equals(objeto) deve retornar sempre true</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Simétrica: para x.equals(y) retornar true, y.equals(x) também deve retornar true</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Transitiva: se a.equals(b) retornar true e b.equals(c) retornar true, então a.equals(c) deve retornar true</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Consistente: Múltiplas invocações de x.equals(y) devem retornar o mesmo valor dado que nenhum dos objetos tenha tido os atributos usados na verificação do equals modificados</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objeto.equals(null) deve retornar false</a:t>
            </a:r>
          </a:p>
          <a:p>
            <a:r>
              <a:t/>
            </a:r>
          </a:p>
          <a:p>
            <a:r>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40" id="240"/>
        <p:cNvGrpSpPr/>
        <p:nvPr/>
      </p:nvGrpSpPr>
      <p:grpSpPr>
        <a:xfrm>
          <a:off y="0" x="0"/>
          <a:ext cy="0" cx="0"/>
          <a:chOff y="0" x="0"/>
          <a:chExt cy="0" cx="0"/>
        </a:xfrm>
      </p:grpSpPr>
      <p:sp>
        <p:nvSpPr>
          <p:cNvPr name="Shape 241" id="241"/>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Hashcode</a:t>
            </a:r>
          </a:p>
        </p:txBody>
      </p:sp>
      <p:sp>
        <p:nvSpPr>
          <p:cNvPr name="Shape 242" id="242"/>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O método hashCode de Object pode ser sobrescrito para melhorar o desempenho da busca pelo objeto em algumas estruturas de dados como conjuntos ou tabelas hash</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46" id="246"/>
        <p:cNvGrpSpPr/>
        <p:nvPr/>
      </p:nvGrpSpPr>
      <p:grpSpPr>
        <a:xfrm>
          <a:off y="0" x="0"/>
          <a:ext cy="0" cx="0"/>
          <a:chOff y="0" x="0"/>
          <a:chExt cy="0" cx="0"/>
        </a:xfrm>
      </p:grpSpPr>
      <p:sp>
        <p:nvSpPr>
          <p:cNvPr name="Shape 247" id="247"/>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Hashcode</a:t>
            </a:r>
          </a:p>
        </p:txBody>
      </p:sp>
      <p:sp>
        <p:nvSpPr>
          <p:cNvPr name="Shape 248" id="248"/>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class Pessoa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 Atributos e construtor...</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public int hashCode()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int hash = 7;</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hash = 89 * hash + (this.nome != null ? this.nome.hashCode() : 0);</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hash = 89 * hash + (this.cpf != null ? this.cpf.hashCode() : 0);</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return hash;</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52" id="252"/>
        <p:cNvGrpSpPr/>
        <p:nvPr/>
      </p:nvGrpSpPr>
      <p:grpSpPr>
        <a:xfrm>
          <a:off y="0" x="0"/>
          <a:ext cy="0" cx="0"/>
          <a:chOff y="0" x="0"/>
          <a:chExt cy="0" cx="0"/>
        </a:xfrm>
      </p:grpSpPr>
      <p:sp>
        <p:nvSpPr>
          <p:cNvPr name="Shape 253" id="253"/>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Hashcode</a:t>
            </a:r>
          </a:p>
        </p:txBody>
      </p:sp>
      <p:sp>
        <p:nvSpPr>
          <p:cNvPr name="Shape 254" id="254"/>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No entanto, é preciso ter atenção ao contrato que define uma implementação válida de hashCode:</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Se o método equals retornar true para dois objetos, hashCode deve retornar o mesmo valor para tais objetos</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Não é necessário que para dois objetos com equals false hashCode retorne valores diferentes. No entanto, se assim o fizer, terá melhores desempenhos em buscas pelo objeto ao trabalhar com algumas coleções</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Para múltiplas invocações num mesmo objeto, o hashCode deve ser o mesmo, dado que os atributos usados no cálculo não tenham sido modificados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2" id="42"/>
        <p:cNvGrpSpPr/>
        <p:nvPr/>
      </p:nvGrpSpPr>
      <p:grpSpPr>
        <a:xfrm>
          <a:off y="0" x="0"/>
          <a:ext cy="0" cx="0"/>
          <a:chOff y="0" x="0"/>
          <a:chExt cy="0" cx="0"/>
        </a:xfrm>
      </p:grpSpPr>
      <p:sp>
        <p:nvSpPr>
          <p:cNvPr name="Shape 43" id="43"/>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Collections</a:t>
            </a:r>
          </a:p>
        </p:txBody>
      </p:sp>
      <p:sp>
        <p:nvSpPr>
          <p:cNvPr name="Shape 44" id="44"/>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Há algumas operações básicas que normalmente são utilizadas em conjuntos:</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Adicionar objetos ao conjunto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Remover objetos do conjunto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Saber se um objeto está no conjunto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Recuperar um objeto do conjunto sem removê-lo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Percorrer o conjunto obtendo cada um dos seus objetos seqüencialmente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58" id="258"/>
        <p:cNvGrpSpPr/>
        <p:nvPr/>
      </p:nvGrpSpPr>
      <p:grpSpPr>
        <a:xfrm>
          <a:off y="0" x="0"/>
          <a:ext cy="0" cx="0"/>
          <a:chOff y="0" x="0"/>
          <a:chExt cy="0" cx="0"/>
        </a:xfrm>
      </p:grpSpPr>
      <p:sp>
        <p:nvSpPr>
          <p:cNvPr name="Shape 259" id="259"/>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Ordenação de coleções</a:t>
            </a:r>
          </a:p>
        </p:txBody>
      </p:sp>
      <p:sp>
        <p:nvSpPr>
          <p:cNvPr name="Shape 260" id="260"/>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Collections.sort(colecao);</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TreeSet set = new TreeSet();</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set.add("A");</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set.add("B");</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O método sort pertencente a classe utilitária Collections (não confundir com a interface Collection) e ordena uma lista pela ordem natural dos seus elementos. Um TreeSet é um conjunto que mantém seus elementos classificados pela ordem natural. Mas o que seria esta tal ordem natural?</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64" id="264"/>
        <p:cNvGrpSpPr/>
        <p:nvPr/>
      </p:nvGrpSpPr>
      <p:grpSpPr>
        <a:xfrm>
          <a:off y="0" x="0"/>
          <a:ext cy="0" cx="0"/>
          <a:chOff y="0" x="0"/>
          <a:chExt cy="0" cx="0"/>
        </a:xfrm>
      </p:grpSpPr>
      <p:sp>
        <p:nvSpPr>
          <p:cNvPr name="Shape 265" id="265"/>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Ordenação de coleções</a:t>
            </a:r>
          </a:p>
        </p:txBody>
      </p:sp>
      <p:sp>
        <p:nvSpPr>
          <p:cNvPr name="Shape 266" id="266"/>
          <p:cNvSpPr txBox="1"/>
          <p:nvPr>
            <p:ph type="body" idx="1"/>
          </p:nvPr>
        </p:nvSpPr>
        <p:spPr>
          <a:xfrm>
            <a:off y="1524000" x="247650"/>
            <a:ext cy="5627686"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Strings são ordenadas pela ordem alfabética</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Números são ordenados pela ordem numérica</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Quando uma classe implementa a interface Comparable e sobrescreve o método compareTo, ela pode ser ordenada com base no retorno deste método, esta seria a definição de ordem natural para a classe</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70" id="270"/>
        <p:cNvGrpSpPr/>
        <p:nvPr/>
      </p:nvGrpSpPr>
      <p:grpSpPr>
        <a:xfrm>
          <a:off y="0" x="0"/>
          <a:ext cy="0" cx="0"/>
          <a:chOff y="0" x="0"/>
          <a:chExt cy="0" cx="0"/>
        </a:xfrm>
      </p:grpSpPr>
      <p:sp>
        <p:nvSpPr>
          <p:cNvPr name="Shape 271" id="271"/>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Ordenação de coleções</a:t>
            </a:r>
          </a:p>
        </p:txBody>
      </p:sp>
      <p:sp>
        <p:nvSpPr>
          <p:cNvPr name="Shape 272" id="272"/>
          <p:cNvSpPr txBox="1"/>
          <p:nvPr>
            <p:ph type="body" idx="1"/>
          </p:nvPr>
        </p:nvSpPr>
        <p:spPr>
          <a:xfrm>
            <a:off y="1117600" x="247650"/>
            <a:ext cy="6430962"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class Pessoa implements Comparable&lt;Pessoa&gt;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int codigo;</a:t>
            </a:r>
          </a:p>
          <a:p>
            <a:r>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public int compareTo(Pessoa outro)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if (outro == null)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return -1;</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if (this.codigo &lt; outro.codigo)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return -1;</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if (this.codigo &gt; outro.codigo)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return 1;</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return 0;</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    }</a:t>
            </a:r>
          </a:p>
          <a:p>
            <a:pPr indent="0" marR="0" algn="l" marL="0" rtl="0" lvl="0">
              <a:lnSpc>
                <a:spcPct val="95000"/>
              </a:lnSpc>
              <a:spcBef>
                <a:spcPts val="0"/>
              </a:spcBef>
              <a:spcAft>
                <a:spcPts val="0"/>
              </a:spcAft>
              <a:buClr>
                <a:schemeClr val="dk1"/>
              </a:buClr>
              <a:buSzPct val="25000"/>
              <a:buFont typeface="courier new"/>
              <a:buNone/>
            </a:pPr>
            <a:r>
              <a:rPr lang="en_US" i="0" baseline="0" strike="noStrike" sz="2400" b="1" cap="none" u="none">
                <a:solidFill>
                  <a:srgbClr val="000000"/>
                </a:solidFill>
                <a:latin typeface="courier new"/>
                <a:ea typeface="courier new"/>
                <a:cs typeface="courier new"/>
                <a:sym typeface="courier new"/>
              </a:rPr>
              <a:t>}</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76" id="276"/>
        <p:cNvGrpSpPr/>
        <p:nvPr/>
      </p:nvGrpSpPr>
      <p:grpSpPr>
        <a:xfrm>
          <a:off y="0" x="0"/>
          <a:ext cy="0" cx="0"/>
          <a:chOff y="0" x="0"/>
          <a:chExt cy="0" cx="0"/>
        </a:xfrm>
      </p:grpSpPr>
      <p:sp>
        <p:nvSpPr>
          <p:cNvPr name="Shape 277" id="277"/>
          <p:cNvSpPr txBox="1"/>
          <p:nvPr>
            <p:ph type="title"/>
          </p:nvPr>
        </p:nvSpPr>
        <p:spPr>
          <a:xfrm>
            <a:off y="0" x="247650"/>
            <a:ext cy="901700" cx="9664700"/>
          </a:xfrm>
          <a:prstGeom prst="rect">
            <a:avLst/>
          </a:prstGeom>
          <a:noFill/>
          <a:ln>
            <a:noFill/>
          </a:ln>
        </p:spPr>
        <p:txBody>
          <a:bodyPr bIns="0" tIns="0" lIns="0" anchor="t" anchorCtr="0" rIns="0">
            <a:spAutoFit/>
          </a:bodyPr>
          <a:lstStyle/>
          <a:p>
            <a:pPr indent="0" marR="0" algn="ctr"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Hierarquia da API de Coleções</a:t>
            </a:r>
          </a:p>
        </p:txBody>
      </p:sp>
      <p:sp>
        <p:nvSpPr>
          <p:cNvPr name="Shape 278" id="278"/>
          <p:cNvSpPr/>
          <p:nvPr/>
        </p:nvSpPr>
        <p:spPr>
          <a:xfrm>
            <a:off y="711200" x="508000"/>
            <a:ext cy="6858000" cx="8815386"/>
          </a:xfrm>
          <a:prstGeom prst="rect">
            <a:avLst/>
          </a:prstGeom>
          <a:noFill/>
          <a:ln>
            <a:noFill/>
          </a:ln>
        </p:spPr>
        <p:txBody>
          <a:bodyPr bIns="91425" tIns="91425" lIns="91425" anchor="ctr" anchorCtr="0" rIns="91425">
            <a:spAutoFit/>
          </a:bodyPr>
          <a:lstStyle/>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82" id="282"/>
        <p:cNvGrpSpPr/>
        <p:nvPr/>
      </p:nvGrpSpPr>
      <p:grpSpPr>
        <a:xfrm>
          <a:off y="0" x="0"/>
          <a:ext cy="0" cx="0"/>
          <a:chOff y="0" x="0"/>
          <a:chExt cy="0" cx="0"/>
        </a:xfrm>
      </p:grpSpPr>
      <p:sp>
        <p:nvSpPr>
          <p:cNvPr name="Shape 283" id="283"/>
          <p:cNvSpPr txBox="1"/>
          <p:nvPr>
            <p:ph type="title"/>
          </p:nvPr>
        </p:nvSpPr>
        <p:spPr>
          <a:xfrm>
            <a:off y="304800" x="247650"/>
            <a:ext cy="914400"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Referências</a:t>
            </a:r>
          </a:p>
        </p:txBody>
      </p:sp>
      <p:sp>
        <p:nvSpPr>
          <p:cNvPr name="Shape 284" id="284"/>
          <p:cNvSpPr txBox="1"/>
          <p:nvPr>
            <p:ph type="body" idx="1"/>
          </p:nvPr>
        </p:nvSpPr>
        <p:spPr>
          <a:xfrm>
            <a:off y="1828800" x="247650"/>
            <a:ext cy="5486399" cx="966470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Java Como Programar (H. M. Deitel, P. J. Deitel)</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Java Tutorial</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Apostila de Java e OO da Caelum</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Java 2 Certificação Sun (Kathy Sierra, Bert Bates)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8" id="48"/>
        <p:cNvGrpSpPr/>
        <p:nvPr/>
      </p:nvGrpSpPr>
      <p:grpSpPr>
        <a:xfrm>
          <a:off y="0" x="0"/>
          <a:ext cy="0" cx="0"/>
          <a:chOff y="0" x="0"/>
          <a:chExt cy="0" cx="0"/>
        </a:xfrm>
      </p:grpSpPr>
      <p:sp>
        <p:nvSpPr>
          <p:cNvPr name="Shape 49" id="49"/>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Generics ou Parametrização</a:t>
            </a:r>
          </a:p>
        </p:txBody>
      </p:sp>
      <p:sp>
        <p:nvSpPr>
          <p:cNvPr name="Shape 50" id="50"/>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O recurso generics, adicionado à linguagem a partir da versão 5, permite que criemos uma coleção específica para determinado objeto. Antes deste recurso as coleções guardavam sempre objetos do tipo Object, e quando um elemento era recuperado, era necessário realizar um cast para o tipo desejado. Com o novo recurso, o cast é dispensado e ainda recebemos a indicação do compilador quando tentamos popular uma coleção com um tipo diferente do informado.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54" id="54"/>
        <p:cNvGrpSpPr/>
        <p:nvPr/>
      </p:nvGrpSpPr>
      <p:grpSpPr>
        <a:xfrm>
          <a:off y="0" x="0"/>
          <a:ext cy="0" cx="0"/>
          <a:chOff y="0" x="0"/>
          <a:chExt cy="0" cx="0"/>
        </a:xfrm>
      </p:grpSpPr>
      <p:sp>
        <p:nvSpPr>
          <p:cNvPr name="Shape 55" id="55"/>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Generics ou Parametrização</a:t>
            </a:r>
          </a:p>
        </p:txBody>
      </p:sp>
      <p:sp>
        <p:nvSpPr>
          <p:cNvPr name="Shape 56" id="56"/>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Antes do Java 5:</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List lista = new ArrayList();</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lista.add(new Pessoa("Fulano"));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pessoa = (Pessoa) lista.get(0); // Era necessário o cast, pois o retorno era sempre um Object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60" id="60"/>
        <p:cNvGrpSpPr/>
        <p:nvPr/>
      </p:nvGrpSpPr>
      <p:grpSpPr>
        <a:xfrm>
          <a:off y="0" x="0"/>
          <a:ext cy="0" cx="0"/>
          <a:chOff y="0" x="0"/>
          <a:chExt cy="0" cx="0"/>
        </a:xfrm>
      </p:grpSpPr>
      <p:sp>
        <p:nvSpPr>
          <p:cNvPr name="Shape 61" id="61"/>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Generics ou Parametrização</a:t>
            </a:r>
          </a:p>
        </p:txBody>
      </p:sp>
      <p:sp>
        <p:nvSpPr>
          <p:cNvPr name="Shape 62" id="62"/>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A partir do Java 5:</a:t>
            </a:r>
          </a:p>
          <a:p>
            <a:r>
              <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List&lt;Pessoa&gt; = new ArrayList&lt;Pessoa&gt;();</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lista.add(new Pessoa("Fulano"));</a:t>
            </a:r>
          </a:p>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Pessoa pessoa = lista.get(0);</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66" id="66"/>
        <p:cNvGrpSpPr/>
        <p:nvPr/>
      </p:nvGrpSpPr>
      <p:grpSpPr>
        <a:xfrm>
          <a:off y="0" x="0"/>
          <a:ext cy="0" cx="0"/>
          <a:chOff y="0" x="0"/>
          <a:chExt cy="0" cx="0"/>
        </a:xfrm>
      </p:grpSpPr>
      <p:sp>
        <p:nvSpPr>
          <p:cNvPr name="Shape 67" id="67"/>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Generics ou Parametrização</a:t>
            </a:r>
          </a:p>
        </p:txBody>
      </p:sp>
      <p:sp>
        <p:nvSpPr>
          <p:cNvPr name="Shape 68" id="68"/>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Lembrando que o recurso generics não é voltado apenas para coleções, embora seja largamente usado com este propósito, pode ser usado em qualquer classe que criarmos para trabalhar com tipos que serão informados posteriormente pelos usuários do nosso código.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72" id="72"/>
        <p:cNvGrpSpPr/>
        <p:nvPr/>
      </p:nvGrpSpPr>
      <p:grpSpPr>
        <a:xfrm>
          <a:off y="0" x="0"/>
          <a:ext cy="0" cx="0"/>
          <a:chOff y="0" x="0"/>
          <a:chExt cy="0" cx="0"/>
        </a:xfrm>
      </p:grpSpPr>
      <p:sp>
        <p:nvSpPr>
          <p:cNvPr name="Shape 73" id="73"/>
          <p:cNvSpPr txBox="1"/>
          <p:nvPr>
            <p:ph type="title"/>
          </p:nvPr>
        </p:nvSpPr>
        <p:spPr>
          <a:xfrm>
            <a:off y="288925" x="230187"/>
            <a:ext cy="901700" cx="9666287"/>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2"/>
              </a:buClr>
              <a:buSzPct val="25000"/>
              <a:buFont typeface="Arial"/>
              <a:buNone/>
            </a:pPr>
            <a:r>
              <a:rPr lang="en_US" i="0" baseline="0" strike="noStrike" sz="4300" b="0" cap="none" u="none">
                <a:solidFill>
                  <a:srgbClr val="000000"/>
                </a:solidFill>
                <a:latin typeface="Arial"/>
                <a:ea typeface="Arial"/>
                <a:cs typeface="Arial"/>
                <a:sym typeface="Arial"/>
              </a:rPr>
              <a:t>Listas</a:t>
            </a:r>
          </a:p>
        </p:txBody>
      </p:sp>
      <p:sp>
        <p:nvSpPr>
          <p:cNvPr name="Shape 74" id="74"/>
          <p:cNvSpPr txBox="1"/>
          <p:nvPr>
            <p:ph type="body" idx="1"/>
          </p:nvPr>
        </p:nvSpPr>
        <p:spPr>
          <a:xfrm>
            <a:off y="1811336" x="231775"/>
            <a:ext cy="3798887" cx="9696450"/>
          </a:xfrm>
          <a:prstGeom prst="rect">
            <a:avLst/>
          </a:prstGeom>
          <a:noFill/>
          <a:ln>
            <a:noFill/>
          </a:ln>
        </p:spPr>
        <p:txBody>
          <a:bodyPr bIns="0" tIns="0" lIns="0" anchor="t" anchorCtr="0" rIns="0">
            <a:spAutoFit/>
          </a:bodyPr>
          <a:lstStyle/>
          <a:p>
            <a:pPr indent="0" marR="0" algn="l" marL="0" rtl="0" lvl="0">
              <a:lnSpc>
                <a:spcPct val="95000"/>
              </a:lnSpc>
              <a:spcBef>
                <a:spcPts val="0"/>
              </a:spcBef>
              <a:spcAft>
                <a:spcPts val="0"/>
              </a:spcAft>
              <a:buClr>
                <a:schemeClr val="dk1"/>
              </a:buClr>
              <a:buSzPct val="25000"/>
              <a:buFont typeface="Arial"/>
              <a:buNone/>
            </a:pPr>
            <a:r>
              <a:rPr lang="en_US" i="0" baseline="0" strike="noStrike" sz="2700" b="0" cap="none" u="none">
                <a:solidFill>
                  <a:srgbClr val="000000"/>
                </a:solidFill>
                <a:latin typeface="Arial"/>
                <a:ea typeface="Arial"/>
                <a:cs typeface="Arial"/>
                <a:sym typeface="Arial"/>
              </a:rPr>
              <a:t>São estruturas que mantêm o acesso aos seus elementos através de índices. Permitem elementos duplicados e resolvem todos os problemas levantados anteriormente com relação aos arrays. As classes que representam listas implementam a interface List. São elas: LinkedList, Vector e ArrayList.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