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E10C-75E6-49AB-9CF6-6277211B6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C85A3-3AB4-4FBB-BD6A-1739E16A7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C7256-0E2F-4F21-9A20-BA344813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680B-0423-4784-BDFE-6BFA9DA0AFB1}" type="datetimeFigureOut">
              <a:rPr lang="en-US" smtClean="0"/>
              <a:t>2019-04-18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9C2B4-ED84-43EC-BA16-0C8DCFC5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D957D-D8BC-40FB-8A6E-EFF2DDC1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E21F-644D-4C55-BB27-CDAC8256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6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DCD7-6485-4477-BE04-8A484B9D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A04FE-6EEA-4A8C-9C9B-8545455EA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7797A-2D55-46D5-884C-A48EA907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680B-0423-4784-BDFE-6BFA9DA0AFB1}" type="datetimeFigureOut">
              <a:rPr lang="en-US" smtClean="0"/>
              <a:t>2019-04-18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40A5D-69B7-4747-B76F-A7C4F040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5A3E1-0C40-423B-A268-1EA5B25C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E21F-644D-4C55-BB27-CDAC8256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4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EFD8B-A971-4485-AFA4-BDE37B7C3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B4150-1D48-4234-BC1F-51966DE49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B539-F5DE-447D-BC05-F9BD3B5C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680B-0423-4784-BDFE-6BFA9DA0AFB1}" type="datetimeFigureOut">
              <a:rPr lang="en-US" smtClean="0"/>
              <a:t>2019-04-18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DB7C0-3658-453F-8076-FBED5E04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90FF0-F34A-4D17-BE96-E5B9663D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E21F-644D-4C55-BB27-CDAC8256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2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8D85-F280-4293-8D25-2AECD8B8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3C75-FB20-497F-B2FE-6D5A6B41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880B-63C7-44E0-8FC0-AAEE1D65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680B-0423-4784-BDFE-6BFA9DA0AFB1}" type="datetimeFigureOut">
              <a:rPr lang="en-US" smtClean="0"/>
              <a:t>2019-04-18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2D03A-9BCC-47D9-A0C9-E1A323E1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AA506-6655-4B43-9A18-1DBEC0B6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E21F-644D-4C55-BB27-CDAC8256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D099-C5CC-4062-99EE-63D85878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2AD08-F159-46FE-B2A8-88352C21D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8DB55-6100-4567-AA60-D54F5D62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680B-0423-4784-BDFE-6BFA9DA0AFB1}" type="datetimeFigureOut">
              <a:rPr lang="en-US" smtClean="0"/>
              <a:t>2019-04-18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7ECE8-8463-426F-873D-D8A0BD16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F0F35-540B-46F8-82C7-57057577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E21F-644D-4C55-BB27-CDAC8256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6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9050-2B93-4F60-A549-F410F741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5BF4-27F4-4801-A03D-9B42AEDEA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6A473-05D2-4F8D-AE4E-25CBB11D1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AF8AD-4425-476D-A761-FCC6483B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680B-0423-4784-BDFE-6BFA9DA0AFB1}" type="datetimeFigureOut">
              <a:rPr lang="en-US" smtClean="0"/>
              <a:t>2019-04-18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46153-B07F-472B-B992-EDCCA249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0211-75EA-4FD9-A603-1A814E4C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E21F-644D-4C55-BB27-CDAC8256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0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59E1-7069-4E08-B8BB-6100E0FE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DE167-B312-494F-A868-ED19A125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90961-D3AA-4B9F-8712-8701A953A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779A6-4499-4CDE-ADB6-F045D415B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166E6-C3E1-4A04-85D0-EC4CB0FA2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F02EC-DF50-4939-9229-C8EDDD28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680B-0423-4784-BDFE-6BFA9DA0AFB1}" type="datetimeFigureOut">
              <a:rPr lang="en-US" smtClean="0"/>
              <a:t>2019-04-18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FA56F-BBB5-45E9-8F9E-D07E773A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59180-0F14-48D4-BC8C-DF607FB9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E21F-644D-4C55-BB27-CDAC8256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6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EF7-3DBC-4AEF-A57B-F2D4AEC1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99619-8930-41A0-B864-82E99BB7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680B-0423-4784-BDFE-6BFA9DA0AFB1}" type="datetimeFigureOut">
              <a:rPr lang="en-US" smtClean="0"/>
              <a:t>2019-04-18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9105C-AE13-4B8B-94F1-DC4CBA92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98B82-A87B-4755-A98B-9A24F094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E21F-644D-4C55-BB27-CDAC8256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2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8B73F-4FCC-4D52-9B93-9A9601AA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680B-0423-4784-BDFE-6BFA9DA0AFB1}" type="datetimeFigureOut">
              <a:rPr lang="en-US" smtClean="0"/>
              <a:t>2019-04-18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22E6D-48F1-4555-A521-BC182741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24A39-5DE5-4DCD-A950-EB48389E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E21F-644D-4C55-BB27-CDAC8256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4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D2BF-65DA-4672-AE63-ABA82B23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5470-0C7B-4398-9B86-4A22705D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A987C-5C2E-4304-B5FC-E386663C2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18737-F48A-4793-BDF8-8FD02F12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680B-0423-4784-BDFE-6BFA9DA0AFB1}" type="datetimeFigureOut">
              <a:rPr lang="en-US" smtClean="0"/>
              <a:t>2019-04-18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C3628-C62C-4911-A3D1-27F6B15D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C5A5D-EC08-4F0F-8F64-EFD930D8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E21F-644D-4C55-BB27-CDAC8256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4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5E85-8BB0-460E-80F2-D77951CE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C4FA4-8BEC-4DDC-83CA-55AEEE09A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960FD-6886-4F91-9972-62BEE9643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B27A4-72C4-4714-A238-B77B0047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680B-0423-4784-BDFE-6BFA9DA0AFB1}" type="datetimeFigureOut">
              <a:rPr lang="en-US" smtClean="0"/>
              <a:t>2019-04-18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8A6A2-AA4A-41BF-A3A3-C5C009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69AEE-34B2-456B-BDA8-C7C6DC06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E21F-644D-4C55-BB27-CDAC8256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4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284C9-79B1-4355-A8F8-96F881C8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4D41F-9234-4ED6-998A-21779B59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A28D1-934A-40A6-AC6D-4258E48B7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5680B-0423-4784-BDFE-6BFA9DA0AFB1}" type="datetimeFigureOut">
              <a:rPr lang="en-US" smtClean="0"/>
              <a:t>2019-04-18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3F586-1298-44D0-94A9-58FFD649C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854EF-62EA-4ACB-A5DC-E01333E99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2E21F-644D-4C55-BB27-CDAC8256B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88B27-2D30-4BFA-9199-C4E4ADA26F8C}"/>
              </a:ext>
            </a:extLst>
          </p:cNvPr>
          <p:cNvSpPr/>
          <p:nvPr/>
        </p:nvSpPr>
        <p:spPr>
          <a:xfrm>
            <a:off x="6346685" y="3609701"/>
            <a:ext cx="1712477" cy="1402080"/>
          </a:xfrm>
          <a:prstGeom prst="rec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/>
              <a:t>Drug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EDE30C-7346-46F5-BFE7-BDAE12198FB3}"/>
              </a:ext>
            </a:extLst>
          </p:cNvPr>
          <p:cNvSpPr/>
          <p:nvPr/>
        </p:nvSpPr>
        <p:spPr>
          <a:xfrm>
            <a:off x="6346685" y="1809755"/>
            <a:ext cx="1712477" cy="906698"/>
          </a:xfrm>
          <a:prstGeom prst="rec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/>
              <a:t>Physician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83ABE-EBF9-4361-A44E-1F2B4F820C38}"/>
              </a:ext>
            </a:extLst>
          </p:cNvPr>
          <p:cNvSpPr txBox="1"/>
          <p:nvPr/>
        </p:nvSpPr>
        <p:spPr>
          <a:xfrm>
            <a:off x="6346685" y="3971108"/>
            <a:ext cx="1712477" cy="1169551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/>
            </a:lvl1pPr>
          </a:lstStyle>
          <a:p>
            <a:r>
              <a:rPr lang="en-GB" dirty="0"/>
              <a:t>Drug Name</a:t>
            </a:r>
          </a:p>
          <a:p>
            <a:r>
              <a:rPr lang="en-GB" dirty="0"/>
              <a:t>Generic Name</a:t>
            </a:r>
          </a:p>
          <a:p>
            <a:r>
              <a:rPr lang="en-GB" dirty="0"/>
              <a:t>…</a:t>
            </a:r>
          </a:p>
          <a:p>
            <a:r>
              <a:rPr lang="en-GB" b="0" dirty="0"/>
              <a:t>Opioid Drug Flag</a:t>
            </a:r>
          </a:p>
          <a:p>
            <a:r>
              <a:rPr lang="en-GB" b="0" dirty="0"/>
              <a:t>Long Acting Opioid Drug Flag</a:t>
            </a:r>
          </a:p>
          <a:p>
            <a:r>
              <a:rPr lang="en-GB" b="0" dirty="0"/>
              <a:t>Antibiotic Drug Flag</a:t>
            </a:r>
          </a:p>
          <a:p>
            <a:r>
              <a:rPr lang="en-GB" b="0" dirty="0"/>
              <a:t>Antipsychotic Drug Flag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F32529-75F9-4016-A141-8280A9B78BD7}"/>
              </a:ext>
            </a:extLst>
          </p:cNvPr>
          <p:cNvSpPr txBox="1"/>
          <p:nvPr/>
        </p:nvSpPr>
        <p:spPr>
          <a:xfrm>
            <a:off x="6346685" y="2162455"/>
            <a:ext cx="1712477" cy="553998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00" b="1"/>
              <a:t>NPI</a:t>
            </a:r>
          </a:p>
          <a:p>
            <a:r>
              <a:rPr lang="en-GB" sz="1000"/>
              <a:t>…</a:t>
            </a:r>
          </a:p>
          <a:p>
            <a:r>
              <a:rPr lang="en-GB" sz="1000"/>
              <a:t>Medical school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75D1CE-3ABF-4D99-8F35-0A6707EFCEC3}"/>
              </a:ext>
            </a:extLst>
          </p:cNvPr>
          <p:cNvSpPr/>
          <p:nvPr/>
        </p:nvSpPr>
        <p:spPr>
          <a:xfrm>
            <a:off x="3191072" y="2495514"/>
            <a:ext cx="1712477" cy="1402080"/>
          </a:xfrm>
          <a:prstGeom prst="rect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>
                <a:solidFill>
                  <a:schemeClr val="dk1"/>
                </a:solidFill>
              </a:rPr>
              <a:t>Prescription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A4673D-6716-4E20-8BF4-E6892D71DB44}"/>
              </a:ext>
            </a:extLst>
          </p:cNvPr>
          <p:cNvSpPr txBox="1"/>
          <p:nvPr/>
        </p:nvSpPr>
        <p:spPr>
          <a:xfrm>
            <a:off x="3191072" y="2856921"/>
            <a:ext cx="1712477" cy="1169551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00" b="1"/>
              <a:t>npi</a:t>
            </a:r>
          </a:p>
          <a:p>
            <a:r>
              <a:rPr lang="en-GB" sz="1000"/>
              <a:t>…</a:t>
            </a:r>
          </a:p>
          <a:p>
            <a:r>
              <a:rPr lang="en-GB" sz="1000" b="1"/>
              <a:t>drug_name</a:t>
            </a:r>
          </a:p>
          <a:p>
            <a:r>
              <a:rPr lang="en-GB" sz="1000" b="1"/>
              <a:t>generic_name</a:t>
            </a:r>
          </a:p>
          <a:p>
            <a:r>
              <a:rPr lang="en-GB" sz="1000"/>
              <a:t>bene_count</a:t>
            </a:r>
          </a:p>
          <a:p>
            <a:r>
              <a:rPr lang="en-GB" sz="1000"/>
              <a:t>total_claim_count</a:t>
            </a:r>
          </a:p>
          <a:p>
            <a:r>
              <a:rPr lang="en-GB" sz="1000"/>
              <a:t>…</a:t>
            </a:r>
            <a:endParaRPr lang="en-GB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939D1AD-C985-44E7-85AB-966E72065151}"/>
              </a:ext>
            </a:extLst>
          </p:cNvPr>
          <p:cNvCxnSpPr>
            <a:cxnSpLocks/>
          </p:cNvCxnSpPr>
          <p:nvPr/>
        </p:nvCxnSpPr>
        <p:spPr>
          <a:xfrm flipV="1">
            <a:off x="3535680" y="2307771"/>
            <a:ext cx="2817223" cy="687978"/>
          </a:xfrm>
          <a:prstGeom prst="bentConnector3">
            <a:avLst>
              <a:gd name="adj1" fmla="val 7473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70668D8-FF09-4F38-9B6A-31E5E04A4DFB}"/>
              </a:ext>
            </a:extLst>
          </p:cNvPr>
          <p:cNvCxnSpPr>
            <a:cxnSpLocks/>
          </p:cNvCxnSpPr>
          <p:nvPr/>
        </p:nvCxnSpPr>
        <p:spPr>
          <a:xfrm>
            <a:off x="4003764" y="3321074"/>
            <a:ext cx="2350070" cy="758047"/>
          </a:xfrm>
          <a:prstGeom prst="bentConnector3">
            <a:avLst>
              <a:gd name="adj1" fmla="val 6905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89B076F-D9E0-454A-BB6F-32433AAECCE8}"/>
              </a:ext>
            </a:extLst>
          </p:cNvPr>
          <p:cNvCxnSpPr>
            <a:cxnSpLocks/>
          </p:cNvCxnSpPr>
          <p:nvPr/>
        </p:nvCxnSpPr>
        <p:spPr>
          <a:xfrm>
            <a:off x="4133461" y="3428448"/>
            <a:ext cx="2213218" cy="841511"/>
          </a:xfrm>
          <a:prstGeom prst="bentConnector3">
            <a:avLst>
              <a:gd name="adj1" fmla="val 613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22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3C629EA-BD76-45C3-A1C7-7E80E8FE4759}"/>
              </a:ext>
            </a:extLst>
          </p:cNvPr>
          <p:cNvSpPr/>
          <p:nvPr/>
        </p:nvSpPr>
        <p:spPr>
          <a:xfrm>
            <a:off x="3312366" y="3088809"/>
            <a:ext cx="1412036" cy="1373711"/>
          </a:xfrm>
          <a:prstGeom prst="ellipse">
            <a:avLst/>
          </a:prstGeom>
          <a:ln w="508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kafka logo">
            <a:extLst>
              <a:ext uri="{FF2B5EF4-FFF2-40B4-BE49-F238E27FC236}">
                <a16:creationId xmlns:a16="http://schemas.microsoft.com/office/drawing/2014/main" id="{D3AC73EE-5010-47FA-87B0-82F8C4B0D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965" y="3319678"/>
            <a:ext cx="941147" cy="94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park streaming">
            <a:extLst>
              <a:ext uri="{FF2B5EF4-FFF2-40B4-BE49-F238E27FC236}">
                <a16:creationId xmlns:a16="http://schemas.microsoft.com/office/drawing/2014/main" id="{55AA16C4-614F-408D-89B0-39B52866C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572" y="3144796"/>
            <a:ext cx="1765707" cy="130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C61C59-54C0-446F-A6E6-C1C8F538F801}"/>
              </a:ext>
            </a:extLst>
          </p:cNvPr>
          <p:cNvSpPr/>
          <p:nvPr/>
        </p:nvSpPr>
        <p:spPr>
          <a:xfrm>
            <a:off x="8379780" y="3159812"/>
            <a:ext cx="1519998" cy="1231578"/>
          </a:xfrm>
          <a:prstGeom prst="rect">
            <a:avLst/>
          </a:prstGeom>
          <a:ln w="476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Storage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55996FF-09AE-4382-A6F8-0EF3D2DA1EFF}"/>
              </a:ext>
            </a:extLst>
          </p:cNvPr>
          <p:cNvSpPr/>
          <p:nvPr/>
        </p:nvSpPr>
        <p:spPr>
          <a:xfrm>
            <a:off x="4872582" y="3533005"/>
            <a:ext cx="718457" cy="485192"/>
          </a:xfrm>
          <a:prstGeom prst="rightArrow">
            <a:avLst/>
          </a:prstGeom>
          <a:ln w="476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28E7BD-E394-4698-B2D0-B12C8643581F}"/>
              </a:ext>
            </a:extLst>
          </p:cNvPr>
          <p:cNvSpPr/>
          <p:nvPr/>
        </p:nvSpPr>
        <p:spPr>
          <a:xfrm>
            <a:off x="7537915" y="3555121"/>
            <a:ext cx="718457" cy="485192"/>
          </a:xfrm>
          <a:prstGeom prst="rightArrow">
            <a:avLst/>
          </a:prstGeom>
          <a:ln w="476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42C386B-5689-49D9-9E19-3E4CF59FFE63}"/>
              </a:ext>
            </a:extLst>
          </p:cNvPr>
          <p:cNvSpPr/>
          <p:nvPr/>
        </p:nvSpPr>
        <p:spPr>
          <a:xfrm>
            <a:off x="2429846" y="3555121"/>
            <a:ext cx="718457" cy="485192"/>
          </a:xfrm>
          <a:prstGeom prst="rightArrow">
            <a:avLst/>
          </a:prstGeom>
          <a:ln w="476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4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Godinho, Carlos (Nokia - PT/Amadora)</dc:creator>
  <cp:lastModifiedBy>Godinho, Carlos (Nokia - PT/Amadora)</cp:lastModifiedBy>
  <cp:revision>6</cp:revision>
  <dcterms:created xsi:type="dcterms:W3CDTF">2019-04-09T22:17:28Z</dcterms:created>
  <dcterms:modified xsi:type="dcterms:W3CDTF">2019-04-18T14:00:42Z</dcterms:modified>
</cp:coreProperties>
</file>