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F37"/>
    <a:srgbClr val="002C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168" autoAdjust="0"/>
  </p:normalViewPr>
  <p:slideViewPr>
    <p:cSldViewPr snapToGrid="0">
      <p:cViewPr>
        <p:scale>
          <a:sx n="66" d="100"/>
          <a:sy n="66" d="100"/>
        </p:scale>
        <p:origin x="6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EF936-B4AF-4E31-AE1A-6ADB941AF634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567E2-9243-4D21-BE51-F47623CAF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296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Diwali skit part 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567E2-9243-4D21-BE51-F47623CAF27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390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Diwali skit part 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567E2-9243-4D21-BE51-F47623CAF27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718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Govardhan Skit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567E2-9243-4D21-BE51-F47623CAF27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045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567E2-9243-4D21-BE51-F47623CAF27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098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3E8B-F10E-3C8E-ACB0-3405FA99C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4C8E3-59FD-2936-64F7-6A479FCEC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4A475-DC9B-7B08-63DE-C6CD51D3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085A-9D09-4069-B346-8088F7678240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3A2FD-1B1F-9BEF-2509-54F0C2A3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DAC40-6BFD-CBC1-B48D-20714429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1CD6-1329-4987-8EB8-46560ADBD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21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B50E-F3F1-006C-EA8E-AC4B70BBA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08ABF-CDE6-325F-723F-0FCF95F35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EF75F-2853-E558-A7B6-C87DEED5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085A-9D09-4069-B346-8088F7678240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69D3D-81EE-420D-BC46-C7099221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F64E4-C93A-1CB0-91AA-6FC147A8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1CD6-1329-4987-8EB8-46560ADBD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66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EF3E3-5F05-8CB3-15B3-D4FB20768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2593F-DC32-5BD0-837C-907E445D2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78FCC-393F-B163-4C67-28491DB1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085A-9D09-4069-B346-8088F7678240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B3E23-6BC3-5A6A-BE14-FF207B3E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499AC-7999-4B1F-03CA-ACBE4BA7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1CD6-1329-4987-8EB8-46560ADBD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06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0E5A-180C-1A3F-D906-652690A9D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2629-2A30-0642-60C8-28B82C1E7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5C4E7-C34F-56B2-4893-82D18FF34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085A-9D09-4069-B346-8088F7678240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D49C1-6918-51B2-82C7-1D1D944A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184BD-21E3-8D23-DBAA-10244A72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1CD6-1329-4987-8EB8-46560ADBD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12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6B45D-47D6-746B-236D-877CF4E04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52C67-46D3-55BF-B060-43007220B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F9AAA-8397-C9C1-F9C8-6AC47B97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085A-9D09-4069-B346-8088F7678240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26DCC-F117-1CC5-E982-BDE635E1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DEEAC-119B-E881-E5AD-4817C7D6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1CD6-1329-4987-8EB8-46560ADBD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58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EA42-0041-047E-0F0F-348787DB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F7A93-6514-B6D2-9A3E-584B29B7A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25CDE-3D1E-DED2-9C11-CF01AE639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D16EE-8185-DCD6-67DD-36856D15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085A-9D09-4069-B346-8088F7678240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74408-D8C0-C46C-A0D5-753FFCA5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E8C64-7954-9F1D-69DB-EFD9EF78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1CD6-1329-4987-8EB8-46560ADBD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37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DA693-547A-9459-5864-2AB781A5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14351-1891-6242-5E96-5E43250CC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49AB5-A059-719B-8EC1-9631C2416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E42153-3E73-5D77-829D-EBB25A9FC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E4A68C-8B63-1E96-00EF-C091BADDB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747FE6-C718-EFDE-EB48-E95CDF0E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085A-9D09-4069-B346-8088F7678240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29A09C-BA85-3E4D-E3F5-B78D5568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AC8013-FECD-A45C-BCBE-15EB4293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1CD6-1329-4987-8EB8-46560ADBD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28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E9ED-8B8D-D817-FB8F-DDE2A23F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F9E799-81DC-FB12-F39E-A82B3E85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085A-9D09-4069-B346-8088F7678240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5E1F2-7186-AAB2-EA55-D30A3F51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DF354-2F84-4B0C-60CA-E7C5703B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1CD6-1329-4987-8EB8-46560ADBD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64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92EA6-6617-DD8D-795C-3FD6E49C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085A-9D09-4069-B346-8088F7678240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F8773-D6F4-511E-D4E0-00BA0063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992D6-9FBF-DF86-BA56-FAA8C6A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1CD6-1329-4987-8EB8-46560ADBD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02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461D-1F27-88B3-71D3-169E5DDE6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4BD67-EE82-7F4A-AD7B-DB00D8CC7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8925F-0673-4E62-9895-EEA8577EB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55F5C-F2EE-76AC-E893-155F292E6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085A-9D09-4069-B346-8088F7678240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3E032-F3B7-847F-C8F5-085239B2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82066-6AA2-A3EC-501B-A3AF1379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1CD6-1329-4987-8EB8-46560ADBD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56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2EBE-346F-ED67-C45B-ECAE3B1B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F6ABB9-0214-4540-D463-A1A0B4C89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2B45D-FAD3-04D6-CD8F-A26339A6F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DC5C8-4EAE-1260-AB10-BE16BF3D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085A-9D09-4069-B346-8088F7678240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AAC83-1361-04C2-C18F-5AE4DB975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8BBBA-B779-640F-A53C-61867293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1CD6-1329-4987-8EB8-46560ADBD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61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C8580-DBFD-0385-E00D-11FD6FB3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6926A-55F9-7B3E-33B6-B36173BBE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C18CA-9943-66CE-B282-090B441E5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5085A-9D09-4069-B346-8088F7678240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9BD32-B06D-3388-2E1A-26A70DC6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8DA60-A9B9-74B5-0997-F5E366830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91CD6-1329-4987-8EB8-46560ADBD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58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50D81D1-9B15-A763-727B-744BA2739CCB}"/>
              </a:ext>
            </a:extLst>
          </p:cNvPr>
          <p:cNvGrpSpPr/>
          <p:nvPr/>
        </p:nvGrpSpPr>
        <p:grpSpPr>
          <a:xfrm>
            <a:off x="0" y="-1"/>
            <a:ext cx="12192000" cy="6877770"/>
            <a:chOff x="0" y="-1"/>
            <a:chExt cx="12192000" cy="6877770"/>
          </a:xfrm>
        </p:grpSpPr>
        <p:pic>
          <p:nvPicPr>
            <p:cNvPr id="1026" name="Picture 2" descr="Happy Diwali Images Of Lord Rama #diwaliimages # ...">
              <a:extLst>
                <a:ext uri="{FF2B5EF4-FFF2-40B4-BE49-F238E27FC236}">
                  <a16:creationId xmlns:a16="http://schemas.microsoft.com/office/drawing/2014/main" id="{21812C87-C9F4-5F19-5F02-1F4EED5521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430" y="0"/>
              <a:ext cx="10757140" cy="6877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FAC2D5E-1293-B007-5DFA-ADC08CDD7312}"/>
                </a:ext>
              </a:extLst>
            </p:cNvPr>
            <p:cNvSpPr/>
            <p:nvPr/>
          </p:nvSpPr>
          <p:spPr>
            <a:xfrm>
              <a:off x="0" y="0"/>
              <a:ext cx="717430" cy="6877768"/>
            </a:xfrm>
            <a:prstGeom prst="rect">
              <a:avLst/>
            </a:prstGeom>
            <a:solidFill>
              <a:srgbClr val="002C8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28EAA0B-53BB-E3B2-3ADF-04A3395F41CB}"/>
                </a:ext>
              </a:extLst>
            </p:cNvPr>
            <p:cNvSpPr/>
            <p:nvPr/>
          </p:nvSpPr>
          <p:spPr>
            <a:xfrm>
              <a:off x="11401244" y="-1"/>
              <a:ext cx="790756" cy="6877769"/>
            </a:xfrm>
            <a:prstGeom prst="rect">
              <a:avLst/>
            </a:prstGeom>
            <a:solidFill>
              <a:srgbClr val="002C8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FC05ED-6622-6D6A-2ADC-80B2ABEDF02C}"/>
                </a:ext>
              </a:extLst>
            </p:cNvPr>
            <p:cNvSpPr/>
            <p:nvPr/>
          </p:nvSpPr>
          <p:spPr>
            <a:xfrm>
              <a:off x="9448798" y="6538823"/>
              <a:ext cx="1952445" cy="338946"/>
            </a:xfrm>
            <a:prstGeom prst="rect">
              <a:avLst/>
            </a:prstGeom>
            <a:solidFill>
              <a:srgbClr val="002C8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65895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F9CA-27E9-BCA5-0E65-05200894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Lord Rama Ji - God Pictures">
            <a:extLst>
              <a:ext uri="{FF2B5EF4-FFF2-40B4-BE49-F238E27FC236}">
                <a16:creationId xmlns:a16="http://schemas.microsoft.com/office/drawing/2014/main" id="{E17AE07C-A427-9375-DA17-AEEABA41B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4633"/>
            <a:ext cx="12192000" cy="812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15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A0D9-88A5-CCB2-6B91-8AFD183B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Abitha’s</a:t>
            </a:r>
            <a:r>
              <a:rPr lang="en-US" dirty="0"/>
              <a:t> dance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55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41DE-918E-7690-72A9-D6622625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show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237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A6C1-DE0C-73BC-1C96-6E957E79B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2" name="Picture 4" descr="Designing a Modern Living Room with Neutral Colors, Natural Materials ...">
            <a:extLst>
              <a:ext uri="{FF2B5EF4-FFF2-40B4-BE49-F238E27FC236}">
                <a16:creationId xmlns:a16="http://schemas.microsoft.com/office/drawing/2014/main" id="{E1F3D5CD-E341-0849-E632-5BD52BB3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5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479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B20C8-1842-D3AB-01BC-7E4CFCCB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PHOTOS: Indians go on shopping spree ahead of Diwali - Rediff.com India ...">
            <a:extLst>
              <a:ext uri="{FF2B5EF4-FFF2-40B4-BE49-F238E27FC236}">
                <a16:creationId xmlns:a16="http://schemas.microsoft.com/office/drawing/2014/main" id="{35C0509E-325B-0E54-7324-355ECC847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17083"/>
            <a:ext cx="12192000" cy="810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24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98BA-5741-7FFE-1D7F-B10B7430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B593CA7-C647-7A8F-E0AB-9DEEA2D704D9}"/>
              </a:ext>
            </a:extLst>
          </p:cNvPr>
          <p:cNvGrpSpPr/>
          <p:nvPr/>
        </p:nvGrpSpPr>
        <p:grpSpPr>
          <a:xfrm>
            <a:off x="-1" y="-243640"/>
            <a:ext cx="12320338" cy="7404835"/>
            <a:chOff x="-1" y="-243640"/>
            <a:chExt cx="12320338" cy="7404835"/>
          </a:xfrm>
        </p:grpSpPr>
        <p:pic>
          <p:nvPicPr>
            <p:cNvPr id="7170" name="Picture 2" descr="Image result for lord rama desktop wallpaper">
              <a:extLst>
                <a:ext uri="{FF2B5EF4-FFF2-40B4-BE49-F238E27FC236}">
                  <a16:creationId xmlns:a16="http://schemas.microsoft.com/office/drawing/2014/main" id="{85FB3806-FC08-A57E-EAE7-D9E61B79F6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-243640"/>
              <a:ext cx="11858467" cy="7404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3C6F39B-071E-C47F-9397-0B6A2CE87451}"/>
                </a:ext>
              </a:extLst>
            </p:cNvPr>
            <p:cNvSpPr/>
            <p:nvPr/>
          </p:nvSpPr>
          <p:spPr>
            <a:xfrm>
              <a:off x="10607041" y="0"/>
              <a:ext cx="1713296" cy="6858000"/>
            </a:xfrm>
            <a:prstGeom prst="rect">
              <a:avLst/>
            </a:prstGeom>
            <a:solidFill>
              <a:srgbClr val="011F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8207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49A1-A9A0-C8E5-FC44-6D6A03B7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Ramayana skit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222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D813-9463-DDBE-6679-921BF0A4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Mountain Rain Wallpapers - Top Free Mountain Rain Backgrounds ...">
            <a:extLst>
              <a:ext uri="{FF2B5EF4-FFF2-40B4-BE49-F238E27FC236}">
                <a16:creationId xmlns:a16="http://schemas.microsoft.com/office/drawing/2014/main" id="{CF4502C2-EDDE-6605-98C6-BA149892D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31229"/>
            <a:ext cx="12197899" cy="807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347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9FCA-63D0-CA42-2582-6A67B107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Happy Diwali Animation on Behance">
            <a:extLst>
              <a:ext uri="{FF2B5EF4-FFF2-40B4-BE49-F238E27FC236}">
                <a16:creationId xmlns:a16="http://schemas.microsoft.com/office/drawing/2014/main" id="{7E6964D2-C6C1-944D-E22A-AE3D6323C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85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10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Abitha’s dance</vt:lpstr>
      <vt:lpstr>Talk show</vt:lpstr>
      <vt:lpstr>PowerPoint Presentation</vt:lpstr>
      <vt:lpstr>PowerPoint Presentation</vt:lpstr>
      <vt:lpstr>PowerPoint Presentation</vt:lpstr>
      <vt:lpstr>Ramayana skit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Arnav Gupta</dc:creator>
  <cp:lastModifiedBy>Arnav Gupta</cp:lastModifiedBy>
  <cp:revision>1</cp:revision>
  <dcterms:created xsi:type="dcterms:W3CDTF">2023-11-06T18:59:13Z</dcterms:created>
  <dcterms:modified xsi:type="dcterms:W3CDTF">2023-11-06T18:59:13Z</dcterms:modified>
</cp:coreProperties>
</file>