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Big Shoulders Display SemiBold"/>
      <p:regular r:id="rId23"/>
      <p:bold r:id="rId24"/>
    </p:embeddedFont>
    <p:embeddedFont>
      <p:font typeface="Yanone Kaffeesatz"/>
      <p:regular r:id="rId25"/>
      <p:bold r:id="rId26"/>
    </p:embeddedFont>
    <p:embeddedFont>
      <p:font typeface="Fira Sans Condensed"/>
      <p:regular r:id="rId27"/>
      <p:bold r:id="rId28"/>
      <p:italic r:id="rId29"/>
      <p:boldItalic r:id="rId30"/>
    </p:embeddedFont>
    <p:embeddedFont>
      <p:font typeface="Oswald"/>
      <p:regular r:id="rId31"/>
      <p:bold r:id="rId32"/>
    </p:embeddedFont>
    <p:embeddedFont>
      <p:font typeface="DM Sans"/>
      <p:regular r:id="rId33"/>
      <p:bold r:id="rId34"/>
      <p:italic r:id="rId35"/>
      <p:boldItalic r:id="rId36"/>
    </p:embeddedFont>
    <p:embeddedFont>
      <p:font typeface="Big Shoulders Display"/>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BigShouldersDisplaySemiBold-bold.fntdata"/><Relationship Id="rId23" Type="http://schemas.openxmlformats.org/officeDocument/2006/relationships/font" Target="fonts/BigShouldersDisplaySemiBo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YanoneKaffeesatz-bold.fntdata"/><Relationship Id="rId25" Type="http://schemas.openxmlformats.org/officeDocument/2006/relationships/font" Target="fonts/YanoneKaffeesatz-regular.fntdata"/><Relationship Id="rId28" Type="http://schemas.openxmlformats.org/officeDocument/2006/relationships/font" Target="fonts/FiraSansCondensed-bold.fntdata"/><Relationship Id="rId27" Type="http://schemas.openxmlformats.org/officeDocument/2006/relationships/font" Target="fonts/FiraSansCondense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Condense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FiraSansCondensed-boldItalic.fntdata"/><Relationship Id="rId11" Type="http://schemas.openxmlformats.org/officeDocument/2006/relationships/slide" Target="slides/slide6.xml"/><Relationship Id="rId33" Type="http://schemas.openxmlformats.org/officeDocument/2006/relationships/font" Target="fonts/DMSans-regular.fntdata"/><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35" Type="http://schemas.openxmlformats.org/officeDocument/2006/relationships/font" Target="fonts/DMSans-italic.fntdata"/><Relationship Id="rId12" Type="http://schemas.openxmlformats.org/officeDocument/2006/relationships/slide" Target="slides/slide7.xml"/><Relationship Id="rId34" Type="http://schemas.openxmlformats.org/officeDocument/2006/relationships/font" Target="fonts/DMSans-bold.fntdata"/><Relationship Id="rId15" Type="http://schemas.openxmlformats.org/officeDocument/2006/relationships/slide" Target="slides/slide10.xml"/><Relationship Id="rId37" Type="http://schemas.openxmlformats.org/officeDocument/2006/relationships/font" Target="fonts/BigShouldersDisplay-regular.fntdata"/><Relationship Id="rId14" Type="http://schemas.openxmlformats.org/officeDocument/2006/relationships/slide" Target="slides/slide9.xml"/><Relationship Id="rId36" Type="http://schemas.openxmlformats.org/officeDocument/2006/relationships/font" Target="fonts/DMSans-bold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BigShouldersDisplay-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7" name="Shape 5417"/>
        <p:cNvGrpSpPr/>
        <p:nvPr/>
      </p:nvGrpSpPr>
      <p:grpSpPr>
        <a:xfrm>
          <a:off x="0" y="0"/>
          <a:ext cx="0" cy="0"/>
          <a:chOff x="0" y="0"/>
          <a:chExt cx="0" cy="0"/>
        </a:xfrm>
      </p:grpSpPr>
      <p:sp>
        <p:nvSpPr>
          <p:cNvPr id="5418" name="Google Shape;541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19" name="Google Shape;541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we are talking about how we can predict a track’s success before it is released.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7" name="Shape 5777"/>
        <p:cNvGrpSpPr/>
        <p:nvPr/>
      </p:nvGrpSpPr>
      <p:grpSpPr>
        <a:xfrm>
          <a:off x="0" y="0"/>
          <a:ext cx="0" cy="0"/>
          <a:chOff x="0" y="0"/>
          <a:chExt cx="0" cy="0"/>
        </a:xfrm>
      </p:grpSpPr>
      <p:sp>
        <p:nvSpPr>
          <p:cNvPr id="5778" name="Google Shape;5778;ga367828f97_0_6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9" name="Google Shape;5779;ga367828f97_0_6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assessed how important each feature was to our two best models. Each of these models put the most importance on how instrumental and how accoustic the track sounded. Other key features, though in different orders between the model were energy, danceability and duration.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4" name="Shape 5854"/>
        <p:cNvGrpSpPr/>
        <p:nvPr/>
      </p:nvGrpSpPr>
      <p:grpSpPr>
        <a:xfrm>
          <a:off x="0" y="0"/>
          <a:ext cx="0" cy="0"/>
          <a:chOff x="0" y="0"/>
          <a:chExt cx="0" cy="0"/>
        </a:xfrm>
      </p:grpSpPr>
      <p:sp>
        <p:nvSpPr>
          <p:cNvPr id="5855" name="Google Shape;5855;ga367828f97_0_6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6" name="Google Shape;5856;ga367828f97_0_6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should we use these results moving forward? First off we should be using the SVM model to analyze all tracks we record to get a sense of whether the track will succeed. This will allow us to optimize our marketing strategies. Alternatively, we can use our random forest model if we want to take a more conservative approach to marketing. When using this model, we may miss out on promoting some of our hits, but we will be less likely to waste money promoting flops. And finally, we should be looking for tracks that showcase our important features. We should be primarily looking for instrumental music with acoustic sounds, preferably that are danceable with high energy.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0" name="Shape 5860"/>
        <p:cNvGrpSpPr/>
        <p:nvPr/>
      </p:nvGrpSpPr>
      <p:grpSpPr>
        <a:xfrm>
          <a:off x="0" y="0"/>
          <a:ext cx="0" cy="0"/>
          <a:chOff x="0" y="0"/>
          <a:chExt cx="0" cy="0"/>
        </a:xfrm>
      </p:grpSpPr>
      <p:sp>
        <p:nvSpPr>
          <p:cNvPr id="5861" name="Google Shape;5861;ga367828f97_0_6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2" name="Google Shape;5862;ga367828f97_0_6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finally, let’s talk about how we can expand on our models.</a:t>
            </a:r>
            <a:endParaRPr/>
          </a:p>
          <a:p>
            <a:pPr indent="0" lvl="0" marL="0" rtl="0" algn="l">
              <a:spcBef>
                <a:spcPts val="0"/>
              </a:spcBef>
              <a:spcAft>
                <a:spcPts val="0"/>
              </a:spcAft>
              <a:buNone/>
            </a:pPr>
            <a:r>
              <a:rPr lang="en"/>
              <a:t>First, I would like to test the model on different genres of music. I imagine that there are large differences on what makes a country song a hit as </a:t>
            </a:r>
            <a:r>
              <a:rPr lang="en"/>
              <a:t>opposed</a:t>
            </a:r>
            <a:r>
              <a:rPr lang="en"/>
              <a:t> to an opera aria, and training our models on these genres will help us identify the differences.</a:t>
            </a:r>
            <a:endParaRPr/>
          </a:p>
          <a:p>
            <a:pPr indent="0" lvl="0" marL="0" rtl="0" algn="l">
              <a:spcBef>
                <a:spcPts val="0"/>
              </a:spcBef>
              <a:spcAft>
                <a:spcPts val="0"/>
              </a:spcAft>
              <a:buNone/>
            </a:pPr>
            <a:r>
              <a:rPr lang="en"/>
              <a:t>Second, I would like to include statistics on the artists. Including information such as instrument types or vocal timbres could also further help us refine the results of our models, and help us search for talent to record.</a:t>
            </a:r>
            <a:endParaRPr/>
          </a:p>
          <a:p>
            <a:pPr indent="0" lvl="0" marL="0" rtl="0" algn="l">
              <a:spcBef>
                <a:spcPts val="0"/>
              </a:spcBef>
              <a:spcAft>
                <a:spcPts val="0"/>
              </a:spcAft>
              <a:buNone/>
            </a:pPr>
            <a:r>
              <a:rPr lang="en"/>
              <a:t>Finally, I would like to train the models on a larger quantity of recent music. While the dataset that we worked with gives us a good sense of what makes a hit across generations, the music industry has distinct trends and recent music will reflect what is popular now.</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6" name="Shape 5866"/>
        <p:cNvGrpSpPr/>
        <p:nvPr/>
      </p:nvGrpSpPr>
      <p:grpSpPr>
        <a:xfrm>
          <a:off x="0" y="0"/>
          <a:ext cx="0" cy="0"/>
          <a:chOff x="0" y="0"/>
          <a:chExt cx="0" cy="0"/>
        </a:xfrm>
      </p:grpSpPr>
      <p:sp>
        <p:nvSpPr>
          <p:cNvPr id="5867" name="Google Shape;5867;ga367828f97_0_6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8" name="Google Shape;5868;ga367828f97_0_6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rPr lang="en"/>
              <a:t>Questions?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1" name="Shape 5871"/>
        <p:cNvGrpSpPr/>
        <p:nvPr/>
      </p:nvGrpSpPr>
      <p:grpSpPr>
        <a:xfrm>
          <a:off x="0" y="0"/>
          <a:ext cx="0" cy="0"/>
          <a:chOff x="0" y="0"/>
          <a:chExt cx="0" cy="0"/>
        </a:xfrm>
      </p:grpSpPr>
      <p:sp>
        <p:nvSpPr>
          <p:cNvPr id="5872" name="Google Shape;5872;ga367828f97_0_6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3" name="Google Shape;5873;ga367828f97_0_6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Statistics for our final models.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7" name="Shape 5877"/>
        <p:cNvGrpSpPr/>
        <p:nvPr/>
      </p:nvGrpSpPr>
      <p:grpSpPr>
        <a:xfrm>
          <a:off x="0" y="0"/>
          <a:ext cx="0" cy="0"/>
          <a:chOff x="0" y="0"/>
          <a:chExt cx="0" cy="0"/>
        </a:xfrm>
      </p:grpSpPr>
      <p:sp>
        <p:nvSpPr>
          <p:cNvPr id="5878" name="Google Shape;5878;ga367828f97_0_6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9" name="Google Shape;5879;ga367828f97_0_6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ROC curves for each model for both training and test sets. The SVM just beats out the other models on the test set.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4" name="Shape 5884"/>
        <p:cNvGrpSpPr/>
        <p:nvPr/>
      </p:nvGrpSpPr>
      <p:grpSpPr>
        <a:xfrm>
          <a:off x="0" y="0"/>
          <a:ext cx="0" cy="0"/>
          <a:chOff x="0" y="0"/>
          <a:chExt cx="0" cy="0"/>
        </a:xfrm>
      </p:grpSpPr>
      <p:sp>
        <p:nvSpPr>
          <p:cNvPr id="5885" name="Google Shape;5885;ga367828f97_0_6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6" name="Google Shape;5886;ga367828f97_0_6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number of hits for each decade of data that we used.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1" name="Shape 5891"/>
        <p:cNvGrpSpPr/>
        <p:nvPr/>
      </p:nvGrpSpPr>
      <p:grpSpPr>
        <a:xfrm>
          <a:off x="0" y="0"/>
          <a:ext cx="0" cy="0"/>
          <a:chOff x="0" y="0"/>
          <a:chExt cx="0" cy="0"/>
        </a:xfrm>
      </p:grpSpPr>
      <p:sp>
        <p:nvSpPr>
          <p:cNvPr id="5892" name="Google Shape;5892;ga367828f97_0_6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3" name="Google Shape;5893;ga367828f97_0_6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importance of each feature in our two recommended models.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5" name="Shape 5435"/>
        <p:cNvGrpSpPr/>
        <p:nvPr/>
      </p:nvGrpSpPr>
      <p:grpSpPr>
        <a:xfrm>
          <a:off x="0" y="0"/>
          <a:ext cx="0" cy="0"/>
          <a:chOff x="0" y="0"/>
          <a:chExt cx="0" cy="0"/>
        </a:xfrm>
      </p:grpSpPr>
      <p:sp>
        <p:nvSpPr>
          <p:cNvPr id="5436" name="Google Shape;5436;ga367828e70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7" name="Google Shape;5437;ga367828e70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Marketing and promotion is a huge drain on resources, and failed tracks can represent huge amounts of wasted capital. We need to have a reliable way of predicting which tracks will succeed to guide our promotional costs.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8" name="Shape 5678"/>
        <p:cNvGrpSpPr/>
        <p:nvPr/>
      </p:nvGrpSpPr>
      <p:grpSpPr>
        <a:xfrm>
          <a:off x="0" y="0"/>
          <a:ext cx="0" cy="0"/>
          <a:chOff x="0" y="0"/>
          <a:chExt cx="0" cy="0"/>
        </a:xfrm>
      </p:grpSpPr>
      <p:sp>
        <p:nvSpPr>
          <p:cNvPr id="5679" name="Google Shape;5679;ga367828e70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0" name="Google Shape;5680;ga367828e70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talk about the goals of this project.</a:t>
            </a:r>
            <a:endParaRPr/>
          </a:p>
          <a:p>
            <a:pPr indent="-298450" lvl="0" marL="457200" rtl="0" algn="l">
              <a:spcBef>
                <a:spcPts val="0"/>
              </a:spcBef>
              <a:spcAft>
                <a:spcPts val="0"/>
              </a:spcAft>
              <a:buSzPts val="1100"/>
              <a:buAutoNum type="arabicPeriod"/>
            </a:pPr>
            <a:r>
              <a:rPr lang="en"/>
              <a:t>We are trying to cut our marketing costs. We don’t want to be heavily promoting flops.</a:t>
            </a:r>
            <a:endParaRPr/>
          </a:p>
          <a:p>
            <a:pPr indent="-298450" lvl="0" marL="457200" rtl="0" algn="l">
              <a:spcBef>
                <a:spcPts val="0"/>
              </a:spcBef>
              <a:spcAft>
                <a:spcPts val="0"/>
              </a:spcAft>
              <a:buSzPts val="1100"/>
              <a:buAutoNum type="arabicPeriod"/>
            </a:pPr>
            <a:r>
              <a:rPr lang="en"/>
              <a:t>We want to focus our efforts on hits. We want to put all of our energy into making hits as big as they can be.</a:t>
            </a:r>
            <a:endParaRPr/>
          </a:p>
          <a:p>
            <a:pPr indent="-298450" lvl="0" marL="457200" rtl="0" algn="l">
              <a:spcBef>
                <a:spcPts val="0"/>
              </a:spcBef>
              <a:spcAft>
                <a:spcPts val="0"/>
              </a:spcAft>
              <a:buSzPts val="1100"/>
              <a:buAutoNum type="arabicPeriod"/>
            </a:pPr>
            <a:r>
              <a:rPr lang="en"/>
              <a:t>We want to increase our profit. As always, the goal at the end of the day is to generate as much revenue as we can.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6" name="Shape 5736"/>
        <p:cNvGrpSpPr/>
        <p:nvPr/>
      </p:nvGrpSpPr>
      <p:grpSpPr>
        <a:xfrm>
          <a:off x="0" y="0"/>
          <a:ext cx="0" cy="0"/>
          <a:chOff x="0" y="0"/>
          <a:chExt cx="0" cy="0"/>
        </a:xfrm>
      </p:grpSpPr>
      <p:sp>
        <p:nvSpPr>
          <p:cNvPr id="5737" name="Google Shape;5737;ga367828f97_0_6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8" name="Google Shape;5738;ga367828f97_0_6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31,234 Tracks obtained from spotify. Each track was analyzed in regards to several features. We then built five different models to process these features and classify tracks as hits or flops. We then tried to fine-tune each model by adjusting parameters. Here are the models we ended up with.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2" name="Shape 5742"/>
        <p:cNvGrpSpPr/>
        <p:nvPr/>
      </p:nvGrpSpPr>
      <p:grpSpPr>
        <a:xfrm>
          <a:off x="0" y="0"/>
          <a:ext cx="0" cy="0"/>
          <a:chOff x="0" y="0"/>
          <a:chExt cx="0" cy="0"/>
        </a:xfrm>
      </p:grpSpPr>
      <p:sp>
        <p:nvSpPr>
          <p:cNvPr id="5743" name="Google Shape;5743;gae806ff2bd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4" name="Google Shape;5744;gae806ff2bd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takes our features and calculates the probability that the track is a hit or flop, then separates the two classes based on that probability.</a:t>
            </a:r>
            <a:endParaRPr/>
          </a:p>
          <a:p>
            <a:pPr indent="0" lvl="0" marL="0" rtl="0" algn="l">
              <a:spcBef>
                <a:spcPts val="0"/>
              </a:spcBef>
              <a:spcAft>
                <a:spcPts val="0"/>
              </a:spcAft>
              <a:buNone/>
            </a:pPr>
            <a:r>
              <a:rPr lang="en"/>
              <a:t>75.9% Efficacy in separating hits from flops.</a:t>
            </a:r>
            <a:endParaRPr/>
          </a:p>
          <a:p>
            <a:pPr indent="0" lvl="0" marL="0" rtl="0" algn="l">
              <a:spcBef>
                <a:spcPts val="0"/>
              </a:spcBef>
              <a:spcAft>
                <a:spcPts val="0"/>
              </a:spcAft>
              <a:buNone/>
            </a:pPr>
            <a:r>
              <a:rPr lang="en"/>
              <a:t>Correctly identified 82% of hits, but only 69% of flops.</a:t>
            </a:r>
            <a:endParaRPr/>
          </a:p>
          <a:p>
            <a:pPr indent="0" lvl="0" marL="0" rtl="0" algn="l">
              <a:spcBef>
                <a:spcPts val="0"/>
              </a:spcBef>
              <a:spcAft>
                <a:spcPts val="0"/>
              </a:spcAft>
              <a:buNone/>
            </a:pPr>
            <a:r>
              <a:rPr lang="en"/>
              <a:t>Good baseline model.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9" name="Shape 5749"/>
        <p:cNvGrpSpPr/>
        <p:nvPr/>
      </p:nvGrpSpPr>
      <p:grpSpPr>
        <a:xfrm>
          <a:off x="0" y="0"/>
          <a:ext cx="0" cy="0"/>
          <a:chOff x="0" y="0"/>
          <a:chExt cx="0" cy="0"/>
        </a:xfrm>
      </p:grpSpPr>
      <p:sp>
        <p:nvSpPr>
          <p:cNvPr id="5750" name="Google Shape;5750;gae806ff2bd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1" name="Google Shape;5751;gae806ff2bd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KNN model assigns each data point a theoretical position in space, then calculates the closest ‘neighbors’ (other points) to that point. Then based on how many neighbors are hits, the model assigns that point as hit or flop.</a:t>
            </a:r>
            <a:endParaRPr/>
          </a:p>
          <a:p>
            <a:pPr indent="0" lvl="0" marL="0" rtl="0" algn="l">
              <a:spcBef>
                <a:spcPts val="0"/>
              </a:spcBef>
              <a:spcAft>
                <a:spcPts val="0"/>
              </a:spcAft>
              <a:buNone/>
            </a:pPr>
            <a:r>
              <a:rPr lang="en"/>
              <a:t>79% efficacy of separating hits from flops.</a:t>
            </a:r>
            <a:endParaRPr/>
          </a:p>
          <a:p>
            <a:pPr indent="0" lvl="0" marL="0" rtl="0" algn="l">
              <a:spcBef>
                <a:spcPts val="0"/>
              </a:spcBef>
              <a:spcAft>
                <a:spcPts val="0"/>
              </a:spcAft>
              <a:buNone/>
            </a:pPr>
            <a:r>
              <a:rPr lang="en"/>
              <a:t>90% of hits correctly identified, but only 63% of flops.</a:t>
            </a:r>
            <a:endParaRPr/>
          </a:p>
          <a:p>
            <a:pPr indent="0" lvl="0" marL="0" rtl="0" algn="l">
              <a:spcBef>
                <a:spcPts val="0"/>
              </a:spcBef>
              <a:spcAft>
                <a:spcPts val="0"/>
              </a:spcAft>
              <a:buNone/>
            </a:pPr>
            <a:r>
              <a:rPr lang="en"/>
              <a:t>Best model for predicting hits, but worst for predicting flops.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6" name="Shape 5756"/>
        <p:cNvGrpSpPr/>
        <p:nvPr/>
      </p:nvGrpSpPr>
      <p:grpSpPr>
        <a:xfrm>
          <a:off x="0" y="0"/>
          <a:ext cx="0" cy="0"/>
          <a:chOff x="0" y="0"/>
          <a:chExt cx="0" cy="0"/>
        </a:xfrm>
      </p:grpSpPr>
      <p:sp>
        <p:nvSpPr>
          <p:cNvPr id="5757" name="Google Shape;5757;gae806ff2bd_0_5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8" name="Google Shape;5758;gae806ff2bd_0_5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 models assign each data point a theoretical space similar to a KNN model, but instead of looking at neighbors, the SVM model tries to draw a line that completely separates the two sides. It labels all points on one side as hits, and the other as flops.</a:t>
            </a:r>
            <a:endParaRPr/>
          </a:p>
          <a:p>
            <a:pPr indent="0" lvl="0" marL="0" rtl="0" algn="l">
              <a:spcBef>
                <a:spcPts val="0"/>
              </a:spcBef>
              <a:spcAft>
                <a:spcPts val="0"/>
              </a:spcAft>
              <a:buNone/>
            </a:pPr>
            <a:r>
              <a:rPr lang="en"/>
              <a:t>80% efficacy in separating hits from flops. </a:t>
            </a:r>
            <a:endParaRPr/>
          </a:p>
          <a:p>
            <a:pPr indent="0" lvl="0" marL="0" rtl="0" algn="l">
              <a:spcBef>
                <a:spcPts val="0"/>
              </a:spcBef>
              <a:spcAft>
                <a:spcPts val="0"/>
              </a:spcAft>
              <a:buNone/>
            </a:pPr>
            <a:r>
              <a:rPr lang="en"/>
              <a:t>87% of hits correctly identified, 71% of flops correctly identified.</a:t>
            </a:r>
            <a:endParaRPr/>
          </a:p>
          <a:p>
            <a:pPr indent="0" lvl="0" marL="0" rtl="0" algn="l">
              <a:spcBef>
                <a:spcPts val="0"/>
              </a:spcBef>
              <a:spcAft>
                <a:spcPts val="0"/>
              </a:spcAft>
              <a:buNone/>
            </a:pPr>
            <a:r>
              <a:rPr lang="en"/>
              <a:t>Best overall model.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3" name="Shape 5763"/>
        <p:cNvGrpSpPr/>
        <p:nvPr/>
      </p:nvGrpSpPr>
      <p:grpSpPr>
        <a:xfrm>
          <a:off x="0" y="0"/>
          <a:ext cx="0" cy="0"/>
          <a:chOff x="0" y="0"/>
          <a:chExt cx="0" cy="0"/>
        </a:xfrm>
      </p:grpSpPr>
      <p:sp>
        <p:nvSpPr>
          <p:cNvPr id="5764" name="Google Shape;5764;gae806ff2bd_0_5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5" name="Google Shape;5765;gae806ff2bd_0_5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random forest model takes all data points and separates them on certain criteria. Then it takes those resulting sets and separates them again. It continues this process until it can’t distinguish between the sets or a designated depth is reached. All resulting sets are then labelled as hits or flops.</a:t>
            </a:r>
            <a:endParaRPr/>
          </a:p>
          <a:p>
            <a:pPr indent="0" lvl="0" marL="0" rtl="0" algn="l">
              <a:spcBef>
                <a:spcPts val="0"/>
              </a:spcBef>
              <a:spcAft>
                <a:spcPts val="0"/>
              </a:spcAft>
              <a:buNone/>
            </a:pPr>
            <a:r>
              <a:rPr lang="en"/>
              <a:t>78.4% efficacy in separating hits from flops.</a:t>
            </a:r>
            <a:endParaRPr/>
          </a:p>
          <a:p>
            <a:pPr indent="0" lvl="0" marL="0" rtl="0" algn="l">
              <a:spcBef>
                <a:spcPts val="0"/>
              </a:spcBef>
              <a:spcAft>
                <a:spcPts val="0"/>
              </a:spcAft>
              <a:buNone/>
            </a:pPr>
            <a:r>
              <a:rPr lang="en"/>
              <a:t>82% of hits identified correctly, 74% of flops correctly identified.</a:t>
            </a:r>
            <a:endParaRPr/>
          </a:p>
          <a:p>
            <a:pPr indent="0" lvl="0" marL="0" rtl="0" algn="l">
              <a:spcBef>
                <a:spcPts val="0"/>
              </a:spcBef>
              <a:spcAft>
                <a:spcPts val="0"/>
              </a:spcAft>
              <a:buNone/>
            </a:pPr>
            <a:r>
              <a:rPr lang="en"/>
              <a:t>Good model overall and best model for predicting flops.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0" name="Shape 5770"/>
        <p:cNvGrpSpPr/>
        <p:nvPr/>
      </p:nvGrpSpPr>
      <p:grpSpPr>
        <a:xfrm>
          <a:off x="0" y="0"/>
          <a:ext cx="0" cy="0"/>
          <a:chOff x="0" y="0"/>
          <a:chExt cx="0" cy="0"/>
        </a:xfrm>
      </p:grpSpPr>
      <p:sp>
        <p:nvSpPr>
          <p:cNvPr id="5771" name="Google Shape;5771;gae806ff2bd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2" name="Google Shape;5772;gae806ff2bd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Adaboost combines many low-level classification techniques, and gradually improves on each before ultimately classifying each datapoint as a hit or flop. Effectively, it learns from each model, then improves it for the next iteration.</a:t>
            </a:r>
            <a:endParaRPr/>
          </a:p>
          <a:p>
            <a:pPr indent="0" lvl="0" marL="0" rtl="0" algn="l">
              <a:spcBef>
                <a:spcPts val="0"/>
              </a:spcBef>
              <a:spcAft>
                <a:spcPts val="0"/>
              </a:spcAft>
              <a:buNone/>
            </a:pPr>
            <a:r>
              <a:rPr lang="en"/>
              <a:t>78.7% efficacy in separating hits from flops.</a:t>
            </a:r>
            <a:endParaRPr/>
          </a:p>
          <a:p>
            <a:pPr indent="0" lvl="0" marL="0" rtl="0" algn="l">
              <a:spcBef>
                <a:spcPts val="0"/>
              </a:spcBef>
              <a:spcAft>
                <a:spcPts val="0"/>
              </a:spcAft>
              <a:buNone/>
            </a:pPr>
            <a:r>
              <a:rPr lang="en"/>
              <a:t>86% of hits correctly identified, but only 70% of flops.</a:t>
            </a:r>
            <a:endParaRPr/>
          </a:p>
          <a:p>
            <a:pPr indent="0" lvl="0" marL="0" rtl="0" algn="l">
              <a:spcBef>
                <a:spcPts val="0"/>
              </a:spcBef>
              <a:spcAft>
                <a:spcPts val="0"/>
              </a:spcAft>
              <a:buNone/>
            </a:pPr>
            <a:r>
              <a:rPr lang="en"/>
              <a:t>Serviceable model, but the SVM is more accurate overall, the random forest is better at identifying flops and the KNN is better at identifying hits.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564930" y="-325751"/>
            <a:ext cx="9813560" cy="6264446"/>
            <a:chOff x="238125" y="577800"/>
            <a:chExt cx="7140250" cy="4557950"/>
          </a:xfrm>
        </p:grpSpPr>
        <p:sp>
          <p:nvSpPr>
            <p:cNvPr id="10" name="Google Shape;10;p2"/>
            <p:cNvSpPr/>
            <p:nvPr/>
          </p:nvSpPr>
          <p:spPr>
            <a:xfrm>
              <a:off x="6168950" y="2174400"/>
              <a:ext cx="1202125" cy="511575"/>
            </a:xfrm>
            <a:custGeom>
              <a:rect b="b" l="l" r="r" t="t"/>
              <a:pathLst>
                <a:path extrusionOk="0" h="20463" w="48085">
                  <a:moveTo>
                    <a:pt x="47792" y="1"/>
                  </a:moveTo>
                  <a:lnTo>
                    <a:pt x="1" y="19187"/>
                  </a:lnTo>
                  <a:lnTo>
                    <a:pt x="118" y="19304"/>
                  </a:lnTo>
                  <a:lnTo>
                    <a:pt x="48084" y="20463"/>
                  </a:lnTo>
                  <a:lnTo>
                    <a:pt x="47792"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6161650" y="2657000"/>
              <a:ext cx="1216725" cy="2478750"/>
            </a:xfrm>
            <a:custGeom>
              <a:rect b="b" l="l" r="r" t="t"/>
              <a:pathLst>
                <a:path extrusionOk="0" h="99150" w="48669">
                  <a:moveTo>
                    <a:pt x="0" y="0"/>
                  </a:moveTo>
                  <a:lnTo>
                    <a:pt x="48669" y="99150"/>
                  </a:lnTo>
                  <a:lnTo>
                    <a:pt x="47499" y="42117"/>
                  </a:lnTo>
                  <a:lnTo>
                    <a:pt x="410"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159600" y="649725"/>
              <a:ext cx="1189525" cy="2002325"/>
            </a:xfrm>
            <a:custGeom>
              <a:rect b="b" l="l" r="r" t="t"/>
              <a:pathLst>
                <a:path extrusionOk="0" h="80093" w="47581">
                  <a:moveTo>
                    <a:pt x="47288" y="1"/>
                  </a:moveTo>
                  <a:lnTo>
                    <a:pt x="1" y="212"/>
                  </a:lnTo>
                  <a:lnTo>
                    <a:pt x="82" y="79894"/>
                  </a:lnTo>
                  <a:lnTo>
                    <a:pt x="293" y="80092"/>
                  </a:lnTo>
                  <a:lnTo>
                    <a:pt x="47581" y="39930"/>
                  </a:lnTo>
                  <a:lnTo>
                    <a:pt x="47288"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39600" y="2657000"/>
              <a:ext cx="5812125" cy="871000"/>
            </a:xfrm>
            <a:custGeom>
              <a:rect b="b" l="l" r="r" t="t"/>
              <a:pathLst>
                <a:path extrusionOk="0" h="34840" w="232485">
                  <a:moveTo>
                    <a:pt x="232485" y="0"/>
                  </a:moveTo>
                  <a:lnTo>
                    <a:pt x="1" y="269"/>
                  </a:lnTo>
                  <a:lnTo>
                    <a:pt x="47" y="34840"/>
                  </a:lnTo>
                  <a:lnTo>
                    <a:pt x="26511" y="30897"/>
                  </a:lnTo>
                  <a:lnTo>
                    <a:pt x="53337" y="32255"/>
                  </a:lnTo>
                  <a:lnTo>
                    <a:pt x="138073" y="19608"/>
                  </a:lnTo>
                  <a:lnTo>
                    <a:pt x="157131" y="11407"/>
                  </a:lnTo>
                  <a:lnTo>
                    <a:pt x="231713" y="281"/>
                  </a:lnTo>
                  <a:lnTo>
                    <a:pt x="232485"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330150" y="2657000"/>
              <a:ext cx="1833875" cy="2012250"/>
            </a:xfrm>
            <a:custGeom>
              <a:rect b="b" l="l" r="r" t="t"/>
              <a:pathLst>
                <a:path extrusionOk="0" h="80490" w="73355">
                  <a:moveTo>
                    <a:pt x="73260" y="0"/>
                  </a:moveTo>
                  <a:lnTo>
                    <a:pt x="72582" y="281"/>
                  </a:lnTo>
                  <a:lnTo>
                    <a:pt x="35274" y="37519"/>
                  </a:lnTo>
                  <a:lnTo>
                    <a:pt x="35285" y="45287"/>
                  </a:lnTo>
                  <a:lnTo>
                    <a:pt x="1" y="80490"/>
                  </a:lnTo>
                  <a:lnTo>
                    <a:pt x="1" y="80490"/>
                  </a:lnTo>
                  <a:lnTo>
                    <a:pt x="73354" y="80408"/>
                  </a:lnTo>
                  <a:lnTo>
                    <a:pt x="73260"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715075" y="659400"/>
              <a:ext cx="2399800" cy="1996450"/>
            </a:xfrm>
            <a:custGeom>
              <a:rect b="b" l="l" r="r" t="t"/>
              <a:pathLst>
                <a:path extrusionOk="0" h="79858" w="95992">
                  <a:moveTo>
                    <a:pt x="69540" y="0"/>
                  </a:moveTo>
                  <a:lnTo>
                    <a:pt x="10799" y="70"/>
                  </a:lnTo>
                  <a:lnTo>
                    <a:pt x="1" y="643"/>
                  </a:lnTo>
                  <a:lnTo>
                    <a:pt x="60146" y="53722"/>
                  </a:lnTo>
                  <a:lnTo>
                    <a:pt x="69598" y="53710"/>
                  </a:lnTo>
                  <a:lnTo>
                    <a:pt x="95910" y="79858"/>
                  </a:lnTo>
                  <a:lnTo>
                    <a:pt x="95992" y="79764"/>
                  </a:lnTo>
                  <a:lnTo>
                    <a:pt x="74477" y="27341"/>
                  </a:lnTo>
                  <a:lnTo>
                    <a:pt x="74477" y="27329"/>
                  </a:lnTo>
                  <a:lnTo>
                    <a:pt x="77027" y="18531"/>
                  </a:lnTo>
                  <a:lnTo>
                    <a:pt x="69540"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401575" y="660850"/>
              <a:ext cx="4757175" cy="1989150"/>
            </a:xfrm>
            <a:custGeom>
              <a:rect b="b" l="l" r="r" t="t"/>
              <a:pathLst>
                <a:path extrusionOk="0" h="79566" w="190287">
                  <a:moveTo>
                    <a:pt x="103362" y="1"/>
                  </a:moveTo>
                  <a:lnTo>
                    <a:pt x="1" y="328"/>
                  </a:lnTo>
                  <a:lnTo>
                    <a:pt x="190286" y="79566"/>
                  </a:lnTo>
                  <a:lnTo>
                    <a:pt x="163893" y="53500"/>
                  </a:lnTo>
                  <a:lnTo>
                    <a:pt x="154440" y="53512"/>
                  </a:lnTo>
                  <a:lnTo>
                    <a:pt x="103362"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158725" y="654700"/>
              <a:ext cx="360075" cy="1995300"/>
            </a:xfrm>
            <a:custGeom>
              <a:rect b="b" l="l" r="r" t="t"/>
              <a:pathLst>
                <a:path extrusionOk="0" h="79812" w="14403">
                  <a:moveTo>
                    <a:pt x="14402" y="1"/>
                  </a:moveTo>
                  <a:lnTo>
                    <a:pt x="36" y="13"/>
                  </a:lnTo>
                  <a:lnTo>
                    <a:pt x="0" y="79812"/>
                  </a:lnTo>
                  <a:lnTo>
                    <a:pt x="14402"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154750" y="2075550"/>
              <a:ext cx="1190875" cy="574600"/>
            </a:xfrm>
            <a:custGeom>
              <a:rect b="b" l="l" r="r" t="t"/>
              <a:pathLst>
                <a:path extrusionOk="0" h="22984" w="47635">
                  <a:moveTo>
                    <a:pt x="47623" y="1"/>
                  </a:moveTo>
                  <a:cubicBezTo>
                    <a:pt x="47623" y="1"/>
                    <a:pt x="16489" y="15638"/>
                    <a:pt x="4652" y="21115"/>
                  </a:cubicBezTo>
                  <a:lnTo>
                    <a:pt x="4652" y="21115"/>
                  </a:lnTo>
                  <a:cubicBezTo>
                    <a:pt x="16491" y="16736"/>
                    <a:pt x="47634" y="6189"/>
                    <a:pt x="47634" y="6189"/>
                  </a:cubicBezTo>
                  <a:lnTo>
                    <a:pt x="47623" y="1"/>
                  </a:lnTo>
                  <a:close/>
                  <a:moveTo>
                    <a:pt x="4652" y="21115"/>
                  </a:moveTo>
                  <a:lnTo>
                    <a:pt x="4652" y="21115"/>
                  </a:lnTo>
                  <a:cubicBezTo>
                    <a:pt x="1744" y="22191"/>
                    <a:pt x="0" y="22894"/>
                    <a:pt x="171" y="22978"/>
                  </a:cubicBezTo>
                  <a:cubicBezTo>
                    <a:pt x="179" y="22981"/>
                    <a:pt x="190" y="22983"/>
                    <a:pt x="205" y="22983"/>
                  </a:cubicBezTo>
                  <a:cubicBezTo>
                    <a:pt x="496" y="22983"/>
                    <a:pt x="2139" y="22278"/>
                    <a:pt x="4652" y="21115"/>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158725" y="2649975"/>
              <a:ext cx="1219650" cy="2485775"/>
            </a:xfrm>
            <a:custGeom>
              <a:rect b="b" l="l" r="r" t="t"/>
              <a:pathLst>
                <a:path extrusionOk="0" h="99431" w="48786">
                  <a:moveTo>
                    <a:pt x="0" y="1"/>
                  </a:moveTo>
                  <a:lnTo>
                    <a:pt x="28944" y="80654"/>
                  </a:lnTo>
                  <a:lnTo>
                    <a:pt x="48786" y="99431"/>
                  </a:lnTo>
                  <a:lnTo>
                    <a:pt x="0"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817450" y="2649975"/>
              <a:ext cx="2341300" cy="2032450"/>
            </a:xfrm>
            <a:custGeom>
              <a:rect b="b" l="l" r="r" t="t"/>
              <a:pathLst>
                <a:path extrusionOk="0" h="81298" w="93652">
                  <a:moveTo>
                    <a:pt x="93651" y="1"/>
                  </a:moveTo>
                  <a:lnTo>
                    <a:pt x="0" y="81297"/>
                  </a:lnTo>
                  <a:lnTo>
                    <a:pt x="8634" y="80782"/>
                  </a:lnTo>
                  <a:lnTo>
                    <a:pt x="20509" y="80771"/>
                  </a:lnTo>
                  <a:lnTo>
                    <a:pt x="55793" y="45568"/>
                  </a:lnTo>
                  <a:lnTo>
                    <a:pt x="55782" y="37800"/>
                  </a:lnTo>
                  <a:lnTo>
                    <a:pt x="93651"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327200" y="2649975"/>
              <a:ext cx="831550" cy="2026300"/>
            </a:xfrm>
            <a:custGeom>
              <a:rect b="b" l="l" r="r" t="t"/>
              <a:pathLst>
                <a:path extrusionOk="0" h="81052" w="33262">
                  <a:moveTo>
                    <a:pt x="33261" y="1"/>
                  </a:moveTo>
                  <a:lnTo>
                    <a:pt x="1" y="80923"/>
                  </a:lnTo>
                  <a:lnTo>
                    <a:pt x="12414" y="81051"/>
                  </a:lnTo>
                  <a:lnTo>
                    <a:pt x="33261"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619125" y="651775"/>
              <a:ext cx="1539625" cy="1998225"/>
            </a:xfrm>
            <a:custGeom>
              <a:rect b="b" l="l" r="r" t="t"/>
              <a:pathLst>
                <a:path extrusionOk="0" h="79929" w="61585">
                  <a:moveTo>
                    <a:pt x="12027" y="1"/>
                  </a:moveTo>
                  <a:lnTo>
                    <a:pt x="1" y="13"/>
                  </a:lnTo>
                  <a:lnTo>
                    <a:pt x="61584" y="79929"/>
                  </a:lnTo>
                  <a:lnTo>
                    <a:pt x="12027"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497425" y="655575"/>
              <a:ext cx="661325" cy="1994425"/>
            </a:xfrm>
            <a:custGeom>
              <a:rect b="b" l="l" r="r" t="t"/>
              <a:pathLst>
                <a:path extrusionOk="0" h="79777" w="26453">
                  <a:moveTo>
                    <a:pt x="9688" y="1"/>
                  </a:moveTo>
                  <a:lnTo>
                    <a:pt x="1" y="13"/>
                  </a:lnTo>
                  <a:lnTo>
                    <a:pt x="7488" y="18544"/>
                  </a:lnTo>
                  <a:lnTo>
                    <a:pt x="4938" y="27342"/>
                  </a:lnTo>
                  <a:lnTo>
                    <a:pt x="26452" y="79777"/>
                  </a:lnTo>
                  <a:lnTo>
                    <a:pt x="7886" y="28792"/>
                  </a:lnTo>
                  <a:lnTo>
                    <a:pt x="12870" y="17713"/>
                  </a:lnTo>
                  <a:lnTo>
                    <a:pt x="9688"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38125" y="2419225"/>
              <a:ext cx="5920625" cy="420300"/>
            </a:xfrm>
            <a:custGeom>
              <a:rect b="b" l="l" r="r" t="t"/>
              <a:pathLst>
                <a:path extrusionOk="0" h="16812" w="236825">
                  <a:moveTo>
                    <a:pt x="1614" y="0"/>
                  </a:moveTo>
                  <a:lnTo>
                    <a:pt x="0" y="16812"/>
                  </a:lnTo>
                  <a:lnTo>
                    <a:pt x="108450" y="13068"/>
                  </a:lnTo>
                  <a:lnTo>
                    <a:pt x="100612" y="9827"/>
                  </a:lnTo>
                  <a:lnTo>
                    <a:pt x="236824" y="9231"/>
                  </a:lnTo>
                  <a:lnTo>
                    <a:pt x="1614" y="0"/>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32950" y="577800"/>
              <a:ext cx="6431025" cy="2098225"/>
            </a:xfrm>
            <a:custGeom>
              <a:rect b="b" l="l" r="r" t="t"/>
              <a:pathLst>
                <a:path extrusionOk="0" h="83929" w="257241">
                  <a:moveTo>
                    <a:pt x="257240" y="0"/>
                  </a:moveTo>
                  <a:lnTo>
                    <a:pt x="233339" y="47124"/>
                  </a:lnTo>
                  <a:lnTo>
                    <a:pt x="233245" y="47299"/>
                  </a:lnTo>
                  <a:lnTo>
                    <a:pt x="233304" y="47498"/>
                  </a:lnTo>
                  <a:lnTo>
                    <a:pt x="236230" y="57745"/>
                  </a:lnTo>
                  <a:lnTo>
                    <a:pt x="236230" y="57745"/>
                  </a:lnTo>
                  <a:lnTo>
                    <a:pt x="220609" y="81839"/>
                  </a:lnTo>
                  <a:lnTo>
                    <a:pt x="220609" y="81839"/>
                  </a:lnTo>
                  <a:lnTo>
                    <a:pt x="164673" y="68784"/>
                  </a:lnTo>
                  <a:lnTo>
                    <a:pt x="164673" y="68784"/>
                  </a:lnTo>
                  <a:lnTo>
                    <a:pt x="166912" y="67047"/>
                  </a:lnTo>
                  <a:lnTo>
                    <a:pt x="169403" y="65117"/>
                  </a:lnTo>
                  <a:lnTo>
                    <a:pt x="166327" y="64274"/>
                  </a:lnTo>
                  <a:lnTo>
                    <a:pt x="7898" y="5218"/>
                  </a:lnTo>
                  <a:lnTo>
                    <a:pt x="1" y="5218"/>
                  </a:lnTo>
                  <a:lnTo>
                    <a:pt x="162764" y="66310"/>
                  </a:lnTo>
                  <a:lnTo>
                    <a:pt x="162764" y="66310"/>
                  </a:lnTo>
                  <a:lnTo>
                    <a:pt x="160243" y="68346"/>
                  </a:lnTo>
                  <a:lnTo>
                    <a:pt x="157739" y="70370"/>
                  </a:lnTo>
                  <a:lnTo>
                    <a:pt x="160863" y="71036"/>
                  </a:lnTo>
                  <a:lnTo>
                    <a:pt x="220833" y="83788"/>
                  </a:lnTo>
                  <a:lnTo>
                    <a:pt x="221476" y="83929"/>
                  </a:lnTo>
                  <a:lnTo>
                    <a:pt x="221815" y="83379"/>
                  </a:lnTo>
                  <a:lnTo>
                    <a:pt x="237445" y="58191"/>
                  </a:lnTo>
                  <a:lnTo>
                    <a:pt x="237609" y="57934"/>
                  </a:lnTo>
                  <a:lnTo>
                    <a:pt x="237527" y="57676"/>
                  </a:lnTo>
                  <a:lnTo>
                    <a:pt x="234371" y="47405"/>
                  </a:lnTo>
                  <a:lnTo>
                    <a:pt x="257240" y="0"/>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229875" y="2618975"/>
              <a:ext cx="4471700" cy="2377850"/>
            </a:xfrm>
            <a:custGeom>
              <a:rect b="b" l="l" r="r" t="t"/>
              <a:pathLst>
                <a:path extrusionOk="0" h="95114" w="178868">
                  <a:moveTo>
                    <a:pt x="157658" y="0"/>
                  </a:moveTo>
                  <a:lnTo>
                    <a:pt x="156008" y="737"/>
                  </a:lnTo>
                  <a:lnTo>
                    <a:pt x="115365" y="19046"/>
                  </a:lnTo>
                  <a:lnTo>
                    <a:pt x="114979" y="19222"/>
                  </a:lnTo>
                  <a:lnTo>
                    <a:pt x="114722" y="19538"/>
                  </a:lnTo>
                  <a:lnTo>
                    <a:pt x="109107" y="26623"/>
                  </a:lnTo>
                  <a:lnTo>
                    <a:pt x="109107" y="26623"/>
                  </a:lnTo>
                  <a:lnTo>
                    <a:pt x="29108" y="59888"/>
                  </a:lnTo>
                  <a:lnTo>
                    <a:pt x="24850" y="61654"/>
                  </a:lnTo>
                  <a:lnTo>
                    <a:pt x="29061" y="63561"/>
                  </a:lnTo>
                  <a:lnTo>
                    <a:pt x="35752" y="66582"/>
                  </a:lnTo>
                  <a:lnTo>
                    <a:pt x="35752" y="66582"/>
                  </a:lnTo>
                  <a:lnTo>
                    <a:pt x="1" y="81332"/>
                  </a:lnTo>
                  <a:lnTo>
                    <a:pt x="3253" y="85719"/>
                  </a:lnTo>
                  <a:lnTo>
                    <a:pt x="43065" y="68592"/>
                  </a:lnTo>
                  <a:lnTo>
                    <a:pt x="47522" y="66673"/>
                  </a:lnTo>
                  <a:lnTo>
                    <a:pt x="43124" y="64766"/>
                  </a:lnTo>
                  <a:lnTo>
                    <a:pt x="36117" y="61727"/>
                  </a:lnTo>
                  <a:lnTo>
                    <a:pt x="36117" y="61727"/>
                  </a:lnTo>
                  <a:lnTo>
                    <a:pt x="111528" y="29049"/>
                  </a:lnTo>
                  <a:lnTo>
                    <a:pt x="112019" y="28839"/>
                  </a:lnTo>
                  <a:lnTo>
                    <a:pt x="112277" y="28488"/>
                  </a:lnTo>
                  <a:lnTo>
                    <a:pt x="117738" y="21276"/>
                  </a:lnTo>
                  <a:lnTo>
                    <a:pt x="117738" y="21276"/>
                  </a:lnTo>
                  <a:lnTo>
                    <a:pt x="155902" y="3328"/>
                  </a:lnTo>
                  <a:lnTo>
                    <a:pt x="155902" y="3328"/>
                  </a:lnTo>
                  <a:lnTo>
                    <a:pt x="177438" y="60073"/>
                  </a:lnTo>
                  <a:lnTo>
                    <a:pt x="168210" y="70253"/>
                  </a:lnTo>
                  <a:lnTo>
                    <a:pt x="168105" y="70370"/>
                  </a:lnTo>
                  <a:lnTo>
                    <a:pt x="168116" y="70499"/>
                  </a:lnTo>
                  <a:lnTo>
                    <a:pt x="173615" y="95113"/>
                  </a:lnTo>
                  <a:lnTo>
                    <a:pt x="169133" y="70552"/>
                  </a:lnTo>
                  <a:lnTo>
                    <a:pt x="178692" y="60449"/>
                  </a:lnTo>
                  <a:lnTo>
                    <a:pt x="178868" y="60262"/>
                  </a:lnTo>
                  <a:lnTo>
                    <a:pt x="178786" y="60028"/>
                  </a:lnTo>
                  <a:lnTo>
                    <a:pt x="158137" y="1369"/>
                  </a:lnTo>
                  <a:lnTo>
                    <a:pt x="157658" y="0"/>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725575" y="2649975"/>
              <a:ext cx="1433175" cy="2154100"/>
            </a:xfrm>
            <a:custGeom>
              <a:rect b="b" l="l" r="r" t="t"/>
              <a:pathLst>
                <a:path extrusionOk="0" h="86164" w="57327">
                  <a:moveTo>
                    <a:pt x="57326" y="1"/>
                  </a:moveTo>
                  <a:lnTo>
                    <a:pt x="28874" y="38514"/>
                  </a:lnTo>
                  <a:lnTo>
                    <a:pt x="28711" y="38736"/>
                  </a:lnTo>
                  <a:lnTo>
                    <a:pt x="28711" y="39028"/>
                  </a:lnTo>
                  <a:lnTo>
                    <a:pt x="28553" y="48282"/>
                  </a:lnTo>
                  <a:lnTo>
                    <a:pt x="1" y="83847"/>
                  </a:lnTo>
                  <a:lnTo>
                    <a:pt x="3019" y="86164"/>
                  </a:lnTo>
                  <a:lnTo>
                    <a:pt x="30442" y="49300"/>
                  </a:lnTo>
                  <a:lnTo>
                    <a:pt x="30664" y="48996"/>
                  </a:lnTo>
                  <a:lnTo>
                    <a:pt x="30664" y="48657"/>
                  </a:lnTo>
                  <a:lnTo>
                    <a:pt x="30471" y="39301"/>
                  </a:lnTo>
                  <a:lnTo>
                    <a:pt x="30471" y="39301"/>
                  </a:lnTo>
                  <a:lnTo>
                    <a:pt x="57326"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269600" y="2975275"/>
              <a:ext cx="38550" cy="28625"/>
            </a:xfrm>
            <a:custGeom>
              <a:rect b="b" l="l" r="r" t="t"/>
              <a:pathLst>
                <a:path extrusionOk="0" h="1145" w="1542">
                  <a:moveTo>
                    <a:pt x="773" y="1"/>
                  </a:moveTo>
                  <a:cubicBezTo>
                    <a:pt x="630" y="1"/>
                    <a:pt x="489" y="53"/>
                    <a:pt x="375" y="162"/>
                  </a:cubicBezTo>
                  <a:cubicBezTo>
                    <a:pt x="0" y="513"/>
                    <a:pt x="246" y="1133"/>
                    <a:pt x="761" y="1144"/>
                  </a:cubicBezTo>
                  <a:cubicBezTo>
                    <a:pt x="766" y="1144"/>
                    <a:pt x="770" y="1145"/>
                    <a:pt x="775" y="1145"/>
                  </a:cubicBezTo>
                  <a:cubicBezTo>
                    <a:pt x="1281" y="1145"/>
                    <a:pt x="1541" y="544"/>
                    <a:pt x="1194" y="173"/>
                  </a:cubicBezTo>
                  <a:cubicBezTo>
                    <a:pt x="1073" y="59"/>
                    <a:pt x="923" y="1"/>
                    <a:pt x="77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328100" y="2976200"/>
              <a:ext cx="30350" cy="28875"/>
            </a:xfrm>
            <a:custGeom>
              <a:rect b="b" l="l" r="r" t="t"/>
              <a:pathLst>
                <a:path extrusionOk="0" h="1155" w="1214">
                  <a:moveTo>
                    <a:pt x="628" y="1"/>
                  </a:moveTo>
                  <a:cubicBezTo>
                    <a:pt x="491" y="1"/>
                    <a:pt x="351" y="50"/>
                    <a:pt x="234" y="160"/>
                  </a:cubicBezTo>
                  <a:cubicBezTo>
                    <a:pt x="12" y="382"/>
                    <a:pt x="0" y="745"/>
                    <a:pt x="222" y="979"/>
                  </a:cubicBezTo>
                  <a:cubicBezTo>
                    <a:pt x="339" y="1100"/>
                    <a:pt x="486" y="1154"/>
                    <a:pt x="631" y="1154"/>
                  </a:cubicBezTo>
                  <a:cubicBezTo>
                    <a:pt x="919" y="1154"/>
                    <a:pt x="1197" y="936"/>
                    <a:pt x="1205" y="593"/>
                  </a:cubicBezTo>
                  <a:cubicBezTo>
                    <a:pt x="1213" y="239"/>
                    <a:pt x="928" y="1"/>
                    <a:pt x="62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330525" y="2921400"/>
              <a:ext cx="30350" cy="28850"/>
            </a:xfrm>
            <a:custGeom>
              <a:rect b="b" l="l" r="r" t="t"/>
              <a:pathLst>
                <a:path extrusionOk="0" h="1154" w="1214">
                  <a:moveTo>
                    <a:pt x="586" y="0"/>
                  </a:moveTo>
                  <a:cubicBezTo>
                    <a:pt x="294" y="0"/>
                    <a:pt x="16" y="219"/>
                    <a:pt x="8" y="562"/>
                  </a:cubicBezTo>
                  <a:cubicBezTo>
                    <a:pt x="0" y="916"/>
                    <a:pt x="291" y="1153"/>
                    <a:pt x="591" y="1153"/>
                  </a:cubicBezTo>
                  <a:cubicBezTo>
                    <a:pt x="728" y="1153"/>
                    <a:pt x="866" y="1104"/>
                    <a:pt x="979" y="995"/>
                  </a:cubicBezTo>
                  <a:cubicBezTo>
                    <a:pt x="1213" y="772"/>
                    <a:pt x="1213" y="410"/>
                    <a:pt x="1003" y="176"/>
                  </a:cubicBezTo>
                  <a:cubicBezTo>
                    <a:pt x="882" y="55"/>
                    <a:pt x="732" y="0"/>
                    <a:pt x="58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270775" y="2920475"/>
              <a:ext cx="38525" cy="28725"/>
            </a:xfrm>
            <a:custGeom>
              <a:rect b="b" l="l" r="r" t="t"/>
              <a:pathLst>
                <a:path extrusionOk="0" h="1149" w="1541">
                  <a:moveTo>
                    <a:pt x="777" y="1"/>
                  </a:moveTo>
                  <a:cubicBezTo>
                    <a:pt x="631" y="1"/>
                    <a:pt x="484" y="56"/>
                    <a:pt x="374" y="166"/>
                  </a:cubicBezTo>
                  <a:cubicBezTo>
                    <a:pt x="0" y="517"/>
                    <a:pt x="246" y="1137"/>
                    <a:pt x="760" y="1149"/>
                  </a:cubicBezTo>
                  <a:cubicBezTo>
                    <a:pt x="765" y="1149"/>
                    <a:pt x="770" y="1149"/>
                    <a:pt x="775" y="1149"/>
                  </a:cubicBezTo>
                  <a:cubicBezTo>
                    <a:pt x="1280" y="1149"/>
                    <a:pt x="1541" y="548"/>
                    <a:pt x="1182" y="178"/>
                  </a:cubicBezTo>
                  <a:cubicBezTo>
                    <a:pt x="1075" y="59"/>
                    <a:pt x="926" y="1"/>
                    <a:pt x="77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267850" y="3017800"/>
              <a:ext cx="36925" cy="31600"/>
            </a:xfrm>
            <a:custGeom>
              <a:rect b="b" l="l" r="r" t="t"/>
              <a:pathLst>
                <a:path extrusionOk="0" h="1264" w="1477">
                  <a:moveTo>
                    <a:pt x="718" y="0"/>
                  </a:moveTo>
                  <a:cubicBezTo>
                    <a:pt x="483" y="0"/>
                    <a:pt x="250" y="126"/>
                    <a:pt x="140" y="379"/>
                  </a:cubicBezTo>
                  <a:cubicBezTo>
                    <a:pt x="0" y="695"/>
                    <a:pt x="140" y="1070"/>
                    <a:pt x="456" y="1210"/>
                  </a:cubicBezTo>
                  <a:cubicBezTo>
                    <a:pt x="544" y="1247"/>
                    <a:pt x="632" y="1264"/>
                    <a:pt x="716" y="1264"/>
                  </a:cubicBezTo>
                  <a:cubicBezTo>
                    <a:pt x="1138" y="1264"/>
                    <a:pt x="1476" y="841"/>
                    <a:pt x="1310" y="403"/>
                  </a:cubicBezTo>
                  <a:cubicBezTo>
                    <a:pt x="1203" y="135"/>
                    <a:pt x="960" y="0"/>
                    <a:pt x="71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326325" y="3018925"/>
              <a:ext cx="38350" cy="31725"/>
            </a:xfrm>
            <a:custGeom>
              <a:rect b="b" l="l" r="r" t="t"/>
              <a:pathLst>
                <a:path extrusionOk="0" h="1269" w="1534">
                  <a:moveTo>
                    <a:pt x="756" y="0"/>
                  </a:moveTo>
                  <a:cubicBezTo>
                    <a:pt x="339" y="0"/>
                    <a:pt x="0" y="432"/>
                    <a:pt x="176" y="872"/>
                  </a:cubicBezTo>
                  <a:cubicBezTo>
                    <a:pt x="265" y="1121"/>
                    <a:pt x="503" y="1269"/>
                    <a:pt x="756" y="1269"/>
                  </a:cubicBezTo>
                  <a:cubicBezTo>
                    <a:pt x="835" y="1269"/>
                    <a:pt x="917" y="1254"/>
                    <a:pt x="995" y="1223"/>
                  </a:cubicBezTo>
                  <a:cubicBezTo>
                    <a:pt x="1510" y="1025"/>
                    <a:pt x="1533" y="276"/>
                    <a:pt x="1007" y="54"/>
                  </a:cubicBezTo>
                  <a:cubicBezTo>
                    <a:pt x="923" y="17"/>
                    <a:pt x="838" y="0"/>
                    <a:pt x="75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369325" y="2977925"/>
              <a:ext cx="38400" cy="31725"/>
            </a:xfrm>
            <a:custGeom>
              <a:rect b="b" l="l" r="r" t="t"/>
              <a:pathLst>
                <a:path extrusionOk="0" h="1269" w="1536">
                  <a:moveTo>
                    <a:pt x="765" y="1"/>
                  </a:moveTo>
                  <a:cubicBezTo>
                    <a:pt x="691" y="1"/>
                    <a:pt x="615" y="14"/>
                    <a:pt x="539" y="44"/>
                  </a:cubicBezTo>
                  <a:cubicBezTo>
                    <a:pt x="12" y="255"/>
                    <a:pt x="1" y="992"/>
                    <a:pt x="515" y="1214"/>
                  </a:cubicBezTo>
                  <a:cubicBezTo>
                    <a:pt x="598" y="1251"/>
                    <a:pt x="685" y="1268"/>
                    <a:pt x="770" y="1268"/>
                  </a:cubicBezTo>
                  <a:cubicBezTo>
                    <a:pt x="1011" y="1268"/>
                    <a:pt x="1242" y="1128"/>
                    <a:pt x="1346" y="886"/>
                  </a:cubicBezTo>
                  <a:cubicBezTo>
                    <a:pt x="1535" y="448"/>
                    <a:pt x="1190" y="1"/>
                    <a:pt x="76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370450" y="2918650"/>
              <a:ext cx="36925" cy="31625"/>
            </a:xfrm>
            <a:custGeom>
              <a:rect b="b" l="l" r="r" t="t"/>
              <a:pathLst>
                <a:path extrusionOk="0" h="1265" w="1477">
                  <a:moveTo>
                    <a:pt x="767" y="0"/>
                  </a:moveTo>
                  <a:cubicBezTo>
                    <a:pt x="533" y="0"/>
                    <a:pt x="299" y="126"/>
                    <a:pt x="190" y="379"/>
                  </a:cubicBezTo>
                  <a:cubicBezTo>
                    <a:pt x="0" y="818"/>
                    <a:pt x="337" y="1265"/>
                    <a:pt x="767" y="1265"/>
                  </a:cubicBezTo>
                  <a:cubicBezTo>
                    <a:pt x="841" y="1265"/>
                    <a:pt x="919" y="1251"/>
                    <a:pt x="997" y="1222"/>
                  </a:cubicBezTo>
                  <a:cubicBezTo>
                    <a:pt x="1313" y="1093"/>
                    <a:pt x="1477" y="730"/>
                    <a:pt x="1360" y="403"/>
                  </a:cubicBezTo>
                  <a:cubicBezTo>
                    <a:pt x="1252" y="135"/>
                    <a:pt x="1009" y="0"/>
                    <a:pt x="76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5329225" y="2875775"/>
              <a:ext cx="36900" cy="31725"/>
            </a:xfrm>
            <a:custGeom>
              <a:rect b="b" l="l" r="r" t="t"/>
              <a:pathLst>
                <a:path extrusionOk="0" h="1269" w="1476">
                  <a:moveTo>
                    <a:pt x="754" y="1"/>
                  </a:moveTo>
                  <a:cubicBezTo>
                    <a:pt x="335" y="1"/>
                    <a:pt x="1" y="429"/>
                    <a:pt x="166" y="866"/>
                  </a:cubicBezTo>
                  <a:cubicBezTo>
                    <a:pt x="273" y="1134"/>
                    <a:pt x="516" y="1268"/>
                    <a:pt x="760" y="1268"/>
                  </a:cubicBezTo>
                  <a:cubicBezTo>
                    <a:pt x="996" y="1268"/>
                    <a:pt x="1232" y="1142"/>
                    <a:pt x="1347" y="889"/>
                  </a:cubicBezTo>
                  <a:cubicBezTo>
                    <a:pt x="1476" y="573"/>
                    <a:pt x="1336" y="199"/>
                    <a:pt x="1020" y="59"/>
                  </a:cubicBezTo>
                  <a:cubicBezTo>
                    <a:pt x="930" y="19"/>
                    <a:pt x="840" y="1"/>
                    <a:pt x="75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269300" y="2874675"/>
              <a:ext cx="38400" cy="31700"/>
            </a:xfrm>
            <a:custGeom>
              <a:rect b="b" l="l" r="r" t="t"/>
              <a:pathLst>
                <a:path extrusionOk="0" h="1268" w="1536">
                  <a:moveTo>
                    <a:pt x="776" y="0"/>
                  </a:moveTo>
                  <a:cubicBezTo>
                    <a:pt x="700" y="0"/>
                    <a:pt x="624" y="14"/>
                    <a:pt x="550" y="44"/>
                  </a:cubicBezTo>
                  <a:cubicBezTo>
                    <a:pt x="24" y="255"/>
                    <a:pt x="1" y="992"/>
                    <a:pt x="527" y="1214"/>
                  </a:cubicBezTo>
                  <a:cubicBezTo>
                    <a:pt x="612" y="1251"/>
                    <a:pt x="696" y="1267"/>
                    <a:pt x="778" y="1267"/>
                  </a:cubicBezTo>
                  <a:cubicBezTo>
                    <a:pt x="1195" y="1267"/>
                    <a:pt x="1536" y="837"/>
                    <a:pt x="1369" y="407"/>
                  </a:cubicBezTo>
                  <a:cubicBezTo>
                    <a:pt x="1270" y="155"/>
                    <a:pt x="1027" y="0"/>
                    <a:pt x="77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226300" y="2915700"/>
              <a:ext cx="38650" cy="31650"/>
            </a:xfrm>
            <a:custGeom>
              <a:rect b="b" l="l" r="r" t="t"/>
              <a:pathLst>
                <a:path extrusionOk="0" h="1266" w="1546">
                  <a:moveTo>
                    <a:pt x="778" y="0"/>
                  </a:moveTo>
                  <a:cubicBezTo>
                    <a:pt x="533" y="0"/>
                    <a:pt x="304" y="145"/>
                    <a:pt x="200" y="380"/>
                  </a:cubicBezTo>
                  <a:cubicBezTo>
                    <a:pt x="0" y="819"/>
                    <a:pt x="344" y="1266"/>
                    <a:pt x="776" y="1266"/>
                  </a:cubicBezTo>
                  <a:cubicBezTo>
                    <a:pt x="851" y="1266"/>
                    <a:pt x="929" y="1252"/>
                    <a:pt x="1007" y="1223"/>
                  </a:cubicBezTo>
                  <a:cubicBezTo>
                    <a:pt x="1522" y="1012"/>
                    <a:pt x="1545" y="287"/>
                    <a:pt x="1030" y="53"/>
                  </a:cubicBezTo>
                  <a:cubicBezTo>
                    <a:pt x="947" y="17"/>
                    <a:pt x="861" y="0"/>
                    <a:pt x="77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226600" y="2975000"/>
              <a:ext cx="36925" cy="31525"/>
            </a:xfrm>
            <a:custGeom>
              <a:rect b="b" l="l" r="r" t="t"/>
              <a:pathLst>
                <a:path extrusionOk="0" h="1261" w="1477">
                  <a:moveTo>
                    <a:pt x="710" y="1"/>
                  </a:moveTo>
                  <a:cubicBezTo>
                    <a:pt x="636" y="1"/>
                    <a:pt x="558" y="14"/>
                    <a:pt x="480" y="44"/>
                  </a:cubicBezTo>
                  <a:cubicBezTo>
                    <a:pt x="164" y="173"/>
                    <a:pt x="0" y="535"/>
                    <a:pt x="129" y="863"/>
                  </a:cubicBezTo>
                  <a:cubicBezTo>
                    <a:pt x="231" y="1126"/>
                    <a:pt x="473" y="1261"/>
                    <a:pt x="716" y="1261"/>
                  </a:cubicBezTo>
                  <a:cubicBezTo>
                    <a:pt x="947" y="1261"/>
                    <a:pt x="1179" y="1138"/>
                    <a:pt x="1287" y="886"/>
                  </a:cubicBezTo>
                  <a:cubicBezTo>
                    <a:pt x="1477" y="448"/>
                    <a:pt x="1140" y="1"/>
                    <a:pt x="71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5223975" y="3035250"/>
              <a:ext cx="16700" cy="15925"/>
            </a:xfrm>
            <a:custGeom>
              <a:rect b="b" l="l" r="r" t="t"/>
              <a:pathLst>
                <a:path extrusionOk="0" h="637" w="668">
                  <a:moveTo>
                    <a:pt x="349" y="0"/>
                  </a:moveTo>
                  <a:cubicBezTo>
                    <a:pt x="273" y="0"/>
                    <a:pt x="195" y="28"/>
                    <a:pt x="129" y="91"/>
                  </a:cubicBezTo>
                  <a:cubicBezTo>
                    <a:pt x="0" y="208"/>
                    <a:pt x="0" y="407"/>
                    <a:pt x="117" y="535"/>
                  </a:cubicBezTo>
                  <a:cubicBezTo>
                    <a:pt x="183" y="606"/>
                    <a:pt x="265" y="637"/>
                    <a:pt x="346" y="637"/>
                  </a:cubicBezTo>
                  <a:cubicBezTo>
                    <a:pt x="506" y="637"/>
                    <a:pt x="659" y="512"/>
                    <a:pt x="667" y="325"/>
                  </a:cubicBezTo>
                  <a:cubicBezTo>
                    <a:pt x="667" y="132"/>
                    <a:pt x="513" y="0"/>
                    <a:pt x="34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306750" y="3070950"/>
              <a:ext cx="18450" cy="16000"/>
            </a:xfrm>
            <a:custGeom>
              <a:rect b="b" l="l" r="r" t="t"/>
              <a:pathLst>
                <a:path extrusionOk="0" h="640" w="738">
                  <a:moveTo>
                    <a:pt x="315" y="0"/>
                  </a:moveTo>
                  <a:cubicBezTo>
                    <a:pt x="156" y="0"/>
                    <a:pt x="0" y="125"/>
                    <a:pt x="0" y="312"/>
                  </a:cubicBezTo>
                  <a:cubicBezTo>
                    <a:pt x="0" y="488"/>
                    <a:pt x="129" y="628"/>
                    <a:pt x="304" y="640"/>
                  </a:cubicBezTo>
                  <a:cubicBezTo>
                    <a:pt x="585" y="640"/>
                    <a:pt x="737" y="301"/>
                    <a:pt x="538" y="102"/>
                  </a:cubicBezTo>
                  <a:cubicBezTo>
                    <a:pt x="476" y="32"/>
                    <a:pt x="395" y="0"/>
                    <a:pt x="31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89225" y="3038750"/>
              <a:ext cx="16900" cy="15950"/>
            </a:xfrm>
            <a:custGeom>
              <a:rect b="b" l="l" r="r" t="t"/>
              <a:pathLst>
                <a:path extrusionOk="0" h="638" w="676">
                  <a:moveTo>
                    <a:pt x="346" y="1"/>
                  </a:moveTo>
                  <a:cubicBezTo>
                    <a:pt x="269" y="1"/>
                    <a:pt x="191" y="29"/>
                    <a:pt x="129" y="91"/>
                  </a:cubicBezTo>
                  <a:cubicBezTo>
                    <a:pt x="12" y="208"/>
                    <a:pt x="0" y="407"/>
                    <a:pt x="117" y="536"/>
                  </a:cubicBezTo>
                  <a:cubicBezTo>
                    <a:pt x="183" y="606"/>
                    <a:pt x="265" y="637"/>
                    <a:pt x="346" y="637"/>
                  </a:cubicBezTo>
                  <a:cubicBezTo>
                    <a:pt x="506" y="637"/>
                    <a:pt x="659" y="512"/>
                    <a:pt x="667" y="325"/>
                  </a:cubicBezTo>
                  <a:cubicBezTo>
                    <a:pt x="675" y="133"/>
                    <a:pt x="513" y="1"/>
                    <a:pt x="34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425775" y="2957650"/>
              <a:ext cx="16125" cy="15250"/>
            </a:xfrm>
            <a:custGeom>
              <a:rect b="b" l="l" r="r" t="t"/>
              <a:pathLst>
                <a:path extrusionOk="0" h="610" w="645">
                  <a:moveTo>
                    <a:pt x="320" y="1"/>
                  </a:moveTo>
                  <a:cubicBezTo>
                    <a:pt x="169" y="1"/>
                    <a:pt x="18" y="97"/>
                    <a:pt x="1" y="293"/>
                  </a:cubicBezTo>
                  <a:cubicBezTo>
                    <a:pt x="1" y="469"/>
                    <a:pt x="141" y="609"/>
                    <a:pt x="316" y="609"/>
                  </a:cubicBezTo>
                  <a:cubicBezTo>
                    <a:pt x="323" y="610"/>
                    <a:pt x="330" y="610"/>
                    <a:pt x="337" y="610"/>
                  </a:cubicBezTo>
                  <a:cubicBezTo>
                    <a:pt x="503" y="610"/>
                    <a:pt x="633" y="474"/>
                    <a:pt x="644" y="305"/>
                  </a:cubicBezTo>
                  <a:cubicBezTo>
                    <a:pt x="632" y="103"/>
                    <a:pt x="476" y="1"/>
                    <a:pt x="32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3300" y="2874250"/>
              <a:ext cx="16700" cy="15800"/>
            </a:xfrm>
            <a:custGeom>
              <a:rect b="b" l="l" r="r" t="t"/>
              <a:pathLst>
                <a:path extrusionOk="0" h="632" w="668">
                  <a:moveTo>
                    <a:pt x="322" y="0"/>
                  </a:moveTo>
                  <a:cubicBezTo>
                    <a:pt x="162" y="0"/>
                    <a:pt x="9" y="120"/>
                    <a:pt x="1" y="307"/>
                  </a:cubicBezTo>
                  <a:cubicBezTo>
                    <a:pt x="1" y="499"/>
                    <a:pt x="160" y="631"/>
                    <a:pt x="325" y="631"/>
                  </a:cubicBezTo>
                  <a:cubicBezTo>
                    <a:pt x="400" y="631"/>
                    <a:pt x="477" y="603"/>
                    <a:pt x="539" y="541"/>
                  </a:cubicBezTo>
                  <a:cubicBezTo>
                    <a:pt x="668" y="424"/>
                    <a:pt x="668" y="225"/>
                    <a:pt x="551" y="96"/>
                  </a:cubicBezTo>
                  <a:cubicBezTo>
                    <a:pt x="485" y="30"/>
                    <a:pt x="403" y="0"/>
                    <a:pt x="32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308775" y="2838325"/>
              <a:ext cx="18450" cy="16025"/>
            </a:xfrm>
            <a:custGeom>
              <a:rect b="b" l="l" r="r" t="t"/>
              <a:pathLst>
                <a:path extrusionOk="0" h="641" w="738">
                  <a:moveTo>
                    <a:pt x="434" y="1"/>
                  </a:moveTo>
                  <a:cubicBezTo>
                    <a:pt x="141" y="1"/>
                    <a:pt x="1" y="340"/>
                    <a:pt x="188" y="539"/>
                  </a:cubicBezTo>
                  <a:cubicBezTo>
                    <a:pt x="254" y="609"/>
                    <a:pt x="338" y="640"/>
                    <a:pt x="419" y="640"/>
                  </a:cubicBezTo>
                  <a:cubicBezTo>
                    <a:pt x="582" y="640"/>
                    <a:pt x="738" y="515"/>
                    <a:pt x="738" y="328"/>
                  </a:cubicBezTo>
                  <a:cubicBezTo>
                    <a:pt x="738" y="153"/>
                    <a:pt x="598" y="12"/>
                    <a:pt x="43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228050" y="2870825"/>
              <a:ext cx="16700" cy="15775"/>
            </a:xfrm>
            <a:custGeom>
              <a:rect b="b" l="l" r="r" t="t"/>
              <a:pathLst>
                <a:path extrusionOk="0" h="631" w="668">
                  <a:moveTo>
                    <a:pt x="316" y="0"/>
                  </a:moveTo>
                  <a:cubicBezTo>
                    <a:pt x="158" y="0"/>
                    <a:pt x="9" y="119"/>
                    <a:pt x="1" y="303"/>
                  </a:cubicBezTo>
                  <a:cubicBezTo>
                    <a:pt x="1" y="502"/>
                    <a:pt x="157" y="630"/>
                    <a:pt x="320" y="630"/>
                  </a:cubicBezTo>
                  <a:cubicBezTo>
                    <a:pt x="397" y="630"/>
                    <a:pt x="475" y="601"/>
                    <a:pt x="539" y="537"/>
                  </a:cubicBezTo>
                  <a:cubicBezTo>
                    <a:pt x="668" y="420"/>
                    <a:pt x="668" y="222"/>
                    <a:pt x="551" y="105"/>
                  </a:cubicBezTo>
                  <a:cubicBezTo>
                    <a:pt x="483" y="32"/>
                    <a:pt x="398" y="0"/>
                    <a:pt x="3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192175" y="2952400"/>
              <a:ext cx="18650" cy="15825"/>
            </a:xfrm>
            <a:custGeom>
              <a:rect b="b" l="l" r="r" t="t"/>
              <a:pathLst>
                <a:path extrusionOk="0" h="633" w="746">
                  <a:moveTo>
                    <a:pt x="325" y="0"/>
                  </a:moveTo>
                  <a:cubicBezTo>
                    <a:pt x="149" y="0"/>
                    <a:pt x="9" y="129"/>
                    <a:pt x="9" y="305"/>
                  </a:cubicBezTo>
                  <a:cubicBezTo>
                    <a:pt x="1" y="500"/>
                    <a:pt x="162" y="633"/>
                    <a:pt x="328" y="633"/>
                  </a:cubicBezTo>
                  <a:cubicBezTo>
                    <a:pt x="401" y="633"/>
                    <a:pt x="475" y="607"/>
                    <a:pt x="535" y="550"/>
                  </a:cubicBezTo>
                  <a:cubicBezTo>
                    <a:pt x="746" y="351"/>
                    <a:pt x="605" y="12"/>
                    <a:pt x="32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5240925" y="3092775"/>
              <a:ext cx="27750" cy="23925"/>
            </a:xfrm>
            <a:custGeom>
              <a:rect b="b" l="l" r="r" t="t"/>
              <a:pathLst>
                <a:path extrusionOk="0" h="957" w="1110">
                  <a:moveTo>
                    <a:pt x="541" y="1"/>
                  </a:moveTo>
                  <a:cubicBezTo>
                    <a:pt x="364" y="1"/>
                    <a:pt x="187" y="97"/>
                    <a:pt x="106" y="293"/>
                  </a:cubicBezTo>
                  <a:cubicBezTo>
                    <a:pt x="1" y="527"/>
                    <a:pt x="118" y="808"/>
                    <a:pt x="352" y="913"/>
                  </a:cubicBezTo>
                  <a:cubicBezTo>
                    <a:pt x="418" y="943"/>
                    <a:pt x="484" y="957"/>
                    <a:pt x="547" y="957"/>
                  </a:cubicBezTo>
                  <a:cubicBezTo>
                    <a:pt x="857" y="957"/>
                    <a:pt x="1110" y="635"/>
                    <a:pt x="983" y="305"/>
                  </a:cubicBezTo>
                  <a:cubicBezTo>
                    <a:pt x="906" y="103"/>
                    <a:pt x="724" y="1"/>
                    <a:pt x="54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359425" y="3095025"/>
              <a:ext cx="28650" cy="23875"/>
            </a:xfrm>
            <a:custGeom>
              <a:rect b="b" l="l" r="r" t="t"/>
              <a:pathLst>
                <a:path extrusionOk="0" h="955" w="1146">
                  <a:moveTo>
                    <a:pt x="573" y="1"/>
                  </a:moveTo>
                  <a:cubicBezTo>
                    <a:pt x="259" y="1"/>
                    <a:pt x="0" y="326"/>
                    <a:pt x="128" y="660"/>
                  </a:cubicBezTo>
                  <a:cubicBezTo>
                    <a:pt x="199" y="837"/>
                    <a:pt x="377" y="954"/>
                    <a:pt x="567" y="954"/>
                  </a:cubicBezTo>
                  <a:cubicBezTo>
                    <a:pt x="627" y="954"/>
                    <a:pt x="688" y="942"/>
                    <a:pt x="748" y="917"/>
                  </a:cubicBezTo>
                  <a:cubicBezTo>
                    <a:pt x="1134" y="765"/>
                    <a:pt x="1145" y="215"/>
                    <a:pt x="759" y="40"/>
                  </a:cubicBezTo>
                  <a:cubicBezTo>
                    <a:pt x="697" y="13"/>
                    <a:pt x="634" y="1"/>
                    <a:pt x="57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5445375" y="3012975"/>
              <a:ext cx="28650" cy="23825"/>
            </a:xfrm>
            <a:custGeom>
              <a:rect b="b" l="l" r="r" t="t"/>
              <a:pathLst>
                <a:path extrusionOk="0" h="953" w="1146">
                  <a:moveTo>
                    <a:pt x="574" y="1"/>
                  </a:moveTo>
                  <a:cubicBezTo>
                    <a:pt x="517" y="1"/>
                    <a:pt x="458" y="11"/>
                    <a:pt x="398" y="34"/>
                  </a:cubicBezTo>
                  <a:cubicBezTo>
                    <a:pt x="12" y="186"/>
                    <a:pt x="0" y="748"/>
                    <a:pt x="386" y="912"/>
                  </a:cubicBezTo>
                  <a:cubicBezTo>
                    <a:pt x="448" y="939"/>
                    <a:pt x="512" y="952"/>
                    <a:pt x="576" y="952"/>
                  </a:cubicBezTo>
                  <a:cubicBezTo>
                    <a:pt x="755" y="952"/>
                    <a:pt x="929" y="847"/>
                    <a:pt x="1007" y="666"/>
                  </a:cubicBezTo>
                  <a:cubicBezTo>
                    <a:pt x="1146" y="338"/>
                    <a:pt x="896" y="1"/>
                    <a:pt x="57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447750" y="2894400"/>
              <a:ext cx="27775" cy="23750"/>
            </a:xfrm>
            <a:custGeom>
              <a:rect b="b" l="l" r="r" t="t"/>
              <a:pathLst>
                <a:path extrusionOk="0" h="950" w="1111">
                  <a:moveTo>
                    <a:pt x="579" y="1"/>
                  </a:moveTo>
                  <a:cubicBezTo>
                    <a:pt x="403" y="1"/>
                    <a:pt x="226" y="95"/>
                    <a:pt x="139" y="285"/>
                  </a:cubicBezTo>
                  <a:cubicBezTo>
                    <a:pt x="0" y="613"/>
                    <a:pt x="250" y="950"/>
                    <a:pt x="572" y="950"/>
                  </a:cubicBezTo>
                  <a:cubicBezTo>
                    <a:pt x="629" y="950"/>
                    <a:pt x="688" y="939"/>
                    <a:pt x="748" y="916"/>
                  </a:cubicBezTo>
                  <a:cubicBezTo>
                    <a:pt x="993" y="823"/>
                    <a:pt x="1110" y="542"/>
                    <a:pt x="1017" y="296"/>
                  </a:cubicBezTo>
                  <a:cubicBezTo>
                    <a:pt x="940" y="100"/>
                    <a:pt x="760" y="1"/>
                    <a:pt x="57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365275" y="2808700"/>
              <a:ext cx="27775" cy="23850"/>
            </a:xfrm>
            <a:custGeom>
              <a:rect b="b" l="l" r="r" t="t"/>
              <a:pathLst>
                <a:path extrusionOk="0" h="954" w="1111">
                  <a:moveTo>
                    <a:pt x="573" y="1"/>
                  </a:moveTo>
                  <a:cubicBezTo>
                    <a:pt x="259" y="1"/>
                    <a:pt x="0" y="324"/>
                    <a:pt x="128" y="648"/>
                  </a:cubicBezTo>
                  <a:cubicBezTo>
                    <a:pt x="205" y="851"/>
                    <a:pt x="390" y="953"/>
                    <a:pt x="574" y="953"/>
                  </a:cubicBezTo>
                  <a:cubicBezTo>
                    <a:pt x="750" y="953"/>
                    <a:pt x="925" y="860"/>
                    <a:pt x="1005" y="671"/>
                  </a:cubicBezTo>
                  <a:cubicBezTo>
                    <a:pt x="1110" y="425"/>
                    <a:pt x="1005" y="145"/>
                    <a:pt x="759" y="39"/>
                  </a:cubicBezTo>
                  <a:cubicBezTo>
                    <a:pt x="697" y="13"/>
                    <a:pt x="634" y="1"/>
                    <a:pt x="57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5245900" y="2806225"/>
              <a:ext cx="28625" cy="23850"/>
            </a:xfrm>
            <a:custGeom>
              <a:rect b="b" l="l" r="r" t="t"/>
              <a:pathLst>
                <a:path extrusionOk="0" h="954" w="1145">
                  <a:moveTo>
                    <a:pt x="578" y="1"/>
                  </a:moveTo>
                  <a:cubicBezTo>
                    <a:pt x="522" y="1"/>
                    <a:pt x="465" y="11"/>
                    <a:pt x="410" y="33"/>
                  </a:cubicBezTo>
                  <a:cubicBezTo>
                    <a:pt x="12" y="197"/>
                    <a:pt x="1" y="747"/>
                    <a:pt x="387" y="910"/>
                  </a:cubicBezTo>
                  <a:cubicBezTo>
                    <a:pt x="453" y="940"/>
                    <a:pt x="519" y="954"/>
                    <a:pt x="582" y="954"/>
                  </a:cubicBezTo>
                  <a:cubicBezTo>
                    <a:pt x="892" y="954"/>
                    <a:pt x="1145" y="632"/>
                    <a:pt x="1018" y="302"/>
                  </a:cubicBezTo>
                  <a:cubicBezTo>
                    <a:pt x="947" y="114"/>
                    <a:pt x="765" y="1"/>
                    <a:pt x="57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5159950" y="2888500"/>
              <a:ext cx="28650" cy="23800"/>
            </a:xfrm>
            <a:custGeom>
              <a:rect b="b" l="l" r="r" t="t"/>
              <a:pathLst>
                <a:path extrusionOk="0" h="952" w="1146">
                  <a:moveTo>
                    <a:pt x="575" y="0"/>
                  </a:moveTo>
                  <a:cubicBezTo>
                    <a:pt x="391" y="0"/>
                    <a:pt x="217" y="105"/>
                    <a:pt x="139" y="287"/>
                  </a:cubicBezTo>
                  <a:cubicBezTo>
                    <a:pt x="0" y="615"/>
                    <a:pt x="250" y="952"/>
                    <a:pt x="572" y="952"/>
                  </a:cubicBezTo>
                  <a:cubicBezTo>
                    <a:pt x="629" y="952"/>
                    <a:pt x="688" y="941"/>
                    <a:pt x="748" y="918"/>
                  </a:cubicBezTo>
                  <a:cubicBezTo>
                    <a:pt x="1134" y="766"/>
                    <a:pt x="1146" y="217"/>
                    <a:pt x="771" y="41"/>
                  </a:cubicBezTo>
                  <a:cubicBezTo>
                    <a:pt x="707" y="14"/>
                    <a:pt x="640" y="0"/>
                    <a:pt x="5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158450" y="3007125"/>
              <a:ext cx="27775" cy="23750"/>
            </a:xfrm>
            <a:custGeom>
              <a:rect b="b" l="l" r="r" t="t"/>
              <a:pathLst>
                <a:path extrusionOk="0" h="950" w="1111">
                  <a:moveTo>
                    <a:pt x="539" y="1"/>
                  </a:moveTo>
                  <a:cubicBezTo>
                    <a:pt x="482" y="1"/>
                    <a:pt x="423" y="11"/>
                    <a:pt x="363" y="34"/>
                  </a:cubicBezTo>
                  <a:cubicBezTo>
                    <a:pt x="118" y="128"/>
                    <a:pt x="1" y="409"/>
                    <a:pt x="94" y="654"/>
                  </a:cubicBezTo>
                  <a:cubicBezTo>
                    <a:pt x="171" y="850"/>
                    <a:pt x="351" y="950"/>
                    <a:pt x="532" y="950"/>
                  </a:cubicBezTo>
                  <a:cubicBezTo>
                    <a:pt x="708" y="950"/>
                    <a:pt x="885" y="856"/>
                    <a:pt x="972" y="666"/>
                  </a:cubicBezTo>
                  <a:cubicBezTo>
                    <a:pt x="1111" y="338"/>
                    <a:pt x="861" y="1"/>
                    <a:pt x="53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5171325" y="3092925"/>
              <a:ext cx="10550" cy="8075"/>
            </a:xfrm>
            <a:custGeom>
              <a:rect b="b" l="l" r="r" t="t"/>
              <a:pathLst>
                <a:path extrusionOk="0" h="323" w="422">
                  <a:moveTo>
                    <a:pt x="205" y="1"/>
                  </a:moveTo>
                  <a:cubicBezTo>
                    <a:pt x="164" y="1"/>
                    <a:pt x="123" y="18"/>
                    <a:pt x="94" y="53"/>
                  </a:cubicBezTo>
                  <a:cubicBezTo>
                    <a:pt x="0" y="147"/>
                    <a:pt x="71" y="322"/>
                    <a:pt x="211" y="322"/>
                  </a:cubicBezTo>
                  <a:cubicBezTo>
                    <a:pt x="351" y="322"/>
                    <a:pt x="422" y="147"/>
                    <a:pt x="316" y="53"/>
                  </a:cubicBezTo>
                  <a:cubicBezTo>
                    <a:pt x="287" y="18"/>
                    <a:pt x="246" y="1"/>
                    <a:pt x="20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5308875" y="3152700"/>
              <a:ext cx="9300" cy="7850"/>
            </a:xfrm>
            <a:custGeom>
              <a:rect b="b" l="l" r="r" t="t"/>
              <a:pathLst>
                <a:path extrusionOk="0" h="314" w="372">
                  <a:moveTo>
                    <a:pt x="143" y="1"/>
                  </a:moveTo>
                  <a:cubicBezTo>
                    <a:pt x="69" y="1"/>
                    <a:pt x="9" y="68"/>
                    <a:pt x="9" y="154"/>
                  </a:cubicBezTo>
                  <a:cubicBezTo>
                    <a:pt x="1" y="251"/>
                    <a:pt x="81" y="314"/>
                    <a:pt x="162" y="314"/>
                  </a:cubicBezTo>
                  <a:cubicBezTo>
                    <a:pt x="199" y="314"/>
                    <a:pt x="237" y="301"/>
                    <a:pt x="266" y="271"/>
                  </a:cubicBezTo>
                  <a:cubicBezTo>
                    <a:pt x="371" y="166"/>
                    <a:pt x="301" y="2"/>
                    <a:pt x="161" y="2"/>
                  </a:cubicBezTo>
                  <a:cubicBezTo>
                    <a:pt x="155" y="1"/>
                    <a:pt x="149" y="1"/>
                    <a:pt x="14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5447425" y="3098525"/>
              <a:ext cx="8200" cy="7925"/>
            </a:xfrm>
            <a:custGeom>
              <a:rect b="b" l="l" r="r" t="t"/>
              <a:pathLst>
                <a:path extrusionOk="0" h="317" w="328">
                  <a:moveTo>
                    <a:pt x="175" y="1"/>
                  </a:moveTo>
                  <a:cubicBezTo>
                    <a:pt x="135" y="1"/>
                    <a:pt x="94" y="17"/>
                    <a:pt x="59" y="52"/>
                  </a:cubicBezTo>
                  <a:cubicBezTo>
                    <a:pt x="0" y="110"/>
                    <a:pt x="0" y="204"/>
                    <a:pt x="59" y="274"/>
                  </a:cubicBezTo>
                  <a:cubicBezTo>
                    <a:pt x="92" y="303"/>
                    <a:pt x="131" y="317"/>
                    <a:pt x="168" y="317"/>
                  </a:cubicBezTo>
                  <a:cubicBezTo>
                    <a:pt x="251" y="317"/>
                    <a:pt x="328" y="253"/>
                    <a:pt x="328" y="157"/>
                  </a:cubicBezTo>
                  <a:cubicBezTo>
                    <a:pt x="328" y="63"/>
                    <a:pt x="255" y="1"/>
                    <a:pt x="1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506500" y="2962625"/>
              <a:ext cx="9300" cy="7925"/>
            </a:xfrm>
            <a:custGeom>
              <a:rect b="b" l="l" r="r" t="t"/>
              <a:pathLst>
                <a:path extrusionOk="0" h="317" w="372">
                  <a:moveTo>
                    <a:pt x="214" y="0"/>
                  </a:moveTo>
                  <a:cubicBezTo>
                    <a:pt x="177" y="0"/>
                    <a:pt x="139" y="15"/>
                    <a:pt x="106" y="48"/>
                  </a:cubicBezTo>
                  <a:cubicBezTo>
                    <a:pt x="1" y="141"/>
                    <a:pt x="59" y="317"/>
                    <a:pt x="199" y="317"/>
                  </a:cubicBezTo>
                  <a:cubicBezTo>
                    <a:pt x="293" y="317"/>
                    <a:pt x="363" y="258"/>
                    <a:pt x="363" y="176"/>
                  </a:cubicBezTo>
                  <a:cubicBezTo>
                    <a:pt x="371" y="72"/>
                    <a:pt x="296" y="0"/>
                    <a:pt x="2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5453550" y="2824475"/>
              <a:ext cx="8225" cy="7925"/>
            </a:xfrm>
            <a:custGeom>
              <a:rect b="b" l="l" r="r" t="t"/>
              <a:pathLst>
                <a:path extrusionOk="0" h="317" w="329">
                  <a:moveTo>
                    <a:pt x="154" y="1"/>
                  </a:moveTo>
                  <a:cubicBezTo>
                    <a:pt x="74" y="1"/>
                    <a:pt x="1" y="63"/>
                    <a:pt x="1" y="157"/>
                  </a:cubicBezTo>
                  <a:cubicBezTo>
                    <a:pt x="1" y="253"/>
                    <a:pt x="78" y="317"/>
                    <a:pt x="161" y="317"/>
                  </a:cubicBezTo>
                  <a:cubicBezTo>
                    <a:pt x="198" y="317"/>
                    <a:pt x="237" y="303"/>
                    <a:pt x="270" y="274"/>
                  </a:cubicBezTo>
                  <a:cubicBezTo>
                    <a:pt x="329" y="204"/>
                    <a:pt x="329" y="110"/>
                    <a:pt x="270" y="52"/>
                  </a:cubicBezTo>
                  <a:cubicBezTo>
                    <a:pt x="235" y="17"/>
                    <a:pt x="193" y="1"/>
                    <a:pt x="15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5315600" y="2764900"/>
              <a:ext cx="9300" cy="8050"/>
            </a:xfrm>
            <a:custGeom>
              <a:rect b="b" l="l" r="r" t="t"/>
              <a:pathLst>
                <a:path extrusionOk="0" h="322" w="372">
                  <a:moveTo>
                    <a:pt x="206" y="1"/>
                  </a:moveTo>
                  <a:cubicBezTo>
                    <a:pt x="74" y="1"/>
                    <a:pt x="0" y="168"/>
                    <a:pt x="102" y="270"/>
                  </a:cubicBezTo>
                  <a:cubicBezTo>
                    <a:pt x="134" y="305"/>
                    <a:pt x="174" y="321"/>
                    <a:pt x="214" y="321"/>
                  </a:cubicBezTo>
                  <a:cubicBezTo>
                    <a:pt x="293" y="321"/>
                    <a:pt x="371" y="259"/>
                    <a:pt x="371" y="165"/>
                  </a:cubicBezTo>
                  <a:cubicBezTo>
                    <a:pt x="371" y="71"/>
                    <a:pt x="301" y="1"/>
                    <a:pt x="219" y="1"/>
                  </a:cubicBezTo>
                  <a:cubicBezTo>
                    <a:pt x="215" y="1"/>
                    <a:pt x="210" y="1"/>
                    <a:pt x="20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5177750" y="2818875"/>
              <a:ext cx="8800" cy="8000"/>
            </a:xfrm>
            <a:custGeom>
              <a:rect b="b" l="l" r="r" t="t"/>
              <a:pathLst>
                <a:path extrusionOk="0" h="320" w="352">
                  <a:moveTo>
                    <a:pt x="178" y="1"/>
                  </a:moveTo>
                  <a:cubicBezTo>
                    <a:pt x="138" y="1"/>
                    <a:pt x="100" y="18"/>
                    <a:pt x="71" y="53"/>
                  </a:cubicBezTo>
                  <a:cubicBezTo>
                    <a:pt x="1" y="112"/>
                    <a:pt x="1" y="205"/>
                    <a:pt x="71" y="276"/>
                  </a:cubicBezTo>
                  <a:cubicBezTo>
                    <a:pt x="100" y="305"/>
                    <a:pt x="138" y="320"/>
                    <a:pt x="178" y="320"/>
                  </a:cubicBezTo>
                  <a:cubicBezTo>
                    <a:pt x="217" y="320"/>
                    <a:pt x="258" y="305"/>
                    <a:pt x="293" y="276"/>
                  </a:cubicBezTo>
                  <a:cubicBezTo>
                    <a:pt x="352" y="205"/>
                    <a:pt x="352" y="112"/>
                    <a:pt x="293" y="53"/>
                  </a:cubicBezTo>
                  <a:cubicBezTo>
                    <a:pt x="258" y="18"/>
                    <a:pt x="217" y="1"/>
                    <a:pt x="17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5118675" y="2954725"/>
              <a:ext cx="9100" cy="7925"/>
            </a:xfrm>
            <a:custGeom>
              <a:rect b="b" l="l" r="r" t="t"/>
              <a:pathLst>
                <a:path extrusionOk="0" h="317" w="364">
                  <a:moveTo>
                    <a:pt x="153" y="1"/>
                  </a:moveTo>
                  <a:cubicBezTo>
                    <a:pt x="71" y="1"/>
                    <a:pt x="1" y="71"/>
                    <a:pt x="1" y="153"/>
                  </a:cubicBezTo>
                  <a:cubicBezTo>
                    <a:pt x="1" y="247"/>
                    <a:pt x="71" y="317"/>
                    <a:pt x="153" y="317"/>
                  </a:cubicBezTo>
                  <a:cubicBezTo>
                    <a:pt x="363" y="317"/>
                    <a:pt x="363" y="1"/>
                    <a:pt x="15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5214325" y="3167850"/>
              <a:ext cx="18275" cy="15775"/>
            </a:xfrm>
            <a:custGeom>
              <a:rect b="b" l="l" r="r" t="t"/>
              <a:pathLst>
                <a:path extrusionOk="0" h="631" w="731">
                  <a:moveTo>
                    <a:pt x="357" y="0"/>
                  </a:moveTo>
                  <a:cubicBezTo>
                    <a:pt x="240" y="0"/>
                    <a:pt x="122" y="64"/>
                    <a:pt x="70" y="192"/>
                  </a:cubicBezTo>
                  <a:cubicBezTo>
                    <a:pt x="0" y="355"/>
                    <a:pt x="70" y="531"/>
                    <a:pt x="222" y="601"/>
                  </a:cubicBezTo>
                  <a:cubicBezTo>
                    <a:pt x="266" y="621"/>
                    <a:pt x="311" y="630"/>
                    <a:pt x="353" y="630"/>
                  </a:cubicBezTo>
                  <a:cubicBezTo>
                    <a:pt x="561" y="630"/>
                    <a:pt x="731" y="417"/>
                    <a:pt x="644" y="203"/>
                  </a:cubicBezTo>
                  <a:cubicBezTo>
                    <a:pt x="596" y="67"/>
                    <a:pt x="477" y="0"/>
                    <a:pt x="35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5392500" y="3171450"/>
              <a:ext cx="18975" cy="15875"/>
            </a:xfrm>
            <a:custGeom>
              <a:rect b="b" l="l" r="r" t="t"/>
              <a:pathLst>
                <a:path extrusionOk="0" h="635" w="759">
                  <a:moveTo>
                    <a:pt x="381" y="0"/>
                  </a:moveTo>
                  <a:cubicBezTo>
                    <a:pt x="171" y="0"/>
                    <a:pt x="1" y="217"/>
                    <a:pt x="80" y="434"/>
                  </a:cubicBezTo>
                  <a:cubicBezTo>
                    <a:pt x="133" y="557"/>
                    <a:pt x="246" y="634"/>
                    <a:pt x="369" y="634"/>
                  </a:cubicBezTo>
                  <a:cubicBezTo>
                    <a:pt x="408" y="634"/>
                    <a:pt x="449" y="626"/>
                    <a:pt x="489" y="609"/>
                  </a:cubicBezTo>
                  <a:cubicBezTo>
                    <a:pt x="758" y="504"/>
                    <a:pt x="758" y="141"/>
                    <a:pt x="501" y="24"/>
                  </a:cubicBezTo>
                  <a:cubicBezTo>
                    <a:pt x="460" y="8"/>
                    <a:pt x="420" y="0"/>
                    <a:pt x="38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5521425" y="3048125"/>
              <a:ext cx="19200" cy="15825"/>
            </a:xfrm>
            <a:custGeom>
              <a:rect b="b" l="l" r="r" t="t"/>
              <a:pathLst>
                <a:path extrusionOk="0" h="633" w="768">
                  <a:moveTo>
                    <a:pt x="379" y="1"/>
                  </a:moveTo>
                  <a:cubicBezTo>
                    <a:pt x="343" y="1"/>
                    <a:pt x="306" y="7"/>
                    <a:pt x="269" y="20"/>
                  </a:cubicBezTo>
                  <a:cubicBezTo>
                    <a:pt x="12" y="126"/>
                    <a:pt x="0" y="500"/>
                    <a:pt x="258" y="605"/>
                  </a:cubicBezTo>
                  <a:cubicBezTo>
                    <a:pt x="300" y="624"/>
                    <a:pt x="345" y="632"/>
                    <a:pt x="388" y="632"/>
                  </a:cubicBezTo>
                  <a:cubicBezTo>
                    <a:pt x="510" y="632"/>
                    <a:pt x="624" y="562"/>
                    <a:pt x="667" y="441"/>
                  </a:cubicBezTo>
                  <a:cubicBezTo>
                    <a:pt x="767" y="221"/>
                    <a:pt x="593" y="1"/>
                    <a:pt x="37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525075" y="2870200"/>
              <a:ext cx="18600" cy="15825"/>
            </a:xfrm>
            <a:custGeom>
              <a:rect b="b" l="l" r="r" t="t"/>
              <a:pathLst>
                <a:path extrusionOk="0" h="633" w="744">
                  <a:moveTo>
                    <a:pt x="384" y="1"/>
                  </a:moveTo>
                  <a:cubicBezTo>
                    <a:pt x="267" y="1"/>
                    <a:pt x="151" y="62"/>
                    <a:pt x="100" y="188"/>
                  </a:cubicBezTo>
                  <a:cubicBezTo>
                    <a:pt x="1" y="406"/>
                    <a:pt x="170" y="633"/>
                    <a:pt x="381" y="633"/>
                  </a:cubicBezTo>
                  <a:cubicBezTo>
                    <a:pt x="419" y="633"/>
                    <a:pt x="458" y="625"/>
                    <a:pt x="498" y="609"/>
                  </a:cubicBezTo>
                  <a:cubicBezTo>
                    <a:pt x="661" y="551"/>
                    <a:pt x="743" y="364"/>
                    <a:pt x="685" y="200"/>
                  </a:cubicBezTo>
                  <a:cubicBezTo>
                    <a:pt x="631" y="68"/>
                    <a:pt x="507" y="1"/>
                    <a:pt x="38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5401375" y="2741675"/>
              <a:ext cx="18575" cy="15775"/>
            </a:xfrm>
            <a:custGeom>
              <a:rect b="b" l="l" r="r" t="t"/>
              <a:pathLst>
                <a:path extrusionOk="0" h="631" w="743">
                  <a:moveTo>
                    <a:pt x="378" y="0"/>
                  </a:moveTo>
                  <a:cubicBezTo>
                    <a:pt x="170" y="0"/>
                    <a:pt x="0" y="214"/>
                    <a:pt x="87" y="427"/>
                  </a:cubicBezTo>
                  <a:cubicBezTo>
                    <a:pt x="135" y="563"/>
                    <a:pt x="254" y="631"/>
                    <a:pt x="375" y="631"/>
                  </a:cubicBezTo>
                  <a:cubicBezTo>
                    <a:pt x="494" y="631"/>
                    <a:pt x="615" y="566"/>
                    <a:pt x="672" y="439"/>
                  </a:cubicBezTo>
                  <a:cubicBezTo>
                    <a:pt x="743" y="287"/>
                    <a:pt x="661" y="100"/>
                    <a:pt x="509" y="29"/>
                  </a:cubicBezTo>
                  <a:cubicBezTo>
                    <a:pt x="465" y="9"/>
                    <a:pt x="420" y="0"/>
                    <a:pt x="37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5222500" y="2737975"/>
              <a:ext cx="19175" cy="16000"/>
            </a:xfrm>
            <a:custGeom>
              <a:rect b="b" l="l" r="r" t="t"/>
              <a:pathLst>
                <a:path extrusionOk="0" h="640" w="767">
                  <a:moveTo>
                    <a:pt x="392" y="0"/>
                  </a:moveTo>
                  <a:cubicBezTo>
                    <a:pt x="351" y="0"/>
                    <a:pt x="310" y="8"/>
                    <a:pt x="270" y="25"/>
                  </a:cubicBezTo>
                  <a:cubicBezTo>
                    <a:pt x="1" y="131"/>
                    <a:pt x="1" y="493"/>
                    <a:pt x="258" y="610"/>
                  </a:cubicBezTo>
                  <a:cubicBezTo>
                    <a:pt x="302" y="630"/>
                    <a:pt x="346" y="639"/>
                    <a:pt x="389" y="639"/>
                  </a:cubicBezTo>
                  <a:cubicBezTo>
                    <a:pt x="596" y="639"/>
                    <a:pt x="767" y="424"/>
                    <a:pt x="679" y="201"/>
                  </a:cubicBezTo>
                  <a:cubicBezTo>
                    <a:pt x="635" y="77"/>
                    <a:pt x="517" y="0"/>
                    <a:pt x="39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5091225" y="2861000"/>
              <a:ext cx="20750" cy="16050"/>
            </a:xfrm>
            <a:custGeom>
              <a:rect b="b" l="l" r="r" t="t"/>
              <a:pathLst>
                <a:path extrusionOk="0" h="642" w="830">
                  <a:moveTo>
                    <a:pt x="462" y="1"/>
                  </a:moveTo>
                  <a:cubicBezTo>
                    <a:pt x="157" y="1"/>
                    <a:pt x="0" y="471"/>
                    <a:pt x="350" y="615"/>
                  </a:cubicBezTo>
                  <a:cubicBezTo>
                    <a:pt x="390" y="633"/>
                    <a:pt x="433" y="642"/>
                    <a:pt x="475" y="642"/>
                  </a:cubicBezTo>
                  <a:cubicBezTo>
                    <a:pt x="593" y="642"/>
                    <a:pt x="708" y="574"/>
                    <a:pt x="759" y="463"/>
                  </a:cubicBezTo>
                  <a:cubicBezTo>
                    <a:pt x="829" y="299"/>
                    <a:pt x="759" y="112"/>
                    <a:pt x="595" y="41"/>
                  </a:cubicBezTo>
                  <a:lnTo>
                    <a:pt x="595" y="30"/>
                  </a:lnTo>
                  <a:cubicBezTo>
                    <a:pt x="549" y="10"/>
                    <a:pt x="504" y="1"/>
                    <a:pt x="46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5090300" y="3039350"/>
              <a:ext cx="18625" cy="15850"/>
            </a:xfrm>
            <a:custGeom>
              <a:rect b="b" l="l" r="r" t="t"/>
              <a:pathLst>
                <a:path extrusionOk="0" h="634" w="745">
                  <a:moveTo>
                    <a:pt x="356" y="1"/>
                  </a:moveTo>
                  <a:cubicBezTo>
                    <a:pt x="320" y="1"/>
                    <a:pt x="283" y="7"/>
                    <a:pt x="246" y="20"/>
                  </a:cubicBezTo>
                  <a:cubicBezTo>
                    <a:pt x="83" y="91"/>
                    <a:pt x="1" y="266"/>
                    <a:pt x="71" y="430"/>
                  </a:cubicBezTo>
                  <a:cubicBezTo>
                    <a:pt x="118" y="566"/>
                    <a:pt x="237" y="633"/>
                    <a:pt x="357" y="633"/>
                  </a:cubicBezTo>
                  <a:cubicBezTo>
                    <a:pt x="474" y="633"/>
                    <a:pt x="592" y="569"/>
                    <a:pt x="644" y="442"/>
                  </a:cubicBezTo>
                  <a:cubicBezTo>
                    <a:pt x="744" y="221"/>
                    <a:pt x="570" y="1"/>
                    <a:pt x="35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5116050" y="3146750"/>
              <a:ext cx="8800" cy="8000"/>
            </a:xfrm>
            <a:custGeom>
              <a:rect b="b" l="l" r="r" t="t"/>
              <a:pathLst>
                <a:path extrusionOk="0" h="320" w="352">
                  <a:moveTo>
                    <a:pt x="174" y="0"/>
                  </a:moveTo>
                  <a:cubicBezTo>
                    <a:pt x="135" y="0"/>
                    <a:pt x="94" y="18"/>
                    <a:pt x="59" y="53"/>
                  </a:cubicBezTo>
                  <a:cubicBezTo>
                    <a:pt x="0" y="111"/>
                    <a:pt x="0" y="205"/>
                    <a:pt x="59" y="275"/>
                  </a:cubicBezTo>
                  <a:cubicBezTo>
                    <a:pt x="88" y="305"/>
                    <a:pt x="129" y="319"/>
                    <a:pt x="170" y="319"/>
                  </a:cubicBezTo>
                  <a:cubicBezTo>
                    <a:pt x="211" y="319"/>
                    <a:pt x="252" y="305"/>
                    <a:pt x="281" y="275"/>
                  </a:cubicBezTo>
                  <a:cubicBezTo>
                    <a:pt x="351" y="205"/>
                    <a:pt x="351" y="111"/>
                    <a:pt x="281" y="53"/>
                  </a:cubicBezTo>
                  <a:cubicBezTo>
                    <a:pt x="252" y="18"/>
                    <a:pt x="214" y="0"/>
                    <a:pt x="1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5307325" y="3230050"/>
              <a:ext cx="9375" cy="8125"/>
            </a:xfrm>
            <a:custGeom>
              <a:rect b="b" l="l" r="r" t="t"/>
              <a:pathLst>
                <a:path extrusionOk="0" h="325" w="375">
                  <a:moveTo>
                    <a:pt x="169" y="1"/>
                  </a:moveTo>
                  <a:cubicBezTo>
                    <a:pt x="83" y="1"/>
                    <a:pt x="0" y="64"/>
                    <a:pt x="0" y="160"/>
                  </a:cubicBezTo>
                  <a:cubicBezTo>
                    <a:pt x="0" y="242"/>
                    <a:pt x="71" y="313"/>
                    <a:pt x="164" y="324"/>
                  </a:cubicBezTo>
                  <a:cubicBezTo>
                    <a:pt x="305" y="324"/>
                    <a:pt x="375" y="149"/>
                    <a:pt x="281" y="44"/>
                  </a:cubicBezTo>
                  <a:cubicBezTo>
                    <a:pt x="248" y="14"/>
                    <a:pt x="208" y="1"/>
                    <a:pt x="16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5501225" y="3154575"/>
              <a:ext cx="9850" cy="7700"/>
            </a:xfrm>
            <a:custGeom>
              <a:rect b="b" l="l" r="r" t="t"/>
              <a:pathLst>
                <a:path extrusionOk="0" h="308" w="394">
                  <a:moveTo>
                    <a:pt x="182" y="0"/>
                  </a:moveTo>
                  <a:cubicBezTo>
                    <a:pt x="141" y="0"/>
                    <a:pt x="100" y="15"/>
                    <a:pt x="71" y="44"/>
                  </a:cubicBezTo>
                  <a:cubicBezTo>
                    <a:pt x="1" y="103"/>
                    <a:pt x="1" y="208"/>
                    <a:pt x="71" y="266"/>
                  </a:cubicBezTo>
                  <a:lnTo>
                    <a:pt x="59" y="266"/>
                  </a:lnTo>
                  <a:cubicBezTo>
                    <a:pt x="94" y="295"/>
                    <a:pt x="131" y="308"/>
                    <a:pt x="167" y="308"/>
                  </a:cubicBezTo>
                  <a:cubicBezTo>
                    <a:pt x="289" y="308"/>
                    <a:pt x="393" y="162"/>
                    <a:pt x="293" y="44"/>
                  </a:cubicBezTo>
                  <a:cubicBezTo>
                    <a:pt x="264" y="15"/>
                    <a:pt x="223" y="0"/>
                    <a:pt x="18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5584300" y="2964200"/>
              <a:ext cx="9375" cy="8100"/>
            </a:xfrm>
            <a:custGeom>
              <a:rect b="b" l="l" r="r" t="t"/>
              <a:pathLst>
                <a:path extrusionOk="0" h="324" w="375">
                  <a:moveTo>
                    <a:pt x="210" y="0"/>
                  </a:moveTo>
                  <a:cubicBezTo>
                    <a:pt x="173" y="0"/>
                    <a:pt x="135" y="14"/>
                    <a:pt x="106" y="43"/>
                  </a:cubicBezTo>
                  <a:cubicBezTo>
                    <a:pt x="0" y="148"/>
                    <a:pt x="71" y="312"/>
                    <a:pt x="211" y="324"/>
                  </a:cubicBezTo>
                  <a:cubicBezTo>
                    <a:pt x="293" y="324"/>
                    <a:pt x="363" y="254"/>
                    <a:pt x="375" y="160"/>
                  </a:cubicBezTo>
                  <a:cubicBezTo>
                    <a:pt x="375" y="64"/>
                    <a:pt x="292" y="0"/>
                    <a:pt x="21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5509725" y="2770875"/>
              <a:ext cx="8200" cy="7925"/>
            </a:xfrm>
            <a:custGeom>
              <a:rect b="b" l="l" r="r" t="t"/>
              <a:pathLst>
                <a:path extrusionOk="0" h="317" w="328">
                  <a:moveTo>
                    <a:pt x="160" y="0"/>
                  </a:moveTo>
                  <a:cubicBezTo>
                    <a:pt x="77" y="0"/>
                    <a:pt x="0" y="64"/>
                    <a:pt x="0" y="160"/>
                  </a:cubicBezTo>
                  <a:cubicBezTo>
                    <a:pt x="0" y="254"/>
                    <a:pt x="73" y="316"/>
                    <a:pt x="153" y="316"/>
                  </a:cubicBezTo>
                  <a:cubicBezTo>
                    <a:pt x="193" y="316"/>
                    <a:pt x="234" y="300"/>
                    <a:pt x="269" y="265"/>
                  </a:cubicBezTo>
                  <a:cubicBezTo>
                    <a:pt x="328" y="207"/>
                    <a:pt x="328" y="102"/>
                    <a:pt x="269" y="43"/>
                  </a:cubicBezTo>
                  <a:cubicBezTo>
                    <a:pt x="236" y="14"/>
                    <a:pt x="197" y="0"/>
                    <a:pt x="16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5317350" y="2687400"/>
              <a:ext cx="9300" cy="7750"/>
            </a:xfrm>
            <a:custGeom>
              <a:rect b="b" l="l" r="r" t="t"/>
              <a:pathLst>
                <a:path extrusionOk="0" h="310" w="372">
                  <a:moveTo>
                    <a:pt x="195" y="0"/>
                  </a:moveTo>
                  <a:cubicBezTo>
                    <a:pt x="63" y="0"/>
                    <a:pt x="0" y="168"/>
                    <a:pt x="91" y="258"/>
                  </a:cubicBezTo>
                  <a:cubicBezTo>
                    <a:pt x="126" y="294"/>
                    <a:pt x="167" y="309"/>
                    <a:pt x="208" y="309"/>
                  </a:cubicBezTo>
                  <a:cubicBezTo>
                    <a:pt x="288" y="309"/>
                    <a:pt x="364" y="247"/>
                    <a:pt x="372" y="153"/>
                  </a:cubicBezTo>
                  <a:cubicBezTo>
                    <a:pt x="372" y="71"/>
                    <a:pt x="301" y="1"/>
                    <a:pt x="208" y="1"/>
                  </a:cubicBezTo>
                  <a:cubicBezTo>
                    <a:pt x="203" y="1"/>
                    <a:pt x="199" y="0"/>
                    <a:pt x="19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5123950" y="2762725"/>
              <a:ext cx="9950" cy="8175"/>
            </a:xfrm>
            <a:custGeom>
              <a:rect b="b" l="l" r="r" t="t"/>
              <a:pathLst>
                <a:path extrusionOk="0" h="327" w="398">
                  <a:moveTo>
                    <a:pt x="170" y="1"/>
                  </a:moveTo>
                  <a:cubicBezTo>
                    <a:pt x="129" y="1"/>
                    <a:pt x="88" y="18"/>
                    <a:pt x="59" y="53"/>
                  </a:cubicBezTo>
                  <a:cubicBezTo>
                    <a:pt x="0" y="112"/>
                    <a:pt x="0" y="217"/>
                    <a:pt x="59" y="275"/>
                  </a:cubicBezTo>
                  <a:cubicBezTo>
                    <a:pt x="92" y="311"/>
                    <a:pt x="130" y="326"/>
                    <a:pt x="167" y="326"/>
                  </a:cubicBezTo>
                  <a:cubicBezTo>
                    <a:pt x="288" y="326"/>
                    <a:pt x="397" y="169"/>
                    <a:pt x="281" y="53"/>
                  </a:cubicBezTo>
                  <a:cubicBezTo>
                    <a:pt x="252" y="18"/>
                    <a:pt x="211" y="1"/>
                    <a:pt x="17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5040375" y="2953275"/>
              <a:ext cx="9300" cy="7825"/>
            </a:xfrm>
            <a:custGeom>
              <a:rect b="b" l="l" r="r" t="t"/>
              <a:pathLst>
                <a:path extrusionOk="0" h="313" w="372">
                  <a:moveTo>
                    <a:pt x="161" y="0"/>
                  </a:moveTo>
                  <a:cubicBezTo>
                    <a:pt x="79" y="0"/>
                    <a:pt x="9" y="59"/>
                    <a:pt x="9" y="153"/>
                  </a:cubicBezTo>
                  <a:cubicBezTo>
                    <a:pt x="1" y="249"/>
                    <a:pt x="81" y="312"/>
                    <a:pt x="162" y="312"/>
                  </a:cubicBezTo>
                  <a:cubicBezTo>
                    <a:pt x="199" y="312"/>
                    <a:pt x="237" y="299"/>
                    <a:pt x="266" y="270"/>
                  </a:cubicBezTo>
                  <a:cubicBezTo>
                    <a:pt x="372" y="164"/>
                    <a:pt x="301" y="0"/>
                    <a:pt x="16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6010450" y="1743275"/>
              <a:ext cx="31600" cy="28650"/>
            </a:xfrm>
            <a:custGeom>
              <a:rect b="b" l="l" r="r" t="t"/>
              <a:pathLst>
                <a:path extrusionOk="0" h="1146" w="1264">
                  <a:moveTo>
                    <a:pt x="642" y="0"/>
                  </a:moveTo>
                  <a:cubicBezTo>
                    <a:pt x="496" y="0"/>
                    <a:pt x="349" y="56"/>
                    <a:pt x="234" y="165"/>
                  </a:cubicBezTo>
                  <a:cubicBezTo>
                    <a:pt x="12" y="376"/>
                    <a:pt x="0" y="739"/>
                    <a:pt x="222" y="973"/>
                  </a:cubicBezTo>
                  <a:cubicBezTo>
                    <a:pt x="336" y="1087"/>
                    <a:pt x="484" y="1145"/>
                    <a:pt x="633" y="1145"/>
                  </a:cubicBezTo>
                  <a:cubicBezTo>
                    <a:pt x="774" y="1145"/>
                    <a:pt x="916" y="1093"/>
                    <a:pt x="1030" y="984"/>
                  </a:cubicBezTo>
                  <a:cubicBezTo>
                    <a:pt x="1264" y="774"/>
                    <a:pt x="1264" y="399"/>
                    <a:pt x="1053" y="177"/>
                  </a:cubicBezTo>
                  <a:cubicBezTo>
                    <a:pt x="940" y="59"/>
                    <a:pt x="792" y="0"/>
                    <a:pt x="64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6065425" y="1744500"/>
              <a:ext cx="31900" cy="28600"/>
            </a:xfrm>
            <a:custGeom>
              <a:rect b="b" l="l" r="r" t="t"/>
              <a:pathLst>
                <a:path extrusionOk="0" h="1144" w="1276">
                  <a:moveTo>
                    <a:pt x="630" y="1"/>
                  </a:moveTo>
                  <a:cubicBezTo>
                    <a:pt x="489" y="1"/>
                    <a:pt x="347" y="50"/>
                    <a:pt x="234" y="151"/>
                  </a:cubicBezTo>
                  <a:cubicBezTo>
                    <a:pt x="12" y="374"/>
                    <a:pt x="0" y="736"/>
                    <a:pt x="223" y="970"/>
                  </a:cubicBezTo>
                  <a:cubicBezTo>
                    <a:pt x="337" y="1084"/>
                    <a:pt x="488" y="1143"/>
                    <a:pt x="639" y="1143"/>
                  </a:cubicBezTo>
                  <a:cubicBezTo>
                    <a:pt x="783" y="1143"/>
                    <a:pt x="928" y="1090"/>
                    <a:pt x="1042" y="982"/>
                  </a:cubicBezTo>
                  <a:cubicBezTo>
                    <a:pt x="1264" y="760"/>
                    <a:pt x="1276" y="397"/>
                    <a:pt x="1053" y="175"/>
                  </a:cubicBezTo>
                  <a:cubicBezTo>
                    <a:pt x="938" y="59"/>
                    <a:pt x="784" y="1"/>
                    <a:pt x="63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6066600" y="1689550"/>
              <a:ext cx="31900" cy="28600"/>
            </a:xfrm>
            <a:custGeom>
              <a:rect b="b" l="l" r="r" t="t"/>
              <a:pathLst>
                <a:path extrusionOk="0" h="1144" w="1276">
                  <a:moveTo>
                    <a:pt x="636" y="1"/>
                  </a:moveTo>
                  <a:cubicBezTo>
                    <a:pt x="493" y="1"/>
                    <a:pt x="348" y="54"/>
                    <a:pt x="234" y="162"/>
                  </a:cubicBezTo>
                  <a:cubicBezTo>
                    <a:pt x="12" y="384"/>
                    <a:pt x="0" y="747"/>
                    <a:pt x="223" y="969"/>
                  </a:cubicBezTo>
                  <a:cubicBezTo>
                    <a:pt x="338" y="1085"/>
                    <a:pt x="492" y="1143"/>
                    <a:pt x="644" y="1143"/>
                  </a:cubicBezTo>
                  <a:cubicBezTo>
                    <a:pt x="784" y="1143"/>
                    <a:pt x="923" y="1093"/>
                    <a:pt x="1030" y="992"/>
                  </a:cubicBezTo>
                  <a:cubicBezTo>
                    <a:pt x="1264" y="770"/>
                    <a:pt x="1275" y="407"/>
                    <a:pt x="1053" y="173"/>
                  </a:cubicBezTo>
                  <a:cubicBezTo>
                    <a:pt x="939" y="59"/>
                    <a:pt x="788" y="1"/>
                    <a:pt x="63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011600" y="1688425"/>
              <a:ext cx="31625" cy="28550"/>
            </a:xfrm>
            <a:custGeom>
              <a:rect b="b" l="l" r="r" t="t"/>
              <a:pathLst>
                <a:path extrusionOk="0" h="1142" w="1265">
                  <a:moveTo>
                    <a:pt x="632" y="0"/>
                  </a:moveTo>
                  <a:cubicBezTo>
                    <a:pt x="490" y="0"/>
                    <a:pt x="347" y="53"/>
                    <a:pt x="235" y="160"/>
                  </a:cubicBezTo>
                  <a:cubicBezTo>
                    <a:pt x="1" y="382"/>
                    <a:pt x="1" y="745"/>
                    <a:pt x="223" y="967"/>
                  </a:cubicBezTo>
                  <a:cubicBezTo>
                    <a:pt x="333" y="1083"/>
                    <a:pt x="483" y="1141"/>
                    <a:pt x="636" y="1141"/>
                  </a:cubicBezTo>
                  <a:cubicBezTo>
                    <a:pt x="776" y="1141"/>
                    <a:pt x="918" y="1092"/>
                    <a:pt x="1030" y="991"/>
                  </a:cubicBezTo>
                  <a:cubicBezTo>
                    <a:pt x="1264" y="768"/>
                    <a:pt x="1264" y="406"/>
                    <a:pt x="1054" y="183"/>
                  </a:cubicBezTo>
                  <a:cubicBezTo>
                    <a:pt x="938" y="62"/>
                    <a:pt x="785" y="0"/>
                    <a:pt x="63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6005175" y="1785900"/>
              <a:ext cx="37150" cy="31700"/>
            </a:xfrm>
            <a:custGeom>
              <a:rect b="b" l="l" r="r" t="t"/>
              <a:pathLst>
                <a:path extrusionOk="0" h="1268" w="1486">
                  <a:moveTo>
                    <a:pt x="718" y="0"/>
                  </a:moveTo>
                  <a:cubicBezTo>
                    <a:pt x="484" y="0"/>
                    <a:pt x="250" y="126"/>
                    <a:pt x="141" y="379"/>
                  </a:cubicBezTo>
                  <a:cubicBezTo>
                    <a:pt x="0" y="707"/>
                    <a:pt x="141" y="1069"/>
                    <a:pt x="468" y="1210"/>
                  </a:cubicBezTo>
                  <a:cubicBezTo>
                    <a:pt x="556" y="1250"/>
                    <a:pt x="645" y="1268"/>
                    <a:pt x="730" y="1268"/>
                  </a:cubicBezTo>
                  <a:cubicBezTo>
                    <a:pt x="1145" y="1268"/>
                    <a:pt x="1485" y="839"/>
                    <a:pt x="1311" y="402"/>
                  </a:cubicBezTo>
                  <a:cubicBezTo>
                    <a:pt x="1204" y="135"/>
                    <a:pt x="961" y="0"/>
                    <a:pt x="71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6063650" y="1787025"/>
              <a:ext cx="38350" cy="31725"/>
            </a:xfrm>
            <a:custGeom>
              <a:rect b="b" l="l" r="r" t="t"/>
              <a:pathLst>
                <a:path extrusionOk="0" h="1269" w="1534">
                  <a:moveTo>
                    <a:pt x="763" y="0"/>
                  </a:moveTo>
                  <a:cubicBezTo>
                    <a:pt x="340" y="0"/>
                    <a:pt x="1" y="432"/>
                    <a:pt x="177" y="872"/>
                  </a:cubicBezTo>
                  <a:cubicBezTo>
                    <a:pt x="266" y="1121"/>
                    <a:pt x="503" y="1269"/>
                    <a:pt x="756" y="1269"/>
                  </a:cubicBezTo>
                  <a:cubicBezTo>
                    <a:pt x="836" y="1269"/>
                    <a:pt x="917" y="1254"/>
                    <a:pt x="996" y="1223"/>
                  </a:cubicBezTo>
                  <a:cubicBezTo>
                    <a:pt x="1522" y="1024"/>
                    <a:pt x="1534" y="276"/>
                    <a:pt x="1019" y="53"/>
                  </a:cubicBezTo>
                  <a:cubicBezTo>
                    <a:pt x="933" y="17"/>
                    <a:pt x="846" y="0"/>
                    <a:pt x="76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6107825" y="1746075"/>
              <a:ext cx="41200" cy="31850"/>
            </a:xfrm>
            <a:custGeom>
              <a:rect b="b" l="l" r="r" t="t"/>
              <a:pathLst>
                <a:path extrusionOk="0" h="1274" w="1648">
                  <a:moveTo>
                    <a:pt x="719" y="1"/>
                  </a:moveTo>
                  <a:cubicBezTo>
                    <a:pt x="474" y="1"/>
                    <a:pt x="246" y="145"/>
                    <a:pt x="141" y="381"/>
                  </a:cubicBezTo>
                  <a:cubicBezTo>
                    <a:pt x="1" y="697"/>
                    <a:pt x="141" y="1071"/>
                    <a:pt x="469" y="1212"/>
                  </a:cubicBezTo>
                  <a:cubicBezTo>
                    <a:pt x="564" y="1254"/>
                    <a:pt x="656" y="1273"/>
                    <a:pt x="741" y="1273"/>
                  </a:cubicBezTo>
                  <a:cubicBezTo>
                    <a:pt x="1338" y="1273"/>
                    <a:pt x="1647" y="350"/>
                    <a:pt x="972" y="53"/>
                  </a:cubicBezTo>
                  <a:cubicBezTo>
                    <a:pt x="889" y="18"/>
                    <a:pt x="803" y="1"/>
                    <a:pt x="71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6107775" y="1686750"/>
              <a:ext cx="36925" cy="31625"/>
            </a:xfrm>
            <a:custGeom>
              <a:rect b="b" l="l" r="r" t="t"/>
              <a:pathLst>
                <a:path extrusionOk="0" h="1265" w="1477">
                  <a:moveTo>
                    <a:pt x="772" y="0"/>
                  </a:moveTo>
                  <a:cubicBezTo>
                    <a:pt x="539" y="0"/>
                    <a:pt x="305" y="126"/>
                    <a:pt x="190" y="379"/>
                  </a:cubicBezTo>
                  <a:cubicBezTo>
                    <a:pt x="1" y="817"/>
                    <a:pt x="338" y="1264"/>
                    <a:pt x="767" y="1264"/>
                  </a:cubicBezTo>
                  <a:cubicBezTo>
                    <a:pt x="842" y="1264"/>
                    <a:pt x="919" y="1251"/>
                    <a:pt x="997" y="1221"/>
                  </a:cubicBezTo>
                  <a:cubicBezTo>
                    <a:pt x="1325" y="1093"/>
                    <a:pt x="1477" y="730"/>
                    <a:pt x="1360" y="402"/>
                  </a:cubicBezTo>
                  <a:cubicBezTo>
                    <a:pt x="1253" y="135"/>
                    <a:pt x="1013" y="0"/>
                    <a:pt x="77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6066600" y="1643950"/>
              <a:ext cx="38375" cy="31675"/>
            </a:xfrm>
            <a:custGeom>
              <a:rect b="b" l="l" r="r" t="t"/>
              <a:pathLst>
                <a:path extrusionOk="0" h="1267" w="1535">
                  <a:moveTo>
                    <a:pt x="765" y="1"/>
                  </a:moveTo>
                  <a:cubicBezTo>
                    <a:pt x="691" y="1"/>
                    <a:pt x="615" y="14"/>
                    <a:pt x="538" y="44"/>
                  </a:cubicBezTo>
                  <a:cubicBezTo>
                    <a:pt x="12" y="243"/>
                    <a:pt x="0" y="980"/>
                    <a:pt x="503" y="1214"/>
                  </a:cubicBezTo>
                  <a:cubicBezTo>
                    <a:pt x="587" y="1249"/>
                    <a:pt x="673" y="1266"/>
                    <a:pt x="758" y="1266"/>
                  </a:cubicBezTo>
                  <a:cubicBezTo>
                    <a:pt x="1006" y="1266"/>
                    <a:pt x="1241" y="1122"/>
                    <a:pt x="1346" y="886"/>
                  </a:cubicBezTo>
                  <a:cubicBezTo>
                    <a:pt x="1535" y="448"/>
                    <a:pt x="1190" y="1"/>
                    <a:pt x="76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6006925" y="1642725"/>
              <a:ext cx="38350" cy="31725"/>
            </a:xfrm>
            <a:custGeom>
              <a:rect b="b" l="l" r="r" t="t"/>
              <a:pathLst>
                <a:path extrusionOk="0" h="1269" w="1534">
                  <a:moveTo>
                    <a:pt x="777" y="0"/>
                  </a:moveTo>
                  <a:cubicBezTo>
                    <a:pt x="698" y="0"/>
                    <a:pt x="617" y="15"/>
                    <a:pt x="539" y="46"/>
                  </a:cubicBezTo>
                  <a:cubicBezTo>
                    <a:pt x="12" y="245"/>
                    <a:pt x="1" y="982"/>
                    <a:pt x="515" y="1216"/>
                  </a:cubicBezTo>
                  <a:cubicBezTo>
                    <a:pt x="600" y="1252"/>
                    <a:pt x="685" y="1269"/>
                    <a:pt x="767" y="1269"/>
                  </a:cubicBezTo>
                  <a:cubicBezTo>
                    <a:pt x="1187" y="1269"/>
                    <a:pt x="1534" y="837"/>
                    <a:pt x="1358" y="397"/>
                  </a:cubicBezTo>
                  <a:cubicBezTo>
                    <a:pt x="1260" y="148"/>
                    <a:pt x="1027" y="0"/>
                    <a:pt x="77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963875" y="1683800"/>
              <a:ext cx="38400" cy="31650"/>
            </a:xfrm>
            <a:custGeom>
              <a:rect b="b" l="l" r="r" t="t"/>
              <a:pathLst>
                <a:path extrusionOk="0" h="1266" w="1536">
                  <a:moveTo>
                    <a:pt x="773" y="0"/>
                  </a:moveTo>
                  <a:cubicBezTo>
                    <a:pt x="530" y="0"/>
                    <a:pt x="295" y="144"/>
                    <a:pt x="190" y="380"/>
                  </a:cubicBezTo>
                  <a:cubicBezTo>
                    <a:pt x="1" y="818"/>
                    <a:pt x="338" y="1265"/>
                    <a:pt x="767" y="1265"/>
                  </a:cubicBezTo>
                  <a:cubicBezTo>
                    <a:pt x="842" y="1265"/>
                    <a:pt x="919" y="1252"/>
                    <a:pt x="997" y="1222"/>
                  </a:cubicBezTo>
                  <a:cubicBezTo>
                    <a:pt x="1512" y="1012"/>
                    <a:pt x="1535" y="286"/>
                    <a:pt x="1021" y="52"/>
                  </a:cubicBezTo>
                  <a:cubicBezTo>
                    <a:pt x="940" y="17"/>
                    <a:pt x="856" y="0"/>
                    <a:pt x="77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5963925" y="1743100"/>
              <a:ext cx="37200" cy="31625"/>
            </a:xfrm>
            <a:custGeom>
              <a:rect b="b" l="l" r="r" t="t"/>
              <a:pathLst>
                <a:path extrusionOk="0" h="1265" w="1488">
                  <a:moveTo>
                    <a:pt x="712" y="1"/>
                  </a:moveTo>
                  <a:cubicBezTo>
                    <a:pt x="636" y="1"/>
                    <a:pt x="559" y="14"/>
                    <a:pt x="481" y="44"/>
                  </a:cubicBezTo>
                  <a:cubicBezTo>
                    <a:pt x="165" y="172"/>
                    <a:pt x="1" y="535"/>
                    <a:pt x="130" y="863"/>
                  </a:cubicBezTo>
                  <a:cubicBezTo>
                    <a:pt x="231" y="1130"/>
                    <a:pt x="471" y="1265"/>
                    <a:pt x="712" y="1265"/>
                  </a:cubicBezTo>
                  <a:cubicBezTo>
                    <a:pt x="945" y="1265"/>
                    <a:pt x="1179" y="1139"/>
                    <a:pt x="1288" y="886"/>
                  </a:cubicBezTo>
                  <a:cubicBezTo>
                    <a:pt x="1487" y="448"/>
                    <a:pt x="1143" y="1"/>
                    <a:pt x="71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5961300" y="1803350"/>
              <a:ext cx="16900" cy="15800"/>
            </a:xfrm>
            <a:custGeom>
              <a:rect b="b" l="l" r="r" t="t"/>
              <a:pathLst>
                <a:path extrusionOk="0" h="632" w="676">
                  <a:moveTo>
                    <a:pt x="346" y="0"/>
                  </a:moveTo>
                  <a:cubicBezTo>
                    <a:pt x="270" y="0"/>
                    <a:pt x="192" y="28"/>
                    <a:pt x="129" y="90"/>
                  </a:cubicBezTo>
                  <a:cubicBezTo>
                    <a:pt x="12" y="207"/>
                    <a:pt x="1" y="406"/>
                    <a:pt x="129" y="535"/>
                  </a:cubicBezTo>
                  <a:cubicBezTo>
                    <a:pt x="192" y="601"/>
                    <a:pt x="272" y="631"/>
                    <a:pt x="352" y="631"/>
                  </a:cubicBezTo>
                  <a:cubicBezTo>
                    <a:pt x="511" y="631"/>
                    <a:pt x="667" y="512"/>
                    <a:pt x="667" y="324"/>
                  </a:cubicBezTo>
                  <a:cubicBezTo>
                    <a:pt x="675" y="132"/>
                    <a:pt x="513" y="0"/>
                    <a:pt x="34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6044075" y="1839050"/>
              <a:ext cx="18450" cy="16000"/>
            </a:xfrm>
            <a:custGeom>
              <a:rect b="b" l="l" r="r" t="t"/>
              <a:pathLst>
                <a:path extrusionOk="0" h="640" w="738">
                  <a:moveTo>
                    <a:pt x="319" y="0"/>
                  </a:moveTo>
                  <a:cubicBezTo>
                    <a:pt x="156" y="0"/>
                    <a:pt x="0" y="125"/>
                    <a:pt x="0" y="312"/>
                  </a:cubicBezTo>
                  <a:cubicBezTo>
                    <a:pt x="0" y="488"/>
                    <a:pt x="141" y="640"/>
                    <a:pt x="305" y="640"/>
                  </a:cubicBezTo>
                  <a:cubicBezTo>
                    <a:pt x="597" y="640"/>
                    <a:pt x="737" y="300"/>
                    <a:pt x="550" y="101"/>
                  </a:cubicBezTo>
                  <a:cubicBezTo>
                    <a:pt x="484" y="31"/>
                    <a:pt x="401" y="0"/>
                    <a:pt x="31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6124800" y="1806775"/>
              <a:ext cx="21075" cy="15925"/>
            </a:xfrm>
            <a:custGeom>
              <a:rect b="b" l="l" r="r" t="t"/>
              <a:pathLst>
                <a:path extrusionOk="0" h="637" w="843">
                  <a:moveTo>
                    <a:pt x="422" y="0"/>
                  </a:moveTo>
                  <a:cubicBezTo>
                    <a:pt x="141" y="0"/>
                    <a:pt x="0" y="328"/>
                    <a:pt x="188" y="538"/>
                  </a:cubicBezTo>
                  <a:cubicBezTo>
                    <a:pt x="253" y="604"/>
                    <a:pt x="338" y="636"/>
                    <a:pt x="422" y="636"/>
                  </a:cubicBezTo>
                  <a:cubicBezTo>
                    <a:pt x="501" y="636"/>
                    <a:pt x="581" y="607"/>
                    <a:pt x="644" y="550"/>
                  </a:cubicBezTo>
                  <a:cubicBezTo>
                    <a:pt x="843" y="351"/>
                    <a:pt x="702" y="12"/>
                    <a:pt x="42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6160775" y="1725250"/>
              <a:ext cx="18450" cy="15750"/>
            </a:xfrm>
            <a:custGeom>
              <a:rect b="b" l="l" r="r" t="t"/>
              <a:pathLst>
                <a:path extrusionOk="0" h="630" w="738">
                  <a:moveTo>
                    <a:pt x="419" y="0"/>
                  </a:moveTo>
                  <a:cubicBezTo>
                    <a:pt x="343" y="0"/>
                    <a:pt x="266" y="28"/>
                    <a:pt x="199" y="91"/>
                  </a:cubicBezTo>
                  <a:cubicBezTo>
                    <a:pt x="0" y="278"/>
                    <a:pt x="129" y="629"/>
                    <a:pt x="410" y="629"/>
                  </a:cubicBezTo>
                  <a:cubicBezTo>
                    <a:pt x="417" y="629"/>
                    <a:pt x="423" y="630"/>
                    <a:pt x="430" y="630"/>
                  </a:cubicBezTo>
                  <a:cubicBezTo>
                    <a:pt x="596" y="630"/>
                    <a:pt x="726" y="493"/>
                    <a:pt x="737" y="325"/>
                  </a:cubicBezTo>
                  <a:cubicBezTo>
                    <a:pt x="737" y="132"/>
                    <a:pt x="584" y="0"/>
                    <a:pt x="41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6130650" y="1642200"/>
              <a:ext cx="16700" cy="15925"/>
            </a:xfrm>
            <a:custGeom>
              <a:rect b="b" l="l" r="r" t="t"/>
              <a:pathLst>
                <a:path extrusionOk="0" h="637" w="668">
                  <a:moveTo>
                    <a:pt x="322" y="1"/>
                  </a:moveTo>
                  <a:cubicBezTo>
                    <a:pt x="162" y="1"/>
                    <a:pt x="8" y="125"/>
                    <a:pt x="0" y="313"/>
                  </a:cubicBezTo>
                  <a:cubicBezTo>
                    <a:pt x="0" y="505"/>
                    <a:pt x="160" y="637"/>
                    <a:pt x="324" y="637"/>
                  </a:cubicBezTo>
                  <a:cubicBezTo>
                    <a:pt x="399" y="637"/>
                    <a:pt x="476" y="609"/>
                    <a:pt x="539" y="547"/>
                  </a:cubicBezTo>
                  <a:cubicBezTo>
                    <a:pt x="667" y="430"/>
                    <a:pt x="667" y="231"/>
                    <a:pt x="550" y="102"/>
                  </a:cubicBezTo>
                  <a:cubicBezTo>
                    <a:pt x="484" y="32"/>
                    <a:pt x="402" y="1"/>
                    <a:pt x="32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6046125" y="1606425"/>
              <a:ext cx="18750" cy="16000"/>
            </a:xfrm>
            <a:custGeom>
              <a:rect b="b" l="l" r="r" t="t"/>
              <a:pathLst>
                <a:path extrusionOk="0" h="640" w="750">
                  <a:moveTo>
                    <a:pt x="433" y="0"/>
                  </a:moveTo>
                  <a:cubicBezTo>
                    <a:pt x="152" y="0"/>
                    <a:pt x="0" y="340"/>
                    <a:pt x="199" y="539"/>
                  </a:cubicBezTo>
                  <a:cubicBezTo>
                    <a:pt x="265" y="609"/>
                    <a:pt x="347" y="640"/>
                    <a:pt x="428" y="640"/>
                  </a:cubicBezTo>
                  <a:cubicBezTo>
                    <a:pt x="588" y="640"/>
                    <a:pt x="741" y="515"/>
                    <a:pt x="749" y="328"/>
                  </a:cubicBezTo>
                  <a:cubicBezTo>
                    <a:pt x="749" y="153"/>
                    <a:pt x="609" y="12"/>
                    <a:pt x="43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5963050" y="1638925"/>
              <a:ext cx="21000" cy="15800"/>
            </a:xfrm>
            <a:custGeom>
              <a:rect b="b" l="l" r="r" t="t"/>
              <a:pathLst>
                <a:path extrusionOk="0" h="632" w="840">
                  <a:moveTo>
                    <a:pt x="421" y="0"/>
                  </a:moveTo>
                  <a:cubicBezTo>
                    <a:pt x="342" y="0"/>
                    <a:pt x="262" y="30"/>
                    <a:pt x="200" y="93"/>
                  </a:cubicBezTo>
                  <a:cubicBezTo>
                    <a:pt x="1" y="280"/>
                    <a:pt x="129" y="631"/>
                    <a:pt x="410" y="631"/>
                  </a:cubicBezTo>
                  <a:cubicBezTo>
                    <a:pt x="415" y="631"/>
                    <a:pt x="420" y="631"/>
                    <a:pt x="424" y="631"/>
                  </a:cubicBezTo>
                  <a:cubicBezTo>
                    <a:pt x="696" y="631"/>
                    <a:pt x="840" y="300"/>
                    <a:pt x="644" y="93"/>
                  </a:cubicBezTo>
                  <a:cubicBezTo>
                    <a:pt x="584" y="33"/>
                    <a:pt x="503" y="0"/>
                    <a:pt x="42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5929500" y="1720500"/>
              <a:ext cx="18675" cy="15825"/>
            </a:xfrm>
            <a:custGeom>
              <a:rect b="b" l="l" r="r" t="t"/>
              <a:pathLst>
                <a:path extrusionOk="0" h="633" w="747">
                  <a:moveTo>
                    <a:pt x="337" y="0"/>
                  </a:moveTo>
                  <a:cubicBezTo>
                    <a:pt x="161" y="0"/>
                    <a:pt x="9" y="129"/>
                    <a:pt x="9" y="304"/>
                  </a:cubicBezTo>
                  <a:cubicBezTo>
                    <a:pt x="1" y="499"/>
                    <a:pt x="163" y="632"/>
                    <a:pt x="332" y="632"/>
                  </a:cubicBezTo>
                  <a:cubicBezTo>
                    <a:pt x="407" y="632"/>
                    <a:pt x="483" y="607"/>
                    <a:pt x="547" y="550"/>
                  </a:cubicBezTo>
                  <a:cubicBezTo>
                    <a:pt x="746" y="351"/>
                    <a:pt x="617" y="12"/>
                    <a:pt x="33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5978275" y="1860875"/>
              <a:ext cx="27750" cy="23825"/>
            </a:xfrm>
            <a:custGeom>
              <a:rect b="b" l="l" r="r" t="t"/>
              <a:pathLst>
                <a:path extrusionOk="0" h="953" w="1110">
                  <a:moveTo>
                    <a:pt x="541" y="1"/>
                  </a:moveTo>
                  <a:cubicBezTo>
                    <a:pt x="363" y="1"/>
                    <a:pt x="186" y="97"/>
                    <a:pt x="105" y="293"/>
                  </a:cubicBezTo>
                  <a:cubicBezTo>
                    <a:pt x="0" y="527"/>
                    <a:pt x="117" y="808"/>
                    <a:pt x="351" y="913"/>
                  </a:cubicBezTo>
                  <a:cubicBezTo>
                    <a:pt x="415" y="940"/>
                    <a:pt x="479" y="953"/>
                    <a:pt x="541" y="953"/>
                  </a:cubicBezTo>
                  <a:cubicBezTo>
                    <a:pt x="854" y="953"/>
                    <a:pt x="1110" y="637"/>
                    <a:pt x="983" y="305"/>
                  </a:cubicBezTo>
                  <a:cubicBezTo>
                    <a:pt x="906" y="103"/>
                    <a:pt x="723" y="1"/>
                    <a:pt x="54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6096775" y="1863300"/>
              <a:ext cx="28625" cy="23850"/>
            </a:xfrm>
            <a:custGeom>
              <a:rect b="b" l="l" r="r" t="t"/>
              <a:pathLst>
                <a:path extrusionOk="0" h="954" w="1145">
                  <a:moveTo>
                    <a:pt x="563" y="0"/>
                  </a:moveTo>
                  <a:cubicBezTo>
                    <a:pt x="253" y="0"/>
                    <a:pt x="1" y="322"/>
                    <a:pt x="127" y="652"/>
                  </a:cubicBezTo>
                  <a:cubicBezTo>
                    <a:pt x="199" y="841"/>
                    <a:pt x="381" y="954"/>
                    <a:pt x="573" y="954"/>
                  </a:cubicBezTo>
                  <a:cubicBezTo>
                    <a:pt x="631" y="954"/>
                    <a:pt x="690" y="943"/>
                    <a:pt x="747" y="921"/>
                  </a:cubicBezTo>
                  <a:cubicBezTo>
                    <a:pt x="1133" y="769"/>
                    <a:pt x="1145" y="208"/>
                    <a:pt x="759" y="44"/>
                  </a:cubicBezTo>
                  <a:cubicBezTo>
                    <a:pt x="693" y="14"/>
                    <a:pt x="627" y="0"/>
                    <a:pt x="56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6182700" y="1781175"/>
              <a:ext cx="28950" cy="23700"/>
            </a:xfrm>
            <a:custGeom>
              <a:rect b="b" l="l" r="r" t="t"/>
              <a:pathLst>
                <a:path extrusionOk="0" h="948" w="1158">
                  <a:moveTo>
                    <a:pt x="575" y="0"/>
                  </a:moveTo>
                  <a:cubicBezTo>
                    <a:pt x="521" y="0"/>
                    <a:pt x="466" y="10"/>
                    <a:pt x="410" y="30"/>
                  </a:cubicBezTo>
                  <a:cubicBezTo>
                    <a:pt x="12" y="182"/>
                    <a:pt x="1" y="732"/>
                    <a:pt x="387" y="907"/>
                  </a:cubicBezTo>
                  <a:cubicBezTo>
                    <a:pt x="448" y="935"/>
                    <a:pt x="512" y="948"/>
                    <a:pt x="576" y="948"/>
                  </a:cubicBezTo>
                  <a:cubicBezTo>
                    <a:pt x="756" y="948"/>
                    <a:pt x="929" y="843"/>
                    <a:pt x="1007" y="662"/>
                  </a:cubicBezTo>
                  <a:cubicBezTo>
                    <a:pt x="1157" y="331"/>
                    <a:pt x="896" y="0"/>
                    <a:pt x="5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6185125" y="1662550"/>
              <a:ext cx="27725" cy="23700"/>
            </a:xfrm>
            <a:custGeom>
              <a:rect b="b" l="l" r="r" t="t"/>
              <a:pathLst>
                <a:path extrusionOk="0" h="948" w="1109">
                  <a:moveTo>
                    <a:pt x="575" y="0"/>
                  </a:moveTo>
                  <a:cubicBezTo>
                    <a:pt x="402" y="0"/>
                    <a:pt x="230" y="94"/>
                    <a:pt x="149" y="282"/>
                  </a:cubicBezTo>
                  <a:cubicBezTo>
                    <a:pt x="0" y="611"/>
                    <a:pt x="257" y="947"/>
                    <a:pt x="575" y="947"/>
                  </a:cubicBezTo>
                  <a:cubicBezTo>
                    <a:pt x="630" y="947"/>
                    <a:pt x="688" y="937"/>
                    <a:pt x="746" y="914"/>
                  </a:cubicBezTo>
                  <a:cubicBezTo>
                    <a:pt x="992" y="821"/>
                    <a:pt x="1109" y="540"/>
                    <a:pt x="1015" y="306"/>
                  </a:cubicBezTo>
                  <a:cubicBezTo>
                    <a:pt x="937" y="103"/>
                    <a:pt x="756" y="0"/>
                    <a:pt x="5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6102650" y="1576800"/>
              <a:ext cx="27725" cy="23850"/>
            </a:xfrm>
            <a:custGeom>
              <a:rect b="b" l="l" r="r" t="t"/>
              <a:pathLst>
                <a:path extrusionOk="0" h="954" w="1109">
                  <a:moveTo>
                    <a:pt x="582" y="0"/>
                  </a:moveTo>
                  <a:cubicBezTo>
                    <a:pt x="266" y="0"/>
                    <a:pt x="0" y="324"/>
                    <a:pt x="138" y="647"/>
                  </a:cubicBezTo>
                  <a:cubicBezTo>
                    <a:pt x="215" y="851"/>
                    <a:pt x="397" y="953"/>
                    <a:pt x="580" y="953"/>
                  </a:cubicBezTo>
                  <a:cubicBezTo>
                    <a:pt x="754" y="953"/>
                    <a:pt x="929" y="859"/>
                    <a:pt x="1015" y="671"/>
                  </a:cubicBezTo>
                  <a:cubicBezTo>
                    <a:pt x="1109" y="425"/>
                    <a:pt x="1003" y="144"/>
                    <a:pt x="769" y="39"/>
                  </a:cubicBezTo>
                  <a:cubicBezTo>
                    <a:pt x="707" y="12"/>
                    <a:pt x="644" y="0"/>
                    <a:pt x="58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5983250" y="1574325"/>
              <a:ext cx="28600" cy="23850"/>
            </a:xfrm>
            <a:custGeom>
              <a:rect b="b" l="l" r="r" t="t"/>
              <a:pathLst>
                <a:path extrusionOk="0" h="954" w="1144">
                  <a:moveTo>
                    <a:pt x="582" y="0"/>
                  </a:moveTo>
                  <a:cubicBezTo>
                    <a:pt x="525" y="0"/>
                    <a:pt x="467" y="11"/>
                    <a:pt x="409" y="33"/>
                  </a:cubicBezTo>
                  <a:cubicBezTo>
                    <a:pt x="12" y="196"/>
                    <a:pt x="0" y="746"/>
                    <a:pt x="386" y="910"/>
                  </a:cubicBezTo>
                  <a:cubicBezTo>
                    <a:pt x="452" y="940"/>
                    <a:pt x="518" y="954"/>
                    <a:pt x="582" y="954"/>
                  </a:cubicBezTo>
                  <a:cubicBezTo>
                    <a:pt x="892" y="954"/>
                    <a:pt x="1144" y="632"/>
                    <a:pt x="1018" y="302"/>
                  </a:cubicBezTo>
                  <a:cubicBezTo>
                    <a:pt x="946" y="113"/>
                    <a:pt x="771" y="0"/>
                    <a:pt x="58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5897325" y="1656650"/>
              <a:ext cx="28025" cy="23675"/>
            </a:xfrm>
            <a:custGeom>
              <a:rect b="b" l="l" r="r" t="t"/>
              <a:pathLst>
                <a:path extrusionOk="0" h="947" w="1121">
                  <a:moveTo>
                    <a:pt x="583" y="0"/>
                  </a:moveTo>
                  <a:cubicBezTo>
                    <a:pt x="266" y="0"/>
                    <a:pt x="1" y="324"/>
                    <a:pt x="138" y="647"/>
                  </a:cubicBezTo>
                  <a:cubicBezTo>
                    <a:pt x="214" y="847"/>
                    <a:pt x="392" y="947"/>
                    <a:pt x="572" y="947"/>
                  </a:cubicBezTo>
                  <a:cubicBezTo>
                    <a:pt x="749" y="947"/>
                    <a:pt x="928" y="850"/>
                    <a:pt x="1015" y="659"/>
                  </a:cubicBezTo>
                  <a:cubicBezTo>
                    <a:pt x="1121" y="425"/>
                    <a:pt x="1004" y="144"/>
                    <a:pt x="770" y="39"/>
                  </a:cubicBezTo>
                  <a:cubicBezTo>
                    <a:pt x="707" y="12"/>
                    <a:pt x="644" y="0"/>
                    <a:pt x="58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5895775" y="1775225"/>
              <a:ext cx="27800" cy="23750"/>
            </a:xfrm>
            <a:custGeom>
              <a:rect b="b" l="l" r="r" t="t"/>
              <a:pathLst>
                <a:path extrusionOk="0" h="950" w="1112">
                  <a:moveTo>
                    <a:pt x="539" y="1"/>
                  </a:moveTo>
                  <a:cubicBezTo>
                    <a:pt x="482" y="1"/>
                    <a:pt x="423" y="11"/>
                    <a:pt x="364" y="34"/>
                  </a:cubicBezTo>
                  <a:cubicBezTo>
                    <a:pt x="118" y="139"/>
                    <a:pt x="1" y="408"/>
                    <a:pt x="95" y="654"/>
                  </a:cubicBezTo>
                  <a:cubicBezTo>
                    <a:pt x="172" y="850"/>
                    <a:pt x="351" y="949"/>
                    <a:pt x="533" y="949"/>
                  </a:cubicBezTo>
                  <a:cubicBezTo>
                    <a:pt x="708" y="949"/>
                    <a:pt x="886" y="856"/>
                    <a:pt x="972" y="666"/>
                  </a:cubicBezTo>
                  <a:cubicBezTo>
                    <a:pt x="1111" y="337"/>
                    <a:pt x="861" y="1"/>
                    <a:pt x="53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5909525" y="1861025"/>
              <a:ext cx="8800" cy="8000"/>
            </a:xfrm>
            <a:custGeom>
              <a:rect b="b" l="l" r="r" t="t"/>
              <a:pathLst>
                <a:path extrusionOk="0" h="320" w="352">
                  <a:moveTo>
                    <a:pt x="178" y="0"/>
                  </a:moveTo>
                  <a:cubicBezTo>
                    <a:pt x="138" y="0"/>
                    <a:pt x="100" y="18"/>
                    <a:pt x="71" y="53"/>
                  </a:cubicBezTo>
                  <a:cubicBezTo>
                    <a:pt x="1" y="112"/>
                    <a:pt x="1" y="205"/>
                    <a:pt x="71" y="275"/>
                  </a:cubicBezTo>
                  <a:cubicBezTo>
                    <a:pt x="100" y="305"/>
                    <a:pt x="138" y="319"/>
                    <a:pt x="178" y="319"/>
                  </a:cubicBezTo>
                  <a:cubicBezTo>
                    <a:pt x="217" y="319"/>
                    <a:pt x="258" y="305"/>
                    <a:pt x="293" y="275"/>
                  </a:cubicBezTo>
                  <a:cubicBezTo>
                    <a:pt x="352" y="205"/>
                    <a:pt x="352" y="112"/>
                    <a:pt x="293" y="53"/>
                  </a:cubicBezTo>
                  <a:cubicBezTo>
                    <a:pt x="258" y="18"/>
                    <a:pt x="217" y="0"/>
                    <a:pt x="17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6046425" y="1920575"/>
              <a:ext cx="9300" cy="7900"/>
            </a:xfrm>
            <a:custGeom>
              <a:rect b="b" l="l" r="r" t="t"/>
              <a:pathLst>
                <a:path extrusionOk="0" h="316" w="372">
                  <a:moveTo>
                    <a:pt x="159" y="1"/>
                  </a:moveTo>
                  <a:cubicBezTo>
                    <a:pt x="79" y="1"/>
                    <a:pt x="0" y="61"/>
                    <a:pt x="0" y="163"/>
                  </a:cubicBezTo>
                  <a:cubicBezTo>
                    <a:pt x="0" y="245"/>
                    <a:pt x="70" y="315"/>
                    <a:pt x="152" y="315"/>
                  </a:cubicBezTo>
                  <a:cubicBezTo>
                    <a:pt x="157" y="315"/>
                    <a:pt x="161" y="316"/>
                    <a:pt x="165" y="316"/>
                  </a:cubicBezTo>
                  <a:cubicBezTo>
                    <a:pt x="298" y="316"/>
                    <a:pt x="371" y="148"/>
                    <a:pt x="269" y="46"/>
                  </a:cubicBezTo>
                  <a:cubicBezTo>
                    <a:pt x="238" y="15"/>
                    <a:pt x="199" y="1"/>
                    <a:pt x="1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6183875" y="1866725"/>
              <a:ext cx="10550" cy="7850"/>
            </a:xfrm>
            <a:custGeom>
              <a:rect b="b" l="l" r="r" t="t"/>
              <a:pathLst>
                <a:path extrusionOk="0" h="314" w="422">
                  <a:moveTo>
                    <a:pt x="211" y="1"/>
                  </a:moveTo>
                  <a:cubicBezTo>
                    <a:pt x="71" y="1"/>
                    <a:pt x="1" y="164"/>
                    <a:pt x="106" y="270"/>
                  </a:cubicBezTo>
                  <a:cubicBezTo>
                    <a:pt x="135" y="299"/>
                    <a:pt x="173" y="314"/>
                    <a:pt x="213" y="314"/>
                  </a:cubicBezTo>
                  <a:cubicBezTo>
                    <a:pt x="252" y="314"/>
                    <a:pt x="293" y="299"/>
                    <a:pt x="328" y="270"/>
                  </a:cubicBezTo>
                  <a:cubicBezTo>
                    <a:pt x="422" y="164"/>
                    <a:pt x="352" y="1"/>
                    <a:pt x="21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6243825" y="1730825"/>
              <a:ext cx="9300" cy="7825"/>
            </a:xfrm>
            <a:custGeom>
              <a:rect b="b" l="l" r="r" t="t"/>
              <a:pathLst>
                <a:path extrusionOk="0" h="313" w="372">
                  <a:moveTo>
                    <a:pt x="210" y="1"/>
                  </a:moveTo>
                  <a:cubicBezTo>
                    <a:pt x="173" y="1"/>
                    <a:pt x="136" y="14"/>
                    <a:pt x="106" y="43"/>
                  </a:cubicBezTo>
                  <a:cubicBezTo>
                    <a:pt x="1" y="137"/>
                    <a:pt x="71" y="312"/>
                    <a:pt x="211" y="312"/>
                  </a:cubicBezTo>
                  <a:cubicBezTo>
                    <a:pt x="293" y="312"/>
                    <a:pt x="364" y="242"/>
                    <a:pt x="364" y="160"/>
                  </a:cubicBezTo>
                  <a:cubicBezTo>
                    <a:pt x="372" y="64"/>
                    <a:pt x="291" y="1"/>
                    <a:pt x="21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6189600" y="1592700"/>
              <a:ext cx="9500" cy="7825"/>
            </a:xfrm>
            <a:custGeom>
              <a:rect b="b" l="l" r="r" t="t"/>
              <a:pathLst>
                <a:path extrusionOk="0" h="313" w="380">
                  <a:moveTo>
                    <a:pt x="218" y="0"/>
                  </a:moveTo>
                  <a:cubicBezTo>
                    <a:pt x="102" y="0"/>
                    <a:pt x="0" y="152"/>
                    <a:pt x="99" y="269"/>
                  </a:cubicBezTo>
                  <a:cubicBezTo>
                    <a:pt x="128" y="298"/>
                    <a:pt x="169" y="313"/>
                    <a:pt x="210" y="313"/>
                  </a:cubicBezTo>
                  <a:cubicBezTo>
                    <a:pt x="251" y="313"/>
                    <a:pt x="292" y="298"/>
                    <a:pt x="321" y="269"/>
                  </a:cubicBezTo>
                  <a:cubicBezTo>
                    <a:pt x="380" y="210"/>
                    <a:pt x="380" y="105"/>
                    <a:pt x="321" y="46"/>
                  </a:cubicBezTo>
                  <a:cubicBezTo>
                    <a:pt x="289" y="14"/>
                    <a:pt x="253" y="0"/>
                    <a:pt x="21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6054300" y="1533150"/>
              <a:ext cx="7925" cy="7700"/>
            </a:xfrm>
            <a:custGeom>
              <a:rect b="b" l="l" r="r" t="t"/>
              <a:pathLst>
                <a:path extrusionOk="0" h="308" w="317">
                  <a:moveTo>
                    <a:pt x="159" y="1"/>
                  </a:moveTo>
                  <a:cubicBezTo>
                    <a:pt x="80" y="1"/>
                    <a:pt x="1" y="53"/>
                    <a:pt x="1" y="159"/>
                  </a:cubicBezTo>
                  <a:cubicBezTo>
                    <a:pt x="1" y="258"/>
                    <a:pt x="80" y="308"/>
                    <a:pt x="159" y="308"/>
                  </a:cubicBezTo>
                  <a:cubicBezTo>
                    <a:pt x="238" y="308"/>
                    <a:pt x="317" y="258"/>
                    <a:pt x="317" y="159"/>
                  </a:cubicBezTo>
                  <a:cubicBezTo>
                    <a:pt x="317" y="53"/>
                    <a:pt x="238" y="1"/>
                    <a:pt x="1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5915100" y="1586900"/>
              <a:ext cx="9600" cy="7725"/>
            </a:xfrm>
            <a:custGeom>
              <a:rect b="b" l="l" r="r" t="t"/>
              <a:pathLst>
                <a:path extrusionOk="0" h="309" w="384">
                  <a:moveTo>
                    <a:pt x="180" y="1"/>
                  </a:moveTo>
                  <a:cubicBezTo>
                    <a:pt x="138" y="1"/>
                    <a:pt x="94" y="15"/>
                    <a:pt x="59" y="44"/>
                  </a:cubicBezTo>
                  <a:cubicBezTo>
                    <a:pt x="0" y="103"/>
                    <a:pt x="0" y="208"/>
                    <a:pt x="59" y="267"/>
                  </a:cubicBezTo>
                  <a:cubicBezTo>
                    <a:pt x="93" y="296"/>
                    <a:pt x="130" y="308"/>
                    <a:pt x="164" y="308"/>
                  </a:cubicBezTo>
                  <a:cubicBezTo>
                    <a:pt x="284" y="308"/>
                    <a:pt x="383" y="162"/>
                    <a:pt x="293" y="44"/>
                  </a:cubicBezTo>
                  <a:cubicBezTo>
                    <a:pt x="263" y="15"/>
                    <a:pt x="222" y="1"/>
                    <a:pt x="18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5855725" y="1722825"/>
              <a:ext cx="9075" cy="7950"/>
            </a:xfrm>
            <a:custGeom>
              <a:rect b="b" l="l" r="r" t="t"/>
              <a:pathLst>
                <a:path extrusionOk="0" h="318" w="363">
                  <a:moveTo>
                    <a:pt x="164" y="1"/>
                  </a:moveTo>
                  <a:cubicBezTo>
                    <a:pt x="70" y="1"/>
                    <a:pt x="0" y="71"/>
                    <a:pt x="0" y="153"/>
                  </a:cubicBezTo>
                  <a:cubicBezTo>
                    <a:pt x="0" y="249"/>
                    <a:pt x="77" y="318"/>
                    <a:pt x="159" y="318"/>
                  </a:cubicBezTo>
                  <a:cubicBezTo>
                    <a:pt x="197" y="318"/>
                    <a:pt x="236" y="303"/>
                    <a:pt x="269" y="270"/>
                  </a:cubicBezTo>
                  <a:cubicBezTo>
                    <a:pt x="363" y="176"/>
                    <a:pt x="304" y="1"/>
                    <a:pt x="1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5951650" y="1935925"/>
              <a:ext cx="18575" cy="15775"/>
            </a:xfrm>
            <a:custGeom>
              <a:rect b="b" l="l" r="r" t="t"/>
              <a:pathLst>
                <a:path extrusionOk="0" h="631" w="743">
                  <a:moveTo>
                    <a:pt x="359" y="1"/>
                  </a:moveTo>
                  <a:cubicBezTo>
                    <a:pt x="241" y="1"/>
                    <a:pt x="123" y="65"/>
                    <a:pt x="71" y="192"/>
                  </a:cubicBezTo>
                  <a:cubicBezTo>
                    <a:pt x="1" y="356"/>
                    <a:pt x="71" y="532"/>
                    <a:pt x="234" y="602"/>
                  </a:cubicBezTo>
                  <a:cubicBezTo>
                    <a:pt x="278" y="622"/>
                    <a:pt x="323" y="631"/>
                    <a:pt x="366" y="631"/>
                  </a:cubicBezTo>
                  <a:cubicBezTo>
                    <a:pt x="573" y="631"/>
                    <a:pt x="743" y="418"/>
                    <a:pt x="656" y="204"/>
                  </a:cubicBezTo>
                  <a:cubicBezTo>
                    <a:pt x="602" y="68"/>
                    <a:pt x="480" y="1"/>
                    <a:pt x="3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6129925" y="1939425"/>
              <a:ext cx="19175" cy="16000"/>
            </a:xfrm>
            <a:custGeom>
              <a:rect b="b" l="l" r="r" t="t"/>
              <a:pathLst>
                <a:path extrusionOk="0" h="640" w="767">
                  <a:moveTo>
                    <a:pt x="374" y="0"/>
                  </a:moveTo>
                  <a:cubicBezTo>
                    <a:pt x="163" y="0"/>
                    <a:pt x="0" y="215"/>
                    <a:pt x="88" y="438"/>
                  </a:cubicBezTo>
                  <a:cubicBezTo>
                    <a:pt x="132" y="562"/>
                    <a:pt x="250" y="639"/>
                    <a:pt x="375" y="639"/>
                  </a:cubicBezTo>
                  <a:cubicBezTo>
                    <a:pt x="416" y="639"/>
                    <a:pt x="457" y="631"/>
                    <a:pt x="497" y="614"/>
                  </a:cubicBezTo>
                  <a:cubicBezTo>
                    <a:pt x="755" y="509"/>
                    <a:pt x="766" y="146"/>
                    <a:pt x="509" y="29"/>
                  </a:cubicBezTo>
                  <a:cubicBezTo>
                    <a:pt x="463" y="9"/>
                    <a:pt x="418" y="0"/>
                    <a:pt x="3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6258750" y="1816400"/>
              <a:ext cx="19200" cy="15650"/>
            </a:xfrm>
            <a:custGeom>
              <a:rect b="b" l="l" r="r" t="t"/>
              <a:pathLst>
                <a:path extrusionOk="0" h="626" w="768">
                  <a:moveTo>
                    <a:pt x="394" y="1"/>
                  </a:moveTo>
                  <a:cubicBezTo>
                    <a:pt x="354" y="1"/>
                    <a:pt x="312" y="8"/>
                    <a:pt x="270" y="25"/>
                  </a:cubicBezTo>
                  <a:cubicBezTo>
                    <a:pt x="12" y="118"/>
                    <a:pt x="1" y="481"/>
                    <a:pt x="258" y="598"/>
                  </a:cubicBezTo>
                  <a:cubicBezTo>
                    <a:pt x="301" y="616"/>
                    <a:pt x="345" y="625"/>
                    <a:pt x="389" y="625"/>
                  </a:cubicBezTo>
                  <a:cubicBezTo>
                    <a:pt x="512" y="625"/>
                    <a:pt x="627" y="555"/>
                    <a:pt x="679" y="434"/>
                  </a:cubicBezTo>
                  <a:cubicBezTo>
                    <a:pt x="768" y="217"/>
                    <a:pt x="607" y="1"/>
                    <a:pt x="39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6262425" y="1638300"/>
              <a:ext cx="18575" cy="15825"/>
            </a:xfrm>
            <a:custGeom>
              <a:rect b="b" l="l" r="r" t="t"/>
              <a:pathLst>
                <a:path extrusionOk="0" h="633" w="743">
                  <a:moveTo>
                    <a:pt x="384" y="1"/>
                  </a:moveTo>
                  <a:cubicBezTo>
                    <a:pt x="266" y="1"/>
                    <a:pt x="151" y="62"/>
                    <a:pt x="99" y="188"/>
                  </a:cubicBezTo>
                  <a:cubicBezTo>
                    <a:pt x="0" y="406"/>
                    <a:pt x="170" y="632"/>
                    <a:pt x="380" y="632"/>
                  </a:cubicBezTo>
                  <a:cubicBezTo>
                    <a:pt x="418" y="632"/>
                    <a:pt x="458" y="625"/>
                    <a:pt x="497" y="609"/>
                  </a:cubicBezTo>
                  <a:cubicBezTo>
                    <a:pt x="661" y="550"/>
                    <a:pt x="743" y="363"/>
                    <a:pt x="684" y="200"/>
                  </a:cubicBezTo>
                  <a:cubicBezTo>
                    <a:pt x="630" y="68"/>
                    <a:pt x="506" y="1"/>
                    <a:pt x="38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6138700" y="1509775"/>
              <a:ext cx="18575" cy="15775"/>
            </a:xfrm>
            <a:custGeom>
              <a:rect b="b" l="l" r="r" t="t"/>
              <a:pathLst>
                <a:path extrusionOk="0" h="631" w="743">
                  <a:moveTo>
                    <a:pt x="378" y="0"/>
                  </a:moveTo>
                  <a:cubicBezTo>
                    <a:pt x="171" y="0"/>
                    <a:pt x="1" y="214"/>
                    <a:pt x="88" y="427"/>
                  </a:cubicBezTo>
                  <a:cubicBezTo>
                    <a:pt x="141" y="563"/>
                    <a:pt x="260" y="630"/>
                    <a:pt x="380" y="630"/>
                  </a:cubicBezTo>
                  <a:cubicBezTo>
                    <a:pt x="497" y="630"/>
                    <a:pt x="615" y="566"/>
                    <a:pt x="673" y="439"/>
                  </a:cubicBezTo>
                  <a:cubicBezTo>
                    <a:pt x="743" y="287"/>
                    <a:pt x="661" y="99"/>
                    <a:pt x="509" y="29"/>
                  </a:cubicBezTo>
                  <a:cubicBezTo>
                    <a:pt x="465" y="9"/>
                    <a:pt x="421" y="0"/>
                    <a:pt x="37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5959850" y="1506050"/>
              <a:ext cx="19175" cy="15900"/>
            </a:xfrm>
            <a:custGeom>
              <a:rect b="b" l="l" r="r" t="t"/>
              <a:pathLst>
                <a:path extrusionOk="0" h="636" w="767">
                  <a:moveTo>
                    <a:pt x="390" y="1"/>
                  </a:moveTo>
                  <a:cubicBezTo>
                    <a:pt x="350" y="1"/>
                    <a:pt x="309" y="9"/>
                    <a:pt x="269" y="26"/>
                  </a:cubicBezTo>
                  <a:cubicBezTo>
                    <a:pt x="0" y="131"/>
                    <a:pt x="0" y="494"/>
                    <a:pt x="257" y="611"/>
                  </a:cubicBezTo>
                  <a:cubicBezTo>
                    <a:pt x="299" y="628"/>
                    <a:pt x="341" y="636"/>
                    <a:pt x="382" y="636"/>
                  </a:cubicBezTo>
                  <a:cubicBezTo>
                    <a:pt x="592" y="636"/>
                    <a:pt x="767" y="427"/>
                    <a:pt x="679" y="202"/>
                  </a:cubicBezTo>
                  <a:cubicBezTo>
                    <a:pt x="626" y="78"/>
                    <a:pt x="512" y="1"/>
                    <a:pt x="39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5830700" y="1629425"/>
              <a:ext cx="19200" cy="15825"/>
            </a:xfrm>
            <a:custGeom>
              <a:rect b="b" l="l" r="r" t="t"/>
              <a:pathLst>
                <a:path extrusionOk="0" h="633" w="768">
                  <a:moveTo>
                    <a:pt x="386" y="1"/>
                  </a:moveTo>
                  <a:cubicBezTo>
                    <a:pt x="268" y="1"/>
                    <a:pt x="152" y="71"/>
                    <a:pt x="100" y="192"/>
                  </a:cubicBezTo>
                  <a:cubicBezTo>
                    <a:pt x="0" y="412"/>
                    <a:pt x="175" y="633"/>
                    <a:pt x="388" y="633"/>
                  </a:cubicBezTo>
                  <a:cubicBezTo>
                    <a:pt x="424" y="633"/>
                    <a:pt x="461" y="626"/>
                    <a:pt x="498" y="613"/>
                  </a:cubicBezTo>
                  <a:cubicBezTo>
                    <a:pt x="756" y="508"/>
                    <a:pt x="767" y="145"/>
                    <a:pt x="510" y="28"/>
                  </a:cubicBezTo>
                  <a:cubicBezTo>
                    <a:pt x="470" y="10"/>
                    <a:pt x="428" y="1"/>
                    <a:pt x="38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5824150" y="1807475"/>
              <a:ext cx="21650" cy="16400"/>
            </a:xfrm>
            <a:custGeom>
              <a:rect b="b" l="l" r="r" t="t"/>
              <a:pathLst>
                <a:path extrusionOk="0" h="656" w="866">
                  <a:moveTo>
                    <a:pt x="495" y="0"/>
                  </a:moveTo>
                  <a:cubicBezTo>
                    <a:pt x="458" y="0"/>
                    <a:pt x="422" y="6"/>
                    <a:pt x="386" y="19"/>
                  </a:cubicBezTo>
                  <a:lnTo>
                    <a:pt x="386" y="31"/>
                  </a:lnTo>
                  <a:cubicBezTo>
                    <a:pt x="0" y="132"/>
                    <a:pt x="143" y="656"/>
                    <a:pt x="462" y="656"/>
                  </a:cubicBezTo>
                  <a:cubicBezTo>
                    <a:pt x="511" y="656"/>
                    <a:pt x="564" y="644"/>
                    <a:pt x="620" y="616"/>
                  </a:cubicBezTo>
                  <a:cubicBezTo>
                    <a:pt x="784" y="546"/>
                    <a:pt x="865" y="370"/>
                    <a:pt x="795" y="206"/>
                  </a:cubicBezTo>
                  <a:cubicBezTo>
                    <a:pt x="750" y="78"/>
                    <a:pt x="625" y="0"/>
                    <a:pt x="49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5853375" y="1914775"/>
              <a:ext cx="8800" cy="7775"/>
            </a:xfrm>
            <a:custGeom>
              <a:rect b="b" l="l" r="r" t="t"/>
              <a:pathLst>
                <a:path extrusionOk="0" h="311" w="352">
                  <a:moveTo>
                    <a:pt x="176" y="0"/>
                  </a:moveTo>
                  <a:cubicBezTo>
                    <a:pt x="135" y="0"/>
                    <a:pt x="94" y="15"/>
                    <a:pt x="59" y="44"/>
                  </a:cubicBezTo>
                  <a:cubicBezTo>
                    <a:pt x="1" y="103"/>
                    <a:pt x="1" y="208"/>
                    <a:pt x="59" y="266"/>
                  </a:cubicBezTo>
                  <a:cubicBezTo>
                    <a:pt x="94" y="296"/>
                    <a:pt x="135" y="310"/>
                    <a:pt x="176" y="310"/>
                  </a:cubicBezTo>
                  <a:cubicBezTo>
                    <a:pt x="217" y="310"/>
                    <a:pt x="258" y="296"/>
                    <a:pt x="293" y="266"/>
                  </a:cubicBezTo>
                  <a:cubicBezTo>
                    <a:pt x="352" y="208"/>
                    <a:pt x="352" y="103"/>
                    <a:pt x="293" y="44"/>
                  </a:cubicBezTo>
                  <a:cubicBezTo>
                    <a:pt x="258" y="15"/>
                    <a:pt x="217" y="0"/>
                    <a:pt x="17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6044650" y="1998250"/>
              <a:ext cx="9400" cy="8025"/>
            </a:xfrm>
            <a:custGeom>
              <a:rect b="b" l="l" r="r" t="t"/>
              <a:pathLst>
                <a:path extrusionOk="0" h="321" w="376">
                  <a:moveTo>
                    <a:pt x="165" y="0"/>
                  </a:moveTo>
                  <a:cubicBezTo>
                    <a:pt x="85" y="0"/>
                    <a:pt x="13" y="63"/>
                    <a:pt x="13" y="156"/>
                  </a:cubicBezTo>
                  <a:cubicBezTo>
                    <a:pt x="1" y="238"/>
                    <a:pt x="71" y="308"/>
                    <a:pt x="165" y="320"/>
                  </a:cubicBezTo>
                  <a:cubicBezTo>
                    <a:pt x="305" y="320"/>
                    <a:pt x="375" y="145"/>
                    <a:pt x="282" y="51"/>
                  </a:cubicBezTo>
                  <a:cubicBezTo>
                    <a:pt x="247" y="16"/>
                    <a:pt x="205" y="0"/>
                    <a:pt x="16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6238875" y="1922675"/>
              <a:ext cx="8500" cy="7775"/>
            </a:xfrm>
            <a:custGeom>
              <a:rect b="b" l="l" r="r" t="t"/>
              <a:pathLst>
                <a:path extrusionOk="0" h="311" w="340">
                  <a:moveTo>
                    <a:pt x="170" y="0"/>
                  </a:moveTo>
                  <a:cubicBezTo>
                    <a:pt x="129" y="0"/>
                    <a:pt x="88" y="15"/>
                    <a:pt x="59" y="44"/>
                  </a:cubicBezTo>
                  <a:cubicBezTo>
                    <a:pt x="0" y="102"/>
                    <a:pt x="0" y="208"/>
                    <a:pt x="59" y="266"/>
                  </a:cubicBezTo>
                  <a:cubicBezTo>
                    <a:pt x="88" y="295"/>
                    <a:pt x="129" y="310"/>
                    <a:pt x="170" y="310"/>
                  </a:cubicBezTo>
                  <a:cubicBezTo>
                    <a:pt x="211" y="310"/>
                    <a:pt x="252" y="295"/>
                    <a:pt x="281" y="266"/>
                  </a:cubicBezTo>
                  <a:cubicBezTo>
                    <a:pt x="339" y="208"/>
                    <a:pt x="339" y="102"/>
                    <a:pt x="281" y="44"/>
                  </a:cubicBezTo>
                  <a:cubicBezTo>
                    <a:pt x="252" y="15"/>
                    <a:pt x="211" y="0"/>
                    <a:pt x="17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6321625" y="1732475"/>
              <a:ext cx="9600" cy="7925"/>
            </a:xfrm>
            <a:custGeom>
              <a:rect b="b" l="l" r="r" t="t"/>
              <a:pathLst>
                <a:path extrusionOk="0" h="317" w="384">
                  <a:moveTo>
                    <a:pt x="217" y="0"/>
                  </a:moveTo>
                  <a:cubicBezTo>
                    <a:pt x="179" y="0"/>
                    <a:pt x="139" y="15"/>
                    <a:pt x="106" y="48"/>
                  </a:cubicBezTo>
                  <a:cubicBezTo>
                    <a:pt x="1" y="141"/>
                    <a:pt x="71" y="317"/>
                    <a:pt x="211" y="317"/>
                  </a:cubicBezTo>
                  <a:cubicBezTo>
                    <a:pt x="293" y="317"/>
                    <a:pt x="364" y="258"/>
                    <a:pt x="375" y="176"/>
                  </a:cubicBezTo>
                  <a:cubicBezTo>
                    <a:pt x="383" y="72"/>
                    <a:pt x="303" y="0"/>
                    <a:pt x="21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6246750" y="1538675"/>
              <a:ext cx="10200" cy="8025"/>
            </a:xfrm>
            <a:custGeom>
              <a:rect b="b" l="l" r="r" t="t"/>
              <a:pathLst>
                <a:path extrusionOk="0" h="321" w="408">
                  <a:moveTo>
                    <a:pt x="174" y="0"/>
                  </a:moveTo>
                  <a:cubicBezTo>
                    <a:pt x="135" y="0"/>
                    <a:pt x="95" y="16"/>
                    <a:pt x="59" y="55"/>
                  </a:cubicBezTo>
                  <a:cubicBezTo>
                    <a:pt x="1" y="113"/>
                    <a:pt x="1" y="219"/>
                    <a:pt x="59" y="277"/>
                  </a:cubicBezTo>
                  <a:cubicBezTo>
                    <a:pt x="89" y="306"/>
                    <a:pt x="130" y="321"/>
                    <a:pt x="171" y="321"/>
                  </a:cubicBezTo>
                  <a:cubicBezTo>
                    <a:pt x="211" y="321"/>
                    <a:pt x="252" y="306"/>
                    <a:pt x="282" y="277"/>
                  </a:cubicBezTo>
                  <a:cubicBezTo>
                    <a:pt x="407" y="170"/>
                    <a:pt x="299" y="0"/>
                    <a:pt x="1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6054675" y="1455500"/>
              <a:ext cx="9300" cy="7875"/>
            </a:xfrm>
            <a:custGeom>
              <a:rect b="b" l="l" r="r" t="t"/>
              <a:pathLst>
                <a:path extrusionOk="0" h="315" w="372">
                  <a:moveTo>
                    <a:pt x="206" y="0"/>
                  </a:moveTo>
                  <a:cubicBezTo>
                    <a:pt x="63" y="0"/>
                    <a:pt x="1" y="168"/>
                    <a:pt x="91" y="270"/>
                  </a:cubicBezTo>
                  <a:cubicBezTo>
                    <a:pt x="126" y="301"/>
                    <a:pt x="168" y="315"/>
                    <a:pt x="209" y="315"/>
                  </a:cubicBezTo>
                  <a:cubicBezTo>
                    <a:pt x="293" y="315"/>
                    <a:pt x="372" y="255"/>
                    <a:pt x="372" y="153"/>
                  </a:cubicBezTo>
                  <a:cubicBezTo>
                    <a:pt x="372" y="71"/>
                    <a:pt x="302" y="1"/>
                    <a:pt x="220" y="1"/>
                  </a:cubicBezTo>
                  <a:cubicBezTo>
                    <a:pt x="215" y="0"/>
                    <a:pt x="210" y="0"/>
                    <a:pt x="20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5860975" y="1530925"/>
              <a:ext cx="10450" cy="8200"/>
            </a:xfrm>
            <a:custGeom>
              <a:rect b="b" l="l" r="r" t="t"/>
              <a:pathLst>
                <a:path extrusionOk="0" h="328" w="418">
                  <a:moveTo>
                    <a:pt x="177" y="1"/>
                  </a:moveTo>
                  <a:cubicBezTo>
                    <a:pt x="138" y="1"/>
                    <a:pt x="99" y="15"/>
                    <a:pt x="71" y="49"/>
                  </a:cubicBezTo>
                  <a:cubicBezTo>
                    <a:pt x="1" y="107"/>
                    <a:pt x="1" y="213"/>
                    <a:pt x="71" y="271"/>
                  </a:cubicBezTo>
                  <a:cubicBezTo>
                    <a:pt x="105" y="311"/>
                    <a:pt x="145" y="327"/>
                    <a:pt x="184" y="327"/>
                  </a:cubicBezTo>
                  <a:cubicBezTo>
                    <a:pt x="306" y="327"/>
                    <a:pt x="418" y="164"/>
                    <a:pt x="293" y="49"/>
                  </a:cubicBezTo>
                  <a:cubicBezTo>
                    <a:pt x="263" y="18"/>
                    <a:pt x="219" y="1"/>
                    <a:pt x="17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5777725" y="1721325"/>
              <a:ext cx="9275" cy="7850"/>
            </a:xfrm>
            <a:custGeom>
              <a:rect b="b" l="l" r="r" t="t"/>
              <a:pathLst>
                <a:path extrusionOk="0" h="314" w="371">
                  <a:moveTo>
                    <a:pt x="152" y="1"/>
                  </a:moveTo>
                  <a:cubicBezTo>
                    <a:pt x="69" y="1"/>
                    <a:pt x="8" y="68"/>
                    <a:pt x="8" y="154"/>
                  </a:cubicBezTo>
                  <a:cubicBezTo>
                    <a:pt x="0" y="251"/>
                    <a:pt x="80" y="314"/>
                    <a:pt x="165" y="314"/>
                  </a:cubicBezTo>
                  <a:cubicBezTo>
                    <a:pt x="204" y="314"/>
                    <a:pt x="244" y="301"/>
                    <a:pt x="277" y="271"/>
                  </a:cubicBezTo>
                  <a:cubicBezTo>
                    <a:pt x="371" y="178"/>
                    <a:pt x="312" y="2"/>
                    <a:pt x="172" y="2"/>
                  </a:cubicBezTo>
                  <a:cubicBezTo>
                    <a:pt x="165" y="1"/>
                    <a:pt x="158" y="1"/>
                    <a:pt x="15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3704300" y="1710800"/>
              <a:ext cx="37425" cy="29475"/>
            </a:xfrm>
            <a:custGeom>
              <a:rect b="b" l="l" r="r" t="t"/>
              <a:pathLst>
                <a:path extrusionOk="0" h="1179" w="1497">
                  <a:moveTo>
                    <a:pt x="865" y="1"/>
                  </a:moveTo>
                  <a:cubicBezTo>
                    <a:pt x="720" y="1"/>
                    <a:pt x="576" y="56"/>
                    <a:pt x="467" y="166"/>
                  </a:cubicBezTo>
                  <a:cubicBezTo>
                    <a:pt x="1" y="569"/>
                    <a:pt x="393" y="1178"/>
                    <a:pt x="849" y="1178"/>
                  </a:cubicBezTo>
                  <a:cubicBezTo>
                    <a:pt x="988" y="1178"/>
                    <a:pt x="1134" y="1122"/>
                    <a:pt x="1262" y="985"/>
                  </a:cubicBezTo>
                  <a:cubicBezTo>
                    <a:pt x="1485" y="762"/>
                    <a:pt x="1496" y="400"/>
                    <a:pt x="1274" y="177"/>
                  </a:cubicBezTo>
                  <a:cubicBezTo>
                    <a:pt x="1161" y="59"/>
                    <a:pt x="1013" y="1"/>
                    <a:pt x="865"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3761675" y="1711700"/>
              <a:ext cx="38550" cy="28900"/>
            </a:xfrm>
            <a:custGeom>
              <a:rect b="b" l="l" r="r" t="t"/>
              <a:pathLst>
                <a:path extrusionOk="0" h="1156" w="1542">
                  <a:moveTo>
                    <a:pt x="766" y="1"/>
                  </a:moveTo>
                  <a:cubicBezTo>
                    <a:pt x="261" y="1"/>
                    <a:pt x="0" y="613"/>
                    <a:pt x="359" y="972"/>
                  </a:cubicBezTo>
                  <a:cubicBezTo>
                    <a:pt x="469" y="1094"/>
                    <a:pt x="619" y="1155"/>
                    <a:pt x="771" y="1155"/>
                  </a:cubicBezTo>
                  <a:cubicBezTo>
                    <a:pt x="912" y="1155"/>
                    <a:pt x="1054" y="1102"/>
                    <a:pt x="1167" y="996"/>
                  </a:cubicBezTo>
                  <a:cubicBezTo>
                    <a:pt x="1541" y="633"/>
                    <a:pt x="1295" y="13"/>
                    <a:pt x="781" y="1"/>
                  </a:cubicBezTo>
                  <a:cubicBezTo>
                    <a:pt x="776" y="1"/>
                    <a:pt x="771" y="1"/>
                    <a:pt x="766"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3767525" y="1656900"/>
              <a:ext cx="30350" cy="28875"/>
            </a:xfrm>
            <a:custGeom>
              <a:rect b="b" l="l" r="r" t="t"/>
              <a:pathLst>
                <a:path extrusionOk="0" h="1155" w="1214">
                  <a:moveTo>
                    <a:pt x="583" y="0"/>
                  </a:moveTo>
                  <a:cubicBezTo>
                    <a:pt x="294" y="0"/>
                    <a:pt x="16" y="224"/>
                    <a:pt x="8" y="567"/>
                  </a:cubicBezTo>
                  <a:cubicBezTo>
                    <a:pt x="1" y="918"/>
                    <a:pt x="281" y="1155"/>
                    <a:pt x="579" y="1155"/>
                  </a:cubicBezTo>
                  <a:cubicBezTo>
                    <a:pt x="718" y="1155"/>
                    <a:pt x="860" y="1103"/>
                    <a:pt x="980" y="988"/>
                  </a:cubicBezTo>
                  <a:cubicBezTo>
                    <a:pt x="1202" y="778"/>
                    <a:pt x="1213" y="415"/>
                    <a:pt x="991" y="181"/>
                  </a:cubicBezTo>
                  <a:cubicBezTo>
                    <a:pt x="874" y="56"/>
                    <a:pt x="727" y="0"/>
                    <a:pt x="58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3710975" y="1655925"/>
              <a:ext cx="31925" cy="28650"/>
            </a:xfrm>
            <a:custGeom>
              <a:rect b="b" l="l" r="r" t="t"/>
              <a:pathLst>
                <a:path extrusionOk="0" h="1146" w="1277">
                  <a:moveTo>
                    <a:pt x="639" y="0"/>
                  </a:moveTo>
                  <a:cubicBezTo>
                    <a:pt x="496" y="0"/>
                    <a:pt x="355" y="53"/>
                    <a:pt x="247" y="161"/>
                  </a:cubicBezTo>
                  <a:cubicBezTo>
                    <a:pt x="13" y="372"/>
                    <a:pt x="1" y="746"/>
                    <a:pt x="223" y="969"/>
                  </a:cubicBezTo>
                  <a:cubicBezTo>
                    <a:pt x="336" y="1087"/>
                    <a:pt x="484" y="1146"/>
                    <a:pt x="634" y="1146"/>
                  </a:cubicBezTo>
                  <a:cubicBezTo>
                    <a:pt x="780" y="1146"/>
                    <a:pt x="927" y="1090"/>
                    <a:pt x="1042" y="980"/>
                  </a:cubicBezTo>
                  <a:cubicBezTo>
                    <a:pt x="1264" y="770"/>
                    <a:pt x="1276" y="407"/>
                    <a:pt x="1054" y="173"/>
                  </a:cubicBezTo>
                  <a:cubicBezTo>
                    <a:pt x="940" y="59"/>
                    <a:pt x="789" y="0"/>
                    <a:pt x="63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3703325" y="1753400"/>
              <a:ext cx="38675" cy="31650"/>
            </a:xfrm>
            <a:custGeom>
              <a:rect b="b" l="l" r="r" t="t"/>
              <a:pathLst>
                <a:path extrusionOk="0" h="1266" w="1547">
                  <a:moveTo>
                    <a:pt x="778" y="0"/>
                  </a:moveTo>
                  <a:cubicBezTo>
                    <a:pt x="529" y="0"/>
                    <a:pt x="295" y="145"/>
                    <a:pt x="190" y="380"/>
                  </a:cubicBezTo>
                  <a:cubicBezTo>
                    <a:pt x="1" y="819"/>
                    <a:pt x="346" y="1266"/>
                    <a:pt x="771" y="1266"/>
                  </a:cubicBezTo>
                  <a:cubicBezTo>
                    <a:pt x="844" y="1266"/>
                    <a:pt x="921" y="1252"/>
                    <a:pt x="997" y="1223"/>
                  </a:cubicBezTo>
                  <a:cubicBezTo>
                    <a:pt x="1524" y="1024"/>
                    <a:pt x="1547" y="287"/>
                    <a:pt x="1032" y="53"/>
                  </a:cubicBezTo>
                  <a:cubicBezTo>
                    <a:pt x="949" y="17"/>
                    <a:pt x="863" y="0"/>
                    <a:pt x="77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3763275" y="1754550"/>
              <a:ext cx="38100" cy="31700"/>
            </a:xfrm>
            <a:custGeom>
              <a:rect b="b" l="l" r="r" t="t"/>
              <a:pathLst>
                <a:path extrusionOk="0" h="1268" w="1524">
                  <a:moveTo>
                    <a:pt x="758" y="1"/>
                  </a:moveTo>
                  <a:cubicBezTo>
                    <a:pt x="341" y="1"/>
                    <a:pt x="1" y="431"/>
                    <a:pt x="167" y="861"/>
                  </a:cubicBezTo>
                  <a:cubicBezTo>
                    <a:pt x="266" y="1113"/>
                    <a:pt x="503" y="1268"/>
                    <a:pt x="756" y="1268"/>
                  </a:cubicBezTo>
                  <a:cubicBezTo>
                    <a:pt x="832" y="1268"/>
                    <a:pt x="910" y="1253"/>
                    <a:pt x="986" y="1224"/>
                  </a:cubicBezTo>
                  <a:cubicBezTo>
                    <a:pt x="1512" y="1013"/>
                    <a:pt x="1524" y="288"/>
                    <a:pt x="1009" y="54"/>
                  </a:cubicBezTo>
                  <a:cubicBezTo>
                    <a:pt x="925" y="17"/>
                    <a:pt x="840" y="1"/>
                    <a:pt x="75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3806050" y="1713575"/>
              <a:ext cx="38375" cy="31650"/>
            </a:xfrm>
            <a:custGeom>
              <a:rect b="b" l="l" r="r" t="t"/>
              <a:pathLst>
                <a:path extrusionOk="0" h="1266" w="1535">
                  <a:moveTo>
                    <a:pt x="769" y="0"/>
                  </a:moveTo>
                  <a:cubicBezTo>
                    <a:pt x="694" y="0"/>
                    <a:pt x="616" y="14"/>
                    <a:pt x="538" y="43"/>
                  </a:cubicBezTo>
                  <a:cubicBezTo>
                    <a:pt x="23" y="254"/>
                    <a:pt x="0" y="979"/>
                    <a:pt x="515" y="1213"/>
                  </a:cubicBezTo>
                  <a:cubicBezTo>
                    <a:pt x="595" y="1249"/>
                    <a:pt x="679" y="1265"/>
                    <a:pt x="762" y="1265"/>
                  </a:cubicBezTo>
                  <a:cubicBezTo>
                    <a:pt x="1006" y="1265"/>
                    <a:pt x="1241" y="1121"/>
                    <a:pt x="1345" y="885"/>
                  </a:cubicBezTo>
                  <a:cubicBezTo>
                    <a:pt x="1535" y="447"/>
                    <a:pt x="1198" y="0"/>
                    <a:pt x="76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3807200" y="1654275"/>
              <a:ext cx="37175" cy="31625"/>
            </a:xfrm>
            <a:custGeom>
              <a:rect b="b" l="l" r="r" t="t"/>
              <a:pathLst>
                <a:path extrusionOk="0" h="1265" w="1487">
                  <a:moveTo>
                    <a:pt x="776" y="1"/>
                  </a:moveTo>
                  <a:cubicBezTo>
                    <a:pt x="543" y="1"/>
                    <a:pt x="309" y="126"/>
                    <a:pt x="200" y="379"/>
                  </a:cubicBezTo>
                  <a:cubicBezTo>
                    <a:pt x="0" y="818"/>
                    <a:pt x="344" y="1265"/>
                    <a:pt x="776" y="1265"/>
                  </a:cubicBezTo>
                  <a:cubicBezTo>
                    <a:pt x="851" y="1265"/>
                    <a:pt x="929" y="1251"/>
                    <a:pt x="1007" y="1222"/>
                  </a:cubicBezTo>
                  <a:cubicBezTo>
                    <a:pt x="1323" y="1093"/>
                    <a:pt x="1487" y="719"/>
                    <a:pt x="1358" y="403"/>
                  </a:cubicBezTo>
                  <a:cubicBezTo>
                    <a:pt x="1257" y="135"/>
                    <a:pt x="1017" y="1"/>
                    <a:pt x="776"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3766225" y="1611400"/>
              <a:ext cx="36925" cy="31725"/>
            </a:xfrm>
            <a:custGeom>
              <a:rect b="b" l="l" r="r" t="t"/>
              <a:pathLst>
                <a:path extrusionOk="0" h="1269" w="1477">
                  <a:moveTo>
                    <a:pt x="747" y="1"/>
                  </a:moveTo>
                  <a:cubicBezTo>
                    <a:pt x="335" y="1"/>
                    <a:pt x="1" y="429"/>
                    <a:pt x="166" y="866"/>
                  </a:cubicBezTo>
                  <a:cubicBezTo>
                    <a:pt x="273" y="1134"/>
                    <a:pt x="516" y="1268"/>
                    <a:pt x="758" y="1268"/>
                  </a:cubicBezTo>
                  <a:cubicBezTo>
                    <a:pt x="993" y="1268"/>
                    <a:pt x="1226" y="1143"/>
                    <a:pt x="1336" y="889"/>
                  </a:cubicBezTo>
                  <a:cubicBezTo>
                    <a:pt x="1476" y="562"/>
                    <a:pt x="1336" y="199"/>
                    <a:pt x="1008" y="59"/>
                  </a:cubicBezTo>
                  <a:cubicBezTo>
                    <a:pt x="920" y="19"/>
                    <a:pt x="832" y="1"/>
                    <a:pt x="74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3706275" y="1610125"/>
              <a:ext cx="37200" cy="31725"/>
            </a:xfrm>
            <a:custGeom>
              <a:rect b="b" l="l" r="r" t="t"/>
              <a:pathLst>
                <a:path extrusionOk="0" h="1269" w="1488">
                  <a:moveTo>
                    <a:pt x="775" y="0"/>
                  </a:moveTo>
                  <a:cubicBezTo>
                    <a:pt x="540" y="0"/>
                    <a:pt x="304" y="126"/>
                    <a:pt x="189" y="379"/>
                  </a:cubicBezTo>
                  <a:cubicBezTo>
                    <a:pt x="1" y="815"/>
                    <a:pt x="341" y="1268"/>
                    <a:pt x="770" y="1268"/>
                  </a:cubicBezTo>
                  <a:cubicBezTo>
                    <a:pt x="847" y="1268"/>
                    <a:pt x="927" y="1253"/>
                    <a:pt x="1008" y="1221"/>
                  </a:cubicBezTo>
                  <a:cubicBezTo>
                    <a:pt x="1324" y="1093"/>
                    <a:pt x="1487" y="730"/>
                    <a:pt x="1359" y="402"/>
                  </a:cubicBezTo>
                  <a:cubicBezTo>
                    <a:pt x="1258" y="135"/>
                    <a:pt x="1017" y="0"/>
                    <a:pt x="77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3663300" y="1651275"/>
              <a:ext cx="38350" cy="31525"/>
            </a:xfrm>
            <a:custGeom>
              <a:rect b="b" l="l" r="r" t="t"/>
              <a:pathLst>
                <a:path extrusionOk="0" h="1261" w="1534">
                  <a:moveTo>
                    <a:pt x="769" y="1"/>
                  </a:moveTo>
                  <a:cubicBezTo>
                    <a:pt x="523" y="1"/>
                    <a:pt x="292" y="141"/>
                    <a:pt x="188" y="382"/>
                  </a:cubicBezTo>
                  <a:cubicBezTo>
                    <a:pt x="0" y="817"/>
                    <a:pt x="339" y="1261"/>
                    <a:pt x="759" y="1261"/>
                  </a:cubicBezTo>
                  <a:cubicBezTo>
                    <a:pt x="836" y="1261"/>
                    <a:pt x="916" y="1246"/>
                    <a:pt x="995" y="1213"/>
                  </a:cubicBezTo>
                  <a:cubicBezTo>
                    <a:pt x="1522" y="1014"/>
                    <a:pt x="1533" y="277"/>
                    <a:pt x="1030" y="55"/>
                  </a:cubicBezTo>
                  <a:cubicBezTo>
                    <a:pt x="945" y="18"/>
                    <a:pt x="856" y="1"/>
                    <a:pt x="769"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3663600" y="1710650"/>
              <a:ext cx="36925" cy="31500"/>
            </a:xfrm>
            <a:custGeom>
              <a:rect b="b" l="l" r="r" t="t"/>
              <a:pathLst>
                <a:path extrusionOk="0" h="1260" w="1477">
                  <a:moveTo>
                    <a:pt x="711" y="0"/>
                  </a:moveTo>
                  <a:cubicBezTo>
                    <a:pt x="636" y="0"/>
                    <a:pt x="558" y="14"/>
                    <a:pt x="480" y="43"/>
                  </a:cubicBezTo>
                  <a:cubicBezTo>
                    <a:pt x="153" y="172"/>
                    <a:pt x="1" y="534"/>
                    <a:pt x="118" y="862"/>
                  </a:cubicBezTo>
                  <a:cubicBezTo>
                    <a:pt x="225" y="1125"/>
                    <a:pt x="468" y="1260"/>
                    <a:pt x="710" y="1260"/>
                  </a:cubicBezTo>
                  <a:cubicBezTo>
                    <a:pt x="942" y="1260"/>
                    <a:pt x="1173" y="1137"/>
                    <a:pt x="1288" y="885"/>
                  </a:cubicBezTo>
                  <a:cubicBezTo>
                    <a:pt x="1477" y="447"/>
                    <a:pt x="1140" y="0"/>
                    <a:pt x="71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3658300" y="1770875"/>
              <a:ext cx="19950" cy="15750"/>
            </a:xfrm>
            <a:custGeom>
              <a:rect b="b" l="l" r="r" t="t"/>
              <a:pathLst>
                <a:path extrusionOk="0" h="630" w="798">
                  <a:moveTo>
                    <a:pt x="452" y="0"/>
                  </a:moveTo>
                  <a:cubicBezTo>
                    <a:pt x="375" y="0"/>
                    <a:pt x="297" y="29"/>
                    <a:pt x="236" y="91"/>
                  </a:cubicBezTo>
                  <a:lnTo>
                    <a:pt x="236" y="79"/>
                  </a:lnTo>
                  <a:lnTo>
                    <a:pt x="236" y="79"/>
                  </a:lnTo>
                  <a:cubicBezTo>
                    <a:pt x="1" y="305"/>
                    <a:pt x="206" y="630"/>
                    <a:pt x="452" y="630"/>
                  </a:cubicBezTo>
                  <a:cubicBezTo>
                    <a:pt x="524" y="630"/>
                    <a:pt x="600" y="602"/>
                    <a:pt x="669" y="535"/>
                  </a:cubicBezTo>
                  <a:cubicBezTo>
                    <a:pt x="798" y="418"/>
                    <a:pt x="798" y="220"/>
                    <a:pt x="681" y="103"/>
                  </a:cubicBezTo>
                  <a:cubicBezTo>
                    <a:pt x="619" y="35"/>
                    <a:pt x="536" y="0"/>
                    <a:pt x="452"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3743450" y="1806475"/>
              <a:ext cx="18650" cy="15825"/>
            </a:xfrm>
            <a:custGeom>
              <a:rect b="b" l="l" r="r" t="t"/>
              <a:pathLst>
                <a:path extrusionOk="0" h="633" w="746">
                  <a:moveTo>
                    <a:pt x="329" y="1"/>
                  </a:moveTo>
                  <a:cubicBezTo>
                    <a:pt x="167" y="1"/>
                    <a:pt x="12" y="127"/>
                    <a:pt x="12" y="316"/>
                  </a:cubicBezTo>
                  <a:cubicBezTo>
                    <a:pt x="0" y="492"/>
                    <a:pt x="141" y="632"/>
                    <a:pt x="316" y="632"/>
                  </a:cubicBezTo>
                  <a:cubicBezTo>
                    <a:pt x="321" y="633"/>
                    <a:pt x="326" y="633"/>
                    <a:pt x="330" y="633"/>
                  </a:cubicBezTo>
                  <a:cubicBezTo>
                    <a:pt x="602" y="633"/>
                    <a:pt x="746" y="301"/>
                    <a:pt x="550" y="94"/>
                  </a:cubicBezTo>
                  <a:cubicBezTo>
                    <a:pt x="486" y="30"/>
                    <a:pt x="407" y="1"/>
                    <a:pt x="329"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3826225" y="1774375"/>
              <a:ext cx="17275" cy="15675"/>
            </a:xfrm>
            <a:custGeom>
              <a:rect b="b" l="l" r="r" t="t"/>
              <a:pathLst>
                <a:path extrusionOk="0" h="627" w="691">
                  <a:moveTo>
                    <a:pt x="340" y="0"/>
                  </a:moveTo>
                  <a:cubicBezTo>
                    <a:pt x="262" y="0"/>
                    <a:pt x="185" y="30"/>
                    <a:pt x="129" y="91"/>
                  </a:cubicBezTo>
                  <a:cubicBezTo>
                    <a:pt x="0" y="208"/>
                    <a:pt x="0" y="407"/>
                    <a:pt x="117" y="524"/>
                  </a:cubicBezTo>
                  <a:cubicBezTo>
                    <a:pt x="178" y="591"/>
                    <a:pt x="262" y="627"/>
                    <a:pt x="346" y="627"/>
                  </a:cubicBezTo>
                  <a:cubicBezTo>
                    <a:pt x="423" y="627"/>
                    <a:pt x="500" y="597"/>
                    <a:pt x="562" y="536"/>
                  </a:cubicBezTo>
                  <a:cubicBezTo>
                    <a:pt x="691" y="419"/>
                    <a:pt x="691" y="220"/>
                    <a:pt x="574" y="103"/>
                  </a:cubicBezTo>
                  <a:cubicBezTo>
                    <a:pt x="512" y="36"/>
                    <a:pt x="426" y="0"/>
                    <a:pt x="34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3860150" y="1692625"/>
              <a:ext cx="18650" cy="15900"/>
            </a:xfrm>
            <a:custGeom>
              <a:rect b="b" l="l" r="r" t="t"/>
              <a:pathLst>
                <a:path extrusionOk="0" h="636" w="746">
                  <a:moveTo>
                    <a:pt x="425" y="0"/>
                  </a:moveTo>
                  <a:cubicBezTo>
                    <a:pt x="350" y="0"/>
                    <a:pt x="273" y="27"/>
                    <a:pt x="211" y="86"/>
                  </a:cubicBezTo>
                  <a:cubicBezTo>
                    <a:pt x="0" y="284"/>
                    <a:pt x="141" y="624"/>
                    <a:pt x="422" y="635"/>
                  </a:cubicBezTo>
                  <a:cubicBezTo>
                    <a:pt x="597" y="635"/>
                    <a:pt x="737" y="495"/>
                    <a:pt x="737" y="320"/>
                  </a:cubicBezTo>
                  <a:cubicBezTo>
                    <a:pt x="745" y="127"/>
                    <a:pt x="588" y="0"/>
                    <a:pt x="42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3830325" y="1609750"/>
              <a:ext cx="16675" cy="15925"/>
            </a:xfrm>
            <a:custGeom>
              <a:rect b="b" l="l" r="r" t="t"/>
              <a:pathLst>
                <a:path extrusionOk="0" h="637" w="667">
                  <a:moveTo>
                    <a:pt x="319" y="0"/>
                  </a:moveTo>
                  <a:cubicBezTo>
                    <a:pt x="156" y="0"/>
                    <a:pt x="0" y="125"/>
                    <a:pt x="0" y="312"/>
                  </a:cubicBezTo>
                  <a:cubicBezTo>
                    <a:pt x="0" y="504"/>
                    <a:pt x="154" y="636"/>
                    <a:pt x="319" y="636"/>
                  </a:cubicBezTo>
                  <a:cubicBezTo>
                    <a:pt x="394" y="636"/>
                    <a:pt x="472" y="609"/>
                    <a:pt x="538" y="546"/>
                  </a:cubicBezTo>
                  <a:cubicBezTo>
                    <a:pt x="655" y="429"/>
                    <a:pt x="667" y="230"/>
                    <a:pt x="550" y="101"/>
                  </a:cubicBezTo>
                  <a:cubicBezTo>
                    <a:pt x="484" y="31"/>
                    <a:pt x="400" y="0"/>
                    <a:pt x="31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3745800" y="1573950"/>
              <a:ext cx="18450" cy="16025"/>
            </a:xfrm>
            <a:custGeom>
              <a:rect b="b" l="l" r="r" t="t"/>
              <a:pathLst>
                <a:path extrusionOk="0" h="641" w="738">
                  <a:moveTo>
                    <a:pt x="433" y="1"/>
                  </a:moveTo>
                  <a:cubicBezTo>
                    <a:pt x="140" y="1"/>
                    <a:pt x="0" y="340"/>
                    <a:pt x="187" y="539"/>
                  </a:cubicBezTo>
                  <a:cubicBezTo>
                    <a:pt x="254" y="609"/>
                    <a:pt x="337" y="640"/>
                    <a:pt x="418" y="640"/>
                  </a:cubicBezTo>
                  <a:cubicBezTo>
                    <a:pt x="581" y="640"/>
                    <a:pt x="737" y="516"/>
                    <a:pt x="737" y="328"/>
                  </a:cubicBezTo>
                  <a:cubicBezTo>
                    <a:pt x="737" y="153"/>
                    <a:pt x="597" y="1"/>
                    <a:pt x="43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3662425" y="1606350"/>
              <a:ext cx="21100" cy="15900"/>
            </a:xfrm>
            <a:custGeom>
              <a:rect b="b" l="l" r="r" t="t"/>
              <a:pathLst>
                <a:path extrusionOk="0" h="636" w="844">
                  <a:moveTo>
                    <a:pt x="428" y="1"/>
                  </a:moveTo>
                  <a:cubicBezTo>
                    <a:pt x="346" y="1"/>
                    <a:pt x="264" y="33"/>
                    <a:pt x="200" y="97"/>
                  </a:cubicBezTo>
                  <a:cubicBezTo>
                    <a:pt x="1" y="296"/>
                    <a:pt x="141" y="635"/>
                    <a:pt x="422" y="635"/>
                  </a:cubicBezTo>
                  <a:cubicBezTo>
                    <a:pt x="703" y="635"/>
                    <a:pt x="843" y="296"/>
                    <a:pt x="656" y="97"/>
                  </a:cubicBezTo>
                  <a:cubicBezTo>
                    <a:pt x="592" y="33"/>
                    <a:pt x="510" y="1"/>
                    <a:pt x="42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3625950" y="1687975"/>
              <a:ext cx="22200" cy="15900"/>
            </a:xfrm>
            <a:custGeom>
              <a:rect b="b" l="l" r="r" t="t"/>
              <a:pathLst>
                <a:path extrusionOk="0" h="636" w="888">
                  <a:moveTo>
                    <a:pt x="411" y="0"/>
                  </a:moveTo>
                  <a:cubicBezTo>
                    <a:pt x="12" y="0"/>
                    <a:pt x="1" y="634"/>
                    <a:pt x="431" y="634"/>
                  </a:cubicBezTo>
                  <a:cubicBezTo>
                    <a:pt x="434" y="634"/>
                    <a:pt x="438" y="634"/>
                    <a:pt x="442" y="634"/>
                  </a:cubicBezTo>
                  <a:cubicBezTo>
                    <a:pt x="453" y="635"/>
                    <a:pt x="464" y="636"/>
                    <a:pt x="474" y="636"/>
                  </a:cubicBezTo>
                  <a:cubicBezTo>
                    <a:pt x="880" y="636"/>
                    <a:pt x="887" y="2"/>
                    <a:pt x="476" y="2"/>
                  </a:cubicBezTo>
                  <a:cubicBezTo>
                    <a:pt x="468" y="2"/>
                    <a:pt x="461" y="2"/>
                    <a:pt x="454" y="2"/>
                  </a:cubicBezTo>
                  <a:cubicBezTo>
                    <a:pt x="439" y="1"/>
                    <a:pt x="425" y="0"/>
                    <a:pt x="41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3676825" y="1828325"/>
              <a:ext cx="28925" cy="23750"/>
            </a:xfrm>
            <a:custGeom>
              <a:rect b="b" l="l" r="r" t="t"/>
              <a:pathLst>
                <a:path extrusionOk="0" h="950" w="1157">
                  <a:moveTo>
                    <a:pt x="588" y="0"/>
                  </a:moveTo>
                  <a:cubicBezTo>
                    <a:pt x="406" y="0"/>
                    <a:pt x="229" y="110"/>
                    <a:pt x="150" y="285"/>
                  </a:cubicBezTo>
                  <a:cubicBezTo>
                    <a:pt x="1" y="613"/>
                    <a:pt x="258" y="950"/>
                    <a:pt x="575" y="950"/>
                  </a:cubicBezTo>
                  <a:cubicBezTo>
                    <a:pt x="631" y="950"/>
                    <a:pt x="689" y="939"/>
                    <a:pt x="747" y="917"/>
                  </a:cubicBezTo>
                  <a:cubicBezTo>
                    <a:pt x="1145" y="764"/>
                    <a:pt x="1156" y="215"/>
                    <a:pt x="770" y="39"/>
                  </a:cubicBezTo>
                  <a:cubicBezTo>
                    <a:pt x="711" y="13"/>
                    <a:pt x="649" y="0"/>
                    <a:pt x="58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3796175" y="1830675"/>
              <a:ext cx="28900" cy="23975"/>
            </a:xfrm>
            <a:custGeom>
              <a:rect b="b" l="l" r="r" t="t"/>
              <a:pathLst>
                <a:path extrusionOk="0" h="959" w="1156">
                  <a:moveTo>
                    <a:pt x="583" y="0"/>
                  </a:moveTo>
                  <a:cubicBezTo>
                    <a:pt x="266" y="0"/>
                    <a:pt x="0" y="325"/>
                    <a:pt x="138" y="659"/>
                  </a:cubicBezTo>
                  <a:cubicBezTo>
                    <a:pt x="210" y="840"/>
                    <a:pt x="389" y="959"/>
                    <a:pt x="580" y="959"/>
                  </a:cubicBezTo>
                  <a:cubicBezTo>
                    <a:pt x="635" y="959"/>
                    <a:pt x="691" y="949"/>
                    <a:pt x="746" y="928"/>
                  </a:cubicBezTo>
                  <a:cubicBezTo>
                    <a:pt x="1144" y="764"/>
                    <a:pt x="1156" y="214"/>
                    <a:pt x="769" y="39"/>
                  </a:cubicBezTo>
                  <a:cubicBezTo>
                    <a:pt x="707" y="12"/>
                    <a:pt x="644" y="0"/>
                    <a:pt x="58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3882375" y="1748625"/>
              <a:ext cx="28650" cy="23800"/>
            </a:xfrm>
            <a:custGeom>
              <a:rect b="b" l="l" r="r" t="t"/>
              <a:pathLst>
                <a:path extrusionOk="0" h="952" w="1146">
                  <a:moveTo>
                    <a:pt x="574" y="0"/>
                  </a:moveTo>
                  <a:cubicBezTo>
                    <a:pt x="517" y="0"/>
                    <a:pt x="458" y="10"/>
                    <a:pt x="398" y="33"/>
                  </a:cubicBezTo>
                  <a:cubicBezTo>
                    <a:pt x="12" y="185"/>
                    <a:pt x="1" y="735"/>
                    <a:pt x="375" y="911"/>
                  </a:cubicBezTo>
                  <a:cubicBezTo>
                    <a:pt x="439" y="938"/>
                    <a:pt x="506" y="951"/>
                    <a:pt x="571" y="951"/>
                  </a:cubicBezTo>
                  <a:cubicBezTo>
                    <a:pt x="755" y="951"/>
                    <a:pt x="929" y="846"/>
                    <a:pt x="1007" y="665"/>
                  </a:cubicBezTo>
                  <a:cubicBezTo>
                    <a:pt x="1146" y="337"/>
                    <a:pt x="896" y="0"/>
                    <a:pt x="574"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3884750" y="1629775"/>
              <a:ext cx="27775" cy="23725"/>
            </a:xfrm>
            <a:custGeom>
              <a:rect b="b" l="l" r="r" t="t"/>
              <a:pathLst>
                <a:path extrusionOk="0" h="949" w="1111">
                  <a:moveTo>
                    <a:pt x="575" y="1"/>
                  </a:moveTo>
                  <a:cubicBezTo>
                    <a:pt x="401" y="1"/>
                    <a:pt x="225" y="94"/>
                    <a:pt x="140" y="283"/>
                  </a:cubicBezTo>
                  <a:cubicBezTo>
                    <a:pt x="0" y="611"/>
                    <a:pt x="250" y="948"/>
                    <a:pt x="572" y="948"/>
                  </a:cubicBezTo>
                  <a:cubicBezTo>
                    <a:pt x="629" y="948"/>
                    <a:pt x="688" y="938"/>
                    <a:pt x="748" y="915"/>
                  </a:cubicBezTo>
                  <a:cubicBezTo>
                    <a:pt x="982" y="821"/>
                    <a:pt x="1111" y="541"/>
                    <a:pt x="1017" y="307"/>
                  </a:cubicBezTo>
                  <a:cubicBezTo>
                    <a:pt x="939" y="103"/>
                    <a:pt x="758" y="1"/>
                    <a:pt x="575"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3802300" y="1544200"/>
              <a:ext cx="27750" cy="23925"/>
            </a:xfrm>
            <a:custGeom>
              <a:rect b="b" l="l" r="r" t="t"/>
              <a:pathLst>
                <a:path extrusionOk="0" h="957" w="1110">
                  <a:moveTo>
                    <a:pt x="563" y="1"/>
                  </a:moveTo>
                  <a:cubicBezTo>
                    <a:pt x="253" y="1"/>
                    <a:pt x="1" y="323"/>
                    <a:pt x="127" y="653"/>
                  </a:cubicBezTo>
                  <a:cubicBezTo>
                    <a:pt x="204" y="855"/>
                    <a:pt x="386" y="957"/>
                    <a:pt x="569" y="957"/>
                  </a:cubicBezTo>
                  <a:cubicBezTo>
                    <a:pt x="746" y="957"/>
                    <a:pt x="923" y="860"/>
                    <a:pt x="1004" y="664"/>
                  </a:cubicBezTo>
                  <a:cubicBezTo>
                    <a:pt x="1109" y="430"/>
                    <a:pt x="992" y="150"/>
                    <a:pt x="758" y="44"/>
                  </a:cubicBezTo>
                  <a:cubicBezTo>
                    <a:pt x="693" y="14"/>
                    <a:pt x="626" y="1"/>
                    <a:pt x="56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3682900" y="1541850"/>
              <a:ext cx="28625" cy="23850"/>
            </a:xfrm>
            <a:custGeom>
              <a:rect b="b" l="l" r="r" t="t"/>
              <a:pathLst>
                <a:path extrusionOk="0" h="954" w="1145">
                  <a:moveTo>
                    <a:pt x="573" y="1"/>
                  </a:moveTo>
                  <a:cubicBezTo>
                    <a:pt x="515" y="1"/>
                    <a:pt x="456" y="11"/>
                    <a:pt x="399" y="33"/>
                  </a:cubicBezTo>
                  <a:cubicBezTo>
                    <a:pt x="12" y="185"/>
                    <a:pt x="1" y="747"/>
                    <a:pt x="387" y="910"/>
                  </a:cubicBezTo>
                  <a:cubicBezTo>
                    <a:pt x="453" y="940"/>
                    <a:pt x="519" y="954"/>
                    <a:pt x="583" y="954"/>
                  </a:cubicBezTo>
                  <a:cubicBezTo>
                    <a:pt x="893" y="954"/>
                    <a:pt x="1145" y="632"/>
                    <a:pt x="1019" y="302"/>
                  </a:cubicBezTo>
                  <a:cubicBezTo>
                    <a:pt x="947" y="114"/>
                    <a:pt x="765" y="1"/>
                    <a:pt x="57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3596700" y="1624125"/>
              <a:ext cx="28900" cy="23800"/>
            </a:xfrm>
            <a:custGeom>
              <a:rect b="b" l="l" r="r" t="t"/>
              <a:pathLst>
                <a:path extrusionOk="0" h="952" w="1156">
                  <a:moveTo>
                    <a:pt x="581" y="1"/>
                  </a:moveTo>
                  <a:cubicBezTo>
                    <a:pt x="401" y="1"/>
                    <a:pt x="227" y="105"/>
                    <a:pt x="150" y="287"/>
                  </a:cubicBezTo>
                  <a:cubicBezTo>
                    <a:pt x="0" y="615"/>
                    <a:pt x="257" y="952"/>
                    <a:pt x="582" y="952"/>
                  </a:cubicBezTo>
                  <a:cubicBezTo>
                    <a:pt x="639" y="952"/>
                    <a:pt x="698" y="941"/>
                    <a:pt x="758" y="919"/>
                  </a:cubicBezTo>
                  <a:cubicBezTo>
                    <a:pt x="1144" y="755"/>
                    <a:pt x="1156" y="205"/>
                    <a:pt x="770" y="41"/>
                  </a:cubicBezTo>
                  <a:cubicBezTo>
                    <a:pt x="709" y="14"/>
                    <a:pt x="644" y="1"/>
                    <a:pt x="58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3590525" y="1742800"/>
              <a:ext cx="31875" cy="24125"/>
            </a:xfrm>
            <a:custGeom>
              <a:rect b="b" l="l" r="r" t="t"/>
              <a:pathLst>
                <a:path extrusionOk="0" h="965" w="1275">
                  <a:moveTo>
                    <a:pt x="733" y="0"/>
                  </a:moveTo>
                  <a:cubicBezTo>
                    <a:pt x="676" y="0"/>
                    <a:pt x="618" y="11"/>
                    <a:pt x="560" y="32"/>
                  </a:cubicBezTo>
                  <a:cubicBezTo>
                    <a:pt x="1" y="215"/>
                    <a:pt x="211" y="965"/>
                    <a:pt x="675" y="965"/>
                  </a:cubicBezTo>
                  <a:cubicBezTo>
                    <a:pt x="745" y="965"/>
                    <a:pt x="820" y="948"/>
                    <a:pt x="900" y="910"/>
                  </a:cubicBezTo>
                  <a:cubicBezTo>
                    <a:pt x="1145" y="816"/>
                    <a:pt x="1274" y="547"/>
                    <a:pt x="1169" y="301"/>
                  </a:cubicBezTo>
                  <a:cubicBezTo>
                    <a:pt x="1097" y="113"/>
                    <a:pt x="922" y="0"/>
                    <a:pt x="73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3608900" y="1828475"/>
              <a:ext cx="10300" cy="8075"/>
            </a:xfrm>
            <a:custGeom>
              <a:rect b="b" l="l" r="r" t="t"/>
              <a:pathLst>
                <a:path extrusionOk="0" h="323" w="412">
                  <a:moveTo>
                    <a:pt x="179" y="0"/>
                  </a:moveTo>
                  <a:cubicBezTo>
                    <a:pt x="143" y="0"/>
                    <a:pt x="105" y="13"/>
                    <a:pt x="71" y="45"/>
                  </a:cubicBezTo>
                  <a:cubicBezTo>
                    <a:pt x="1" y="103"/>
                    <a:pt x="1" y="220"/>
                    <a:pt x="71" y="279"/>
                  </a:cubicBezTo>
                  <a:cubicBezTo>
                    <a:pt x="100" y="308"/>
                    <a:pt x="141" y="323"/>
                    <a:pt x="182" y="323"/>
                  </a:cubicBezTo>
                  <a:cubicBezTo>
                    <a:pt x="223" y="323"/>
                    <a:pt x="264" y="308"/>
                    <a:pt x="293" y="279"/>
                  </a:cubicBezTo>
                  <a:cubicBezTo>
                    <a:pt x="411" y="161"/>
                    <a:pt x="304" y="0"/>
                    <a:pt x="17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3745800" y="1888100"/>
              <a:ext cx="9375" cy="7900"/>
            </a:xfrm>
            <a:custGeom>
              <a:rect b="b" l="l" r="r" t="t"/>
              <a:pathLst>
                <a:path extrusionOk="0" h="316" w="375">
                  <a:moveTo>
                    <a:pt x="164" y="1"/>
                  </a:moveTo>
                  <a:cubicBezTo>
                    <a:pt x="85" y="1"/>
                    <a:pt x="12" y="58"/>
                    <a:pt x="12" y="152"/>
                  </a:cubicBezTo>
                  <a:cubicBezTo>
                    <a:pt x="0" y="245"/>
                    <a:pt x="70" y="315"/>
                    <a:pt x="164" y="315"/>
                  </a:cubicBezTo>
                  <a:cubicBezTo>
                    <a:pt x="304" y="315"/>
                    <a:pt x="374" y="152"/>
                    <a:pt x="281" y="46"/>
                  </a:cubicBezTo>
                  <a:cubicBezTo>
                    <a:pt x="246" y="15"/>
                    <a:pt x="204" y="1"/>
                    <a:pt x="164"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3884425" y="1834050"/>
              <a:ext cx="8500" cy="8000"/>
            </a:xfrm>
            <a:custGeom>
              <a:rect b="b" l="l" r="r" t="t"/>
              <a:pathLst>
                <a:path extrusionOk="0" h="320" w="340">
                  <a:moveTo>
                    <a:pt x="170" y="0"/>
                  </a:moveTo>
                  <a:cubicBezTo>
                    <a:pt x="129" y="0"/>
                    <a:pt x="88" y="15"/>
                    <a:pt x="59" y="44"/>
                  </a:cubicBezTo>
                  <a:cubicBezTo>
                    <a:pt x="0" y="114"/>
                    <a:pt x="0" y="208"/>
                    <a:pt x="59" y="266"/>
                  </a:cubicBezTo>
                  <a:cubicBezTo>
                    <a:pt x="88" y="301"/>
                    <a:pt x="129" y="319"/>
                    <a:pt x="170" y="319"/>
                  </a:cubicBezTo>
                  <a:cubicBezTo>
                    <a:pt x="211" y="319"/>
                    <a:pt x="252" y="301"/>
                    <a:pt x="281" y="266"/>
                  </a:cubicBezTo>
                  <a:cubicBezTo>
                    <a:pt x="340" y="208"/>
                    <a:pt x="340" y="114"/>
                    <a:pt x="281" y="44"/>
                  </a:cubicBezTo>
                  <a:cubicBezTo>
                    <a:pt x="252" y="15"/>
                    <a:pt x="211" y="0"/>
                    <a:pt x="17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3943300" y="1698250"/>
              <a:ext cx="9300" cy="7925"/>
            </a:xfrm>
            <a:custGeom>
              <a:rect b="b" l="l" r="r" t="t"/>
              <a:pathLst>
                <a:path extrusionOk="0" h="317" w="372">
                  <a:moveTo>
                    <a:pt x="208" y="1"/>
                  </a:moveTo>
                  <a:cubicBezTo>
                    <a:pt x="8" y="1"/>
                    <a:pt x="1" y="305"/>
                    <a:pt x="208" y="317"/>
                  </a:cubicBezTo>
                  <a:cubicBezTo>
                    <a:pt x="301" y="317"/>
                    <a:pt x="371" y="247"/>
                    <a:pt x="371" y="165"/>
                  </a:cubicBezTo>
                  <a:cubicBezTo>
                    <a:pt x="371" y="71"/>
                    <a:pt x="301" y="1"/>
                    <a:pt x="219" y="1"/>
                  </a:cubicBezTo>
                  <a:cubicBezTo>
                    <a:pt x="215" y="1"/>
                    <a:pt x="212" y="1"/>
                    <a:pt x="20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3889975" y="1560000"/>
              <a:ext cx="8800" cy="8000"/>
            </a:xfrm>
            <a:custGeom>
              <a:rect b="b" l="l" r="r" t="t"/>
              <a:pathLst>
                <a:path extrusionOk="0" h="320" w="352">
                  <a:moveTo>
                    <a:pt x="176" y="0"/>
                  </a:moveTo>
                  <a:cubicBezTo>
                    <a:pt x="135" y="0"/>
                    <a:pt x="94" y="15"/>
                    <a:pt x="59" y="44"/>
                  </a:cubicBezTo>
                  <a:cubicBezTo>
                    <a:pt x="1" y="114"/>
                    <a:pt x="1" y="208"/>
                    <a:pt x="59" y="266"/>
                  </a:cubicBezTo>
                  <a:cubicBezTo>
                    <a:pt x="94" y="301"/>
                    <a:pt x="135" y="319"/>
                    <a:pt x="176" y="319"/>
                  </a:cubicBezTo>
                  <a:cubicBezTo>
                    <a:pt x="217" y="319"/>
                    <a:pt x="258" y="301"/>
                    <a:pt x="293" y="266"/>
                  </a:cubicBezTo>
                  <a:cubicBezTo>
                    <a:pt x="352" y="208"/>
                    <a:pt x="352" y="114"/>
                    <a:pt x="293" y="44"/>
                  </a:cubicBezTo>
                  <a:cubicBezTo>
                    <a:pt x="258" y="15"/>
                    <a:pt x="217" y="0"/>
                    <a:pt x="17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3752600" y="1500525"/>
              <a:ext cx="9300" cy="7750"/>
            </a:xfrm>
            <a:custGeom>
              <a:rect b="b" l="l" r="r" t="t"/>
              <a:pathLst>
                <a:path extrusionOk="0" h="310" w="372">
                  <a:moveTo>
                    <a:pt x="206" y="1"/>
                  </a:moveTo>
                  <a:cubicBezTo>
                    <a:pt x="74" y="1"/>
                    <a:pt x="1" y="168"/>
                    <a:pt x="102" y="259"/>
                  </a:cubicBezTo>
                  <a:cubicBezTo>
                    <a:pt x="134" y="294"/>
                    <a:pt x="174" y="309"/>
                    <a:pt x="214" y="309"/>
                  </a:cubicBezTo>
                  <a:cubicBezTo>
                    <a:pt x="294" y="309"/>
                    <a:pt x="372" y="247"/>
                    <a:pt x="372" y="153"/>
                  </a:cubicBezTo>
                  <a:cubicBezTo>
                    <a:pt x="372" y="72"/>
                    <a:pt x="301" y="1"/>
                    <a:pt x="219" y="1"/>
                  </a:cubicBezTo>
                  <a:cubicBezTo>
                    <a:pt x="215" y="1"/>
                    <a:pt x="211" y="1"/>
                    <a:pt x="206"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3614750" y="1554325"/>
              <a:ext cx="10225" cy="8175"/>
            </a:xfrm>
            <a:custGeom>
              <a:rect b="b" l="l" r="r" t="t"/>
              <a:pathLst>
                <a:path extrusionOk="0" h="327" w="409">
                  <a:moveTo>
                    <a:pt x="166" y="0"/>
                  </a:moveTo>
                  <a:cubicBezTo>
                    <a:pt x="126" y="0"/>
                    <a:pt x="87" y="15"/>
                    <a:pt x="59" y="49"/>
                  </a:cubicBezTo>
                  <a:cubicBezTo>
                    <a:pt x="1" y="107"/>
                    <a:pt x="1" y="213"/>
                    <a:pt x="59" y="271"/>
                  </a:cubicBezTo>
                  <a:cubicBezTo>
                    <a:pt x="93" y="311"/>
                    <a:pt x="133" y="327"/>
                    <a:pt x="172" y="327"/>
                  </a:cubicBezTo>
                  <a:cubicBezTo>
                    <a:pt x="295" y="327"/>
                    <a:pt x="409" y="164"/>
                    <a:pt x="293" y="49"/>
                  </a:cubicBezTo>
                  <a:cubicBezTo>
                    <a:pt x="257" y="18"/>
                    <a:pt x="210" y="0"/>
                    <a:pt x="16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3555175" y="1690375"/>
              <a:ext cx="9300" cy="7800"/>
            </a:xfrm>
            <a:custGeom>
              <a:rect b="b" l="l" r="r" t="t"/>
              <a:pathLst>
                <a:path extrusionOk="0" h="312" w="372">
                  <a:moveTo>
                    <a:pt x="161" y="0"/>
                  </a:moveTo>
                  <a:cubicBezTo>
                    <a:pt x="79" y="0"/>
                    <a:pt x="9" y="59"/>
                    <a:pt x="9" y="152"/>
                  </a:cubicBezTo>
                  <a:cubicBezTo>
                    <a:pt x="1" y="248"/>
                    <a:pt x="81" y="312"/>
                    <a:pt x="162" y="312"/>
                  </a:cubicBezTo>
                  <a:cubicBezTo>
                    <a:pt x="200" y="312"/>
                    <a:pt x="237" y="299"/>
                    <a:pt x="266" y="269"/>
                  </a:cubicBezTo>
                  <a:cubicBezTo>
                    <a:pt x="372" y="176"/>
                    <a:pt x="301" y="0"/>
                    <a:pt x="16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3650575" y="1903475"/>
              <a:ext cx="18900" cy="15650"/>
            </a:xfrm>
            <a:custGeom>
              <a:rect b="b" l="l" r="r" t="t"/>
              <a:pathLst>
                <a:path extrusionOk="0" h="626" w="756">
                  <a:moveTo>
                    <a:pt x="379" y="1"/>
                  </a:moveTo>
                  <a:cubicBezTo>
                    <a:pt x="256" y="1"/>
                    <a:pt x="141" y="71"/>
                    <a:pt x="89" y="192"/>
                  </a:cubicBezTo>
                  <a:cubicBezTo>
                    <a:pt x="0" y="409"/>
                    <a:pt x="160" y="625"/>
                    <a:pt x="367" y="625"/>
                  </a:cubicBezTo>
                  <a:cubicBezTo>
                    <a:pt x="406" y="625"/>
                    <a:pt x="446" y="618"/>
                    <a:pt x="487" y="601"/>
                  </a:cubicBezTo>
                  <a:cubicBezTo>
                    <a:pt x="756" y="508"/>
                    <a:pt x="756" y="145"/>
                    <a:pt x="510" y="28"/>
                  </a:cubicBezTo>
                  <a:cubicBezTo>
                    <a:pt x="467" y="10"/>
                    <a:pt x="423" y="1"/>
                    <a:pt x="379"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3829300" y="1906950"/>
              <a:ext cx="19175" cy="15875"/>
            </a:xfrm>
            <a:custGeom>
              <a:rect b="b" l="l" r="r" t="t"/>
              <a:pathLst>
                <a:path extrusionOk="0" h="635" w="767">
                  <a:moveTo>
                    <a:pt x="378" y="0"/>
                  </a:moveTo>
                  <a:cubicBezTo>
                    <a:pt x="171" y="0"/>
                    <a:pt x="1" y="216"/>
                    <a:pt x="88" y="439"/>
                  </a:cubicBezTo>
                  <a:cubicBezTo>
                    <a:pt x="142" y="564"/>
                    <a:pt x="257" y="635"/>
                    <a:pt x="382" y="635"/>
                  </a:cubicBezTo>
                  <a:cubicBezTo>
                    <a:pt x="420" y="635"/>
                    <a:pt x="459" y="628"/>
                    <a:pt x="497" y="614"/>
                  </a:cubicBezTo>
                  <a:cubicBezTo>
                    <a:pt x="766" y="509"/>
                    <a:pt x="766" y="146"/>
                    <a:pt x="509" y="29"/>
                  </a:cubicBezTo>
                  <a:cubicBezTo>
                    <a:pt x="465" y="10"/>
                    <a:pt x="421" y="0"/>
                    <a:pt x="37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3958425" y="1783675"/>
              <a:ext cx="19175" cy="15900"/>
            </a:xfrm>
            <a:custGeom>
              <a:rect b="b" l="l" r="r" t="t"/>
              <a:pathLst>
                <a:path extrusionOk="0" h="636" w="767">
                  <a:moveTo>
                    <a:pt x="386" y="0"/>
                  </a:moveTo>
                  <a:cubicBezTo>
                    <a:pt x="348" y="0"/>
                    <a:pt x="309" y="7"/>
                    <a:pt x="269" y="23"/>
                  </a:cubicBezTo>
                  <a:cubicBezTo>
                    <a:pt x="0" y="129"/>
                    <a:pt x="0" y="491"/>
                    <a:pt x="258" y="608"/>
                  </a:cubicBezTo>
                  <a:cubicBezTo>
                    <a:pt x="297" y="627"/>
                    <a:pt x="340" y="636"/>
                    <a:pt x="381" y="636"/>
                  </a:cubicBezTo>
                  <a:cubicBezTo>
                    <a:pt x="500" y="636"/>
                    <a:pt x="615" y="566"/>
                    <a:pt x="667" y="445"/>
                  </a:cubicBezTo>
                  <a:cubicBezTo>
                    <a:pt x="766" y="227"/>
                    <a:pt x="597" y="0"/>
                    <a:pt x="38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3962050" y="1605725"/>
              <a:ext cx="18625" cy="15825"/>
            </a:xfrm>
            <a:custGeom>
              <a:rect b="b" l="l" r="r" t="t"/>
              <a:pathLst>
                <a:path extrusionOk="0" h="633" w="745">
                  <a:moveTo>
                    <a:pt x="388" y="1"/>
                  </a:moveTo>
                  <a:cubicBezTo>
                    <a:pt x="271" y="1"/>
                    <a:pt x="153" y="65"/>
                    <a:pt x="101" y="192"/>
                  </a:cubicBezTo>
                  <a:cubicBezTo>
                    <a:pt x="0" y="404"/>
                    <a:pt x="177" y="632"/>
                    <a:pt x="392" y="632"/>
                  </a:cubicBezTo>
                  <a:cubicBezTo>
                    <a:pt x="427" y="632"/>
                    <a:pt x="463" y="626"/>
                    <a:pt x="499" y="613"/>
                  </a:cubicBezTo>
                  <a:cubicBezTo>
                    <a:pt x="663" y="543"/>
                    <a:pt x="744" y="368"/>
                    <a:pt x="674" y="204"/>
                  </a:cubicBezTo>
                  <a:cubicBezTo>
                    <a:pt x="627" y="68"/>
                    <a:pt x="508" y="1"/>
                    <a:pt x="38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3838800" y="1477050"/>
              <a:ext cx="17850" cy="15725"/>
            </a:xfrm>
            <a:custGeom>
              <a:rect b="b" l="l" r="r" t="t"/>
              <a:pathLst>
                <a:path extrusionOk="0" h="629" w="714">
                  <a:moveTo>
                    <a:pt x="361" y="1"/>
                  </a:moveTo>
                  <a:cubicBezTo>
                    <a:pt x="238" y="1"/>
                    <a:pt x="122" y="71"/>
                    <a:pt x="71" y="192"/>
                  </a:cubicBezTo>
                  <a:cubicBezTo>
                    <a:pt x="0" y="355"/>
                    <a:pt x="71" y="531"/>
                    <a:pt x="234" y="601"/>
                  </a:cubicBezTo>
                  <a:cubicBezTo>
                    <a:pt x="275" y="620"/>
                    <a:pt x="317" y="628"/>
                    <a:pt x="360" y="628"/>
                  </a:cubicBezTo>
                  <a:cubicBezTo>
                    <a:pt x="477" y="628"/>
                    <a:pt x="592" y="561"/>
                    <a:pt x="644" y="449"/>
                  </a:cubicBezTo>
                  <a:cubicBezTo>
                    <a:pt x="714" y="285"/>
                    <a:pt x="644" y="98"/>
                    <a:pt x="492" y="28"/>
                  </a:cubicBezTo>
                  <a:cubicBezTo>
                    <a:pt x="449" y="10"/>
                    <a:pt x="405" y="1"/>
                    <a:pt x="36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3659350" y="1473625"/>
              <a:ext cx="18600" cy="15750"/>
            </a:xfrm>
            <a:custGeom>
              <a:rect b="b" l="l" r="r" t="t"/>
              <a:pathLst>
                <a:path extrusionOk="0" h="630" w="744">
                  <a:moveTo>
                    <a:pt x="383" y="1"/>
                  </a:moveTo>
                  <a:cubicBezTo>
                    <a:pt x="268" y="1"/>
                    <a:pt x="152" y="63"/>
                    <a:pt x="100" y="188"/>
                  </a:cubicBezTo>
                  <a:cubicBezTo>
                    <a:pt x="0" y="409"/>
                    <a:pt x="175" y="629"/>
                    <a:pt x="388" y="629"/>
                  </a:cubicBezTo>
                  <a:cubicBezTo>
                    <a:pt x="424" y="629"/>
                    <a:pt x="461" y="623"/>
                    <a:pt x="498" y="609"/>
                  </a:cubicBezTo>
                  <a:cubicBezTo>
                    <a:pt x="662" y="539"/>
                    <a:pt x="744" y="364"/>
                    <a:pt x="674" y="200"/>
                  </a:cubicBezTo>
                  <a:cubicBezTo>
                    <a:pt x="626" y="68"/>
                    <a:pt x="505" y="1"/>
                    <a:pt x="38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3530350" y="1596975"/>
              <a:ext cx="19200" cy="15625"/>
            </a:xfrm>
            <a:custGeom>
              <a:rect b="b" l="l" r="r" t="t"/>
              <a:pathLst>
                <a:path extrusionOk="0" h="625" w="768">
                  <a:moveTo>
                    <a:pt x="380" y="0"/>
                  </a:moveTo>
                  <a:cubicBezTo>
                    <a:pt x="257" y="0"/>
                    <a:pt x="141" y="70"/>
                    <a:pt x="89" y="191"/>
                  </a:cubicBezTo>
                  <a:cubicBezTo>
                    <a:pt x="1" y="408"/>
                    <a:pt x="169" y="625"/>
                    <a:pt x="379" y="625"/>
                  </a:cubicBezTo>
                  <a:cubicBezTo>
                    <a:pt x="418" y="625"/>
                    <a:pt x="458" y="617"/>
                    <a:pt x="499" y="601"/>
                  </a:cubicBezTo>
                  <a:cubicBezTo>
                    <a:pt x="756" y="507"/>
                    <a:pt x="768" y="133"/>
                    <a:pt x="511" y="27"/>
                  </a:cubicBezTo>
                  <a:cubicBezTo>
                    <a:pt x="468" y="9"/>
                    <a:pt x="423" y="0"/>
                    <a:pt x="38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3527300" y="1774900"/>
              <a:ext cx="18600" cy="15800"/>
            </a:xfrm>
            <a:custGeom>
              <a:rect b="b" l="l" r="r" t="t"/>
              <a:pathLst>
                <a:path extrusionOk="0" h="632" w="744">
                  <a:moveTo>
                    <a:pt x="363" y="0"/>
                  </a:moveTo>
                  <a:cubicBezTo>
                    <a:pt x="325" y="0"/>
                    <a:pt x="286" y="7"/>
                    <a:pt x="247" y="23"/>
                  </a:cubicBezTo>
                  <a:cubicBezTo>
                    <a:pt x="83" y="82"/>
                    <a:pt x="1" y="269"/>
                    <a:pt x="59" y="433"/>
                  </a:cubicBezTo>
                  <a:cubicBezTo>
                    <a:pt x="113" y="565"/>
                    <a:pt x="237" y="632"/>
                    <a:pt x="360" y="632"/>
                  </a:cubicBezTo>
                  <a:cubicBezTo>
                    <a:pt x="477" y="632"/>
                    <a:pt x="593" y="570"/>
                    <a:pt x="644" y="445"/>
                  </a:cubicBezTo>
                  <a:cubicBezTo>
                    <a:pt x="743" y="227"/>
                    <a:pt x="574" y="0"/>
                    <a:pt x="36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3551875" y="1882300"/>
              <a:ext cx="10850" cy="7850"/>
            </a:xfrm>
            <a:custGeom>
              <a:rect b="b" l="l" r="r" t="t"/>
              <a:pathLst>
                <a:path extrusionOk="0" h="314" w="434">
                  <a:moveTo>
                    <a:pt x="217" y="1"/>
                  </a:moveTo>
                  <a:cubicBezTo>
                    <a:pt x="176" y="1"/>
                    <a:pt x="135" y="15"/>
                    <a:pt x="106" y="44"/>
                  </a:cubicBezTo>
                  <a:cubicBezTo>
                    <a:pt x="1" y="138"/>
                    <a:pt x="71" y="314"/>
                    <a:pt x="223" y="314"/>
                  </a:cubicBezTo>
                  <a:cubicBezTo>
                    <a:pt x="363" y="314"/>
                    <a:pt x="433" y="138"/>
                    <a:pt x="328" y="44"/>
                  </a:cubicBezTo>
                  <a:cubicBezTo>
                    <a:pt x="299" y="15"/>
                    <a:pt x="258" y="1"/>
                    <a:pt x="21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3744325" y="1965950"/>
              <a:ext cx="7925" cy="7275"/>
            </a:xfrm>
            <a:custGeom>
              <a:rect b="b" l="l" r="r" t="t"/>
              <a:pathLst>
                <a:path extrusionOk="0" h="291" w="317">
                  <a:moveTo>
                    <a:pt x="163" y="0"/>
                  </a:moveTo>
                  <a:cubicBezTo>
                    <a:pt x="88" y="0"/>
                    <a:pt x="12" y="50"/>
                    <a:pt x="1" y="150"/>
                  </a:cubicBezTo>
                  <a:cubicBezTo>
                    <a:pt x="12" y="243"/>
                    <a:pt x="88" y="290"/>
                    <a:pt x="163" y="290"/>
                  </a:cubicBezTo>
                  <a:cubicBezTo>
                    <a:pt x="237" y="290"/>
                    <a:pt x="311" y="243"/>
                    <a:pt x="316" y="150"/>
                  </a:cubicBezTo>
                  <a:cubicBezTo>
                    <a:pt x="311" y="50"/>
                    <a:pt x="237" y="0"/>
                    <a:pt x="16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3937350" y="1890125"/>
              <a:ext cx="10575" cy="7850"/>
            </a:xfrm>
            <a:custGeom>
              <a:rect b="b" l="l" r="r" t="t"/>
              <a:pathLst>
                <a:path extrusionOk="0" h="314" w="423">
                  <a:moveTo>
                    <a:pt x="212" y="1"/>
                  </a:moveTo>
                  <a:cubicBezTo>
                    <a:pt x="71" y="1"/>
                    <a:pt x="1" y="164"/>
                    <a:pt x="106" y="270"/>
                  </a:cubicBezTo>
                  <a:cubicBezTo>
                    <a:pt x="135" y="299"/>
                    <a:pt x="174" y="313"/>
                    <a:pt x="213" y="313"/>
                  </a:cubicBezTo>
                  <a:cubicBezTo>
                    <a:pt x="252" y="313"/>
                    <a:pt x="293" y="299"/>
                    <a:pt x="329" y="270"/>
                  </a:cubicBezTo>
                  <a:cubicBezTo>
                    <a:pt x="422" y="164"/>
                    <a:pt x="352" y="1"/>
                    <a:pt x="212"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4022475" y="1699625"/>
              <a:ext cx="9375" cy="8025"/>
            </a:xfrm>
            <a:custGeom>
              <a:rect b="b" l="l" r="r" t="t"/>
              <a:pathLst>
                <a:path extrusionOk="0" h="321" w="375">
                  <a:moveTo>
                    <a:pt x="162" y="1"/>
                  </a:moveTo>
                  <a:cubicBezTo>
                    <a:pt x="78" y="1"/>
                    <a:pt x="0" y="63"/>
                    <a:pt x="0" y="157"/>
                  </a:cubicBezTo>
                  <a:cubicBezTo>
                    <a:pt x="0" y="250"/>
                    <a:pt x="71" y="320"/>
                    <a:pt x="164" y="320"/>
                  </a:cubicBezTo>
                  <a:cubicBezTo>
                    <a:pt x="305" y="320"/>
                    <a:pt x="375" y="157"/>
                    <a:pt x="281" y="51"/>
                  </a:cubicBezTo>
                  <a:cubicBezTo>
                    <a:pt x="246" y="16"/>
                    <a:pt x="203" y="1"/>
                    <a:pt x="162"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3946725" y="1506300"/>
              <a:ext cx="8200" cy="7925"/>
            </a:xfrm>
            <a:custGeom>
              <a:rect b="b" l="l" r="r" t="t"/>
              <a:pathLst>
                <a:path extrusionOk="0" h="317" w="328">
                  <a:moveTo>
                    <a:pt x="153" y="0"/>
                  </a:moveTo>
                  <a:cubicBezTo>
                    <a:pt x="73" y="0"/>
                    <a:pt x="0" y="63"/>
                    <a:pt x="0" y="156"/>
                  </a:cubicBezTo>
                  <a:cubicBezTo>
                    <a:pt x="0" y="253"/>
                    <a:pt x="77" y="316"/>
                    <a:pt x="160" y="316"/>
                  </a:cubicBezTo>
                  <a:cubicBezTo>
                    <a:pt x="198" y="316"/>
                    <a:pt x="236" y="303"/>
                    <a:pt x="269" y="273"/>
                  </a:cubicBezTo>
                  <a:cubicBezTo>
                    <a:pt x="328" y="215"/>
                    <a:pt x="328" y="110"/>
                    <a:pt x="269" y="51"/>
                  </a:cubicBezTo>
                  <a:cubicBezTo>
                    <a:pt x="234" y="16"/>
                    <a:pt x="193" y="0"/>
                    <a:pt x="15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3755450" y="1423050"/>
              <a:ext cx="7900" cy="7650"/>
            </a:xfrm>
            <a:custGeom>
              <a:rect b="b" l="l" r="r" t="t"/>
              <a:pathLst>
                <a:path extrusionOk="0" h="306" w="316">
                  <a:moveTo>
                    <a:pt x="164" y="0"/>
                  </a:moveTo>
                  <a:cubicBezTo>
                    <a:pt x="82" y="0"/>
                    <a:pt x="12" y="59"/>
                    <a:pt x="0" y="152"/>
                  </a:cubicBezTo>
                  <a:cubicBezTo>
                    <a:pt x="0" y="253"/>
                    <a:pt x="81" y="306"/>
                    <a:pt x="161" y="306"/>
                  </a:cubicBezTo>
                  <a:cubicBezTo>
                    <a:pt x="239" y="306"/>
                    <a:pt x="316" y="256"/>
                    <a:pt x="316" y="152"/>
                  </a:cubicBezTo>
                  <a:cubicBezTo>
                    <a:pt x="316" y="70"/>
                    <a:pt x="246" y="0"/>
                    <a:pt x="164"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3560950" y="1498575"/>
              <a:ext cx="8500" cy="7775"/>
            </a:xfrm>
            <a:custGeom>
              <a:rect b="b" l="l" r="r" t="t"/>
              <a:pathLst>
                <a:path extrusionOk="0" h="311" w="340">
                  <a:moveTo>
                    <a:pt x="170" y="0"/>
                  </a:moveTo>
                  <a:cubicBezTo>
                    <a:pt x="129" y="0"/>
                    <a:pt x="88" y="15"/>
                    <a:pt x="59" y="44"/>
                  </a:cubicBezTo>
                  <a:cubicBezTo>
                    <a:pt x="0" y="103"/>
                    <a:pt x="0" y="208"/>
                    <a:pt x="59" y="267"/>
                  </a:cubicBezTo>
                  <a:cubicBezTo>
                    <a:pt x="88" y="296"/>
                    <a:pt x="129" y="310"/>
                    <a:pt x="170" y="310"/>
                  </a:cubicBezTo>
                  <a:cubicBezTo>
                    <a:pt x="211" y="310"/>
                    <a:pt x="252" y="296"/>
                    <a:pt x="281" y="267"/>
                  </a:cubicBezTo>
                  <a:cubicBezTo>
                    <a:pt x="340" y="208"/>
                    <a:pt x="340" y="103"/>
                    <a:pt x="281" y="44"/>
                  </a:cubicBezTo>
                  <a:cubicBezTo>
                    <a:pt x="252" y="15"/>
                    <a:pt x="211" y="0"/>
                    <a:pt x="17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3477600" y="1688600"/>
              <a:ext cx="9075" cy="7925"/>
            </a:xfrm>
            <a:custGeom>
              <a:rect b="b" l="l" r="r" t="t"/>
              <a:pathLst>
                <a:path extrusionOk="0" h="317" w="363">
                  <a:moveTo>
                    <a:pt x="152" y="1"/>
                  </a:moveTo>
                  <a:cubicBezTo>
                    <a:pt x="70" y="13"/>
                    <a:pt x="0" y="71"/>
                    <a:pt x="0" y="165"/>
                  </a:cubicBezTo>
                  <a:cubicBezTo>
                    <a:pt x="0" y="247"/>
                    <a:pt x="70" y="317"/>
                    <a:pt x="152" y="317"/>
                  </a:cubicBezTo>
                  <a:cubicBezTo>
                    <a:pt x="363" y="317"/>
                    <a:pt x="363" y="1"/>
                    <a:pt x="152"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4618550" y="4000600"/>
              <a:ext cx="26625" cy="23900"/>
            </a:xfrm>
            <a:custGeom>
              <a:rect b="b" l="l" r="r" t="t"/>
              <a:pathLst>
                <a:path extrusionOk="0" h="956" w="1065">
                  <a:moveTo>
                    <a:pt x="537" y="0"/>
                  </a:moveTo>
                  <a:cubicBezTo>
                    <a:pt x="417" y="0"/>
                    <a:pt x="297" y="44"/>
                    <a:pt x="199" y="130"/>
                  </a:cubicBezTo>
                  <a:cubicBezTo>
                    <a:pt x="12" y="317"/>
                    <a:pt x="0" y="622"/>
                    <a:pt x="187" y="809"/>
                  </a:cubicBezTo>
                  <a:cubicBezTo>
                    <a:pt x="284" y="905"/>
                    <a:pt x="411" y="955"/>
                    <a:pt x="538" y="955"/>
                  </a:cubicBezTo>
                  <a:cubicBezTo>
                    <a:pt x="657" y="955"/>
                    <a:pt x="775" y="911"/>
                    <a:pt x="866" y="821"/>
                  </a:cubicBezTo>
                  <a:cubicBezTo>
                    <a:pt x="1065" y="645"/>
                    <a:pt x="1065" y="341"/>
                    <a:pt x="878" y="142"/>
                  </a:cubicBezTo>
                  <a:cubicBezTo>
                    <a:pt x="782" y="47"/>
                    <a:pt x="660" y="0"/>
                    <a:pt x="53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4664450" y="4001400"/>
              <a:ext cx="25475" cy="23975"/>
            </a:xfrm>
            <a:custGeom>
              <a:rect b="b" l="l" r="r" t="t"/>
              <a:pathLst>
                <a:path extrusionOk="0" h="959" w="1019">
                  <a:moveTo>
                    <a:pt x="530" y="1"/>
                  </a:moveTo>
                  <a:cubicBezTo>
                    <a:pt x="416" y="1"/>
                    <a:pt x="299" y="42"/>
                    <a:pt x="200" y="133"/>
                  </a:cubicBezTo>
                  <a:cubicBezTo>
                    <a:pt x="13" y="321"/>
                    <a:pt x="1" y="625"/>
                    <a:pt x="188" y="812"/>
                  </a:cubicBezTo>
                  <a:cubicBezTo>
                    <a:pt x="286" y="913"/>
                    <a:pt x="409" y="959"/>
                    <a:pt x="531" y="959"/>
                  </a:cubicBezTo>
                  <a:cubicBezTo>
                    <a:pt x="774" y="959"/>
                    <a:pt x="1011" y="777"/>
                    <a:pt x="1019" y="496"/>
                  </a:cubicBezTo>
                  <a:cubicBezTo>
                    <a:pt x="1019" y="199"/>
                    <a:pt x="781" y="1"/>
                    <a:pt x="530"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4665625" y="3954900"/>
              <a:ext cx="31500" cy="24725"/>
            </a:xfrm>
            <a:custGeom>
              <a:rect b="b" l="l" r="r" t="t"/>
              <a:pathLst>
                <a:path extrusionOk="0" h="989" w="1260">
                  <a:moveTo>
                    <a:pt x="547" y="1"/>
                  </a:moveTo>
                  <a:cubicBezTo>
                    <a:pt x="429" y="1"/>
                    <a:pt x="307" y="50"/>
                    <a:pt x="200" y="168"/>
                  </a:cubicBezTo>
                  <a:cubicBezTo>
                    <a:pt x="1" y="344"/>
                    <a:pt x="1" y="648"/>
                    <a:pt x="188" y="847"/>
                  </a:cubicBezTo>
                  <a:cubicBezTo>
                    <a:pt x="277" y="942"/>
                    <a:pt x="399" y="989"/>
                    <a:pt x="524" y="989"/>
                  </a:cubicBezTo>
                  <a:cubicBezTo>
                    <a:pt x="645" y="989"/>
                    <a:pt x="769" y="945"/>
                    <a:pt x="866" y="859"/>
                  </a:cubicBezTo>
                  <a:cubicBezTo>
                    <a:pt x="1260" y="519"/>
                    <a:pt x="929" y="1"/>
                    <a:pt x="54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4619425" y="3954750"/>
              <a:ext cx="26625" cy="23975"/>
            </a:xfrm>
            <a:custGeom>
              <a:rect b="b" l="l" r="r" t="t"/>
              <a:pathLst>
                <a:path extrusionOk="0" h="959" w="1065">
                  <a:moveTo>
                    <a:pt x="543" y="0"/>
                  </a:moveTo>
                  <a:cubicBezTo>
                    <a:pt x="420" y="0"/>
                    <a:pt x="297" y="47"/>
                    <a:pt x="199" y="139"/>
                  </a:cubicBezTo>
                  <a:cubicBezTo>
                    <a:pt x="12" y="315"/>
                    <a:pt x="0" y="619"/>
                    <a:pt x="187" y="806"/>
                  </a:cubicBezTo>
                  <a:cubicBezTo>
                    <a:pt x="284" y="909"/>
                    <a:pt x="412" y="958"/>
                    <a:pt x="538" y="958"/>
                  </a:cubicBezTo>
                  <a:cubicBezTo>
                    <a:pt x="657" y="958"/>
                    <a:pt x="775" y="915"/>
                    <a:pt x="866" y="830"/>
                  </a:cubicBezTo>
                  <a:cubicBezTo>
                    <a:pt x="1065" y="642"/>
                    <a:pt x="1065" y="338"/>
                    <a:pt x="889" y="151"/>
                  </a:cubicBezTo>
                  <a:cubicBezTo>
                    <a:pt x="794" y="50"/>
                    <a:pt x="669" y="0"/>
                    <a:pt x="54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4614150" y="4036225"/>
              <a:ext cx="31150" cy="26500"/>
            </a:xfrm>
            <a:custGeom>
              <a:rect b="b" l="l" r="r" t="t"/>
              <a:pathLst>
                <a:path extrusionOk="0" h="1060" w="1246">
                  <a:moveTo>
                    <a:pt x="605" y="1"/>
                  </a:moveTo>
                  <a:cubicBezTo>
                    <a:pt x="408" y="1"/>
                    <a:pt x="210" y="106"/>
                    <a:pt x="118" y="320"/>
                  </a:cubicBezTo>
                  <a:cubicBezTo>
                    <a:pt x="1" y="589"/>
                    <a:pt x="129" y="893"/>
                    <a:pt x="387" y="1010"/>
                  </a:cubicBezTo>
                  <a:cubicBezTo>
                    <a:pt x="461" y="1044"/>
                    <a:pt x="536" y="1060"/>
                    <a:pt x="609" y="1060"/>
                  </a:cubicBezTo>
                  <a:cubicBezTo>
                    <a:pt x="958" y="1060"/>
                    <a:pt x="1246" y="700"/>
                    <a:pt x="1100" y="331"/>
                  </a:cubicBezTo>
                  <a:cubicBezTo>
                    <a:pt x="1011" y="112"/>
                    <a:pt x="808" y="1"/>
                    <a:pt x="605"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4663125" y="4036950"/>
              <a:ext cx="32075" cy="26625"/>
            </a:xfrm>
            <a:custGeom>
              <a:rect b="b" l="l" r="r" t="t"/>
              <a:pathLst>
                <a:path extrusionOk="0" h="1065" w="1283">
                  <a:moveTo>
                    <a:pt x="627" y="0"/>
                  </a:moveTo>
                  <a:cubicBezTo>
                    <a:pt x="279" y="0"/>
                    <a:pt x="1" y="364"/>
                    <a:pt x="147" y="735"/>
                  </a:cubicBezTo>
                  <a:cubicBezTo>
                    <a:pt x="228" y="941"/>
                    <a:pt x="424" y="1064"/>
                    <a:pt x="633" y="1064"/>
                  </a:cubicBezTo>
                  <a:cubicBezTo>
                    <a:pt x="697" y="1064"/>
                    <a:pt x="762" y="1053"/>
                    <a:pt x="826" y="1028"/>
                  </a:cubicBezTo>
                  <a:cubicBezTo>
                    <a:pt x="1271" y="852"/>
                    <a:pt x="1282" y="232"/>
                    <a:pt x="838" y="45"/>
                  </a:cubicBezTo>
                  <a:cubicBezTo>
                    <a:pt x="767" y="14"/>
                    <a:pt x="696" y="0"/>
                    <a:pt x="62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4699850" y="4003000"/>
              <a:ext cx="35000" cy="26575"/>
            </a:xfrm>
            <a:custGeom>
              <a:rect b="b" l="l" r="r" t="t"/>
              <a:pathLst>
                <a:path extrusionOk="0" h="1063" w="1400">
                  <a:moveTo>
                    <a:pt x="604" y="1"/>
                  </a:moveTo>
                  <a:cubicBezTo>
                    <a:pt x="403" y="1"/>
                    <a:pt x="212" y="117"/>
                    <a:pt x="117" y="315"/>
                  </a:cubicBezTo>
                  <a:cubicBezTo>
                    <a:pt x="0" y="584"/>
                    <a:pt x="129" y="888"/>
                    <a:pt x="398" y="1005"/>
                  </a:cubicBezTo>
                  <a:cubicBezTo>
                    <a:pt x="484" y="1045"/>
                    <a:pt x="565" y="1063"/>
                    <a:pt x="641" y="1063"/>
                  </a:cubicBezTo>
                  <a:cubicBezTo>
                    <a:pt x="1148" y="1063"/>
                    <a:pt x="1399" y="280"/>
                    <a:pt x="819" y="46"/>
                  </a:cubicBezTo>
                  <a:cubicBezTo>
                    <a:pt x="749" y="15"/>
                    <a:pt x="676" y="1"/>
                    <a:pt x="604"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4699700" y="3953350"/>
              <a:ext cx="31175" cy="26375"/>
            </a:xfrm>
            <a:custGeom>
              <a:rect b="b" l="l" r="r" t="t"/>
              <a:pathLst>
                <a:path extrusionOk="0" h="1055" w="1247">
                  <a:moveTo>
                    <a:pt x="650" y="1"/>
                  </a:moveTo>
                  <a:cubicBezTo>
                    <a:pt x="451" y="1"/>
                    <a:pt x="252" y="109"/>
                    <a:pt x="159" y="324"/>
                  </a:cubicBezTo>
                  <a:cubicBezTo>
                    <a:pt x="1" y="689"/>
                    <a:pt x="292" y="1054"/>
                    <a:pt x="647" y="1054"/>
                  </a:cubicBezTo>
                  <a:cubicBezTo>
                    <a:pt x="713" y="1054"/>
                    <a:pt x="781" y="1042"/>
                    <a:pt x="849" y="1014"/>
                  </a:cubicBezTo>
                  <a:cubicBezTo>
                    <a:pt x="1118" y="909"/>
                    <a:pt x="1247" y="605"/>
                    <a:pt x="1141" y="336"/>
                  </a:cubicBezTo>
                  <a:cubicBezTo>
                    <a:pt x="1053" y="112"/>
                    <a:pt x="852" y="1"/>
                    <a:pt x="650"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4665500" y="3917500"/>
              <a:ext cx="31150" cy="26475"/>
            </a:xfrm>
            <a:custGeom>
              <a:rect b="b" l="l" r="r" t="t"/>
              <a:pathLst>
                <a:path extrusionOk="0" h="1059" w="1246">
                  <a:moveTo>
                    <a:pt x="638" y="0"/>
                  </a:moveTo>
                  <a:cubicBezTo>
                    <a:pt x="289" y="0"/>
                    <a:pt x="1" y="360"/>
                    <a:pt x="146" y="728"/>
                  </a:cubicBezTo>
                  <a:cubicBezTo>
                    <a:pt x="235" y="948"/>
                    <a:pt x="438" y="1059"/>
                    <a:pt x="641" y="1059"/>
                  </a:cubicBezTo>
                  <a:cubicBezTo>
                    <a:pt x="839" y="1059"/>
                    <a:pt x="1036" y="954"/>
                    <a:pt x="1129" y="740"/>
                  </a:cubicBezTo>
                  <a:cubicBezTo>
                    <a:pt x="1246" y="471"/>
                    <a:pt x="1117" y="167"/>
                    <a:pt x="860" y="50"/>
                  </a:cubicBezTo>
                  <a:cubicBezTo>
                    <a:pt x="785" y="16"/>
                    <a:pt x="710" y="0"/>
                    <a:pt x="63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4615625" y="3916650"/>
              <a:ext cx="32075" cy="26600"/>
            </a:xfrm>
            <a:custGeom>
              <a:rect b="b" l="l" r="r" t="t"/>
              <a:pathLst>
                <a:path extrusionOk="0" h="1064" w="1283">
                  <a:moveTo>
                    <a:pt x="650" y="0"/>
                  </a:moveTo>
                  <a:cubicBezTo>
                    <a:pt x="585" y="0"/>
                    <a:pt x="520" y="12"/>
                    <a:pt x="456" y="37"/>
                  </a:cubicBezTo>
                  <a:cubicBezTo>
                    <a:pt x="12" y="213"/>
                    <a:pt x="0" y="833"/>
                    <a:pt x="433" y="1020"/>
                  </a:cubicBezTo>
                  <a:cubicBezTo>
                    <a:pt x="505" y="1050"/>
                    <a:pt x="576" y="1064"/>
                    <a:pt x="645" y="1064"/>
                  </a:cubicBezTo>
                  <a:cubicBezTo>
                    <a:pt x="1001" y="1064"/>
                    <a:pt x="1282" y="693"/>
                    <a:pt x="1135" y="330"/>
                  </a:cubicBezTo>
                  <a:cubicBezTo>
                    <a:pt x="1055" y="124"/>
                    <a:pt x="858" y="0"/>
                    <a:pt x="65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4579775" y="3950950"/>
              <a:ext cx="32075" cy="26400"/>
            </a:xfrm>
            <a:custGeom>
              <a:rect b="b" l="l" r="r" t="t"/>
              <a:pathLst>
                <a:path extrusionOk="0" h="1056" w="1283">
                  <a:moveTo>
                    <a:pt x="634" y="0"/>
                  </a:moveTo>
                  <a:cubicBezTo>
                    <a:pt x="434" y="0"/>
                    <a:pt x="245" y="116"/>
                    <a:pt x="159" y="315"/>
                  </a:cubicBezTo>
                  <a:cubicBezTo>
                    <a:pt x="0" y="681"/>
                    <a:pt x="278" y="1056"/>
                    <a:pt x="629" y="1056"/>
                  </a:cubicBezTo>
                  <a:cubicBezTo>
                    <a:pt x="693" y="1056"/>
                    <a:pt x="759" y="1044"/>
                    <a:pt x="826" y="1017"/>
                  </a:cubicBezTo>
                  <a:cubicBezTo>
                    <a:pt x="1270" y="841"/>
                    <a:pt x="1282" y="233"/>
                    <a:pt x="849" y="46"/>
                  </a:cubicBezTo>
                  <a:cubicBezTo>
                    <a:pt x="779" y="15"/>
                    <a:pt x="706" y="0"/>
                    <a:pt x="634"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4579925" y="4000400"/>
              <a:ext cx="30875" cy="26350"/>
            </a:xfrm>
            <a:custGeom>
              <a:rect b="b" l="l" r="r" t="t"/>
              <a:pathLst>
                <a:path extrusionOk="0" h="1054" w="1235">
                  <a:moveTo>
                    <a:pt x="606" y="1"/>
                  </a:moveTo>
                  <a:cubicBezTo>
                    <a:pt x="538" y="1"/>
                    <a:pt x="468" y="15"/>
                    <a:pt x="399" y="45"/>
                  </a:cubicBezTo>
                  <a:cubicBezTo>
                    <a:pt x="130" y="150"/>
                    <a:pt x="1" y="454"/>
                    <a:pt x="106" y="723"/>
                  </a:cubicBezTo>
                  <a:cubicBezTo>
                    <a:pt x="195" y="943"/>
                    <a:pt x="398" y="1054"/>
                    <a:pt x="600" y="1054"/>
                  </a:cubicBezTo>
                  <a:cubicBezTo>
                    <a:pt x="796" y="1054"/>
                    <a:pt x="991" y="948"/>
                    <a:pt x="1077" y="735"/>
                  </a:cubicBezTo>
                  <a:cubicBezTo>
                    <a:pt x="1234" y="372"/>
                    <a:pt x="955" y="1"/>
                    <a:pt x="606"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4576125" y="4050725"/>
              <a:ext cx="17875" cy="13400"/>
            </a:xfrm>
            <a:custGeom>
              <a:rect b="b" l="l" r="r" t="t"/>
              <a:pathLst>
                <a:path extrusionOk="0" h="536" w="715">
                  <a:moveTo>
                    <a:pt x="356" y="0"/>
                  </a:moveTo>
                  <a:cubicBezTo>
                    <a:pt x="287" y="0"/>
                    <a:pt x="217" y="26"/>
                    <a:pt x="165" y="79"/>
                  </a:cubicBezTo>
                  <a:cubicBezTo>
                    <a:pt x="1" y="243"/>
                    <a:pt x="118" y="535"/>
                    <a:pt x="352" y="535"/>
                  </a:cubicBezTo>
                  <a:cubicBezTo>
                    <a:pt x="597" y="535"/>
                    <a:pt x="714" y="243"/>
                    <a:pt x="539" y="79"/>
                  </a:cubicBezTo>
                  <a:cubicBezTo>
                    <a:pt x="492" y="26"/>
                    <a:pt x="425" y="0"/>
                    <a:pt x="35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4646625" y="4080700"/>
              <a:ext cx="15525" cy="13250"/>
            </a:xfrm>
            <a:custGeom>
              <a:rect b="b" l="l" r="r" t="t"/>
              <a:pathLst>
                <a:path extrusionOk="0" h="530" w="621">
                  <a:moveTo>
                    <a:pt x="268" y="1"/>
                  </a:moveTo>
                  <a:cubicBezTo>
                    <a:pt x="137" y="1"/>
                    <a:pt x="12" y="105"/>
                    <a:pt x="12" y="261"/>
                  </a:cubicBezTo>
                  <a:cubicBezTo>
                    <a:pt x="0" y="401"/>
                    <a:pt x="117" y="530"/>
                    <a:pt x="269" y="530"/>
                  </a:cubicBezTo>
                  <a:cubicBezTo>
                    <a:pt x="503" y="530"/>
                    <a:pt x="620" y="249"/>
                    <a:pt x="456" y="85"/>
                  </a:cubicBezTo>
                  <a:cubicBezTo>
                    <a:pt x="402" y="27"/>
                    <a:pt x="334" y="1"/>
                    <a:pt x="26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a:off x="4714175" y="4053575"/>
              <a:ext cx="17575" cy="13400"/>
            </a:xfrm>
            <a:custGeom>
              <a:rect b="b" l="l" r="r" t="t"/>
              <a:pathLst>
                <a:path extrusionOk="0" h="536" w="703">
                  <a:moveTo>
                    <a:pt x="363" y="0"/>
                  </a:moveTo>
                  <a:cubicBezTo>
                    <a:pt x="118" y="0"/>
                    <a:pt x="1" y="281"/>
                    <a:pt x="164" y="456"/>
                  </a:cubicBezTo>
                  <a:cubicBezTo>
                    <a:pt x="217" y="509"/>
                    <a:pt x="284" y="535"/>
                    <a:pt x="352" y="535"/>
                  </a:cubicBezTo>
                  <a:cubicBezTo>
                    <a:pt x="419" y="535"/>
                    <a:pt x="486" y="509"/>
                    <a:pt x="539" y="456"/>
                  </a:cubicBezTo>
                  <a:cubicBezTo>
                    <a:pt x="703" y="293"/>
                    <a:pt x="597" y="12"/>
                    <a:pt x="36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
            <p:cNvSpPr/>
            <p:nvPr/>
          </p:nvSpPr>
          <p:spPr>
            <a:xfrm>
              <a:off x="4744300" y="3985475"/>
              <a:ext cx="15525" cy="13150"/>
            </a:xfrm>
            <a:custGeom>
              <a:rect b="b" l="l" r="r" t="t"/>
              <a:pathLst>
                <a:path extrusionOk="0" h="526" w="621">
                  <a:moveTo>
                    <a:pt x="346" y="0"/>
                  </a:moveTo>
                  <a:cubicBezTo>
                    <a:pt x="283" y="0"/>
                    <a:pt x="219" y="21"/>
                    <a:pt x="165" y="68"/>
                  </a:cubicBezTo>
                  <a:cubicBezTo>
                    <a:pt x="1" y="232"/>
                    <a:pt x="106" y="525"/>
                    <a:pt x="340" y="525"/>
                  </a:cubicBezTo>
                  <a:cubicBezTo>
                    <a:pt x="347" y="525"/>
                    <a:pt x="354" y="526"/>
                    <a:pt x="361" y="526"/>
                  </a:cubicBezTo>
                  <a:cubicBezTo>
                    <a:pt x="503" y="526"/>
                    <a:pt x="610" y="412"/>
                    <a:pt x="621" y="267"/>
                  </a:cubicBezTo>
                  <a:cubicBezTo>
                    <a:pt x="621" y="106"/>
                    <a:pt x="487" y="0"/>
                    <a:pt x="34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4718575" y="3916100"/>
              <a:ext cx="14650" cy="13275"/>
            </a:xfrm>
            <a:custGeom>
              <a:rect b="b" l="l" r="r" t="t"/>
              <a:pathLst>
                <a:path extrusionOk="0" h="531" w="586">
                  <a:moveTo>
                    <a:pt x="288" y="1"/>
                  </a:moveTo>
                  <a:cubicBezTo>
                    <a:pt x="220" y="1"/>
                    <a:pt x="152" y="24"/>
                    <a:pt x="105" y="71"/>
                  </a:cubicBezTo>
                  <a:cubicBezTo>
                    <a:pt x="0" y="176"/>
                    <a:pt x="0" y="340"/>
                    <a:pt x="105" y="445"/>
                  </a:cubicBezTo>
                  <a:cubicBezTo>
                    <a:pt x="155" y="501"/>
                    <a:pt x="227" y="530"/>
                    <a:pt x="300" y="530"/>
                  </a:cubicBezTo>
                  <a:cubicBezTo>
                    <a:pt x="365" y="530"/>
                    <a:pt x="430" y="507"/>
                    <a:pt x="480" y="457"/>
                  </a:cubicBezTo>
                  <a:cubicBezTo>
                    <a:pt x="585" y="352"/>
                    <a:pt x="585" y="176"/>
                    <a:pt x="480" y="71"/>
                  </a:cubicBezTo>
                  <a:cubicBezTo>
                    <a:pt x="427" y="24"/>
                    <a:pt x="357" y="1"/>
                    <a:pt x="28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
            <p:cNvSpPr/>
            <p:nvPr/>
          </p:nvSpPr>
          <p:spPr>
            <a:xfrm>
              <a:off x="4650725" y="3886275"/>
              <a:ext cx="13325" cy="13175"/>
            </a:xfrm>
            <a:custGeom>
              <a:rect b="b" l="l" r="r" t="t"/>
              <a:pathLst>
                <a:path extrusionOk="0" h="527" w="533">
                  <a:moveTo>
                    <a:pt x="265" y="0"/>
                  </a:moveTo>
                  <a:cubicBezTo>
                    <a:pt x="136" y="0"/>
                    <a:pt x="6" y="85"/>
                    <a:pt x="0" y="258"/>
                  </a:cubicBezTo>
                  <a:cubicBezTo>
                    <a:pt x="0" y="436"/>
                    <a:pt x="136" y="527"/>
                    <a:pt x="270" y="527"/>
                  </a:cubicBezTo>
                  <a:cubicBezTo>
                    <a:pt x="399" y="527"/>
                    <a:pt x="526" y="442"/>
                    <a:pt x="526" y="269"/>
                  </a:cubicBezTo>
                  <a:cubicBezTo>
                    <a:pt x="532" y="91"/>
                    <a:pt x="399" y="0"/>
                    <a:pt x="26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
            <p:cNvSpPr/>
            <p:nvPr/>
          </p:nvSpPr>
          <p:spPr>
            <a:xfrm>
              <a:off x="4578775" y="3913475"/>
              <a:ext cx="17850" cy="13175"/>
            </a:xfrm>
            <a:custGeom>
              <a:rect b="b" l="l" r="r" t="t"/>
              <a:pathLst>
                <a:path extrusionOk="0" h="527" w="714">
                  <a:moveTo>
                    <a:pt x="358" y="0"/>
                  </a:moveTo>
                  <a:cubicBezTo>
                    <a:pt x="290" y="0"/>
                    <a:pt x="222" y="24"/>
                    <a:pt x="176" y="71"/>
                  </a:cubicBezTo>
                  <a:cubicBezTo>
                    <a:pt x="0" y="246"/>
                    <a:pt x="117" y="527"/>
                    <a:pt x="351" y="527"/>
                  </a:cubicBezTo>
                  <a:cubicBezTo>
                    <a:pt x="597" y="527"/>
                    <a:pt x="714" y="246"/>
                    <a:pt x="550" y="71"/>
                  </a:cubicBezTo>
                  <a:cubicBezTo>
                    <a:pt x="497" y="24"/>
                    <a:pt x="427" y="0"/>
                    <a:pt x="35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p:nvPr/>
          </p:nvSpPr>
          <p:spPr>
            <a:xfrm>
              <a:off x="4550975" y="3981600"/>
              <a:ext cx="15525" cy="13075"/>
            </a:xfrm>
            <a:custGeom>
              <a:rect b="b" l="l" r="r" t="t"/>
              <a:pathLst>
                <a:path extrusionOk="0" h="523" w="621">
                  <a:moveTo>
                    <a:pt x="261" y="0"/>
                  </a:moveTo>
                  <a:cubicBezTo>
                    <a:pt x="119" y="0"/>
                    <a:pt x="12" y="114"/>
                    <a:pt x="1" y="259"/>
                  </a:cubicBezTo>
                  <a:cubicBezTo>
                    <a:pt x="1" y="417"/>
                    <a:pt x="130" y="522"/>
                    <a:pt x="264" y="522"/>
                  </a:cubicBezTo>
                  <a:cubicBezTo>
                    <a:pt x="328" y="522"/>
                    <a:pt x="392" y="498"/>
                    <a:pt x="445" y="446"/>
                  </a:cubicBezTo>
                  <a:cubicBezTo>
                    <a:pt x="621" y="282"/>
                    <a:pt x="504" y="1"/>
                    <a:pt x="281" y="1"/>
                  </a:cubicBezTo>
                  <a:cubicBezTo>
                    <a:pt x="274" y="1"/>
                    <a:pt x="267" y="0"/>
                    <a:pt x="26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
            <p:cNvSpPr/>
            <p:nvPr/>
          </p:nvSpPr>
          <p:spPr>
            <a:xfrm>
              <a:off x="4591925" y="4099050"/>
              <a:ext cx="23175" cy="19750"/>
            </a:xfrm>
            <a:custGeom>
              <a:rect b="b" l="l" r="r" t="t"/>
              <a:pathLst>
                <a:path extrusionOk="0" h="790" w="927">
                  <a:moveTo>
                    <a:pt x="447" y="0"/>
                  </a:moveTo>
                  <a:cubicBezTo>
                    <a:pt x="299" y="0"/>
                    <a:pt x="151" y="79"/>
                    <a:pt x="82" y="240"/>
                  </a:cubicBezTo>
                  <a:cubicBezTo>
                    <a:pt x="0" y="439"/>
                    <a:pt x="82" y="661"/>
                    <a:pt x="293" y="755"/>
                  </a:cubicBezTo>
                  <a:cubicBezTo>
                    <a:pt x="346" y="778"/>
                    <a:pt x="399" y="789"/>
                    <a:pt x="451" y="789"/>
                  </a:cubicBezTo>
                  <a:cubicBezTo>
                    <a:pt x="709" y="789"/>
                    <a:pt x="927" y="525"/>
                    <a:pt x="819" y="252"/>
                  </a:cubicBezTo>
                  <a:cubicBezTo>
                    <a:pt x="754" y="85"/>
                    <a:pt x="601" y="0"/>
                    <a:pt x="44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
            <p:cNvSpPr/>
            <p:nvPr/>
          </p:nvSpPr>
          <p:spPr>
            <a:xfrm>
              <a:off x="4690725" y="4100975"/>
              <a:ext cx="24075" cy="19875"/>
            </a:xfrm>
            <a:custGeom>
              <a:rect b="b" l="l" r="r" t="t"/>
              <a:pathLst>
                <a:path extrusionOk="0" h="795" w="963">
                  <a:moveTo>
                    <a:pt x="476" y="0"/>
                  </a:moveTo>
                  <a:cubicBezTo>
                    <a:pt x="218" y="0"/>
                    <a:pt x="1" y="265"/>
                    <a:pt x="108" y="538"/>
                  </a:cubicBezTo>
                  <a:cubicBezTo>
                    <a:pt x="172" y="702"/>
                    <a:pt x="328" y="795"/>
                    <a:pt x="488" y="795"/>
                  </a:cubicBezTo>
                  <a:cubicBezTo>
                    <a:pt x="533" y="795"/>
                    <a:pt x="579" y="787"/>
                    <a:pt x="623" y="772"/>
                  </a:cubicBezTo>
                  <a:cubicBezTo>
                    <a:pt x="950" y="631"/>
                    <a:pt x="962" y="175"/>
                    <a:pt x="635" y="34"/>
                  </a:cubicBezTo>
                  <a:cubicBezTo>
                    <a:pt x="582" y="11"/>
                    <a:pt x="528" y="0"/>
                    <a:pt x="47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
            <p:cNvSpPr/>
            <p:nvPr/>
          </p:nvSpPr>
          <p:spPr>
            <a:xfrm>
              <a:off x="4762725" y="4032100"/>
              <a:ext cx="24075" cy="20075"/>
            </a:xfrm>
            <a:custGeom>
              <a:rect b="b" l="l" r="r" t="t"/>
              <a:pathLst>
                <a:path extrusionOk="0" h="803" w="963">
                  <a:moveTo>
                    <a:pt x="477" y="1"/>
                  </a:moveTo>
                  <a:cubicBezTo>
                    <a:pt x="429" y="1"/>
                    <a:pt x="379" y="9"/>
                    <a:pt x="328" y="29"/>
                  </a:cubicBezTo>
                  <a:cubicBezTo>
                    <a:pt x="1" y="157"/>
                    <a:pt x="1" y="625"/>
                    <a:pt x="317" y="766"/>
                  </a:cubicBezTo>
                  <a:cubicBezTo>
                    <a:pt x="369" y="790"/>
                    <a:pt x="425" y="802"/>
                    <a:pt x="479" y="802"/>
                  </a:cubicBezTo>
                  <a:cubicBezTo>
                    <a:pt x="630" y="802"/>
                    <a:pt x="774" y="713"/>
                    <a:pt x="843" y="567"/>
                  </a:cubicBezTo>
                  <a:cubicBezTo>
                    <a:pt x="963" y="288"/>
                    <a:pt x="752" y="1"/>
                    <a:pt x="47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
            <p:cNvSpPr/>
            <p:nvPr/>
          </p:nvSpPr>
          <p:spPr>
            <a:xfrm>
              <a:off x="4764700" y="3933175"/>
              <a:ext cx="23200" cy="19825"/>
            </a:xfrm>
            <a:custGeom>
              <a:rect b="b" l="l" r="r" t="t"/>
              <a:pathLst>
                <a:path extrusionOk="0" h="793" w="928">
                  <a:moveTo>
                    <a:pt x="476" y="0"/>
                  </a:moveTo>
                  <a:cubicBezTo>
                    <a:pt x="332" y="0"/>
                    <a:pt x="189" y="76"/>
                    <a:pt x="121" y="230"/>
                  </a:cubicBezTo>
                  <a:cubicBezTo>
                    <a:pt x="0" y="511"/>
                    <a:pt x="216" y="793"/>
                    <a:pt x="487" y="793"/>
                  </a:cubicBezTo>
                  <a:cubicBezTo>
                    <a:pt x="531" y="793"/>
                    <a:pt x="577" y="785"/>
                    <a:pt x="624" y="768"/>
                  </a:cubicBezTo>
                  <a:cubicBezTo>
                    <a:pt x="823" y="686"/>
                    <a:pt x="928" y="452"/>
                    <a:pt x="846" y="254"/>
                  </a:cubicBezTo>
                  <a:cubicBezTo>
                    <a:pt x="780" y="85"/>
                    <a:pt x="627" y="0"/>
                    <a:pt x="47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
            <p:cNvSpPr/>
            <p:nvPr/>
          </p:nvSpPr>
          <p:spPr>
            <a:xfrm>
              <a:off x="4695475" y="3861625"/>
              <a:ext cx="23400" cy="19850"/>
            </a:xfrm>
            <a:custGeom>
              <a:rect b="b" l="l" r="r" t="t"/>
              <a:pathLst>
                <a:path extrusionOk="0" h="794" w="936">
                  <a:moveTo>
                    <a:pt x="474" y="0"/>
                  </a:moveTo>
                  <a:cubicBezTo>
                    <a:pt x="213" y="0"/>
                    <a:pt x="1" y="271"/>
                    <a:pt x="117" y="542"/>
                  </a:cubicBezTo>
                  <a:cubicBezTo>
                    <a:pt x="182" y="708"/>
                    <a:pt x="336" y="793"/>
                    <a:pt x="489" y="793"/>
                  </a:cubicBezTo>
                  <a:cubicBezTo>
                    <a:pt x="637" y="793"/>
                    <a:pt x="785" y="714"/>
                    <a:pt x="854" y="553"/>
                  </a:cubicBezTo>
                  <a:cubicBezTo>
                    <a:pt x="936" y="355"/>
                    <a:pt x="842" y="121"/>
                    <a:pt x="643" y="39"/>
                  </a:cubicBezTo>
                  <a:cubicBezTo>
                    <a:pt x="587" y="12"/>
                    <a:pt x="529" y="0"/>
                    <a:pt x="474"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
            <p:cNvSpPr/>
            <p:nvPr/>
          </p:nvSpPr>
          <p:spPr>
            <a:xfrm>
              <a:off x="4596025" y="3859500"/>
              <a:ext cx="24050" cy="19750"/>
            </a:xfrm>
            <a:custGeom>
              <a:rect b="b" l="l" r="r" t="t"/>
              <a:pathLst>
                <a:path extrusionOk="0" h="790" w="962">
                  <a:moveTo>
                    <a:pt x="488" y="1"/>
                  </a:moveTo>
                  <a:cubicBezTo>
                    <a:pt x="438" y="1"/>
                    <a:pt x="388" y="10"/>
                    <a:pt x="340" y="30"/>
                  </a:cubicBezTo>
                  <a:cubicBezTo>
                    <a:pt x="0" y="159"/>
                    <a:pt x="0" y="615"/>
                    <a:pt x="316" y="755"/>
                  </a:cubicBezTo>
                  <a:cubicBezTo>
                    <a:pt x="371" y="779"/>
                    <a:pt x="426" y="790"/>
                    <a:pt x="480" y="790"/>
                  </a:cubicBezTo>
                  <a:cubicBezTo>
                    <a:pt x="744" y="790"/>
                    <a:pt x="961" y="525"/>
                    <a:pt x="854" y="252"/>
                  </a:cubicBezTo>
                  <a:cubicBezTo>
                    <a:pt x="792" y="93"/>
                    <a:pt x="643" y="1"/>
                    <a:pt x="48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
            <p:cNvSpPr/>
            <p:nvPr/>
          </p:nvSpPr>
          <p:spPr>
            <a:xfrm>
              <a:off x="4524025" y="3928050"/>
              <a:ext cx="24050" cy="19800"/>
            </a:xfrm>
            <a:custGeom>
              <a:rect b="b" l="l" r="r" t="t"/>
              <a:pathLst>
                <a:path extrusionOk="0" h="792" w="962">
                  <a:moveTo>
                    <a:pt x="483" y="1"/>
                  </a:moveTo>
                  <a:cubicBezTo>
                    <a:pt x="333" y="1"/>
                    <a:pt x="188" y="90"/>
                    <a:pt x="119" y="236"/>
                  </a:cubicBezTo>
                  <a:cubicBezTo>
                    <a:pt x="0" y="514"/>
                    <a:pt x="209" y="791"/>
                    <a:pt x="475" y="791"/>
                  </a:cubicBezTo>
                  <a:cubicBezTo>
                    <a:pt x="523" y="791"/>
                    <a:pt x="572" y="782"/>
                    <a:pt x="622" y="763"/>
                  </a:cubicBezTo>
                  <a:cubicBezTo>
                    <a:pt x="950" y="634"/>
                    <a:pt x="962" y="178"/>
                    <a:pt x="646" y="37"/>
                  </a:cubicBezTo>
                  <a:cubicBezTo>
                    <a:pt x="593" y="13"/>
                    <a:pt x="538" y="1"/>
                    <a:pt x="48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
            <p:cNvSpPr/>
            <p:nvPr/>
          </p:nvSpPr>
          <p:spPr>
            <a:xfrm>
              <a:off x="4518550" y="4027375"/>
              <a:ext cx="26900" cy="20350"/>
            </a:xfrm>
            <a:custGeom>
              <a:rect b="b" l="l" r="r" t="t"/>
              <a:pathLst>
                <a:path extrusionOk="0" h="814" w="1076">
                  <a:moveTo>
                    <a:pt x="627" y="1"/>
                  </a:moveTo>
                  <a:cubicBezTo>
                    <a:pt x="577" y="1"/>
                    <a:pt x="527" y="10"/>
                    <a:pt x="479" y="30"/>
                  </a:cubicBezTo>
                  <a:cubicBezTo>
                    <a:pt x="0" y="183"/>
                    <a:pt x="186" y="814"/>
                    <a:pt x="581" y="814"/>
                  </a:cubicBezTo>
                  <a:cubicBezTo>
                    <a:pt x="640" y="814"/>
                    <a:pt x="704" y="799"/>
                    <a:pt x="771" y="767"/>
                  </a:cubicBezTo>
                  <a:cubicBezTo>
                    <a:pt x="970" y="685"/>
                    <a:pt x="1075" y="451"/>
                    <a:pt x="993" y="253"/>
                  </a:cubicBezTo>
                  <a:cubicBezTo>
                    <a:pt x="931" y="93"/>
                    <a:pt x="782" y="1"/>
                    <a:pt x="62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
            <p:cNvSpPr/>
            <p:nvPr/>
          </p:nvSpPr>
          <p:spPr>
            <a:xfrm>
              <a:off x="4534300" y="4098975"/>
              <a:ext cx="7350" cy="6675"/>
            </a:xfrm>
            <a:custGeom>
              <a:rect b="b" l="l" r="r" t="t"/>
              <a:pathLst>
                <a:path extrusionOk="0" h="267" w="294">
                  <a:moveTo>
                    <a:pt x="148" y="0"/>
                  </a:moveTo>
                  <a:cubicBezTo>
                    <a:pt x="115" y="0"/>
                    <a:pt x="83" y="15"/>
                    <a:pt x="59" y="44"/>
                  </a:cubicBezTo>
                  <a:cubicBezTo>
                    <a:pt x="1" y="91"/>
                    <a:pt x="1" y="173"/>
                    <a:pt x="59" y="231"/>
                  </a:cubicBezTo>
                  <a:cubicBezTo>
                    <a:pt x="83" y="255"/>
                    <a:pt x="115" y="267"/>
                    <a:pt x="148" y="267"/>
                  </a:cubicBezTo>
                  <a:cubicBezTo>
                    <a:pt x="182" y="267"/>
                    <a:pt x="217" y="255"/>
                    <a:pt x="246" y="231"/>
                  </a:cubicBezTo>
                  <a:cubicBezTo>
                    <a:pt x="293" y="173"/>
                    <a:pt x="293" y="91"/>
                    <a:pt x="246" y="44"/>
                  </a:cubicBezTo>
                  <a:cubicBezTo>
                    <a:pt x="217" y="15"/>
                    <a:pt x="182" y="0"/>
                    <a:pt x="14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
            <p:cNvSpPr/>
            <p:nvPr/>
          </p:nvSpPr>
          <p:spPr>
            <a:xfrm>
              <a:off x="4648675" y="4148825"/>
              <a:ext cx="7825" cy="6575"/>
            </a:xfrm>
            <a:custGeom>
              <a:rect b="b" l="l" r="r" t="t"/>
              <a:pathLst>
                <a:path extrusionOk="0" h="263" w="313">
                  <a:moveTo>
                    <a:pt x="141" y="1"/>
                  </a:moveTo>
                  <a:cubicBezTo>
                    <a:pt x="70" y="1"/>
                    <a:pt x="0" y="53"/>
                    <a:pt x="0" y="133"/>
                  </a:cubicBezTo>
                  <a:cubicBezTo>
                    <a:pt x="0" y="203"/>
                    <a:pt x="59" y="261"/>
                    <a:pt x="129" y="261"/>
                  </a:cubicBezTo>
                  <a:cubicBezTo>
                    <a:pt x="134" y="262"/>
                    <a:pt x="138" y="262"/>
                    <a:pt x="143" y="262"/>
                  </a:cubicBezTo>
                  <a:cubicBezTo>
                    <a:pt x="262" y="262"/>
                    <a:pt x="313" y="118"/>
                    <a:pt x="234" y="39"/>
                  </a:cubicBezTo>
                  <a:cubicBezTo>
                    <a:pt x="208" y="13"/>
                    <a:pt x="174" y="1"/>
                    <a:pt x="1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
            <p:cNvSpPr/>
            <p:nvPr/>
          </p:nvSpPr>
          <p:spPr>
            <a:xfrm>
              <a:off x="4764475" y="4103875"/>
              <a:ext cx="7925" cy="6425"/>
            </a:xfrm>
            <a:custGeom>
              <a:rect b="b" l="l" r="r" t="t"/>
              <a:pathLst>
                <a:path extrusionOk="0" h="257" w="317">
                  <a:moveTo>
                    <a:pt x="146" y="0"/>
                  </a:moveTo>
                  <a:cubicBezTo>
                    <a:pt x="112" y="0"/>
                    <a:pt x="77" y="12"/>
                    <a:pt x="48" y="35"/>
                  </a:cubicBezTo>
                  <a:cubicBezTo>
                    <a:pt x="1" y="82"/>
                    <a:pt x="1" y="176"/>
                    <a:pt x="48" y="223"/>
                  </a:cubicBezTo>
                  <a:cubicBezTo>
                    <a:pt x="74" y="246"/>
                    <a:pt x="103" y="256"/>
                    <a:pt x="131" y="256"/>
                  </a:cubicBezTo>
                  <a:cubicBezTo>
                    <a:pt x="229" y="256"/>
                    <a:pt x="317" y="135"/>
                    <a:pt x="235" y="35"/>
                  </a:cubicBezTo>
                  <a:cubicBezTo>
                    <a:pt x="212" y="12"/>
                    <a:pt x="179" y="0"/>
                    <a:pt x="14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
            <p:cNvSpPr/>
            <p:nvPr/>
          </p:nvSpPr>
          <p:spPr>
            <a:xfrm>
              <a:off x="4813125" y="3990075"/>
              <a:ext cx="9000" cy="6775"/>
            </a:xfrm>
            <a:custGeom>
              <a:rect b="b" l="l" r="r" t="t"/>
              <a:pathLst>
                <a:path extrusionOk="0" h="271" w="360">
                  <a:moveTo>
                    <a:pt x="175" y="0"/>
                  </a:moveTo>
                  <a:cubicBezTo>
                    <a:pt x="1" y="0"/>
                    <a:pt x="4" y="271"/>
                    <a:pt x="185" y="271"/>
                  </a:cubicBezTo>
                  <a:cubicBezTo>
                    <a:pt x="188" y="271"/>
                    <a:pt x="192" y="271"/>
                    <a:pt x="196" y="271"/>
                  </a:cubicBezTo>
                  <a:cubicBezTo>
                    <a:pt x="360" y="247"/>
                    <a:pt x="360" y="13"/>
                    <a:pt x="196" y="1"/>
                  </a:cubicBezTo>
                  <a:cubicBezTo>
                    <a:pt x="189" y="1"/>
                    <a:pt x="181" y="0"/>
                    <a:pt x="17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
            <p:cNvSpPr/>
            <p:nvPr/>
          </p:nvSpPr>
          <p:spPr>
            <a:xfrm>
              <a:off x="4768150" y="3874575"/>
              <a:ext cx="8350" cy="6625"/>
            </a:xfrm>
            <a:custGeom>
              <a:rect b="b" l="l" r="r" t="t"/>
              <a:pathLst>
                <a:path extrusionOk="0" h="265" w="334">
                  <a:moveTo>
                    <a:pt x="189" y="0"/>
                  </a:moveTo>
                  <a:cubicBezTo>
                    <a:pt x="155" y="0"/>
                    <a:pt x="123" y="12"/>
                    <a:pt x="100" y="35"/>
                  </a:cubicBezTo>
                  <a:cubicBezTo>
                    <a:pt x="0" y="126"/>
                    <a:pt x="89" y="264"/>
                    <a:pt x="194" y="264"/>
                  </a:cubicBezTo>
                  <a:cubicBezTo>
                    <a:pt x="225" y="264"/>
                    <a:pt x="257" y="252"/>
                    <a:pt x="287" y="223"/>
                  </a:cubicBezTo>
                  <a:cubicBezTo>
                    <a:pt x="334" y="176"/>
                    <a:pt x="334" y="82"/>
                    <a:pt x="287" y="35"/>
                  </a:cubicBezTo>
                  <a:cubicBezTo>
                    <a:pt x="258" y="12"/>
                    <a:pt x="222" y="0"/>
                    <a:pt x="18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
            <p:cNvSpPr/>
            <p:nvPr/>
          </p:nvSpPr>
          <p:spPr>
            <a:xfrm>
              <a:off x="4654225" y="3824550"/>
              <a:ext cx="7925" cy="6750"/>
            </a:xfrm>
            <a:custGeom>
              <a:rect b="b" l="l" r="r" t="t"/>
              <a:pathLst>
                <a:path extrusionOk="0" h="270" w="317">
                  <a:moveTo>
                    <a:pt x="188" y="1"/>
                  </a:moveTo>
                  <a:cubicBezTo>
                    <a:pt x="59" y="1"/>
                    <a:pt x="0" y="141"/>
                    <a:pt x="82" y="223"/>
                  </a:cubicBezTo>
                  <a:cubicBezTo>
                    <a:pt x="110" y="255"/>
                    <a:pt x="147" y="269"/>
                    <a:pt x="183" y="269"/>
                  </a:cubicBezTo>
                  <a:cubicBezTo>
                    <a:pt x="251" y="269"/>
                    <a:pt x="316" y="218"/>
                    <a:pt x="316" y="141"/>
                  </a:cubicBezTo>
                  <a:cubicBezTo>
                    <a:pt x="316" y="59"/>
                    <a:pt x="258" y="1"/>
                    <a:pt x="18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
            <p:cNvSpPr/>
            <p:nvPr/>
          </p:nvSpPr>
          <p:spPr>
            <a:xfrm>
              <a:off x="4538975" y="3869900"/>
              <a:ext cx="8000" cy="6425"/>
            </a:xfrm>
            <a:custGeom>
              <a:rect b="b" l="l" r="r" t="t"/>
              <a:pathLst>
                <a:path extrusionOk="0" h="257" w="320">
                  <a:moveTo>
                    <a:pt x="147" y="0"/>
                  </a:moveTo>
                  <a:cubicBezTo>
                    <a:pt x="112" y="0"/>
                    <a:pt x="77" y="12"/>
                    <a:pt x="48" y="35"/>
                  </a:cubicBezTo>
                  <a:cubicBezTo>
                    <a:pt x="1" y="82"/>
                    <a:pt x="1" y="176"/>
                    <a:pt x="48" y="222"/>
                  </a:cubicBezTo>
                  <a:cubicBezTo>
                    <a:pt x="77" y="246"/>
                    <a:pt x="107" y="256"/>
                    <a:pt x="136" y="256"/>
                  </a:cubicBezTo>
                  <a:cubicBezTo>
                    <a:pt x="237" y="256"/>
                    <a:pt x="319" y="135"/>
                    <a:pt x="247" y="35"/>
                  </a:cubicBezTo>
                  <a:cubicBezTo>
                    <a:pt x="217" y="12"/>
                    <a:pt x="182" y="0"/>
                    <a:pt x="14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
            <p:cNvSpPr/>
            <p:nvPr/>
          </p:nvSpPr>
          <p:spPr>
            <a:xfrm>
              <a:off x="4489275" y="3983375"/>
              <a:ext cx="7625" cy="6750"/>
            </a:xfrm>
            <a:custGeom>
              <a:rect b="b" l="l" r="r" t="t"/>
              <a:pathLst>
                <a:path extrusionOk="0" h="270" w="305">
                  <a:moveTo>
                    <a:pt x="141" y="0"/>
                  </a:moveTo>
                  <a:cubicBezTo>
                    <a:pt x="59" y="0"/>
                    <a:pt x="0" y="59"/>
                    <a:pt x="0" y="129"/>
                  </a:cubicBezTo>
                  <a:cubicBezTo>
                    <a:pt x="0" y="211"/>
                    <a:pt x="69" y="270"/>
                    <a:pt x="138" y="270"/>
                  </a:cubicBezTo>
                  <a:cubicBezTo>
                    <a:pt x="168" y="270"/>
                    <a:pt x="198" y="259"/>
                    <a:pt x="222" y="234"/>
                  </a:cubicBezTo>
                  <a:cubicBezTo>
                    <a:pt x="304" y="152"/>
                    <a:pt x="257" y="12"/>
                    <a:pt x="14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
            <p:cNvSpPr/>
            <p:nvPr/>
          </p:nvSpPr>
          <p:spPr>
            <a:xfrm>
              <a:off x="4568875" y="4161675"/>
              <a:ext cx="16050" cy="13150"/>
            </a:xfrm>
            <a:custGeom>
              <a:rect b="b" l="l" r="r" t="t"/>
              <a:pathLst>
                <a:path extrusionOk="0" h="526" w="642">
                  <a:moveTo>
                    <a:pt x="316" y="0"/>
                  </a:moveTo>
                  <a:cubicBezTo>
                    <a:pt x="215" y="0"/>
                    <a:pt x="123" y="63"/>
                    <a:pt x="80" y="157"/>
                  </a:cubicBezTo>
                  <a:cubicBezTo>
                    <a:pt x="0" y="337"/>
                    <a:pt x="142" y="525"/>
                    <a:pt x="324" y="525"/>
                  </a:cubicBezTo>
                  <a:cubicBezTo>
                    <a:pt x="355" y="525"/>
                    <a:pt x="387" y="520"/>
                    <a:pt x="419" y="508"/>
                  </a:cubicBezTo>
                  <a:cubicBezTo>
                    <a:pt x="630" y="426"/>
                    <a:pt x="642" y="122"/>
                    <a:pt x="431" y="28"/>
                  </a:cubicBezTo>
                  <a:cubicBezTo>
                    <a:pt x="393" y="9"/>
                    <a:pt x="354" y="0"/>
                    <a:pt x="31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
            <p:cNvSpPr/>
            <p:nvPr/>
          </p:nvSpPr>
          <p:spPr>
            <a:xfrm>
              <a:off x="4717900" y="4164275"/>
              <a:ext cx="16200" cy="13700"/>
            </a:xfrm>
            <a:custGeom>
              <a:rect b="b" l="l" r="r" t="t"/>
              <a:pathLst>
                <a:path extrusionOk="0" h="548" w="648">
                  <a:moveTo>
                    <a:pt x="351" y="1"/>
                  </a:moveTo>
                  <a:cubicBezTo>
                    <a:pt x="179" y="1"/>
                    <a:pt x="1" y="164"/>
                    <a:pt x="97" y="380"/>
                  </a:cubicBezTo>
                  <a:cubicBezTo>
                    <a:pt x="144" y="482"/>
                    <a:pt x="248" y="547"/>
                    <a:pt x="359" y="547"/>
                  </a:cubicBezTo>
                  <a:cubicBezTo>
                    <a:pt x="389" y="547"/>
                    <a:pt x="419" y="542"/>
                    <a:pt x="448" y="533"/>
                  </a:cubicBezTo>
                  <a:cubicBezTo>
                    <a:pt x="577" y="474"/>
                    <a:pt x="647" y="322"/>
                    <a:pt x="589" y="182"/>
                  </a:cubicBezTo>
                  <a:cubicBezTo>
                    <a:pt x="546" y="54"/>
                    <a:pt x="450" y="1"/>
                    <a:pt x="35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
            <p:cNvSpPr/>
            <p:nvPr/>
          </p:nvSpPr>
          <p:spPr>
            <a:xfrm>
              <a:off x="4826200" y="4061625"/>
              <a:ext cx="16050" cy="13250"/>
            </a:xfrm>
            <a:custGeom>
              <a:rect b="b" l="l" r="r" t="t"/>
              <a:pathLst>
                <a:path extrusionOk="0" h="530" w="642">
                  <a:moveTo>
                    <a:pt x="325" y="0"/>
                  </a:moveTo>
                  <a:cubicBezTo>
                    <a:pt x="296" y="0"/>
                    <a:pt x="265" y="5"/>
                    <a:pt x="234" y="17"/>
                  </a:cubicBezTo>
                  <a:cubicBezTo>
                    <a:pt x="12" y="99"/>
                    <a:pt x="0" y="415"/>
                    <a:pt x="223" y="509"/>
                  </a:cubicBezTo>
                  <a:cubicBezTo>
                    <a:pt x="254" y="523"/>
                    <a:pt x="287" y="530"/>
                    <a:pt x="319" y="530"/>
                  </a:cubicBezTo>
                  <a:cubicBezTo>
                    <a:pt x="420" y="530"/>
                    <a:pt x="518" y="466"/>
                    <a:pt x="562" y="368"/>
                  </a:cubicBezTo>
                  <a:cubicBezTo>
                    <a:pt x="642" y="188"/>
                    <a:pt x="500" y="0"/>
                    <a:pt x="32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
            <p:cNvSpPr/>
            <p:nvPr/>
          </p:nvSpPr>
          <p:spPr>
            <a:xfrm>
              <a:off x="4829200" y="3912775"/>
              <a:ext cx="15450" cy="13250"/>
            </a:xfrm>
            <a:custGeom>
              <a:rect b="b" l="l" r="r" t="t"/>
              <a:pathLst>
                <a:path extrusionOk="0" h="530" w="618">
                  <a:moveTo>
                    <a:pt x="321" y="0"/>
                  </a:moveTo>
                  <a:cubicBezTo>
                    <a:pt x="223" y="0"/>
                    <a:pt x="126" y="53"/>
                    <a:pt x="79" y="157"/>
                  </a:cubicBezTo>
                  <a:cubicBezTo>
                    <a:pt x="1" y="343"/>
                    <a:pt x="145" y="530"/>
                    <a:pt x="317" y="530"/>
                  </a:cubicBezTo>
                  <a:cubicBezTo>
                    <a:pt x="350" y="530"/>
                    <a:pt x="385" y="523"/>
                    <a:pt x="419" y="508"/>
                  </a:cubicBezTo>
                  <a:cubicBezTo>
                    <a:pt x="559" y="449"/>
                    <a:pt x="617" y="297"/>
                    <a:pt x="571" y="169"/>
                  </a:cubicBezTo>
                  <a:cubicBezTo>
                    <a:pt x="523" y="56"/>
                    <a:pt x="422" y="0"/>
                    <a:pt x="32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
            <p:cNvSpPr/>
            <p:nvPr/>
          </p:nvSpPr>
          <p:spPr>
            <a:xfrm>
              <a:off x="4725875" y="3805400"/>
              <a:ext cx="16075" cy="13150"/>
            </a:xfrm>
            <a:custGeom>
              <a:rect b="b" l="l" r="r" t="t"/>
              <a:pathLst>
                <a:path extrusionOk="0" h="526" w="643">
                  <a:moveTo>
                    <a:pt x="318" y="1"/>
                  </a:moveTo>
                  <a:cubicBezTo>
                    <a:pt x="287" y="1"/>
                    <a:pt x="255" y="6"/>
                    <a:pt x="223" y="18"/>
                  </a:cubicBezTo>
                  <a:cubicBezTo>
                    <a:pt x="1" y="100"/>
                    <a:pt x="1" y="404"/>
                    <a:pt x="211" y="509"/>
                  </a:cubicBezTo>
                  <a:cubicBezTo>
                    <a:pt x="244" y="520"/>
                    <a:pt x="277" y="525"/>
                    <a:pt x="309" y="525"/>
                  </a:cubicBezTo>
                  <a:cubicBezTo>
                    <a:pt x="417" y="525"/>
                    <a:pt x="517" y="468"/>
                    <a:pt x="562" y="369"/>
                  </a:cubicBezTo>
                  <a:cubicBezTo>
                    <a:pt x="642" y="189"/>
                    <a:pt x="500" y="1"/>
                    <a:pt x="31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
            <p:cNvSpPr/>
            <p:nvPr/>
          </p:nvSpPr>
          <p:spPr>
            <a:xfrm>
              <a:off x="4576425" y="3802400"/>
              <a:ext cx="16025" cy="13375"/>
            </a:xfrm>
            <a:custGeom>
              <a:rect b="b" l="l" r="r" t="t"/>
              <a:pathLst>
                <a:path extrusionOk="0" h="535" w="641">
                  <a:moveTo>
                    <a:pt x="319" y="0"/>
                  </a:moveTo>
                  <a:cubicBezTo>
                    <a:pt x="287" y="0"/>
                    <a:pt x="254" y="7"/>
                    <a:pt x="223" y="21"/>
                  </a:cubicBezTo>
                  <a:cubicBezTo>
                    <a:pt x="0" y="103"/>
                    <a:pt x="0" y="419"/>
                    <a:pt x="211" y="512"/>
                  </a:cubicBezTo>
                  <a:cubicBezTo>
                    <a:pt x="247" y="528"/>
                    <a:pt x="283" y="534"/>
                    <a:pt x="317" y="534"/>
                  </a:cubicBezTo>
                  <a:cubicBezTo>
                    <a:pt x="497" y="534"/>
                    <a:pt x="641" y="348"/>
                    <a:pt x="562" y="161"/>
                  </a:cubicBezTo>
                  <a:cubicBezTo>
                    <a:pt x="518" y="64"/>
                    <a:pt x="420" y="0"/>
                    <a:pt x="31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
            <p:cNvSpPr/>
            <p:nvPr/>
          </p:nvSpPr>
          <p:spPr>
            <a:xfrm>
              <a:off x="4468250" y="3905300"/>
              <a:ext cx="16075" cy="13300"/>
            </a:xfrm>
            <a:custGeom>
              <a:rect b="b" l="l" r="r" t="t"/>
              <a:pathLst>
                <a:path extrusionOk="0" h="532" w="643">
                  <a:moveTo>
                    <a:pt x="327" y="1"/>
                  </a:moveTo>
                  <a:cubicBezTo>
                    <a:pt x="225" y="1"/>
                    <a:pt x="124" y="60"/>
                    <a:pt x="81" y="164"/>
                  </a:cubicBezTo>
                  <a:cubicBezTo>
                    <a:pt x="1" y="343"/>
                    <a:pt x="143" y="532"/>
                    <a:pt x="324" y="532"/>
                  </a:cubicBezTo>
                  <a:cubicBezTo>
                    <a:pt x="355" y="532"/>
                    <a:pt x="388" y="526"/>
                    <a:pt x="420" y="514"/>
                  </a:cubicBezTo>
                  <a:cubicBezTo>
                    <a:pt x="642" y="433"/>
                    <a:pt x="642" y="117"/>
                    <a:pt x="432" y="23"/>
                  </a:cubicBezTo>
                  <a:cubicBezTo>
                    <a:pt x="398" y="8"/>
                    <a:pt x="362" y="1"/>
                    <a:pt x="32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
            <p:cNvSpPr/>
            <p:nvPr/>
          </p:nvSpPr>
          <p:spPr>
            <a:xfrm>
              <a:off x="4465875" y="4053875"/>
              <a:ext cx="17800" cy="13525"/>
            </a:xfrm>
            <a:custGeom>
              <a:rect b="b" l="l" r="r" t="t"/>
              <a:pathLst>
                <a:path extrusionOk="0" h="541" w="712">
                  <a:moveTo>
                    <a:pt x="341" y="1"/>
                  </a:moveTo>
                  <a:cubicBezTo>
                    <a:pt x="300" y="1"/>
                    <a:pt x="257" y="11"/>
                    <a:pt x="211" y="35"/>
                  </a:cubicBezTo>
                  <a:cubicBezTo>
                    <a:pt x="70" y="82"/>
                    <a:pt x="0" y="234"/>
                    <a:pt x="59" y="374"/>
                  </a:cubicBezTo>
                  <a:cubicBezTo>
                    <a:pt x="96" y="476"/>
                    <a:pt x="198" y="541"/>
                    <a:pt x="309" y="541"/>
                  </a:cubicBezTo>
                  <a:cubicBezTo>
                    <a:pt x="338" y="541"/>
                    <a:pt x="368" y="536"/>
                    <a:pt x="398" y="526"/>
                  </a:cubicBezTo>
                  <a:cubicBezTo>
                    <a:pt x="711" y="425"/>
                    <a:pt x="597" y="1"/>
                    <a:pt x="3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
            <p:cNvSpPr/>
            <p:nvPr/>
          </p:nvSpPr>
          <p:spPr>
            <a:xfrm>
              <a:off x="4486175" y="4143950"/>
              <a:ext cx="8375" cy="6500"/>
            </a:xfrm>
            <a:custGeom>
              <a:rect b="b" l="l" r="r" t="t"/>
              <a:pathLst>
                <a:path extrusionOk="0" h="260" w="335">
                  <a:moveTo>
                    <a:pt x="190" y="0"/>
                  </a:moveTo>
                  <a:cubicBezTo>
                    <a:pt x="156" y="0"/>
                    <a:pt x="124" y="12"/>
                    <a:pt x="101" y="35"/>
                  </a:cubicBezTo>
                  <a:cubicBezTo>
                    <a:pt x="1" y="126"/>
                    <a:pt x="91" y="259"/>
                    <a:pt x="197" y="259"/>
                  </a:cubicBezTo>
                  <a:cubicBezTo>
                    <a:pt x="228" y="259"/>
                    <a:pt x="259" y="248"/>
                    <a:pt x="288" y="222"/>
                  </a:cubicBezTo>
                  <a:cubicBezTo>
                    <a:pt x="335" y="176"/>
                    <a:pt x="335" y="82"/>
                    <a:pt x="288" y="35"/>
                  </a:cubicBezTo>
                  <a:cubicBezTo>
                    <a:pt x="259" y="12"/>
                    <a:pt x="224" y="0"/>
                    <a:pt x="19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
            <p:cNvSpPr/>
            <p:nvPr/>
          </p:nvSpPr>
          <p:spPr>
            <a:xfrm>
              <a:off x="4647500" y="4213575"/>
              <a:ext cx="7625" cy="6725"/>
            </a:xfrm>
            <a:custGeom>
              <a:rect b="b" l="l" r="r" t="t"/>
              <a:pathLst>
                <a:path extrusionOk="0" h="269" w="305">
                  <a:moveTo>
                    <a:pt x="127" y="0"/>
                  </a:moveTo>
                  <a:cubicBezTo>
                    <a:pt x="62" y="0"/>
                    <a:pt x="0" y="55"/>
                    <a:pt x="0" y="140"/>
                  </a:cubicBezTo>
                  <a:cubicBezTo>
                    <a:pt x="0" y="210"/>
                    <a:pt x="59" y="269"/>
                    <a:pt x="129" y="269"/>
                  </a:cubicBezTo>
                  <a:cubicBezTo>
                    <a:pt x="246" y="269"/>
                    <a:pt x="304" y="128"/>
                    <a:pt x="223" y="46"/>
                  </a:cubicBezTo>
                  <a:cubicBezTo>
                    <a:pt x="195" y="15"/>
                    <a:pt x="160" y="0"/>
                    <a:pt x="12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
            <p:cNvSpPr/>
            <p:nvPr/>
          </p:nvSpPr>
          <p:spPr>
            <a:xfrm>
              <a:off x="4809525" y="4150450"/>
              <a:ext cx="7925" cy="6350"/>
            </a:xfrm>
            <a:custGeom>
              <a:rect b="b" l="l" r="r" t="t"/>
              <a:pathLst>
                <a:path extrusionOk="0" h="254" w="317">
                  <a:moveTo>
                    <a:pt x="145" y="0"/>
                  </a:moveTo>
                  <a:cubicBezTo>
                    <a:pt x="112" y="0"/>
                    <a:pt x="77" y="15"/>
                    <a:pt x="47" y="44"/>
                  </a:cubicBezTo>
                  <a:cubicBezTo>
                    <a:pt x="1" y="91"/>
                    <a:pt x="1" y="173"/>
                    <a:pt x="47" y="231"/>
                  </a:cubicBezTo>
                  <a:lnTo>
                    <a:pt x="47" y="220"/>
                  </a:lnTo>
                  <a:cubicBezTo>
                    <a:pt x="74" y="244"/>
                    <a:pt x="103" y="254"/>
                    <a:pt x="132" y="254"/>
                  </a:cubicBezTo>
                  <a:cubicBezTo>
                    <a:pt x="229" y="254"/>
                    <a:pt x="316" y="135"/>
                    <a:pt x="235" y="44"/>
                  </a:cubicBezTo>
                  <a:cubicBezTo>
                    <a:pt x="211" y="15"/>
                    <a:pt x="179" y="0"/>
                    <a:pt x="14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
            <p:cNvSpPr/>
            <p:nvPr/>
          </p:nvSpPr>
          <p:spPr>
            <a:xfrm>
              <a:off x="4878850" y="3991475"/>
              <a:ext cx="7825" cy="6550"/>
            </a:xfrm>
            <a:custGeom>
              <a:rect b="b" l="l" r="r" t="t"/>
              <a:pathLst>
                <a:path extrusionOk="0" h="262" w="313">
                  <a:moveTo>
                    <a:pt x="180" y="1"/>
                  </a:moveTo>
                  <a:cubicBezTo>
                    <a:pt x="147" y="1"/>
                    <a:pt x="112" y="13"/>
                    <a:pt x="82" y="39"/>
                  </a:cubicBezTo>
                  <a:cubicBezTo>
                    <a:pt x="0" y="121"/>
                    <a:pt x="59" y="261"/>
                    <a:pt x="176" y="261"/>
                  </a:cubicBezTo>
                  <a:cubicBezTo>
                    <a:pt x="246" y="261"/>
                    <a:pt x="304" y="203"/>
                    <a:pt x="304" y="133"/>
                  </a:cubicBezTo>
                  <a:cubicBezTo>
                    <a:pt x="312" y="53"/>
                    <a:pt x="250" y="1"/>
                    <a:pt x="180"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
            <p:cNvSpPr/>
            <p:nvPr/>
          </p:nvSpPr>
          <p:spPr>
            <a:xfrm>
              <a:off x="4816250" y="3829600"/>
              <a:ext cx="7050" cy="6675"/>
            </a:xfrm>
            <a:custGeom>
              <a:rect b="b" l="l" r="r" t="t"/>
              <a:pathLst>
                <a:path extrusionOk="0" h="267" w="282">
                  <a:moveTo>
                    <a:pt x="141" y="1"/>
                  </a:moveTo>
                  <a:cubicBezTo>
                    <a:pt x="106" y="1"/>
                    <a:pt x="71" y="15"/>
                    <a:pt x="47" y="44"/>
                  </a:cubicBezTo>
                  <a:cubicBezTo>
                    <a:pt x="1" y="91"/>
                    <a:pt x="1" y="173"/>
                    <a:pt x="47" y="232"/>
                  </a:cubicBezTo>
                  <a:cubicBezTo>
                    <a:pt x="71" y="255"/>
                    <a:pt x="106" y="267"/>
                    <a:pt x="141" y="267"/>
                  </a:cubicBezTo>
                  <a:cubicBezTo>
                    <a:pt x="176" y="267"/>
                    <a:pt x="211" y="255"/>
                    <a:pt x="235" y="232"/>
                  </a:cubicBezTo>
                  <a:cubicBezTo>
                    <a:pt x="281" y="173"/>
                    <a:pt x="281" y="91"/>
                    <a:pt x="235" y="44"/>
                  </a:cubicBezTo>
                  <a:cubicBezTo>
                    <a:pt x="211" y="15"/>
                    <a:pt x="176" y="1"/>
                    <a:pt x="1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
            <p:cNvSpPr/>
            <p:nvPr/>
          </p:nvSpPr>
          <p:spPr>
            <a:xfrm>
              <a:off x="4656550" y="3760275"/>
              <a:ext cx="7050" cy="6625"/>
            </a:xfrm>
            <a:custGeom>
              <a:rect b="b" l="l" r="r" t="t"/>
              <a:pathLst>
                <a:path extrusionOk="0" h="265" w="282">
                  <a:moveTo>
                    <a:pt x="141" y="1"/>
                  </a:moveTo>
                  <a:cubicBezTo>
                    <a:pt x="80" y="1"/>
                    <a:pt x="19" y="39"/>
                    <a:pt x="13" y="115"/>
                  </a:cubicBezTo>
                  <a:cubicBezTo>
                    <a:pt x="1" y="214"/>
                    <a:pt x="71" y="264"/>
                    <a:pt x="141" y="264"/>
                  </a:cubicBezTo>
                  <a:cubicBezTo>
                    <a:pt x="212" y="264"/>
                    <a:pt x="282" y="214"/>
                    <a:pt x="270" y="115"/>
                  </a:cubicBezTo>
                  <a:cubicBezTo>
                    <a:pt x="264" y="39"/>
                    <a:pt x="203" y="1"/>
                    <a:pt x="1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
            <p:cNvSpPr/>
            <p:nvPr/>
          </p:nvSpPr>
          <p:spPr>
            <a:xfrm>
              <a:off x="4494250" y="3823300"/>
              <a:ext cx="7025" cy="6625"/>
            </a:xfrm>
            <a:custGeom>
              <a:rect b="b" l="l" r="r" t="t"/>
              <a:pathLst>
                <a:path extrusionOk="0" h="265" w="281">
                  <a:moveTo>
                    <a:pt x="135" y="1"/>
                  </a:moveTo>
                  <a:cubicBezTo>
                    <a:pt x="65" y="1"/>
                    <a:pt x="0" y="53"/>
                    <a:pt x="0" y="133"/>
                  </a:cubicBezTo>
                  <a:cubicBezTo>
                    <a:pt x="0" y="212"/>
                    <a:pt x="65" y="264"/>
                    <a:pt x="135" y="264"/>
                  </a:cubicBezTo>
                  <a:cubicBezTo>
                    <a:pt x="169" y="264"/>
                    <a:pt x="204" y="253"/>
                    <a:pt x="234" y="226"/>
                  </a:cubicBezTo>
                  <a:cubicBezTo>
                    <a:pt x="281" y="168"/>
                    <a:pt x="281" y="86"/>
                    <a:pt x="234" y="39"/>
                  </a:cubicBezTo>
                  <a:cubicBezTo>
                    <a:pt x="204" y="13"/>
                    <a:pt x="169" y="1"/>
                    <a:pt x="135"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
            <p:cNvSpPr/>
            <p:nvPr/>
          </p:nvSpPr>
          <p:spPr>
            <a:xfrm>
              <a:off x="4424050" y="3982200"/>
              <a:ext cx="6750" cy="6525"/>
            </a:xfrm>
            <a:custGeom>
              <a:rect b="b" l="l" r="r" t="t"/>
              <a:pathLst>
                <a:path extrusionOk="0" h="261" w="270">
                  <a:moveTo>
                    <a:pt x="141" y="1"/>
                  </a:moveTo>
                  <a:cubicBezTo>
                    <a:pt x="70" y="1"/>
                    <a:pt x="0" y="59"/>
                    <a:pt x="12" y="129"/>
                  </a:cubicBezTo>
                  <a:cubicBezTo>
                    <a:pt x="6" y="217"/>
                    <a:pt x="70" y="261"/>
                    <a:pt x="136" y="261"/>
                  </a:cubicBezTo>
                  <a:cubicBezTo>
                    <a:pt x="202" y="261"/>
                    <a:pt x="269" y="217"/>
                    <a:pt x="269" y="129"/>
                  </a:cubicBezTo>
                  <a:cubicBezTo>
                    <a:pt x="269" y="59"/>
                    <a:pt x="211" y="1"/>
                    <a:pt x="1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
            <p:cNvSpPr/>
            <p:nvPr/>
          </p:nvSpPr>
          <p:spPr>
            <a:xfrm>
              <a:off x="4933475" y="1756875"/>
              <a:ext cx="26125" cy="20575"/>
            </a:xfrm>
            <a:custGeom>
              <a:rect b="b" l="l" r="r" t="t"/>
              <a:pathLst>
                <a:path extrusionOk="0" h="823" w="1045">
                  <a:moveTo>
                    <a:pt x="594" y="0"/>
                  </a:moveTo>
                  <a:cubicBezTo>
                    <a:pt x="490" y="0"/>
                    <a:pt x="388" y="38"/>
                    <a:pt x="307" y="113"/>
                  </a:cubicBezTo>
                  <a:cubicBezTo>
                    <a:pt x="0" y="402"/>
                    <a:pt x="271" y="823"/>
                    <a:pt x="594" y="823"/>
                  </a:cubicBezTo>
                  <a:cubicBezTo>
                    <a:pt x="690" y="823"/>
                    <a:pt x="790" y="786"/>
                    <a:pt x="880" y="698"/>
                  </a:cubicBezTo>
                  <a:cubicBezTo>
                    <a:pt x="1033" y="546"/>
                    <a:pt x="1044" y="288"/>
                    <a:pt x="892" y="124"/>
                  </a:cubicBezTo>
                  <a:cubicBezTo>
                    <a:pt x="809" y="41"/>
                    <a:pt x="701" y="0"/>
                    <a:pt x="594"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
            <p:cNvSpPr/>
            <p:nvPr/>
          </p:nvSpPr>
          <p:spPr>
            <a:xfrm>
              <a:off x="4975950" y="1757625"/>
              <a:ext cx="22550" cy="20300"/>
            </a:xfrm>
            <a:custGeom>
              <a:rect b="b" l="l" r="r" t="t"/>
              <a:pathLst>
                <a:path extrusionOk="0" h="812" w="902">
                  <a:moveTo>
                    <a:pt x="447" y="1"/>
                  </a:moveTo>
                  <a:cubicBezTo>
                    <a:pt x="347" y="1"/>
                    <a:pt x="249" y="39"/>
                    <a:pt x="176" y="118"/>
                  </a:cubicBezTo>
                  <a:cubicBezTo>
                    <a:pt x="12" y="270"/>
                    <a:pt x="0" y="527"/>
                    <a:pt x="164" y="691"/>
                  </a:cubicBezTo>
                  <a:cubicBezTo>
                    <a:pt x="243" y="770"/>
                    <a:pt x="350" y="811"/>
                    <a:pt x="458" y="811"/>
                  </a:cubicBezTo>
                  <a:cubicBezTo>
                    <a:pt x="558" y="811"/>
                    <a:pt x="659" y="776"/>
                    <a:pt x="737" y="703"/>
                  </a:cubicBezTo>
                  <a:cubicBezTo>
                    <a:pt x="901" y="539"/>
                    <a:pt x="901" y="282"/>
                    <a:pt x="749" y="130"/>
                  </a:cubicBezTo>
                  <a:cubicBezTo>
                    <a:pt x="664" y="45"/>
                    <a:pt x="554" y="1"/>
                    <a:pt x="447"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
            <p:cNvSpPr/>
            <p:nvPr/>
          </p:nvSpPr>
          <p:spPr>
            <a:xfrm>
              <a:off x="4977800" y="1718825"/>
              <a:ext cx="21575" cy="20400"/>
            </a:xfrm>
            <a:custGeom>
              <a:rect b="b" l="l" r="r" t="t"/>
              <a:pathLst>
                <a:path extrusionOk="0" h="816" w="863">
                  <a:moveTo>
                    <a:pt x="412" y="0"/>
                  </a:moveTo>
                  <a:cubicBezTo>
                    <a:pt x="205" y="0"/>
                    <a:pt x="8" y="154"/>
                    <a:pt x="8" y="395"/>
                  </a:cubicBezTo>
                  <a:cubicBezTo>
                    <a:pt x="0" y="644"/>
                    <a:pt x="202" y="815"/>
                    <a:pt x="416" y="815"/>
                  </a:cubicBezTo>
                  <a:cubicBezTo>
                    <a:pt x="514" y="815"/>
                    <a:pt x="614" y="780"/>
                    <a:pt x="699" y="699"/>
                  </a:cubicBezTo>
                  <a:cubicBezTo>
                    <a:pt x="851" y="547"/>
                    <a:pt x="862" y="289"/>
                    <a:pt x="710" y="126"/>
                  </a:cubicBezTo>
                  <a:cubicBezTo>
                    <a:pt x="624" y="39"/>
                    <a:pt x="517" y="0"/>
                    <a:pt x="412"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
            <p:cNvSpPr/>
            <p:nvPr/>
          </p:nvSpPr>
          <p:spPr>
            <a:xfrm>
              <a:off x="4935575" y="1717975"/>
              <a:ext cx="27150" cy="20375"/>
            </a:xfrm>
            <a:custGeom>
              <a:rect b="b" l="l" r="r" t="t"/>
              <a:pathLst>
                <a:path extrusionOk="0" h="815" w="1086">
                  <a:moveTo>
                    <a:pt x="544" y="0"/>
                  </a:moveTo>
                  <a:cubicBezTo>
                    <a:pt x="442" y="0"/>
                    <a:pt x="339" y="38"/>
                    <a:pt x="258" y="113"/>
                  </a:cubicBezTo>
                  <a:cubicBezTo>
                    <a:pt x="1" y="370"/>
                    <a:pt x="176" y="803"/>
                    <a:pt x="539" y="815"/>
                  </a:cubicBezTo>
                  <a:cubicBezTo>
                    <a:pt x="544" y="815"/>
                    <a:pt x="548" y="815"/>
                    <a:pt x="553" y="815"/>
                  </a:cubicBezTo>
                  <a:cubicBezTo>
                    <a:pt x="895" y="815"/>
                    <a:pt x="1086" y="390"/>
                    <a:pt x="832" y="124"/>
                  </a:cubicBezTo>
                  <a:cubicBezTo>
                    <a:pt x="754" y="41"/>
                    <a:pt x="649" y="0"/>
                    <a:pt x="544"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
            <p:cNvSpPr/>
            <p:nvPr/>
          </p:nvSpPr>
          <p:spPr>
            <a:xfrm>
              <a:off x="4932425" y="1787150"/>
              <a:ext cx="27175" cy="22275"/>
            </a:xfrm>
            <a:custGeom>
              <a:rect b="b" l="l" r="r" t="t"/>
              <a:pathLst>
                <a:path extrusionOk="0" h="891" w="1087">
                  <a:moveTo>
                    <a:pt x="541" y="1"/>
                  </a:moveTo>
                  <a:cubicBezTo>
                    <a:pt x="368" y="1"/>
                    <a:pt x="208" y="97"/>
                    <a:pt x="139" y="271"/>
                  </a:cubicBezTo>
                  <a:cubicBezTo>
                    <a:pt x="1" y="576"/>
                    <a:pt x="237" y="890"/>
                    <a:pt x="538" y="890"/>
                  </a:cubicBezTo>
                  <a:cubicBezTo>
                    <a:pt x="595" y="890"/>
                    <a:pt x="653" y="879"/>
                    <a:pt x="712" y="855"/>
                  </a:cubicBezTo>
                  <a:cubicBezTo>
                    <a:pt x="1075" y="715"/>
                    <a:pt x="1086" y="189"/>
                    <a:pt x="724" y="37"/>
                  </a:cubicBezTo>
                  <a:cubicBezTo>
                    <a:pt x="663" y="12"/>
                    <a:pt x="601" y="1"/>
                    <a:pt x="541"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
            <p:cNvSpPr/>
            <p:nvPr/>
          </p:nvSpPr>
          <p:spPr>
            <a:xfrm>
              <a:off x="4975350" y="1787775"/>
              <a:ext cx="26600" cy="22050"/>
            </a:xfrm>
            <a:custGeom>
              <a:rect b="b" l="l" r="r" t="t"/>
              <a:pathLst>
                <a:path extrusionOk="0" h="882" w="1064">
                  <a:moveTo>
                    <a:pt x="526" y="1"/>
                  </a:moveTo>
                  <a:cubicBezTo>
                    <a:pt x="468" y="1"/>
                    <a:pt x="410" y="12"/>
                    <a:pt x="352" y="35"/>
                  </a:cubicBezTo>
                  <a:cubicBezTo>
                    <a:pt x="118" y="117"/>
                    <a:pt x="1" y="386"/>
                    <a:pt x="95" y="620"/>
                  </a:cubicBezTo>
                  <a:lnTo>
                    <a:pt x="106" y="608"/>
                  </a:lnTo>
                  <a:cubicBezTo>
                    <a:pt x="187" y="800"/>
                    <a:pt x="345" y="881"/>
                    <a:pt x="504" y="881"/>
                  </a:cubicBezTo>
                  <a:cubicBezTo>
                    <a:pt x="782" y="881"/>
                    <a:pt x="1064" y="631"/>
                    <a:pt x="937" y="281"/>
                  </a:cubicBezTo>
                  <a:cubicBezTo>
                    <a:pt x="866" y="104"/>
                    <a:pt x="703" y="1"/>
                    <a:pt x="52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
            <p:cNvSpPr/>
            <p:nvPr/>
          </p:nvSpPr>
          <p:spPr>
            <a:xfrm>
              <a:off x="5005775" y="1758775"/>
              <a:ext cx="26350" cy="22425"/>
            </a:xfrm>
            <a:custGeom>
              <a:rect b="b" l="l" r="r" t="t"/>
              <a:pathLst>
                <a:path extrusionOk="0" h="897" w="1054">
                  <a:moveTo>
                    <a:pt x="517" y="0"/>
                  </a:moveTo>
                  <a:cubicBezTo>
                    <a:pt x="349" y="0"/>
                    <a:pt x="181" y="91"/>
                    <a:pt x="106" y="271"/>
                  </a:cubicBezTo>
                  <a:cubicBezTo>
                    <a:pt x="1" y="493"/>
                    <a:pt x="106" y="762"/>
                    <a:pt x="340" y="856"/>
                  </a:cubicBezTo>
                  <a:cubicBezTo>
                    <a:pt x="401" y="883"/>
                    <a:pt x="463" y="896"/>
                    <a:pt x="523" y="896"/>
                  </a:cubicBezTo>
                  <a:cubicBezTo>
                    <a:pt x="815" y="896"/>
                    <a:pt x="1053" y="593"/>
                    <a:pt x="937" y="282"/>
                  </a:cubicBezTo>
                  <a:cubicBezTo>
                    <a:pt x="860" y="94"/>
                    <a:pt x="688" y="0"/>
                    <a:pt x="517"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
            <p:cNvSpPr/>
            <p:nvPr/>
          </p:nvSpPr>
          <p:spPr>
            <a:xfrm>
              <a:off x="5006125" y="1716800"/>
              <a:ext cx="26300" cy="22400"/>
            </a:xfrm>
            <a:custGeom>
              <a:rect b="b" l="l" r="r" t="t"/>
              <a:pathLst>
                <a:path extrusionOk="0" h="896" w="1052">
                  <a:moveTo>
                    <a:pt x="545" y="0"/>
                  </a:moveTo>
                  <a:cubicBezTo>
                    <a:pt x="382" y="0"/>
                    <a:pt x="219" y="88"/>
                    <a:pt x="139" y="265"/>
                  </a:cubicBezTo>
                  <a:cubicBezTo>
                    <a:pt x="0" y="572"/>
                    <a:pt x="239" y="896"/>
                    <a:pt x="542" y="896"/>
                  </a:cubicBezTo>
                  <a:cubicBezTo>
                    <a:pt x="597" y="896"/>
                    <a:pt x="655" y="885"/>
                    <a:pt x="712" y="862"/>
                  </a:cubicBezTo>
                  <a:cubicBezTo>
                    <a:pt x="934" y="780"/>
                    <a:pt x="1051" y="522"/>
                    <a:pt x="958" y="288"/>
                  </a:cubicBezTo>
                  <a:cubicBezTo>
                    <a:pt x="886" y="97"/>
                    <a:pt x="716" y="0"/>
                    <a:pt x="545"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
            <p:cNvSpPr/>
            <p:nvPr/>
          </p:nvSpPr>
          <p:spPr>
            <a:xfrm>
              <a:off x="4976825" y="1686425"/>
              <a:ext cx="26050" cy="22550"/>
            </a:xfrm>
            <a:custGeom>
              <a:rect b="b" l="l" r="r" t="t"/>
              <a:pathLst>
                <a:path extrusionOk="0" h="902" w="1042">
                  <a:moveTo>
                    <a:pt x="538" y="1"/>
                  </a:moveTo>
                  <a:cubicBezTo>
                    <a:pt x="239" y="1"/>
                    <a:pt x="1" y="303"/>
                    <a:pt x="117" y="614"/>
                  </a:cubicBezTo>
                  <a:cubicBezTo>
                    <a:pt x="195" y="804"/>
                    <a:pt x="368" y="901"/>
                    <a:pt x="541" y="901"/>
                  </a:cubicBezTo>
                  <a:cubicBezTo>
                    <a:pt x="708" y="901"/>
                    <a:pt x="873" y="810"/>
                    <a:pt x="948" y="626"/>
                  </a:cubicBezTo>
                  <a:cubicBezTo>
                    <a:pt x="1042" y="404"/>
                    <a:pt x="948" y="146"/>
                    <a:pt x="726" y="41"/>
                  </a:cubicBezTo>
                  <a:cubicBezTo>
                    <a:pt x="662" y="13"/>
                    <a:pt x="599" y="1"/>
                    <a:pt x="538"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
            <p:cNvSpPr/>
            <p:nvPr/>
          </p:nvSpPr>
          <p:spPr>
            <a:xfrm>
              <a:off x="4934700" y="1685750"/>
              <a:ext cx="26925" cy="22325"/>
            </a:xfrm>
            <a:custGeom>
              <a:rect b="b" l="l" r="r" t="t"/>
              <a:pathLst>
                <a:path extrusionOk="0" h="893" w="1077">
                  <a:moveTo>
                    <a:pt x="536" y="1"/>
                  </a:moveTo>
                  <a:cubicBezTo>
                    <a:pt x="482" y="1"/>
                    <a:pt x="427" y="11"/>
                    <a:pt x="375" y="33"/>
                  </a:cubicBezTo>
                  <a:cubicBezTo>
                    <a:pt x="1" y="185"/>
                    <a:pt x="1" y="700"/>
                    <a:pt x="363" y="852"/>
                  </a:cubicBezTo>
                  <a:cubicBezTo>
                    <a:pt x="425" y="880"/>
                    <a:pt x="487" y="892"/>
                    <a:pt x="547" y="892"/>
                  </a:cubicBezTo>
                  <a:cubicBezTo>
                    <a:pt x="839" y="892"/>
                    <a:pt x="1077" y="591"/>
                    <a:pt x="960" y="290"/>
                  </a:cubicBezTo>
                  <a:cubicBezTo>
                    <a:pt x="888" y="111"/>
                    <a:pt x="714" y="1"/>
                    <a:pt x="53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
            <p:cNvSpPr/>
            <p:nvPr/>
          </p:nvSpPr>
          <p:spPr>
            <a:xfrm>
              <a:off x="4904275" y="1714775"/>
              <a:ext cx="26650" cy="22025"/>
            </a:xfrm>
            <a:custGeom>
              <a:rect b="b" l="l" r="r" t="t"/>
              <a:pathLst>
                <a:path extrusionOk="0" h="881" w="1066">
                  <a:moveTo>
                    <a:pt x="532" y="1"/>
                  </a:moveTo>
                  <a:cubicBezTo>
                    <a:pt x="362" y="1"/>
                    <a:pt x="199" y="101"/>
                    <a:pt x="130" y="264"/>
                  </a:cubicBezTo>
                  <a:cubicBezTo>
                    <a:pt x="1" y="572"/>
                    <a:pt x="234" y="880"/>
                    <a:pt x="530" y="880"/>
                  </a:cubicBezTo>
                  <a:cubicBezTo>
                    <a:pt x="582" y="880"/>
                    <a:pt x="637" y="870"/>
                    <a:pt x="691" y="849"/>
                  </a:cubicBezTo>
                  <a:cubicBezTo>
                    <a:pt x="1054" y="709"/>
                    <a:pt x="1066" y="194"/>
                    <a:pt x="715" y="42"/>
                  </a:cubicBezTo>
                  <a:cubicBezTo>
                    <a:pt x="656" y="14"/>
                    <a:pt x="593" y="1"/>
                    <a:pt x="532"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
            <p:cNvSpPr/>
            <p:nvPr/>
          </p:nvSpPr>
          <p:spPr>
            <a:xfrm>
              <a:off x="4904300" y="1756775"/>
              <a:ext cx="26025" cy="22375"/>
            </a:xfrm>
            <a:custGeom>
              <a:rect b="b" l="l" r="r" t="t"/>
              <a:pathLst>
                <a:path extrusionOk="0" h="895" w="1041">
                  <a:moveTo>
                    <a:pt x="512" y="0"/>
                  </a:moveTo>
                  <a:cubicBezTo>
                    <a:pt x="456" y="0"/>
                    <a:pt x="398" y="11"/>
                    <a:pt x="339" y="35"/>
                  </a:cubicBezTo>
                  <a:cubicBezTo>
                    <a:pt x="117" y="117"/>
                    <a:pt x="0" y="374"/>
                    <a:pt x="82" y="608"/>
                  </a:cubicBezTo>
                  <a:cubicBezTo>
                    <a:pt x="159" y="798"/>
                    <a:pt x="330" y="895"/>
                    <a:pt x="501" y="895"/>
                  </a:cubicBezTo>
                  <a:cubicBezTo>
                    <a:pt x="666" y="895"/>
                    <a:pt x="832" y="804"/>
                    <a:pt x="913" y="620"/>
                  </a:cubicBezTo>
                  <a:cubicBezTo>
                    <a:pt x="1041" y="314"/>
                    <a:pt x="812" y="0"/>
                    <a:pt x="512"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
            <p:cNvSpPr/>
            <p:nvPr/>
          </p:nvSpPr>
          <p:spPr>
            <a:xfrm>
              <a:off x="4900150" y="1799425"/>
              <a:ext cx="14700" cy="11525"/>
            </a:xfrm>
            <a:custGeom>
              <a:rect b="b" l="l" r="r" t="t"/>
              <a:pathLst>
                <a:path extrusionOk="0" h="461" w="588">
                  <a:moveTo>
                    <a:pt x="334" y="0"/>
                  </a:moveTo>
                  <a:cubicBezTo>
                    <a:pt x="279" y="0"/>
                    <a:pt x="223" y="21"/>
                    <a:pt x="178" y="60"/>
                  </a:cubicBezTo>
                  <a:lnTo>
                    <a:pt x="190" y="60"/>
                  </a:lnTo>
                  <a:cubicBezTo>
                    <a:pt x="0" y="222"/>
                    <a:pt x="158" y="461"/>
                    <a:pt x="336" y="461"/>
                  </a:cubicBezTo>
                  <a:cubicBezTo>
                    <a:pt x="390" y="461"/>
                    <a:pt x="445" y="439"/>
                    <a:pt x="494" y="388"/>
                  </a:cubicBezTo>
                  <a:cubicBezTo>
                    <a:pt x="587" y="294"/>
                    <a:pt x="587" y="154"/>
                    <a:pt x="494" y="72"/>
                  </a:cubicBezTo>
                  <a:cubicBezTo>
                    <a:pt x="451" y="24"/>
                    <a:pt x="393" y="0"/>
                    <a:pt x="334"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
            <p:cNvSpPr/>
            <p:nvPr/>
          </p:nvSpPr>
          <p:spPr>
            <a:xfrm>
              <a:off x="4960750" y="1824550"/>
              <a:ext cx="13375" cy="11200"/>
            </a:xfrm>
            <a:custGeom>
              <a:rect b="b" l="l" r="r" t="t"/>
              <a:pathLst>
                <a:path extrusionOk="0" h="448" w="535">
                  <a:moveTo>
                    <a:pt x="237" y="1"/>
                  </a:moveTo>
                  <a:cubicBezTo>
                    <a:pt x="122" y="1"/>
                    <a:pt x="12" y="92"/>
                    <a:pt x="12" y="225"/>
                  </a:cubicBezTo>
                  <a:cubicBezTo>
                    <a:pt x="0" y="342"/>
                    <a:pt x="105" y="447"/>
                    <a:pt x="222" y="447"/>
                  </a:cubicBezTo>
                  <a:cubicBezTo>
                    <a:pt x="227" y="448"/>
                    <a:pt x="231" y="448"/>
                    <a:pt x="236" y="448"/>
                  </a:cubicBezTo>
                  <a:cubicBezTo>
                    <a:pt x="426" y="448"/>
                    <a:pt x="535" y="210"/>
                    <a:pt x="398" y="73"/>
                  </a:cubicBezTo>
                  <a:cubicBezTo>
                    <a:pt x="351" y="23"/>
                    <a:pt x="294" y="1"/>
                    <a:pt x="237"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
            <p:cNvSpPr/>
            <p:nvPr/>
          </p:nvSpPr>
          <p:spPr>
            <a:xfrm>
              <a:off x="5019225" y="1801650"/>
              <a:ext cx="11725" cy="11200"/>
            </a:xfrm>
            <a:custGeom>
              <a:rect b="b" l="l" r="r" t="t"/>
              <a:pathLst>
                <a:path extrusionOk="0" h="448" w="469">
                  <a:moveTo>
                    <a:pt x="237" y="1"/>
                  </a:moveTo>
                  <a:cubicBezTo>
                    <a:pt x="182" y="1"/>
                    <a:pt x="127" y="20"/>
                    <a:pt x="83" y="65"/>
                  </a:cubicBezTo>
                  <a:cubicBezTo>
                    <a:pt x="1" y="158"/>
                    <a:pt x="1" y="299"/>
                    <a:pt x="83" y="381"/>
                  </a:cubicBezTo>
                  <a:cubicBezTo>
                    <a:pt x="129" y="427"/>
                    <a:pt x="187" y="448"/>
                    <a:pt x="243" y="448"/>
                  </a:cubicBezTo>
                  <a:cubicBezTo>
                    <a:pt x="359" y="448"/>
                    <a:pt x="469" y="362"/>
                    <a:pt x="469" y="229"/>
                  </a:cubicBezTo>
                  <a:cubicBezTo>
                    <a:pt x="469" y="93"/>
                    <a:pt x="354" y="1"/>
                    <a:pt x="237"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
            <p:cNvSpPr/>
            <p:nvPr/>
          </p:nvSpPr>
          <p:spPr>
            <a:xfrm>
              <a:off x="5043225" y="1744025"/>
              <a:ext cx="13375" cy="11300"/>
            </a:xfrm>
            <a:custGeom>
              <a:rect b="b" l="l" r="r" t="t"/>
              <a:pathLst>
                <a:path extrusionOk="0" h="452" w="535">
                  <a:moveTo>
                    <a:pt x="306" y="1"/>
                  </a:moveTo>
                  <a:cubicBezTo>
                    <a:pt x="252" y="1"/>
                    <a:pt x="197" y="21"/>
                    <a:pt x="152" y="65"/>
                  </a:cubicBezTo>
                  <a:cubicBezTo>
                    <a:pt x="0" y="206"/>
                    <a:pt x="105" y="440"/>
                    <a:pt x="304" y="451"/>
                  </a:cubicBezTo>
                  <a:cubicBezTo>
                    <a:pt x="421" y="451"/>
                    <a:pt x="527" y="358"/>
                    <a:pt x="527" y="229"/>
                  </a:cubicBezTo>
                  <a:cubicBezTo>
                    <a:pt x="535" y="93"/>
                    <a:pt x="422" y="1"/>
                    <a:pt x="30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
            <p:cNvSpPr/>
            <p:nvPr/>
          </p:nvSpPr>
          <p:spPr>
            <a:xfrm>
              <a:off x="5020400" y="1685400"/>
              <a:ext cx="14950" cy="11200"/>
            </a:xfrm>
            <a:custGeom>
              <a:rect b="b" l="l" r="r" t="t"/>
              <a:pathLst>
                <a:path extrusionOk="0" h="448" w="598">
                  <a:moveTo>
                    <a:pt x="293" y="0"/>
                  </a:moveTo>
                  <a:cubicBezTo>
                    <a:pt x="94" y="0"/>
                    <a:pt x="1" y="246"/>
                    <a:pt x="141" y="386"/>
                  </a:cubicBezTo>
                  <a:cubicBezTo>
                    <a:pt x="182" y="427"/>
                    <a:pt x="238" y="448"/>
                    <a:pt x="295" y="448"/>
                  </a:cubicBezTo>
                  <a:cubicBezTo>
                    <a:pt x="352" y="448"/>
                    <a:pt x="410" y="427"/>
                    <a:pt x="457" y="386"/>
                  </a:cubicBezTo>
                  <a:cubicBezTo>
                    <a:pt x="597" y="246"/>
                    <a:pt x="492" y="0"/>
                    <a:pt x="293"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
            <p:cNvSpPr/>
            <p:nvPr/>
          </p:nvSpPr>
          <p:spPr>
            <a:xfrm>
              <a:off x="4964250" y="1660175"/>
              <a:ext cx="11275" cy="11100"/>
            </a:xfrm>
            <a:custGeom>
              <a:rect b="b" l="l" r="r" t="t"/>
              <a:pathLst>
                <a:path extrusionOk="0" h="444" w="451">
                  <a:moveTo>
                    <a:pt x="225" y="0"/>
                  </a:moveTo>
                  <a:cubicBezTo>
                    <a:pt x="116" y="0"/>
                    <a:pt x="6" y="70"/>
                    <a:pt x="0" y="214"/>
                  </a:cubicBezTo>
                  <a:cubicBezTo>
                    <a:pt x="0" y="367"/>
                    <a:pt x="114" y="443"/>
                    <a:pt x="226" y="443"/>
                  </a:cubicBezTo>
                  <a:cubicBezTo>
                    <a:pt x="336" y="443"/>
                    <a:pt x="445" y="370"/>
                    <a:pt x="445" y="225"/>
                  </a:cubicBezTo>
                  <a:cubicBezTo>
                    <a:pt x="451" y="76"/>
                    <a:pt x="338" y="0"/>
                    <a:pt x="225"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
            <p:cNvSpPr/>
            <p:nvPr/>
          </p:nvSpPr>
          <p:spPr>
            <a:xfrm>
              <a:off x="4903700" y="1683050"/>
              <a:ext cx="14950" cy="11150"/>
            </a:xfrm>
            <a:custGeom>
              <a:rect b="b" l="l" r="r" t="t"/>
              <a:pathLst>
                <a:path extrusionOk="0" h="446" w="598">
                  <a:moveTo>
                    <a:pt x="295" y="1"/>
                  </a:moveTo>
                  <a:cubicBezTo>
                    <a:pt x="238" y="1"/>
                    <a:pt x="182" y="24"/>
                    <a:pt x="141" y="71"/>
                  </a:cubicBezTo>
                  <a:cubicBezTo>
                    <a:pt x="1" y="211"/>
                    <a:pt x="94" y="445"/>
                    <a:pt x="293" y="445"/>
                  </a:cubicBezTo>
                  <a:cubicBezTo>
                    <a:pt x="492" y="445"/>
                    <a:pt x="597" y="211"/>
                    <a:pt x="457" y="71"/>
                  </a:cubicBezTo>
                  <a:cubicBezTo>
                    <a:pt x="410" y="24"/>
                    <a:pt x="352" y="1"/>
                    <a:pt x="295"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
            <p:cNvSpPr/>
            <p:nvPr/>
          </p:nvSpPr>
          <p:spPr>
            <a:xfrm>
              <a:off x="4877675" y="1740625"/>
              <a:ext cx="15825" cy="11225"/>
            </a:xfrm>
            <a:custGeom>
              <a:rect b="b" l="l" r="r" t="t"/>
              <a:pathLst>
                <a:path extrusionOk="0" h="449" w="633">
                  <a:moveTo>
                    <a:pt x="285" y="1"/>
                  </a:moveTo>
                  <a:cubicBezTo>
                    <a:pt x="7" y="1"/>
                    <a:pt x="0" y="448"/>
                    <a:pt x="295" y="448"/>
                  </a:cubicBezTo>
                  <a:cubicBezTo>
                    <a:pt x="302" y="448"/>
                    <a:pt x="309" y="447"/>
                    <a:pt x="316" y="447"/>
                  </a:cubicBezTo>
                  <a:cubicBezTo>
                    <a:pt x="327" y="448"/>
                    <a:pt x="338" y="449"/>
                    <a:pt x="348" y="449"/>
                  </a:cubicBezTo>
                  <a:cubicBezTo>
                    <a:pt x="629" y="449"/>
                    <a:pt x="633" y="2"/>
                    <a:pt x="328" y="2"/>
                  </a:cubicBezTo>
                  <a:cubicBezTo>
                    <a:pt x="324" y="2"/>
                    <a:pt x="320" y="2"/>
                    <a:pt x="316" y="2"/>
                  </a:cubicBezTo>
                  <a:cubicBezTo>
                    <a:pt x="306" y="1"/>
                    <a:pt x="295" y="1"/>
                    <a:pt x="285"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
            <p:cNvSpPr/>
            <p:nvPr/>
          </p:nvSpPr>
          <p:spPr>
            <a:xfrm>
              <a:off x="4913800" y="1840075"/>
              <a:ext cx="19475" cy="16525"/>
            </a:xfrm>
            <a:custGeom>
              <a:rect b="b" l="l" r="r" t="t"/>
              <a:pathLst>
                <a:path extrusionOk="0" h="661" w="779">
                  <a:moveTo>
                    <a:pt x="409" y="0"/>
                  </a:moveTo>
                  <a:cubicBezTo>
                    <a:pt x="279" y="0"/>
                    <a:pt x="153" y="77"/>
                    <a:pt x="100" y="201"/>
                  </a:cubicBezTo>
                  <a:cubicBezTo>
                    <a:pt x="0" y="461"/>
                    <a:pt x="210" y="660"/>
                    <a:pt x="420" y="660"/>
                  </a:cubicBezTo>
                  <a:cubicBezTo>
                    <a:pt x="532" y="660"/>
                    <a:pt x="643" y="604"/>
                    <a:pt x="708" y="470"/>
                  </a:cubicBezTo>
                  <a:cubicBezTo>
                    <a:pt x="778" y="294"/>
                    <a:pt x="708" y="107"/>
                    <a:pt x="533" y="25"/>
                  </a:cubicBezTo>
                  <a:cubicBezTo>
                    <a:pt x="493" y="8"/>
                    <a:pt x="450" y="0"/>
                    <a:pt x="409"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
            <p:cNvSpPr/>
            <p:nvPr/>
          </p:nvSpPr>
          <p:spPr>
            <a:xfrm>
              <a:off x="4998075" y="1841750"/>
              <a:ext cx="20300" cy="16850"/>
            </a:xfrm>
            <a:custGeom>
              <a:rect b="b" l="l" r="r" t="t"/>
              <a:pathLst>
                <a:path extrusionOk="0" h="674" w="812">
                  <a:moveTo>
                    <a:pt x="406" y="1"/>
                  </a:moveTo>
                  <a:cubicBezTo>
                    <a:pt x="180" y="1"/>
                    <a:pt x="0" y="227"/>
                    <a:pt x="98" y="461"/>
                  </a:cubicBezTo>
                  <a:cubicBezTo>
                    <a:pt x="151" y="594"/>
                    <a:pt x="272" y="674"/>
                    <a:pt x="403" y="674"/>
                  </a:cubicBezTo>
                  <a:cubicBezTo>
                    <a:pt x="445" y="674"/>
                    <a:pt x="489" y="666"/>
                    <a:pt x="531" y="649"/>
                  </a:cubicBezTo>
                  <a:cubicBezTo>
                    <a:pt x="812" y="532"/>
                    <a:pt x="812" y="146"/>
                    <a:pt x="543" y="29"/>
                  </a:cubicBezTo>
                  <a:cubicBezTo>
                    <a:pt x="496" y="9"/>
                    <a:pt x="450" y="1"/>
                    <a:pt x="40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
            <p:cNvSpPr/>
            <p:nvPr/>
          </p:nvSpPr>
          <p:spPr>
            <a:xfrm>
              <a:off x="5059000" y="1783575"/>
              <a:ext cx="20350" cy="16825"/>
            </a:xfrm>
            <a:custGeom>
              <a:rect b="b" l="l" r="r" t="t"/>
              <a:pathLst>
                <a:path extrusionOk="0" h="673" w="814">
                  <a:moveTo>
                    <a:pt x="411" y="1"/>
                  </a:moveTo>
                  <a:cubicBezTo>
                    <a:pt x="369" y="1"/>
                    <a:pt x="325" y="9"/>
                    <a:pt x="282" y="27"/>
                  </a:cubicBezTo>
                  <a:cubicBezTo>
                    <a:pt x="1" y="133"/>
                    <a:pt x="1" y="531"/>
                    <a:pt x="270" y="648"/>
                  </a:cubicBezTo>
                  <a:cubicBezTo>
                    <a:pt x="310" y="665"/>
                    <a:pt x="352" y="673"/>
                    <a:pt x="394" y="673"/>
                  </a:cubicBezTo>
                  <a:cubicBezTo>
                    <a:pt x="524" y="673"/>
                    <a:pt x="653" y="596"/>
                    <a:pt x="715" y="472"/>
                  </a:cubicBezTo>
                  <a:cubicBezTo>
                    <a:pt x="813" y="245"/>
                    <a:pt x="637" y="1"/>
                    <a:pt x="411"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
            <p:cNvSpPr/>
            <p:nvPr/>
          </p:nvSpPr>
          <p:spPr>
            <a:xfrm>
              <a:off x="5060600" y="1699675"/>
              <a:ext cx="19775" cy="16725"/>
            </a:xfrm>
            <a:custGeom>
              <a:rect b="b" l="l" r="r" t="t"/>
              <a:pathLst>
                <a:path extrusionOk="0" h="669" w="791">
                  <a:moveTo>
                    <a:pt x="411" y="1"/>
                  </a:moveTo>
                  <a:cubicBezTo>
                    <a:pt x="285" y="1"/>
                    <a:pt x="159" y="68"/>
                    <a:pt x="101" y="201"/>
                  </a:cubicBezTo>
                  <a:cubicBezTo>
                    <a:pt x="1" y="431"/>
                    <a:pt x="182" y="669"/>
                    <a:pt x="411" y="669"/>
                  </a:cubicBezTo>
                  <a:cubicBezTo>
                    <a:pt x="451" y="669"/>
                    <a:pt x="492" y="661"/>
                    <a:pt x="534" y="646"/>
                  </a:cubicBezTo>
                  <a:cubicBezTo>
                    <a:pt x="709" y="576"/>
                    <a:pt x="791" y="377"/>
                    <a:pt x="721" y="213"/>
                  </a:cubicBezTo>
                  <a:cubicBezTo>
                    <a:pt x="668" y="71"/>
                    <a:pt x="540" y="1"/>
                    <a:pt x="411"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
            <p:cNvSpPr/>
            <p:nvPr/>
          </p:nvSpPr>
          <p:spPr>
            <a:xfrm>
              <a:off x="5002175" y="1639075"/>
              <a:ext cx="19725" cy="16850"/>
            </a:xfrm>
            <a:custGeom>
              <a:rect b="b" l="l" r="r" t="t"/>
              <a:pathLst>
                <a:path extrusionOk="0" h="674" w="789">
                  <a:moveTo>
                    <a:pt x="410" y="0"/>
                  </a:moveTo>
                  <a:cubicBezTo>
                    <a:pt x="188" y="0"/>
                    <a:pt x="0" y="226"/>
                    <a:pt x="98" y="461"/>
                  </a:cubicBezTo>
                  <a:cubicBezTo>
                    <a:pt x="151" y="603"/>
                    <a:pt x="279" y="673"/>
                    <a:pt x="408" y="673"/>
                  </a:cubicBezTo>
                  <a:cubicBezTo>
                    <a:pt x="533" y="673"/>
                    <a:pt x="660" y="606"/>
                    <a:pt x="718" y="473"/>
                  </a:cubicBezTo>
                  <a:cubicBezTo>
                    <a:pt x="788" y="297"/>
                    <a:pt x="706" y="110"/>
                    <a:pt x="542" y="28"/>
                  </a:cubicBezTo>
                  <a:cubicBezTo>
                    <a:pt x="498" y="9"/>
                    <a:pt x="453" y="0"/>
                    <a:pt x="410"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
            <p:cNvSpPr/>
            <p:nvPr/>
          </p:nvSpPr>
          <p:spPr>
            <a:xfrm>
              <a:off x="4918025" y="1637375"/>
              <a:ext cx="20375" cy="16875"/>
            </a:xfrm>
            <a:custGeom>
              <a:rect b="b" l="l" r="r" t="t"/>
              <a:pathLst>
                <a:path extrusionOk="0" h="675" w="815">
                  <a:moveTo>
                    <a:pt x="411" y="1"/>
                  </a:moveTo>
                  <a:cubicBezTo>
                    <a:pt x="368" y="1"/>
                    <a:pt x="324" y="9"/>
                    <a:pt x="282" y="26"/>
                  </a:cubicBezTo>
                  <a:cubicBezTo>
                    <a:pt x="1" y="131"/>
                    <a:pt x="1" y="529"/>
                    <a:pt x="282" y="646"/>
                  </a:cubicBezTo>
                  <a:cubicBezTo>
                    <a:pt x="326" y="665"/>
                    <a:pt x="371" y="674"/>
                    <a:pt x="414" y="674"/>
                  </a:cubicBezTo>
                  <a:cubicBezTo>
                    <a:pt x="633" y="674"/>
                    <a:pt x="814" y="448"/>
                    <a:pt x="726" y="213"/>
                  </a:cubicBezTo>
                  <a:cubicBezTo>
                    <a:pt x="673" y="80"/>
                    <a:pt x="546" y="1"/>
                    <a:pt x="411"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
            <p:cNvSpPr/>
            <p:nvPr/>
          </p:nvSpPr>
          <p:spPr>
            <a:xfrm>
              <a:off x="4854525" y="1695275"/>
              <a:ext cx="22300" cy="16850"/>
            </a:xfrm>
            <a:custGeom>
              <a:rect b="b" l="l" r="r" t="t"/>
              <a:pathLst>
                <a:path extrusionOk="0" h="674" w="892">
                  <a:moveTo>
                    <a:pt x="491" y="0"/>
                  </a:moveTo>
                  <a:cubicBezTo>
                    <a:pt x="172" y="0"/>
                    <a:pt x="1" y="504"/>
                    <a:pt x="377" y="646"/>
                  </a:cubicBezTo>
                  <a:cubicBezTo>
                    <a:pt x="423" y="665"/>
                    <a:pt x="469" y="674"/>
                    <a:pt x="515" y="674"/>
                  </a:cubicBezTo>
                  <a:cubicBezTo>
                    <a:pt x="643" y="674"/>
                    <a:pt x="761" y="604"/>
                    <a:pt x="821" y="483"/>
                  </a:cubicBezTo>
                  <a:cubicBezTo>
                    <a:pt x="891" y="307"/>
                    <a:pt x="810" y="108"/>
                    <a:pt x="646" y="38"/>
                  </a:cubicBezTo>
                  <a:cubicBezTo>
                    <a:pt x="592" y="12"/>
                    <a:pt x="540" y="0"/>
                    <a:pt x="491"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
            <p:cNvSpPr/>
            <p:nvPr/>
          </p:nvSpPr>
          <p:spPr>
            <a:xfrm>
              <a:off x="4856025" y="1779575"/>
              <a:ext cx="19775" cy="16725"/>
            </a:xfrm>
            <a:custGeom>
              <a:rect b="b" l="l" r="r" t="t"/>
              <a:pathLst>
                <a:path extrusionOk="0" h="669" w="791">
                  <a:moveTo>
                    <a:pt x="380" y="1"/>
                  </a:moveTo>
                  <a:cubicBezTo>
                    <a:pt x="341" y="1"/>
                    <a:pt x="300" y="8"/>
                    <a:pt x="258" y="24"/>
                  </a:cubicBezTo>
                  <a:cubicBezTo>
                    <a:pt x="83" y="94"/>
                    <a:pt x="1" y="281"/>
                    <a:pt x="71" y="457"/>
                  </a:cubicBezTo>
                  <a:cubicBezTo>
                    <a:pt x="124" y="598"/>
                    <a:pt x="249" y="669"/>
                    <a:pt x="376" y="669"/>
                  </a:cubicBezTo>
                  <a:cubicBezTo>
                    <a:pt x="501" y="669"/>
                    <a:pt x="627" y="601"/>
                    <a:pt x="691" y="468"/>
                  </a:cubicBezTo>
                  <a:cubicBezTo>
                    <a:pt x="791" y="239"/>
                    <a:pt x="610" y="1"/>
                    <a:pt x="380"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
            <p:cNvSpPr/>
            <p:nvPr/>
          </p:nvSpPr>
          <p:spPr>
            <a:xfrm>
              <a:off x="4865675" y="1840100"/>
              <a:ext cx="7075" cy="5600"/>
            </a:xfrm>
            <a:custGeom>
              <a:rect b="b" l="l" r="r" t="t"/>
              <a:pathLst>
                <a:path extrusionOk="0" h="224" w="283">
                  <a:moveTo>
                    <a:pt x="130" y="1"/>
                  </a:moveTo>
                  <a:cubicBezTo>
                    <a:pt x="100" y="1"/>
                    <a:pt x="71" y="13"/>
                    <a:pt x="48" y="36"/>
                  </a:cubicBezTo>
                  <a:cubicBezTo>
                    <a:pt x="13" y="71"/>
                    <a:pt x="1" y="141"/>
                    <a:pt x="48" y="188"/>
                  </a:cubicBezTo>
                  <a:cubicBezTo>
                    <a:pt x="70" y="213"/>
                    <a:pt x="96" y="224"/>
                    <a:pt x="122" y="224"/>
                  </a:cubicBezTo>
                  <a:cubicBezTo>
                    <a:pt x="205" y="224"/>
                    <a:pt x="283" y="116"/>
                    <a:pt x="211" y="36"/>
                  </a:cubicBezTo>
                  <a:cubicBezTo>
                    <a:pt x="188" y="13"/>
                    <a:pt x="159" y="1"/>
                    <a:pt x="130"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
            <p:cNvSpPr/>
            <p:nvPr/>
          </p:nvSpPr>
          <p:spPr>
            <a:xfrm>
              <a:off x="4962500" y="1882275"/>
              <a:ext cx="6675" cy="5550"/>
            </a:xfrm>
            <a:custGeom>
              <a:rect b="b" l="l" r="r" t="t"/>
              <a:pathLst>
                <a:path extrusionOk="0" h="222" w="267">
                  <a:moveTo>
                    <a:pt x="118" y="0"/>
                  </a:moveTo>
                  <a:cubicBezTo>
                    <a:pt x="59" y="0"/>
                    <a:pt x="0" y="45"/>
                    <a:pt x="0" y="116"/>
                  </a:cubicBezTo>
                  <a:cubicBezTo>
                    <a:pt x="0" y="174"/>
                    <a:pt x="47" y="221"/>
                    <a:pt x="117" y="221"/>
                  </a:cubicBezTo>
                  <a:cubicBezTo>
                    <a:pt x="121" y="221"/>
                    <a:pt x="125" y="222"/>
                    <a:pt x="129" y="222"/>
                  </a:cubicBezTo>
                  <a:cubicBezTo>
                    <a:pt x="216" y="222"/>
                    <a:pt x="266" y="101"/>
                    <a:pt x="199" y="34"/>
                  </a:cubicBezTo>
                  <a:cubicBezTo>
                    <a:pt x="176" y="11"/>
                    <a:pt x="147" y="0"/>
                    <a:pt x="118"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
            <p:cNvSpPr/>
            <p:nvPr/>
          </p:nvSpPr>
          <p:spPr>
            <a:xfrm>
              <a:off x="5060475" y="1844025"/>
              <a:ext cx="5875" cy="5725"/>
            </a:xfrm>
            <a:custGeom>
              <a:rect b="b" l="l" r="r" t="t"/>
              <a:pathLst>
                <a:path extrusionOk="0" h="229" w="235">
                  <a:moveTo>
                    <a:pt x="120" y="0"/>
                  </a:moveTo>
                  <a:cubicBezTo>
                    <a:pt x="95" y="0"/>
                    <a:pt x="69" y="10"/>
                    <a:pt x="47" y="31"/>
                  </a:cubicBezTo>
                  <a:cubicBezTo>
                    <a:pt x="0" y="78"/>
                    <a:pt x="0" y="148"/>
                    <a:pt x="47" y="195"/>
                  </a:cubicBezTo>
                  <a:cubicBezTo>
                    <a:pt x="70" y="218"/>
                    <a:pt x="98" y="228"/>
                    <a:pt x="125" y="228"/>
                  </a:cubicBezTo>
                  <a:cubicBezTo>
                    <a:pt x="181" y="228"/>
                    <a:pt x="234" y="184"/>
                    <a:pt x="234" y="113"/>
                  </a:cubicBezTo>
                  <a:cubicBezTo>
                    <a:pt x="234" y="48"/>
                    <a:pt x="178" y="0"/>
                    <a:pt x="120"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
            <p:cNvSpPr/>
            <p:nvPr/>
          </p:nvSpPr>
          <p:spPr>
            <a:xfrm>
              <a:off x="5102000" y="1748025"/>
              <a:ext cx="6750" cy="5550"/>
            </a:xfrm>
            <a:custGeom>
              <a:rect b="b" l="l" r="r" t="t"/>
              <a:pathLst>
                <a:path extrusionOk="0" h="222" w="270">
                  <a:moveTo>
                    <a:pt x="161" y="0"/>
                  </a:moveTo>
                  <a:cubicBezTo>
                    <a:pt x="133" y="0"/>
                    <a:pt x="106" y="11"/>
                    <a:pt x="83" y="34"/>
                  </a:cubicBezTo>
                  <a:cubicBezTo>
                    <a:pt x="1" y="104"/>
                    <a:pt x="59" y="221"/>
                    <a:pt x="153" y="221"/>
                  </a:cubicBezTo>
                  <a:cubicBezTo>
                    <a:pt x="211" y="221"/>
                    <a:pt x="270" y="174"/>
                    <a:pt x="270" y="116"/>
                  </a:cubicBezTo>
                  <a:cubicBezTo>
                    <a:pt x="270" y="45"/>
                    <a:pt x="217" y="0"/>
                    <a:pt x="161"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
            <p:cNvSpPr/>
            <p:nvPr/>
          </p:nvSpPr>
          <p:spPr>
            <a:xfrm>
              <a:off x="5064575" y="1650300"/>
              <a:ext cx="6150" cy="5575"/>
            </a:xfrm>
            <a:custGeom>
              <a:rect b="b" l="l" r="r" t="t"/>
              <a:pathLst>
                <a:path extrusionOk="0" h="223" w="246">
                  <a:moveTo>
                    <a:pt x="117" y="0"/>
                  </a:moveTo>
                  <a:cubicBezTo>
                    <a:pt x="88" y="0"/>
                    <a:pt x="59" y="12"/>
                    <a:pt x="35" y="35"/>
                  </a:cubicBezTo>
                  <a:cubicBezTo>
                    <a:pt x="0" y="70"/>
                    <a:pt x="0" y="141"/>
                    <a:pt x="35" y="187"/>
                  </a:cubicBezTo>
                  <a:cubicBezTo>
                    <a:pt x="59" y="211"/>
                    <a:pt x="88" y="223"/>
                    <a:pt x="117" y="223"/>
                  </a:cubicBezTo>
                  <a:cubicBezTo>
                    <a:pt x="146" y="223"/>
                    <a:pt x="176" y="211"/>
                    <a:pt x="199" y="187"/>
                  </a:cubicBezTo>
                  <a:cubicBezTo>
                    <a:pt x="246" y="141"/>
                    <a:pt x="246" y="70"/>
                    <a:pt x="199" y="35"/>
                  </a:cubicBezTo>
                  <a:cubicBezTo>
                    <a:pt x="176" y="12"/>
                    <a:pt x="146" y="0"/>
                    <a:pt x="117"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
            <p:cNvSpPr/>
            <p:nvPr/>
          </p:nvSpPr>
          <p:spPr>
            <a:xfrm>
              <a:off x="4966975" y="1608150"/>
              <a:ext cx="6950" cy="5625"/>
            </a:xfrm>
            <a:custGeom>
              <a:rect b="b" l="l" r="r" t="t"/>
              <a:pathLst>
                <a:path extrusionOk="0" h="225" w="278">
                  <a:moveTo>
                    <a:pt x="176" y="0"/>
                  </a:moveTo>
                  <a:cubicBezTo>
                    <a:pt x="171" y="0"/>
                    <a:pt x="166" y="1"/>
                    <a:pt x="161" y="2"/>
                  </a:cubicBezTo>
                  <a:cubicBezTo>
                    <a:pt x="153" y="1"/>
                    <a:pt x="147" y="0"/>
                    <a:pt x="140" y="0"/>
                  </a:cubicBezTo>
                  <a:cubicBezTo>
                    <a:pt x="0" y="0"/>
                    <a:pt x="4" y="224"/>
                    <a:pt x="150" y="224"/>
                  </a:cubicBezTo>
                  <a:cubicBezTo>
                    <a:pt x="153" y="224"/>
                    <a:pt x="157" y="224"/>
                    <a:pt x="161" y="224"/>
                  </a:cubicBezTo>
                  <a:cubicBezTo>
                    <a:pt x="219" y="224"/>
                    <a:pt x="277" y="177"/>
                    <a:pt x="277" y="107"/>
                  </a:cubicBezTo>
                  <a:cubicBezTo>
                    <a:pt x="277" y="54"/>
                    <a:pt x="229" y="0"/>
                    <a:pt x="176"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
            <p:cNvSpPr/>
            <p:nvPr/>
          </p:nvSpPr>
          <p:spPr>
            <a:xfrm>
              <a:off x="4869775" y="1646200"/>
              <a:ext cx="6175" cy="5650"/>
            </a:xfrm>
            <a:custGeom>
              <a:rect b="b" l="l" r="r" t="t"/>
              <a:pathLst>
                <a:path extrusionOk="0" h="226" w="247">
                  <a:moveTo>
                    <a:pt x="119" y="1"/>
                  </a:moveTo>
                  <a:cubicBezTo>
                    <a:pt x="91" y="1"/>
                    <a:pt x="65" y="12"/>
                    <a:pt x="47" y="36"/>
                  </a:cubicBezTo>
                  <a:cubicBezTo>
                    <a:pt x="1" y="82"/>
                    <a:pt x="1" y="153"/>
                    <a:pt x="47" y="199"/>
                  </a:cubicBezTo>
                  <a:cubicBezTo>
                    <a:pt x="65" y="217"/>
                    <a:pt x="91" y="226"/>
                    <a:pt x="119" y="226"/>
                  </a:cubicBezTo>
                  <a:cubicBezTo>
                    <a:pt x="147" y="226"/>
                    <a:pt x="176" y="217"/>
                    <a:pt x="200" y="199"/>
                  </a:cubicBezTo>
                  <a:cubicBezTo>
                    <a:pt x="246" y="153"/>
                    <a:pt x="246" y="82"/>
                    <a:pt x="200" y="36"/>
                  </a:cubicBezTo>
                  <a:cubicBezTo>
                    <a:pt x="176" y="12"/>
                    <a:pt x="147" y="1"/>
                    <a:pt x="119"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
            <p:cNvSpPr/>
            <p:nvPr/>
          </p:nvSpPr>
          <p:spPr>
            <a:xfrm>
              <a:off x="4827650" y="1742425"/>
              <a:ext cx="6475" cy="5550"/>
            </a:xfrm>
            <a:custGeom>
              <a:rect b="b" l="l" r="r" t="t"/>
              <a:pathLst>
                <a:path extrusionOk="0" h="222" w="259">
                  <a:moveTo>
                    <a:pt x="118" y="0"/>
                  </a:moveTo>
                  <a:cubicBezTo>
                    <a:pt x="59" y="0"/>
                    <a:pt x="1" y="47"/>
                    <a:pt x="1" y="106"/>
                  </a:cubicBezTo>
                  <a:cubicBezTo>
                    <a:pt x="1" y="177"/>
                    <a:pt x="54" y="221"/>
                    <a:pt x="110" y="221"/>
                  </a:cubicBezTo>
                  <a:cubicBezTo>
                    <a:pt x="137" y="221"/>
                    <a:pt x="165" y="211"/>
                    <a:pt x="188" y="188"/>
                  </a:cubicBezTo>
                  <a:cubicBezTo>
                    <a:pt x="258" y="117"/>
                    <a:pt x="212" y="0"/>
                    <a:pt x="118"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
            <p:cNvSpPr/>
            <p:nvPr/>
          </p:nvSpPr>
          <p:spPr>
            <a:xfrm>
              <a:off x="4895525" y="1893050"/>
              <a:ext cx="13125" cy="11350"/>
            </a:xfrm>
            <a:custGeom>
              <a:rect b="b" l="l" r="r" t="t"/>
              <a:pathLst>
                <a:path extrusionOk="0" h="454" w="525">
                  <a:moveTo>
                    <a:pt x="256" y="0"/>
                  </a:moveTo>
                  <a:cubicBezTo>
                    <a:pt x="173" y="0"/>
                    <a:pt x="88" y="47"/>
                    <a:pt x="47" y="141"/>
                  </a:cubicBezTo>
                  <a:cubicBezTo>
                    <a:pt x="0" y="246"/>
                    <a:pt x="47" y="387"/>
                    <a:pt x="164" y="433"/>
                  </a:cubicBezTo>
                  <a:cubicBezTo>
                    <a:pt x="195" y="447"/>
                    <a:pt x="226" y="453"/>
                    <a:pt x="256" y="453"/>
                  </a:cubicBezTo>
                  <a:cubicBezTo>
                    <a:pt x="406" y="453"/>
                    <a:pt x="525" y="297"/>
                    <a:pt x="456" y="141"/>
                  </a:cubicBezTo>
                  <a:cubicBezTo>
                    <a:pt x="421" y="47"/>
                    <a:pt x="339" y="0"/>
                    <a:pt x="256"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
            <p:cNvSpPr/>
            <p:nvPr/>
          </p:nvSpPr>
          <p:spPr>
            <a:xfrm>
              <a:off x="5021375" y="1895550"/>
              <a:ext cx="13375" cy="11375"/>
            </a:xfrm>
            <a:custGeom>
              <a:rect b="b" l="l" r="r" t="t"/>
              <a:pathLst>
                <a:path extrusionOk="0" h="455" w="535">
                  <a:moveTo>
                    <a:pt x="288" y="0"/>
                  </a:moveTo>
                  <a:cubicBezTo>
                    <a:pt x="146" y="0"/>
                    <a:pt x="0" y="132"/>
                    <a:pt x="67" y="310"/>
                  </a:cubicBezTo>
                  <a:cubicBezTo>
                    <a:pt x="103" y="400"/>
                    <a:pt x="187" y="455"/>
                    <a:pt x="276" y="455"/>
                  </a:cubicBezTo>
                  <a:cubicBezTo>
                    <a:pt x="304" y="455"/>
                    <a:pt x="332" y="450"/>
                    <a:pt x="359" y="439"/>
                  </a:cubicBezTo>
                  <a:cubicBezTo>
                    <a:pt x="476" y="404"/>
                    <a:pt x="535" y="263"/>
                    <a:pt x="488" y="146"/>
                  </a:cubicBezTo>
                  <a:cubicBezTo>
                    <a:pt x="450" y="44"/>
                    <a:pt x="369" y="0"/>
                    <a:pt x="288"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
            <p:cNvSpPr/>
            <p:nvPr/>
          </p:nvSpPr>
          <p:spPr>
            <a:xfrm>
              <a:off x="5111375" y="1808500"/>
              <a:ext cx="14625" cy="11150"/>
            </a:xfrm>
            <a:custGeom>
              <a:rect b="b" l="l" r="r" t="t"/>
              <a:pathLst>
                <a:path extrusionOk="0" h="446" w="585">
                  <a:moveTo>
                    <a:pt x="319" y="0"/>
                  </a:moveTo>
                  <a:cubicBezTo>
                    <a:pt x="110" y="0"/>
                    <a:pt x="1" y="321"/>
                    <a:pt x="234" y="423"/>
                  </a:cubicBezTo>
                  <a:cubicBezTo>
                    <a:pt x="266" y="439"/>
                    <a:pt x="299" y="446"/>
                    <a:pt x="331" y="446"/>
                  </a:cubicBezTo>
                  <a:cubicBezTo>
                    <a:pt x="416" y="446"/>
                    <a:pt x="496" y="394"/>
                    <a:pt x="538" y="317"/>
                  </a:cubicBezTo>
                  <a:cubicBezTo>
                    <a:pt x="585" y="200"/>
                    <a:pt x="527" y="72"/>
                    <a:pt x="421" y="25"/>
                  </a:cubicBezTo>
                  <a:cubicBezTo>
                    <a:pt x="385" y="8"/>
                    <a:pt x="351" y="0"/>
                    <a:pt x="319"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
            <p:cNvSpPr/>
            <p:nvPr/>
          </p:nvSpPr>
          <p:spPr>
            <a:xfrm>
              <a:off x="5115475" y="1682475"/>
              <a:ext cx="13175" cy="11225"/>
            </a:xfrm>
            <a:custGeom>
              <a:rect b="b" l="l" r="r" t="t"/>
              <a:pathLst>
                <a:path extrusionOk="0" h="449" w="527">
                  <a:moveTo>
                    <a:pt x="270" y="0"/>
                  </a:moveTo>
                  <a:cubicBezTo>
                    <a:pt x="187" y="0"/>
                    <a:pt x="105" y="47"/>
                    <a:pt x="70" y="141"/>
                  </a:cubicBezTo>
                  <a:cubicBezTo>
                    <a:pt x="0" y="290"/>
                    <a:pt x="117" y="448"/>
                    <a:pt x="269" y="448"/>
                  </a:cubicBezTo>
                  <a:cubicBezTo>
                    <a:pt x="296" y="448"/>
                    <a:pt x="323" y="443"/>
                    <a:pt x="351" y="433"/>
                  </a:cubicBezTo>
                  <a:cubicBezTo>
                    <a:pt x="468" y="386"/>
                    <a:pt x="526" y="258"/>
                    <a:pt x="480" y="141"/>
                  </a:cubicBezTo>
                  <a:cubicBezTo>
                    <a:pt x="439" y="47"/>
                    <a:pt x="354" y="0"/>
                    <a:pt x="270"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
            <p:cNvSpPr/>
            <p:nvPr/>
          </p:nvSpPr>
          <p:spPr>
            <a:xfrm>
              <a:off x="5027725" y="1591600"/>
              <a:ext cx="13175" cy="11225"/>
            </a:xfrm>
            <a:custGeom>
              <a:rect b="b" l="l" r="r" t="t"/>
              <a:pathLst>
                <a:path extrusionOk="0" h="449" w="527">
                  <a:moveTo>
                    <a:pt x="275" y="0"/>
                  </a:moveTo>
                  <a:cubicBezTo>
                    <a:pt x="129" y="0"/>
                    <a:pt x="0" y="157"/>
                    <a:pt x="59" y="313"/>
                  </a:cubicBezTo>
                  <a:cubicBezTo>
                    <a:pt x="100" y="402"/>
                    <a:pt x="187" y="449"/>
                    <a:pt x="273" y="449"/>
                  </a:cubicBezTo>
                  <a:cubicBezTo>
                    <a:pt x="357" y="449"/>
                    <a:pt x="439" y="405"/>
                    <a:pt x="480" y="313"/>
                  </a:cubicBezTo>
                  <a:cubicBezTo>
                    <a:pt x="527" y="207"/>
                    <a:pt x="480" y="67"/>
                    <a:pt x="363" y="20"/>
                  </a:cubicBezTo>
                  <a:cubicBezTo>
                    <a:pt x="334" y="7"/>
                    <a:pt x="304" y="0"/>
                    <a:pt x="275"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
            <p:cNvSpPr/>
            <p:nvPr/>
          </p:nvSpPr>
          <p:spPr>
            <a:xfrm>
              <a:off x="4901325" y="1589250"/>
              <a:ext cx="13225" cy="11175"/>
            </a:xfrm>
            <a:custGeom>
              <a:rect b="b" l="l" r="r" t="t"/>
              <a:pathLst>
                <a:path extrusionOk="0" h="447" w="529">
                  <a:moveTo>
                    <a:pt x="282" y="0"/>
                  </a:moveTo>
                  <a:cubicBezTo>
                    <a:pt x="142" y="0"/>
                    <a:pt x="1" y="129"/>
                    <a:pt x="61" y="301"/>
                  </a:cubicBezTo>
                  <a:cubicBezTo>
                    <a:pt x="96" y="391"/>
                    <a:pt x="180" y="446"/>
                    <a:pt x="270" y="446"/>
                  </a:cubicBezTo>
                  <a:cubicBezTo>
                    <a:pt x="298" y="446"/>
                    <a:pt x="326" y="441"/>
                    <a:pt x="353" y="430"/>
                  </a:cubicBezTo>
                  <a:cubicBezTo>
                    <a:pt x="470" y="383"/>
                    <a:pt x="529" y="255"/>
                    <a:pt x="482" y="138"/>
                  </a:cubicBezTo>
                  <a:cubicBezTo>
                    <a:pt x="440" y="41"/>
                    <a:pt x="361" y="0"/>
                    <a:pt x="282"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
            <p:cNvSpPr/>
            <p:nvPr/>
          </p:nvSpPr>
          <p:spPr>
            <a:xfrm>
              <a:off x="4810125" y="1676325"/>
              <a:ext cx="13475" cy="11225"/>
            </a:xfrm>
            <a:custGeom>
              <a:rect b="b" l="l" r="r" t="t"/>
              <a:pathLst>
                <a:path extrusionOk="0" h="449" w="539">
                  <a:moveTo>
                    <a:pt x="266" y="1"/>
                  </a:moveTo>
                  <a:cubicBezTo>
                    <a:pt x="182" y="1"/>
                    <a:pt x="104" y="53"/>
                    <a:pt x="70" y="129"/>
                  </a:cubicBezTo>
                  <a:cubicBezTo>
                    <a:pt x="0" y="289"/>
                    <a:pt x="118" y="448"/>
                    <a:pt x="270" y="448"/>
                  </a:cubicBezTo>
                  <a:cubicBezTo>
                    <a:pt x="296" y="448"/>
                    <a:pt x="323" y="444"/>
                    <a:pt x="351" y="433"/>
                  </a:cubicBezTo>
                  <a:cubicBezTo>
                    <a:pt x="538" y="351"/>
                    <a:pt x="538" y="94"/>
                    <a:pt x="363" y="24"/>
                  </a:cubicBezTo>
                  <a:cubicBezTo>
                    <a:pt x="331" y="8"/>
                    <a:pt x="298" y="1"/>
                    <a:pt x="26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
            <p:cNvSpPr/>
            <p:nvPr/>
          </p:nvSpPr>
          <p:spPr>
            <a:xfrm>
              <a:off x="4807775" y="1802175"/>
              <a:ext cx="13175" cy="11125"/>
            </a:xfrm>
            <a:custGeom>
              <a:rect b="b" l="l" r="r" t="t"/>
              <a:pathLst>
                <a:path extrusionOk="0" h="445" w="527">
                  <a:moveTo>
                    <a:pt x="267" y="1"/>
                  </a:moveTo>
                  <a:cubicBezTo>
                    <a:pt x="238" y="1"/>
                    <a:pt x="207" y="7"/>
                    <a:pt x="176" y="20"/>
                  </a:cubicBezTo>
                  <a:cubicBezTo>
                    <a:pt x="59" y="56"/>
                    <a:pt x="0" y="196"/>
                    <a:pt x="47" y="313"/>
                  </a:cubicBezTo>
                  <a:cubicBezTo>
                    <a:pt x="88" y="401"/>
                    <a:pt x="173" y="445"/>
                    <a:pt x="258" y="445"/>
                  </a:cubicBezTo>
                  <a:cubicBezTo>
                    <a:pt x="343" y="445"/>
                    <a:pt x="427" y="401"/>
                    <a:pt x="468" y="313"/>
                  </a:cubicBezTo>
                  <a:cubicBezTo>
                    <a:pt x="527" y="157"/>
                    <a:pt x="415" y="1"/>
                    <a:pt x="267"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
            <p:cNvSpPr/>
            <p:nvPr/>
          </p:nvSpPr>
          <p:spPr>
            <a:xfrm>
              <a:off x="4825900" y="1878175"/>
              <a:ext cx="5875" cy="5500"/>
            </a:xfrm>
            <a:custGeom>
              <a:rect b="b" l="l" r="r" t="t"/>
              <a:pathLst>
                <a:path extrusionOk="0" h="220" w="235">
                  <a:moveTo>
                    <a:pt x="127" y="0"/>
                  </a:moveTo>
                  <a:cubicBezTo>
                    <a:pt x="100" y="0"/>
                    <a:pt x="71" y="11"/>
                    <a:pt x="48" y="34"/>
                  </a:cubicBezTo>
                  <a:cubicBezTo>
                    <a:pt x="1" y="69"/>
                    <a:pt x="1" y="139"/>
                    <a:pt x="48" y="186"/>
                  </a:cubicBezTo>
                  <a:cubicBezTo>
                    <a:pt x="70" y="209"/>
                    <a:pt x="98" y="219"/>
                    <a:pt x="126" y="219"/>
                  </a:cubicBezTo>
                  <a:cubicBezTo>
                    <a:pt x="182" y="219"/>
                    <a:pt x="235" y="175"/>
                    <a:pt x="235" y="104"/>
                  </a:cubicBezTo>
                  <a:cubicBezTo>
                    <a:pt x="235" y="42"/>
                    <a:pt x="183" y="0"/>
                    <a:pt x="127"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
            <p:cNvSpPr/>
            <p:nvPr/>
          </p:nvSpPr>
          <p:spPr>
            <a:xfrm>
              <a:off x="4961325" y="1937425"/>
              <a:ext cx="6175" cy="5525"/>
            </a:xfrm>
            <a:custGeom>
              <a:rect b="b" l="l" r="r" t="t"/>
              <a:pathLst>
                <a:path extrusionOk="0" h="221" w="247">
                  <a:moveTo>
                    <a:pt x="123" y="1"/>
                  </a:moveTo>
                  <a:cubicBezTo>
                    <a:pt x="71" y="1"/>
                    <a:pt x="18" y="33"/>
                    <a:pt x="12" y="97"/>
                  </a:cubicBezTo>
                  <a:cubicBezTo>
                    <a:pt x="0" y="179"/>
                    <a:pt x="62" y="220"/>
                    <a:pt x="123" y="220"/>
                  </a:cubicBezTo>
                  <a:cubicBezTo>
                    <a:pt x="185" y="220"/>
                    <a:pt x="246" y="179"/>
                    <a:pt x="234" y="97"/>
                  </a:cubicBezTo>
                  <a:cubicBezTo>
                    <a:pt x="229" y="33"/>
                    <a:pt x="176" y="1"/>
                    <a:pt x="123"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
            <p:cNvSpPr/>
            <p:nvPr/>
          </p:nvSpPr>
          <p:spPr>
            <a:xfrm>
              <a:off x="5098500" y="1883700"/>
              <a:ext cx="6450" cy="5575"/>
            </a:xfrm>
            <a:custGeom>
              <a:rect b="b" l="l" r="r" t="t"/>
              <a:pathLst>
                <a:path extrusionOk="0" h="223" w="258">
                  <a:moveTo>
                    <a:pt x="129" y="0"/>
                  </a:moveTo>
                  <a:cubicBezTo>
                    <a:pt x="100" y="0"/>
                    <a:pt x="70" y="12"/>
                    <a:pt x="47" y="35"/>
                  </a:cubicBezTo>
                  <a:cubicBezTo>
                    <a:pt x="0" y="70"/>
                    <a:pt x="0" y="152"/>
                    <a:pt x="47" y="187"/>
                  </a:cubicBezTo>
                  <a:cubicBezTo>
                    <a:pt x="70" y="211"/>
                    <a:pt x="100" y="222"/>
                    <a:pt x="129" y="222"/>
                  </a:cubicBezTo>
                  <a:cubicBezTo>
                    <a:pt x="158" y="222"/>
                    <a:pt x="187" y="211"/>
                    <a:pt x="211" y="187"/>
                  </a:cubicBezTo>
                  <a:cubicBezTo>
                    <a:pt x="258" y="152"/>
                    <a:pt x="258" y="70"/>
                    <a:pt x="211" y="35"/>
                  </a:cubicBezTo>
                  <a:cubicBezTo>
                    <a:pt x="187" y="12"/>
                    <a:pt x="158" y="0"/>
                    <a:pt x="129"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
            <p:cNvSpPr/>
            <p:nvPr/>
          </p:nvSpPr>
          <p:spPr>
            <a:xfrm>
              <a:off x="5157275" y="1749100"/>
              <a:ext cx="6475" cy="5625"/>
            </a:xfrm>
            <a:custGeom>
              <a:rect b="b" l="l" r="r" t="t"/>
              <a:pathLst>
                <a:path extrusionOk="0" h="225" w="259">
                  <a:moveTo>
                    <a:pt x="142" y="0"/>
                  </a:moveTo>
                  <a:cubicBezTo>
                    <a:pt x="117" y="0"/>
                    <a:pt x="92" y="9"/>
                    <a:pt x="71" y="26"/>
                  </a:cubicBezTo>
                  <a:cubicBezTo>
                    <a:pt x="1" y="96"/>
                    <a:pt x="48" y="225"/>
                    <a:pt x="153" y="225"/>
                  </a:cubicBezTo>
                  <a:cubicBezTo>
                    <a:pt x="211" y="225"/>
                    <a:pt x="258" y="178"/>
                    <a:pt x="258" y="120"/>
                  </a:cubicBezTo>
                  <a:cubicBezTo>
                    <a:pt x="258" y="46"/>
                    <a:pt x="200" y="0"/>
                    <a:pt x="142"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
            <p:cNvSpPr/>
            <p:nvPr/>
          </p:nvSpPr>
          <p:spPr>
            <a:xfrm>
              <a:off x="5104350" y="1612275"/>
              <a:ext cx="6150" cy="5575"/>
            </a:xfrm>
            <a:custGeom>
              <a:rect b="b" l="l" r="r" t="t"/>
              <a:pathLst>
                <a:path extrusionOk="0" h="223" w="246">
                  <a:moveTo>
                    <a:pt x="117" y="0"/>
                  </a:moveTo>
                  <a:cubicBezTo>
                    <a:pt x="88" y="0"/>
                    <a:pt x="59" y="12"/>
                    <a:pt x="35" y="36"/>
                  </a:cubicBezTo>
                  <a:cubicBezTo>
                    <a:pt x="0" y="71"/>
                    <a:pt x="0" y="141"/>
                    <a:pt x="35" y="188"/>
                  </a:cubicBezTo>
                  <a:cubicBezTo>
                    <a:pt x="59" y="211"/>
                    <a:pt x="88" y="223"/>
                    <a:pt x="117" y="223"/>
                  </a:cubicBezTo>
                  <a:cubicBezTo>
                    <a:pt x="147" y="223"/>
                    <a:pt x="176" y="211"/>
                    <a:pt x="199" y="188"/>
                  </a:cubicBezTo>
                  <a:cubicBezTo>
                    <a:pt x="246" y="141"/>
                    <a:pt x="246" y="71"/>
                    <a:pt x="199" y="36"/>
                  </a:cubicBezTo>
                  <a:cubicBezTo>
                    <a:pt x="176" y="12"/>
                    <a:pt x="147" y="0"/>
                    <a:pt x="117"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
            <p:cNvSpPr/>
            <p:nvPr/>
          </p:nvSpPr>
          <p:spPr>
            <a:xfrm>
              <a:off x="4969075" y="1553475"/>
              <a:ext cx="6175" cy="5750"/>
            </a:xfrm>
            <a:custGeom>
              <a:rect b="b" l="l" r="r" t="t"/>
              <a:pathLst>
                <a:path extrusionOk="0" h="230" w="247">
                  <a:moveTo>
                    <a:pt x="123" y="1"/>
                  </a:moveTo>
                  <a:cubicBezTo>
                    <a:pt x="71" y="1"/>
                    <a:pt x="18" y="36"/>
                    <a:pt x="6" y="106"/>
                  </a:cubicBezTo>
                  <a:cubicBezTo>
                    <a:pt x="0" y="188"/>
                    <a:pt x="62" y="229"/>
                    <a:pt x="123" y="229"/>
                  </a:cubicBezTo>
                  <a:cubicBezTo>
                    <a:pt x="185" y="229"/>
                    <a:pt x="246" y="188"/>
                    <a:pt x="240" y="106"/>
                  </a:cubicBezTo>
                  <a:cubicBezTo>
                    <a:pt x="229" y="36"/>
                    <a:pt x="176" y="1"/>
                    <a:pt x="123"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
            <p:cNvSpPr/>
            <p:nvPr/>
          </p:nvSpPr>
          <p:spPr>
            <a:xfrm>
              <a:off x="4832050" y="1606750"/>
              <a:ext cx="5875" cy="5500"/>
            </a:xfrm>
            <a:custGeom>
              <a:rect b="b" l="l" r="r" t="t"/>
              <a:pathLst>
                <a:path extrusionOk="0" h="220" w="235">
                  <a:moveTo>
                    <a:pt x="108" y="0"/>
                  </a:moveTo>
                  <a:cubicBezTo>
                    <a:pt x="52" y="0"/>
                    <a:pt x="0" y="42"/>
                    <a:pt x="0" y="104"/>
                  </a:cubicBezTo>
                  <a:cubicBezTo>
                    <a:pt x="0" y="175"/>
                    <a:pt x="53" y="220"/>
                    <a:pt x="110" y="220"/>
                  </a:cubicBezTo>
                  <a:cubicBezTo>
                    <a:pt x="137" y="220"/>
                    <a:pt x="165" y="209"/>
                    <a:pt x="188" y="186"/>
                  </a:cubicBezTo>
                  <a:cubicBezTo>
                    <a:pt x="234" y="140"/>
                    <a:pt x="234" y="69"/>
                    <a:pt x="188" y="34"/>
                  </a:cubicBezTo>
                  <a:cubicBezTo>
                    <a:pt x="164" y="11"/>
                    <a:pt x="136" y="0"/>
                    <a:pt x="108"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
            <p:cNvSpPr/>
            <p:nvPr/>
          </p:nvSpPr>
          <p:spPr>
            <a:xfrm>
              <a:off x="4771800" y="1741250"/>
              <a:ext cx="7325" cy="5575"/>
            </a:xfrm>
            <a:custGeom>
              <a:rect b="b" l="l" r="r" t="t"/>
              <a:pathLst>
                <a:path extrusionOk="0" h="223" w="293">
                  <a:moveTo>
                    <a:pt x="153" y="1"/>
                  </a:moveTo>
                  <a:cubicBezTo>
                    <a:pt x="0" y="1"/>
                    <a:pt x="0" y="223"/>
                    <a:pt x="153" y="223"/>
                  </a:cubicBezTo>
                  <a:cubicBezTo>
                    <a:pt x="293" y="223"/>
                    <a:pt x="293" y="1"/>
                    <a:pt x="153"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
            <p:cNvSpPr/>
            <p:nvPr/>
          </p:nvSpPr>
          <p:spPr>
            <a:xfrm>
              <a:off x="4147350" y="3221875"/>
              <a:ext cx="22550" cy="20275"/>
            </a:xfrm>
            <a:custGeom>
              <a:rect b="b" l="l" r="r" t="t"/>
              <a:pathLst>
                <a:path extrusionOk="0" h="811" w="902">
                  <a:moveTo>
                    <a:pt x="450" y="0"/>
                  </a:moveTo>
                  <a:cubicBezTo>
                    <a:pt x="348" y="0"/>
                    <a:pt x="245" y="38"/>
                    <a:pt x="165" y="113"/>
                  </a:cubicBezTo>
                  <a:cubicBezTo>
                    <a:pt x="1" y="265"/>
                    <a:pt x="1" y="523"/>
                    <a:pt x="153" y="686"/>
                  </a:cubicBezTo>
                  <a:cubicBezTo>
                    <a:pt x="230" y="770"/>
                    <a:pt x="335" y="811"/>
                    <a:pt x="441" y="811"/>
                  </a:cubicBezTo>
                  <a:cubicBezTo>
                    <a:pt x="543" y="811"/>
                    <a:pt x="646" y="773"/>
                    <a:pt x="726" y="698"/>
                  </a:cubicBezTo>
                  <a:cubicBezTo>
                    <a:pt x="890" y="546"/>
                    <a:pt x="902" y="289"/>
                    <a:pt x="738" y="125"/>
                  </a:cubicBezTo>
                  <a:cubicBezTo>
                    <a:pt x="660" y="41"/>
                    <a:pt x="556" y="0"/>
                    <a:pt x="45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
            <p:cNvSpPr/>
            <p:nvPr/>
          </p:nvSpPr>
          <p:spPr>
            <a:xfrm>
              <a:off x="4186250" y="3222750"/>
              <a:ext cx="22550" cy="20275"/>
            </a:xfrm>
            <a:custGeom>
              <a:rect b="b" l="l" r="r" t="t"/>
              <a:pathLst>
                <a:path extrusionOk="0" h="811" w="902">
                  <a:moveTo>
                    <a:pt x="453" y="1"/>
                  </a:moveTo>
                  <a:cubicBezTo>
                    <a:pt x="351" y="1"/>
                    <a:pt x="251" y="39"/>
                    <a:pt x="176" y="113"/>
                  </a:cubicBezTo>
                  <a:cubicBezTo>
                    <a:pt x="13" y="265"/>
                    <a:pt x="1" y="523"/>
                    <a:pt x="165" y="686"/>
                  </a:cubicBezTo>
                  <a:cubicBezTo>
                    <a:pt x="242" y="770"/>
                    <a:pt x="347" y="811"/>
                    <a:pt x="453" y="811"/>
                  </a:cubicBezTo>
                  <a:cubicBezTo>
                    <a:pt x="555" y="811"/>
                    <a:pt x="658" y="773"/>
                    <a:pt x="738" y="698"/>
                  </a:cubicBezTo>
                  <a:cubicBezTo>
                    <a:pt x="902" y="546"/>
                    <a:pt x="902" y="289"/>
                    <a:pt x="750" y="125"/>
                  </a:cubicBezTo>
                  <a:cubicBezTo>
                    <a:pt x="666" y="42"/>
                    <a:pt x="559" y="1"/>
                    <a:pt x="45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
            <p:cNvSpPr/>
            <p:nvPr/>
          </p:nvSpPr>
          <p:spPr>
            <a:xfrm>
              <a:off x="4188100" y="3184000"/>
              <a:ext cx="21575" cy="20400"/>
            </a:xfrm>
            <a:custGeom>
              <a:rect b="b" l="l" r="r" t="t"/>
              <a:pathLst>
                <a:path extrusionOk="0" h="816" w="863">
                  <a:moveTo>
                    <a:pt x="409" y="0"/>
                  </a:moveTo>
                  <a:cubicBezTo>
                    <a:pt x="205" y="0"/>
                    <a:pt x="9" y="159"/>
                    <a:pt x="9" y="400"/>
                  </a:cubicBezTo>
                  <a:cubicBezTo>
                    <a:pt x="1" y="649"/>
                    <a:pt x="203" y="815"/>
                    <a:pt x="413" y="815"/>
                  </a:cubicBezTo>
                  <a:cubicBezTo>
                    <a:pt x="509" y="815"/>
                    <a:pt x="607" y="781"/>
                    <a:pt x="687" y="704"/>
                  </a:cubicBezTo>
                  <a:cubicBezTo>
                    <a:pt x="851" y="540"/>
                    <a:pt x="863" y="283"/>
                    <a:pt x="699" y="131"/>
                  </a:cubicBezTo>
                  <a:cubicBezTo>
                    <a:pt x="617" y="40"/>
                    <a:pt x="512" y="0"/>
                    <a:pt x="40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
            <p:cNvSpPr/>
            <p:nvPr/>
          </p:nvSpPr>
          <p:spPr>
            <a:xfrm>
              <a:off x="4148225" y="3183275"/>
              <a:ext cx="22275" cy="20275"/>
            </a:xfrm>
            <a:custGeom>
              <a:rect b="b" l="l" r="r" t="t"/>
              <a:pathLst>
                <a:path extrusionOk="0" h="811" w="891">
                  <a:moveTo>
                    <a:pt x="450" y="0"/>
                  </a:moveTo>
                  <a:cubicBezTo>
                    <a:pt x="348" y="0"/>
                    <a:pt x="245" y="38"/>
                    <a:pt x="165" y="113"/>
                  </a:cubicBezTo>
                  <a:cubicBezTo>
                    <a:pt x="1" y="265"/>
                    <a:pt x="1" y="522"/>
                    <a:pt x="153" y="686"/>
                  </a:cubicBezTo>
                  <a:cubicBezTo>
                    <a:pt x="231" y="770"/>
                    <a:pt x="335" y="810"/>
                    <a:pt x="441" y="810"/>
                  </a:cubicBezTo>
                  <a:cubicBezTo>
                    <a:pt x="543" y="810"/>
                    <a:pt x="646" y="772"/>
                    <a:pt x="726" y="698"/>
                  </a:cubicBezTo>
                  <a:cubicBezTo>
                    <a:pt x="890" y="546"/>
                    <a:pt x="890" y="288"/>
                    <a:pt x="738" y="125"/>
                  </a:cubicBezTo>
                  <a:cubicBezTo>
                    <a:pt x="661" y="41"/>
                    <a:pt x="556" y="0"/>
                    <a:pt x="45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
            <p:cNvSpPr/>
            <p:nvPr/>
          </p:nvSpPr>
          <p:spPr>
            <a:xfrm>
              <a:off x="4142700" y="3252200"/>
              <a:ext cx="27200" cy="22400"/>
            </a:xfrm>
            <a:custGeom>
              <a:rect b="b" l="l" r="r" t="t"/>
              <a:pathLst>
                <a:path extrusionOk="0" h="896" w="1088">
                  <a:moveTo>
                    <a:pt x="550" y="1"/>
                  </a:moveTo>
                  <a:cubicBezTo>
                    <a:pt x="374" y="1"/>
                    <a:pt x="210" y="102"/>
                    <a:pt x="140" y="269"/>
                  </a:cubicBezTo>
                  <a:cubicBezTo>
                    <a:pt x="0" y="578"/>
                    <a:pt x="243" y="896"/>
                    <a:pt x="543" y="896"/>
                  </a:cubicBezTo>
                  <a:cubicBezTo>
                    <a:pt x="595" y="896"/>
                    <a:pt x="648" y="886"/>
                    <a:pt x="702" y="866"/>
                  </a:cubicBezTo>
                  <a:cubicBezTo>
                    <a:pt x="1076" y="713"/>
                    <a:pt x="1088" y="199"/>
                    <a:pt x="725" y="35"/>
                  </a:cubicBezTo>
                  <a:cubicBezTo>
                    <a:pt x="667" y="12"/>
                    <a:pt x="608" y="1"/>
                    <a:pt x="55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
            <p:cNvSpPr/>
            <p:nvPr/>
          </p:nvSpPr>
          <p:spPr>
            <a:xfrm>
              <a:off x="4185075" y="3253025"/>
              <a:ext cx="26950" cy="22500"/>
            </a:xfrm>
            <a:custGeom>
              <a:rect b="b" l="l" r="r" t="t"/>
              <a:pathLst>
                <a:path extrusionOk="0" h="900" w="1078">
                  <a:moveTo>
                    <a:pt x="538" y="1"/>
                  </a:moveTo>
                  <a:cubicBezTo>
                    <a:pt x="243" y="1"/>
                    <a:pt x="1" y="297"/>
                    <a:pt x="118" y="610"/>
                  </a:cubicBezTo>
                  <a:cubicBezTo>
                    <a:pt x="190" y="789"/>
                    <a:pt x="357" y="900"/>
                    <a:pt x="537" y="900"/>
                  </a:cubicBezTo>
                  <a:cubicBezTo>
                    <a:pt x="592" y="900"/>
                    <a:pt x="648" y="890"/>
                    <a:pt x="703" y="868"/>
                  </a:cubicBezTo>
                  <a:cubicBezTo>
                    <a:pt x="1066" y="716"/>
                    <a:pt x="1077" y="201"/>
                    <a:pt x="715" y="37"/>
                  </a:cubicBezTo>
                  <a:cubicBezTo>
                    <a:pt x="655" y="12"/>
                    <a:pt x="595" y="1"/>
                    <a:pt x="53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
            <p:cNvSpPr/>
            <p:nvPr/>
          </p:nvSpPr>
          <p:spPr>
            <a:xfrm>
              <a:off x="4215225" y="3223925"/>
              <a:ext cx="27200" cy="22400"/>
            </a:xfrm>
            <a:custGeom>
              <a:rect b="b" l="l" r="r" t="t"/>
              <a:pathLst>
                <a:path extrusionOk="0" h="896" w="1088">
                  <a:moveTo>
                    <a:pt x="545" y="1"/>
                  </a:moveTo>
                  <a:cubicBezTo>
                    <a:pt x="493" y="1"/>
                    <a:pt x="440" y="10"/>
                    <a:pt x="386" y="31"/>
                  </a:cubicBezTo>
                  <a:cubicBezTo>
                    <a:pt x="12" y="183"/>
                    <a:pt x="0" y="698"/>
                    <a:pt x="363" y="862"/>
                  </a:cubicBezTo>
                  <a:cubicBezTo>
                    <a:pt x="421" y="885"/>
                    <a:pt x="480" y="896"/>
                    <a:pt x="538" y="896"/>
                  </a:cubicBezTo>
                  <a:cubicBezTo>
                    <a:pt x="714" y="896"/>
                    <a:pt x="877" y="795"/>
                    <a:pt x="948" y="628"/>
                  </a:cubicBezTo>
                  <a:cubicBezTo>
                    <a:pt x="1087" y="319"/>
                    <a:pt x="844" y="1"/>
                    <a:pt x="54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
            <p:cNvSpPr/>
            <p:nvPr/>
          </p:nvSpPr>
          <p:spPr>
            <a:xfrm>
              <a:off x="4216100" y="3182100"/>
              <a:ext cx="26350" cy="22300"/>
            </a:xfrm>
            <a:custGeom>
              <a:rect b="b" l="l" r="r" t="t"/>
              <a:pathLst>
                <a:path extrusionOk="0" h="892" w="1054">
                  <a:moveTo>
                    <a:pt x="547" y="0"/>
                  </a:moveTo>
                  <a:cubicBezTo>
                    <a:pt x="384" y="0"/>
                    <a:pt x="221" y="88"/>
                    <a:pt x="141" y="265"/>
                  </a:cubicBezTo>
                  <a:cubicBezTo>
                    <a:pt x="1" y="574"/>
                    <a:pt x="244" y="892"/>
                    <a:pt x="551" y="892"/>
                  </a:cubicBezTo>
                  <a:cubicBezTo>
                    <a:pt x="604" y="892"/>
                    <a:pt x="659" y="882"/>
                    <a:pt x="714" y="862"/>
                  </a:cubicBezTo>
                  <a:cubicBezTo>
                    <a:pt x="936" y="768"/>
                    <a:pt x="1053" y="511"/>
                    <a:pt x="960" y="289"/>
                  </a:cubicBezTo>
                  <a:cubicBezTo>
                    <a:pt x="888" y="97"/>
                    <a:pt x="718" y="0"/>
                    <a:pt x="54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
            <p:cNvSpPr/>
            <p:nvPr/>
          </p:nvSpPr>
          <p:spPr>
            <a:xfrm>
              <a:off x="4187150" y="3151725"/>
              <a:ext cx="26325" cy="22425"/>
            </a:xfrm>
            <a:custGeom>
              <a:rect b="b" l="l" r="r" t="t"/>
              <a:pathLst>
                <a:path extrusionOk="0" h="897" w="1053">
                  <a:moveTo>
                    <a:pt x="531" y="1"/>
                  </a:moveTo>
                  <a:cubicBezTo>
                    <a:pt x="239" y="1"/>
                    <a:pt x="0" y="304"/>
                    <a:pt x="117" y="614"/>
                  </a:cubicBezTo>
                  <a:cubicBezTo>
                    <a:pt x="194" y="803"/>
                    <a:pt x="362" y="897"/>
                    <a:pt x="532" y="897"/>
                  </a:cubicBezTo>
                  <a:cubicBezTo>
                    <a:pt x="699" y="897"/>
                    <a:pt x="866" y="806"/>
                    <a:pt x="948" y="626"/>
                  </a:cubicBezTo>
                  <a:cubicBezTo>
                    <a:pt x="1053" y="404"/>
                    <a:pt x="948" y="135"/>
                    <a:pt x="714" y="41"/>
                  </a:cubicBezTo>
                  <a:cubicBezTo>
                    <a:pt x="652" y="13"/>
                    <a:pt x="590" y="1"/>
                    <a:pt x="53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
            <p:cNvSpPr/>
            <p:nvPr/>
          </p:nvSpPr>
          <p:spPr>
            <a:xfrm>
              <a:off x="4145000" y="3151050"/>
              <a:ext cx="26375" cy="22350"/>
            </a:xfrm>
            <a:custGeom>
              <a:rect b="b" l="l" r="r" t="t"/>
              <a:pathLst>
                <a:path extrusionOk="0" h="894" w="1055">
                  <a:moveTo>
                    <a:pt x="540" y="1"/>
                  </a:moveTo>
                  <a:cubicBezTo>
                    <a:pt x="376" y="1"/>
                    <a:pt x="211" y="89"/>
                    <a:pt x="130" y="267"/>
                  </a:cubicBezTo>
                  <a:cubicBezTo>
                    <a:pt x="0" y="576"/>
                    <a:pt x="236" y="894"/>
                    <a:pt x="541" y="894"/>
                  </a:cubicBezTo>
                  <a:cubicBezTo>
                    <a:pt x="593" y="894"/>
                    <a:pt x="648" y="884"/>
                    <a:pt x="703" y="864"/>
                  </a:cubicBezTo>
                  <a:cubicBezTo>
                    <a:pt x="937" y="782"/>
                    <a:pt x="1054" y="513"/>
                    <a:pt x="949" y="279"/>
                  </a:cubicBezTo>
                  <a:cubicBezTo>
                    <a:pt x="878" y="94"/>
                    <a:pt x="710" y="1"/>
                    <a:pt x="54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
            <p:cNvSpPr/>
            <p:nvPr/>
          </p:nvSpPr>
          <p:spPr>
            <a:xfrm>
              <a:off x="4114375" y="3179925"/>
              <a:ext cx="27150" cy="22250"/>
            </a:xfrm>
            <a:custGeom>
              <a:rect b="b" l="l" r="r" t="t"/>
              <a:pathLst>
                <a:path extrusionOk="0" h="890" w="1086">
                  <a:moveTo>
                    <a:pt x="545" y="0"/>
                  </a:moveTo>
                  <a:cubicBezTo>
                    <a:pt x="374" y="0"/>
                    <a:pt x="208" y="97"/>
                    <a:pt x="138" y="270"/>
                  </a:cubicBezTo>
                  <a:cubicBezTo>
                    <a:pt x="0" y="576"/>
                    <a:pt x="236" y="890"/>
                    <a:pt x="538" y="890"/>
                  </a:cubicBezTo>
                  <a:cubicBezTo>
                    <a:pt x="594" y="890"/>
                    <a:pt x="653" y="879"/>
                    <a:pt x="712" y="855"/>
                  </a:cubicBezTo>
                  <a:cubicBezTo>
                    <a:pt x="1074" y="715"/>
                    <a:pt x="1086" y="188"/>
                    <a:pt x="723" y="36"/>
                  </a:cubicBezTo>
                  <a:cubicBezTo>
                    <a:pt x="666" y="12"/>
                    <a:pt x="605" y="0"/>
                    <a:pt x="54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
            <p:cNvSpPr/>
            <p:nvPr/>
          </p:nvSpPr>
          <p:spPr>
            <a:xfrm>
              <a:off x="4114600" y="3221900"/>
              <a:ext cx="26075" cy="22350"/>
            </a:xfrm>
            <a:custGeom>
              <a:rect b="b" l="l" r="r" t="t"/>
              <a:pathLst>
                <a:path extrusionOk="0" h="894" w="1043">
                  <a:moveTo>
                    <a:pt x="499" y="0"/>
                  </a:moveTo>
                  <a:cubicBezTo>
                    <a:pt x="447" y="0"/>
                    <a:pt x="393" y="10"/>
                    <a:pt x="340" y="30"/>
                  </a:cubicBezTo>
                  <a:cubicBezTo>
                    <a:pt x="106" y="124"/>
                    <a:pt x="1" y="381"/>
                    <a:pt x="82" y="615"/>
                  </a:cubicBezTo>
                  <a:cubicBezTo>
                    <a:pt x="154" y="799"/>
                    <a:pt x="325" y="893"/>
                    <a:pt x="497" y="893"/>
                  </a:cubicBezTo>
                  <a:cubicBezTo>
                    <a:pt x="664" y="893"/>
                    <a:pt x="833" y="805"/>
                    <a:pt x="913" y="627"/>
                  </a:cubicBezTo>
                  <a:cubicBezTo>
                    <a:pt x="1043" y="318"/>
                    <a:pt x="798" y="0"/>
                    <a:pt x="49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
            <p:cNvSpPr/>
            <p:nvPr/>
          </p:nvSpPr>
          <p:spPr>
            <a:xfrm>
              <a:off x="4112850" y="3264475"/>
              <a:ext cx="12300" cy="11200"/>
            </a:xfrm>
            <a:custGeom>
              <a:rect b="b" l="l" r="r" t="t"/>
              <a:pathLst>
                <a:path extrusionOk="0" h="448" w="492">
                  <a:moveTo>
                    <a:pt x="245" y="0"/>
                  </a:moveTo>
                  <a:cubicBezTo>
                    <a:pt x="188" y="0"/>
                    <a:pt x="129" y="24"/>
                    <a:pt x="82" y="70"/>
                  </a:cubicBezTo>
                  <a:cubicBezTo>
                    <a:pt x="0" y="152"/>
                    <a:pt x="0" y="293"/>
                    <a:pt x="82" y="386"/>
                  </a:cubicBezTo>
                  <a:cubicBezTo>
                    <a:pt x="129" y="427"/>
                    <a:pt x="188" y="448"/>
                    <a:pt x="245" y="448"/>
                  </a:cubicBezTo>
                  <a:cubicBezTo>
                    <a:pt x="302" y="448"/>
                    <a:pt x="357" y="427"/>
                    <a:pt x="398" y="386"/>
                  </a:cubicBezTo>
                  <a:cubicBezTo>
                    <a:pt x="492" y="293"/>
                    <a:pt x="492" y="152"/>
                    <a:pt x="398" y="70"/>
                  </a:cubicBezTo>
                  <a:cubicBezTo>
                    <a:pt x="357" y="24"/>
                    <a:pt x="302" y="0"/>
                    <a:pt x="24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
            <p:cNvSpPr/>
            <p:nvPr/>
          </p:nvSpPr>
          <p:spPr>
            <a:xfrm>
              <a:off x="4171050" y="3289875"/>
              <a:ext cx="11275" cy="11175"/>
            </a:xfrm>
            <a:custGeom>
              <a:rect b="b" l="l" r="r" t="t"/>
              <a:pathLst>
                <a:path extrusionOk="0" h="447" w="451">
                  <a:moveTo>
                    <a:pt x="228" y="1"/>
                  </a:moveTo>
                  <a:cubicBezTo>
                    <a:pt x="118" y="1"/>
                    <a:pt x="6" y="74"/>
                    <a:pt x="1" y="224"/>
                  </a:cubicBezTo>
                  <a:cubicBezTo>
                    <a:pt x="1" y="341"/>
                    <a:pt x="94" y="447"/>
                    <a:pt x="223" y="447"/>
                  </a:cubicBezTo>
                  <a:cubicBezTo>
                    <a:pt x="351" y="447"/>
                    <a:pt x="445" y="353"/>
                    <a:pt x="445" y="224"/>
                  </a:cubicBezTo>
                  <a:cubicBezTo>
                    <a:pt x="451" y="77"/>
                    <a:pt x="341" y="1"/>
                    <a:pt x="22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
            <p:cNvSpPr/>
            <p:nvPr/>
          </p:nvSpPr>
          <p:spPr>
            <a:xfrm>
              <a:off x="4229550" y="3266800"/>
              <a:ext cx="13550" cy="11050"/>
            </a:xfrm>
            <a:custGeom>
              <a:rect b="b" l="l" r="r" t="t"/>
              <a:pathLst>
                <a:path extrusionOk="0" h="442" w="542">
                  <a:moveTo>
                    <a:pt x="245" y="1"/>
                  </a:moveTo>
                  <a:cubicBezTo>
                    <a:pt x="188" y="1"/>
                    <a:pt x="129" y="24"/>
                    <a:pt x="82" y="71"/>
                  </a:cubicBezTo>
                  <a:cubicBezTo>
                    <a:pt x="0" y="153"/>
                    <a:pt x="0" y="293"/>
                    <a:pt x="82" y="387"/>
                  </a:cubicBezTo>
                  <a:lnTo>
                    <a:pt x="82" y="375"/>
                  </a:lnTo>
                  <a:cubicBezTo>
                    <a:pt x="129" y="422"/>
                    <a:pt x="181" y="441"/>
                    <a:pt x="232" y="441"/>
                  </a:cubicBezTo>
                  <a:cubicBezTo>
                    <a:pt x="397" y="441"/>
                    <a:pt x="541" y="232"/>
                    <a:pt x="398" y="71"/>
                  </a:cubicBezTo>
                  <a:cubicBezTo>
                    <a:pt x="357" y="24"/>
                    <a:pt x="302" y="1"/>
                    <a:pt x="24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
            <p:cNvSpPr/>
            <p:nvPr/>
          </p:nvSpPr>
          <p:spPr>
            <a:xfrm>
              <a:off x="4253525" y="3209250"/>
              <a:ext cx="13200" cy="11100"/>
            </a:xfrm>
            <a:custGeom>
              <a:rect b="b" l="l" r="r" t="t"/>
              <a:pathLst>
                <a:path extrusionOk="0" h="444" w="528">
                  <a:moveTo>
                    <a:pt x="293" y="0"/>
                  </a:moveTo>
                  <a:cubicBezTo>
                    <a:pt x="241" y="0"/>
                    <a:pt x="187" y="18"/>
                    <a:pt x="141" y="57"/>
                  </a:cubicBezTo>
                  <a:cubicBezTo>
                    <a:pt x="1" y="197"/>
                    <a:pt x="94" y="443"/>
                    <a:pt x="293" y="443"/>
                  </a:cubicBezTo>
                  <a:cubicBezTo>
                    <a:pt x="300" y="443"/>
                    <a:pt x="306" y="444"/>
                    <a:pt x="313" y="444"/>
                  </a:cubicBezTo>
                  <a:cubicBezTo>
                    <a:pt x="432" y="444"/>
                    <a:pt x="527" y="343"/>
                    <a:pt x="527" y="232"/>
                  </a:cubicBezTo>
                  <a:cubicBezTo>
                    <a:pt x="527" y="93"/>
                    <a:pt x="413" y="0"/>
                    <a:pt x="29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
            <p:cNvSpPr/>
            <p:nvPr/>
          </p:nvSpPr>
          <p:spPr>
            <a:xfrm>
              <a:off x="4232475" y="3150650"/>
              <a:ext cx="11725" cy="11225"/>
            </a:xfrm>
            <a:custGeom>
              <a:rect b="b" l="l" r="r" t="t"/>
              <a:pathLst>
                <a:path extrusionOk="0" h="449" w="469">
                  <a:moveTo>
                    <a:pt x="217" y="0"/>
                  </a:moveTo>
                  <a:cubicBezTo>
                    <a:pt x="105" y="0"/>
                    <a:pt x="0" y="91"/>
                    <a:pt x="0" y="225"/>
                  </a:cubicBezTo>
                  <a:cubicBezTo>
                    <a:pt x="0" y="358"/>
                    <a:pt x="105" y="449"/>
                    <a:pt x="217" y="449"/>
                  </a:cubicBezTo>
                  <a:cubicBezTo>
                    <a:pt x="272" y="449"/>
                    <a:pt x="328" y="427"/>
                    <a:pt x="375" y="377"/>
                  </a:cubicBezTo>
                  <a:cubicBezTo>
                    <a:pt x="468" y="295"/>
                    <a:pt x="468" y="154"/>
                    <a:pt x="375" y="72"/>
                  </a:cubicBezTo>
                  <a:cubicBezTo>
                    <a:pt x="328" y="22"/>
                    <a:pt x="272" y="0"/>
                    <a:pt x="21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
            <p:cNvSpPr/>
            <p:nvPr/>
          </p:nvSpPr>
          <p:spPr>
            <a:xfrm>
              <a:off x="4172525" y="3125250"/>
              <a:ext cx="13175" cy="11350"/>
            </a:xfrm>
            <a:custGeom>
              <a:rect b="b" l="l" r="r" t="t"/>
              <a:pathLst>
                <a:path extrusionOk="0" h="454" w="527">
                  <a:moveTo>
                    <a:pt x="304" y="0"/>
                  </a:moveTo>
                  <a:cubicBezTo>
                    <a:pt x="105" y="0"/>
                    <a:pt x="0" y="234"/>
                    <a:pt x="140" y="387"/>
                  </a:cubicBezTo>
                  <a:cubicBezTo>
                    <a:pt x="187" y="433"/>
                    <a:pt x="245" y="454"/>
                    <a:pt x="301" y="454"/>
                  </a:cubicBezTo>
                  <a:cubicBezTo>
                    <a:pt x="416" y="454"/>
                    <a:pt x="526" y="368"/>
                    <a:pt x="526" y="234"/>
                  </a:cubicBezTo>
                  <a:cubicBezTo>
                    <a:pt x="526" y="106"/>
                    <a:pt x="433" y="0"/>
                    <a:pt x="30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
            <p:cNvSpPr/>
            <p:nvPr/>
          </p:nvSpPr>
          <p:spPr>
            <a:xfrm>
              <a:off x="4113725" y="3148275"/>
              <a:ext cx="14950" cy="11225"/>
            </a:xfrm>
            <a:custGeom>
              <a:rect b="b" l="l" r="r" t="t"/>
              <a:pathLst>
                <a:path extrusionOk="0" h="449" w="598">
                  <a:moveTo>
                    <a:pt x="303" y="1"/>
                  </a:moveTo>
                  <a:cubicBezTo>
                    <a:pt x="246" y="1"/>
                    <a:pt x="188" y="21"/>
                    <a:pt x="141" y="62"/>
                  </a:cubicBezTo>
                  <a:cubicBezTo>
                    <a:pt x="1" y="203"/>
                    <a:pt x="106" y="448"/>
                    <a:pt x="305" y="448"/>
                  </a:cubicBezTo>
                  <a:cubicBezTo>
                    <a:pt x="504" y="448"/>
                    <a:pt x="597" y="203"/>
                    <a:pt x="457" y="62"/>
                  </a:cubicBezTo>
                  <a:cubicBezTo>
                    <a:pt x="416" y="21"/>
                    <a:pt x="360" y="1"/>
                    <a:pt x="30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
            <p:cNvSpPr/>
            <p:nvPr/>
          </p:nvSpPr>
          <p:spPr>
            <a:xfrm>
              <a:off x="4088350" y="3205950"/>
              <a:ext cx="13125" cy="11075"/>
            </a:xfrm>
            <a:custGeom>
              <a:rect b="b" l="l" r="r" t="t"/>
              <a:pathLst>
                <a:path extrusionOk="0" h="443" w="525">
                  <a:moveTo>
                    <a:pt x="288" y="1"/>
                  </a:moveTo>
                  <a:cubicBezTo>
                    <a:pt x="98" y="1"/>
                    <a:pt x="1" y="239"/>
                    <a:pt x="138" y="376"/>
                  </a:cubicBezTo>
                  <a:cubicBezTo>
                    <a:pt x="184" y="422"/>
                    <a:pt x="242" y="443"/>
                    <a:pt x="299" y="443"/>
                  </a:cubicBezTo>
                  <a:cubicBezTo>
                    <a:pt x="414" y="443"/>
                    <a:pt x="524" y="357"/>
                    <a:pt x="524" y="224"/>
                  </a:cubicBezTo>
                  <a:cubicBezTo>
                    <a:pt x="524" y="107"/>
                    <a:pt x="431" y="1"/>
                    <a:pt x="302" y="1"/>
                  </a:cubicBezTo>
                  <a:cubicBezTo>
                    <a:pt x="297" y="1"/>
                    <a:pt x="293" y="1"/>
                    <a:pt x="28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
            <p:cNvSpPr/>
            <p:nvPr/>
          </p:nvSpPr>
          <p:spPr>
            <a:xfrm>
              <a:off x="4124550" y="3305125"/>
              <a:ext cx="19750" cy="16900"/>
            </a:xfrm>
            <a:custGeom>
              <a:rect b="b" l="l" r="r" t="t"/>
              <a:pathLst>
                <a:path extrusionOk="0" h="676" w="790">
                  <a:moveTo>
                    <a:pt x="392" y="0"/>
                  </a:moveTo>
                  <a:cubicBezTo>
                    <a:pt x="267" y="0"/>
                    <a:pt x="141" y="71"/>
                    <a:pt x="82" y="211"/>
                  </a:cubicBezTo>
                  <a:cubicBezTo>
                    <a:pt x="0" y="375"/>
                    <a:pt x="82" y="574"/>
                    <a:pt x="246" y="644"/>
                  </a:cubicBezTo>
                  <a:cubicBezTo>
                    <a:pt x="294" y="666"/>
                    <a:pt x="343" y="676"/>
                    <a:pt x="389" y="676"/>
                  </a:cubicBezTo>
                  <a:cubicBezTo>
                    <a:pt x="612" y="676"/>
                    <a:pt x="790" y="443"/>
                    <a:pt x="702" y="211"/>
                  </a:cubicBezTo>
                  <a:cubicBezTo>
                    <a:pt x="644" y="71"/>
                    <a:pt x="518" y="0"/>
                    <a:pt x="392"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
            <p:cNvSpPr/>
            <p:nvPr/>
          </p:nvSpPr>
          <p:spPr>
            <a:xfrm>
              <a:off x="4208350" y="3306950"/>
              <a:ext cx="20350" cy="16925"/>
            </a:xfrm>
            <a:custGeom>
              <a:rect b="b" l="l" r="r" t="t"/>
              <a:pathLst>
                <a:path extrusionOk="0" h="677" w="814">
                  <a:moveTo>
                    <a:pt x="401" y="0"/>
                  </a:moveTo>
                  <a:cubicBezTo>
                    <a:pt x="178" y="0"/>
                    <a:pt x="1" y="231"/>
                    <a:pt x="88" y="454"/>
                  </a:cubicBezTo>
                  <a:cubicBezTo>
                    <a:pt x="142" y="589"/>
                    <a:pt x="273" y="676"/>
                    <a:pt x="411" y="676"/>
                  </a:cubicBezTo>
                  <a:cubicBezTo>
                    <a:pt x="452" y="676"/>
                    <a:pt x="493" y="669"/>
                    <a:pt x="532" y="653"/>
                  </a:cubicBezTo>
                  <a:cubicBezTo>
                    <a:pt x="813" y="536"/>
                    <a:pt x="813" y="150"/>
                    <a:pt x="544" y="33"/>
                  </a:cubicBezTo>
                  <a:cubicBezTo>
                    <a:pt x="496" y="10"/>
                    <a:pt x="447" y="0"/>
                    <a:pt x="40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
            <p:cNvSpPr/>
            <p:nvPr/>
          </p:nvSpPr>
          <p:spPr>
            <a:xfrm>
              <a:off x="4269025" y="3248875"/>
              <a:ext cx="20575" cy="16825"/>
            </a:xfrm>
            <a:custGeom>
              <a:rect b="b" l="l" r="r" t="t"/>
              <a:pathLst>
                <a:path extrusionOk="0" h="673" w="823">
                  <a:moveTo>
                    <a:pt x="421" y="0"/>
                  </a:moveTo>
                  <a:cubicBezTo>
                    <a:pt x="380" y="0"/>
                    <a:pt x="336" y="9"/>
                    <a:pt x="293" y="28"/>
                  </a:cubicBezTo>
                  <a:cubicBezTo>
                    <a:pt x="12" y="133"/>
                    <a:pt x="1" y="519"/>
                    <a:pt x="281" y="648"/>
                  </a:cubicBezTo>
                  <a:cubicBezTo>
                    <a:pt x="322" y="665"/>
                    <a:pt x="364" y="673"/>
                    <a:pt x="406" y="673"/>
                  </a:cubicBezTo>
                  <a:cubicBezTo>
                    <a:pt x="535" y="673"/>
                    <a:pt x="661" y="596"/>
                    <a:pt x="714" y="472"/>
                  </a:cubicBezTo>
                  <a:cubicBezTo>
                    <a:pt x="822" y="236"/>
                    <a:pt x="642" y="0"/>
                    <a:pt x="42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
            <p:cNvSpPr/>
            <p:nvPr/>
          </p:nvSpPr>
          <p:spPr>
            <a:xfrm>
              <a:off x="4270925" y="3164850"/>
              <a:ext cx="19775" cy="16850"/>
            </a:xfrm>
            <a:custGeom>
              <a:rect b="b" l="l" r="r" t="t"/>
              <a:pathLst>
                <a:path extrusionOk="0" h="674" w="791">
                  <a:moveTo>
                    <a:pt x="406" y="0"/>
                  </a:moveTo>
                  <a:cubicBezTo>
                    <a:pt x="282" y="0"/>
                    <a:pt x="158" y="68"/>
                    <a:pt x="100" y="206"/>
                  </a:cubicBezTo>
                  <a:cubicBezTo>
                    <a:pt x="0" y="436"/>
                    <a:pt x="181" y="674"/>
                    <a:pt x="411" y="674"/>
                  </a:cubicBezTo>
                  <a:cubicBezTo>
                    <a:pt x="450" y="674"/>
                    <a:pt x="492" y="667"/>
                    <a:pt x="533" y="651"/>
                  </a:cubicBezTo>
                  <a:cubicBezTo>
                    <a:pt x="709" y="581"/>
                    <a:pt x="790" y="382"/>
                    <a:pt x="720" y="206"/>
                  </a:cubicBezTo>
                  <a:cubicBezTo>
                    <a:pt x="661" y="70"/>
                    <a:pt x="533" y="0"/>
                    <a:pt x="40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
            <p:cNvSpPr/>
            <p:nvPr/>
          </p:nvSpPr>
          <p:spPr>
            <a:xfrm>
              <a:off x="4212725" y="3104375"/>
              <a:ext cx="19475" cy="16700"/>
            </a:xfrm>
            <a:custGeom>
              <a:rect b="b" l="l" r="r" t="t"/>
              <a:pathLst>
                <a:path extrusionOk="0" h="668" w="779">
                  <a:moveTo>
                    <a:pt x="401" y="0"/>
                  </a:moveTo>
                  <a:cubicBezTo>
                    <a:pt x="182" y="0"/>
                    <a:pt x="0" y="227"/>
                    <a:pt x="88" y="461"/>
                  </a:cubicBezTo>
                  <a:cubicBezTo>
                    <a:pt x="142" y="597"/>
                    <a:pt x="269" y="667"/>
                    <a:pt x="398" y="667"/>
                  </a:cubicBezTo>
                  <a:cubicBezTo>
                    <a:pt x="524" y="667"/>
                    <a:pt x="651" y="600"/>
                    <a:pt x="708" y="461"/>
                  </a:cubicBezTo>
                  <a:cubicBezTo>
                    <a:pt x="779" y="297"/>
                    <a:pt x="708" y="98"/>
                    <a:pt x="533" y="28"/>
                  </a:cubicBezTo>
                  <a:cubicBezTo>
                    <a:pt x="489" y="9"/>
                    <a:pt x="444" y="0"/>
                    <a:pt x="40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
            <p:cNvSpPr/>
            <p:nvPr/>
          </p:nvSpPr>
          <p:spPr>
            <a:xfrm>
              <a:off x="4128350" y="3102425"/>
              <a:ext cx="20350" cy="16825"/>
            </a:xfrm>
            <a:custGeom>
              <a:rect b="b" l="l" r="r" t="t"/>
              <a:pathLst>
                <a:path extrusionOk="0" h="673" w="814">
                  <a:moveTo>
                    <a:pt x="403" y="1"/>
                  </a:moveTo>
                  <a:cubicBezTo>
                    <a:pt x="362" y="1"/>
                    <a:pt x="321" y="8"/>
                    <a:pt x="281" y="24"/>
                  </a:cubicBezTo>
                  <a:cubicBezTo>
                    <a:pt x="0" y="141"/>
                    <a:pt x="0" y="527"/>
                    <a:pt x="270" y="644"/>
                  </a:cubicBezTo>
                  <a:cubicBezTo>
                    <a:pt x="316" y="664"/>
                    <a:pt x="362" y="672"/>
                    <a:pt x="407" y="672"/>
                  </a:cubicBezTo>
                  <a:cubicBezTo>
                    <a:pt x="633" y="672"/>
                    <a:pt x="814" y="448"/>
                    <a:pt x="726" y="223"/>
                  </a:cubicBezTo>
                  <a:cubicBezTo>
                    <a:pt x="672" y="88"/>
                    <a:pt x="540" y="1"/>
                    <a:pt x="40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
            <p:cNvSpPr/>
            <p:nvPr/>
          </p:nvSpPr>
          <p:spPr>
            <a:xfrm>
              <a:off x="4068100" y="3160725"/>
              <a:ext cx="22300" cy="16975"/>
            </a:xfrm>
            <a:custGeom>
              <a:rect b="b" l="l" r="r" t="t"/>
              <a:pathLst>
                <a:path extrusionOk="0" h="679" w="892">
                  <a:moveTo>
                    <a:pt x="374" y="0"/>
                  </a:moveTo>
                  <a:cubicBezTo>
                    <a:pt x="243" y="0"/>
                    <a:pt x="122" y="79"/>
                    <a:pt x="71" y="208"/>
                  </a:cubicBezTo>
                  <a:cubicBezTo>
                    <a:pt x="0" y="371"/>
                    <a:pt x="71" y="570"/>
                    <a:pt x="246" y="640"/>
                  </a:cubicBezTo>
                  <a:cubicBezTo>
                    <a:pt x="300" y="667"/>
                    <a:pt x="352" y="678"/>
                    <a:pt x="400" y="678"/>
                  </a:cubicBezTo>
                  <a:cubicBezTo>
                    <a:pt x="720" y="678"/>
                    <a:pt x="891" y="174"/>
                    <a:pt x="515" y="32"/>
                  </a:cubicBezTo>
                  <a:cubicBezTo>
                    <a:pt x="469" y="10"/>
                    <a:pt x="421" y="0"/>
                    <a:pt x="37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
            <p:cNvSpPr/>
            <p:nvPr/>
          </p:nvSpPr>
          <p:spPr>
            <a:xfrm>
              <a:off x="4066050" y="3244600"/>
              <a:ext cx="19775" cy="16850"/>
            </a:xfrm>
            <a:custGeom>
              <a:rect b="b" l="l" r="r" t="t"/>
              <a:pathLst>
                <a:path extrusionOk="0" h="674" w="791">
                  <a:moveTo>
                    <a:pt x="388" y="0"/>
                  </a:moveTo>
                  <a:cubicBezTo>
                    <a:pt x="349" y="0"/>
                    <a:pt x="309" y="8"/>
                    <a:pt x="270" y="23"/>
                  </a:cubicBezTo>
                  <a:cubicBezTo>
                    <a:pt x="94" y="93"/>
                    <a:pt x="1" y="292"/>
                    <a:pt x="82" y="468"/>
                  </a:cubicBezTo>
                  <a:cubicBezTo>
                    <a:pt x="136" y="604"/>
                    <a:pt x="261" y="674"/>
                    <a:pt x="386" y="674"/>
                  </a:cubicBezTo>
                  <a:cubicBezTo>
                    <a:pt x="509" y="674"/>
                    <a:pt x="633" y="607"/>
                    <a:pt x="691" y="468"/>
                  </a:cubicBezTo>
                  <a:cubicBezTo>
                    <a:pt x="791" y="238"/>
                    <a:pt x="610" y="0"/>
                    <a:pt x="38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
            <p:cNvSpPr/>
            <p:nvPr/>
          </p:nvSpPr>
          <p:spPr>
            <a:xfrm>
              <a:off x="4075125" y="3305350"/>
              <a:ext cx="7025" cy="5625"/>
            </a:xfrm>
            <a:custGeom>
              <a:rect b="b" l="l" r="r" t="t"/>
              <a:pathLst>
                <a:path extrusionOk="0" h="225" w="281">
                  <a:moveTo>
                    <a:pt x="163" y="0"/>
                  </a:moveTo>
                  <a:cubicBezTo>
                    <a:pt x="135" y="0"/>
                    <a:pt x="106" y="9"/>
                    <a:pt x="82" y="26"/>
                  </a:cubicBezTo>
                  <a:cubicBezTo>
                    <a:pt x="1" y="108"/>
                    <a:pt x="73" y="224"/>
                    <a:pt x="159" y="224"/>
                  </a:cubicBezTo>
                  <a:cubicBezTo>
                    <a:pt x="184" y="224"/>
                    <a:pt x="210" y="214"/>
                    <a:pt x="234" y="190"/>
                  </a:cubicBezTo>
                  <a:cubicBezTo>
                    <a:pt x="281" y="143"/>
                    <a:pt x="281" y="73"/>
                    <a:pt x="234" y="26"/>
                  </a:cubicBezTo>
                  <a:cubicBezTo>
                    <a:pt x="217" y="9"/>
                    <a:pt x="190" y="0"/>
                    <a:pt x="16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
            <p:cNvSpPr/>
            <p:nvPr/>
          </p:nvSpPr>
          <p:spPr>
            <a:xfrm>
              <a:off x="4172800" y="3347425"/>
              <a:ext cx="6750" cy="5675"/>
            </a:xfrm>
            <a:custGeom>
              <a:rect b="b" l="l" r="r" t="t"/>
              <a:pathLst>
                <a:path extrusionOk="0" h="227" w="270">
                  <a:moveTo>
                    <a:pt x="112" y="1"/>
                  </a:moveTo>
                  <a:cubicBezTo>
                    <a:pt x="53" y="1"/>
                    <a:pt x="1" y="48"/>
                    <a:pt x="1" y="110"/>
                  </a:cubicBezTo>
                  <a:cubicBezTo>
                    <a:pt x="1" y="180"/>
                    <a:pt x="48" y="227"/>
                    <a:pt x="106" y="227"/>
                  </a:cubicBezTo>
                  <a:cubicBezTo>
                    <a:pt x="211" y="227"/>
                    <a:pt x="270" y="110"/>
                    <a:pt x="200" y="40"/>
                  </a:cubicBezTo>
                  <a:cubicBezTo>
                    <a:pt x="172" y="13"/>
                    <a:pt x="141" y="1"/>
                    <a:pt x="11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
            <p:cNvSpPr/>
            <p:nvPr/>
          </p:nvSpPr>
          <p:spPr>
            <a:xfrm>
              <a:off x="4270775" y="3309250"/>
              <a:ext cx="7050" cy="5625"/>
            </a:xfrm>
            <a:custGeom>
              <a:rect b="b" l="l" r="r" t="t"/>
              <a:pathLst>
                <a:path extrusionOk="0" h="225" w="282">
                  <a:moveTo>
                    <a:pt x="118" y="0"/>
                  </a:moveTo>
                  <a:cubicBezTo>
                    <a:pt x="91" y="0"/>
                    <a:pt x="63" y="10"/>
                    <a:pt x="36" y="34"/>
                  </a:cubicBezTo>
                  <a:cubicBezTo>
                    <a:pt x="1" y="81"/>
                    <a:pt x="1" y="151"/>
                    <a:pt x="36" y="198"/>
                  </a:cubicBezTo>
                  <a:cubicBezTo>
                    <a:pt x="59" y="216"/>
                    <a:pt x="89" y="224"/>
                    <a:pt x="118" y="224"/>
                  </a:cubicBezTo>
                  <a:cubicBezTo>
                    <a:pt x="147" y="224"/>
                    <a:pt x="176" y="216"/>
                    <a:pt x="200" y="198"/>
                  </a:cubicBezTo>
                  <a:cubicBezTo>
                    <a:pt x="281" y="117"/>
                    <a:pt x="209" y="0"/>
                    <a:pt x="11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
            <p:cNvSpPr/>
            <p:nvPr/>
          </p:nvSpPr>
          <p:spPr>
            <a:xfrm>
              <a:off x="4313200" y="3213025"/>
              <a:ext cx="6750" cy="5850"/>
            </a:xfrm>
            <a:custGeom>
              <a:rect b="b" l="l" r="r" t="t"/>
              <a:pathLst>
                <a:path extrusionOk="0" h="234" w="270">
                  <a:moveTo>
                    <a:pt x="121" y="1"/>
                  </a:moveTo>
                  <a:cubicBezTo>
                    <a:pt x="65" y="1"/>
                    <a:pt x="12" y="45"/>
                    <a:pt x="12" y="116"/>
                  </a:cubicBezTo>
                  <a:cubicBezTo>
                    <a:pt x="0" y="175"/>
                    <a:pt x="59" y="221"/>
                    <a:pt x="117" y="233"/>
                  </a:cubicBezTo>
                  <a:cubicBezTo>
                    <a:pt x="211" y="233"/>
                    <a:pt x="269" y="116"/>
                    <a:pt x="199" y="34"/>
                  </a:cubicBezTo>
                  <a:cubicBezTo>
                    <a:pt x="176" y="11"/>
                    <a:pt x="148" y="1"/>
                    <a:pt x="12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
            <p:cNvSpPr/>
            <p:nvPr/>
          </p:nvSpPr>
          <p:spPr>
            <a:xfrm>
              <a:off x="4274575" y="3115325"/>
              <a:ext cx="7275" cy="5625"/>
            </a:xfrm>
            <a:custGeom>
              <a:rect b="b" l="l" r="r" t="t"/>
              <a:pathLst>
                <a:path extrusionOk="0" h="225" w="291">
                  <a:moveTo>
                    <a:pt x="125" y="1"/>
                  </a:moveTo>
                  <a:cubicBezTo>
                    <a:pt x="99" y="1"/>
                    <a:pt x="72" y="11"/>
                    <a:pt x="48" y="35"/>
                  </a:cubicBezTo>
                  <a:cubicBezTo>
                    <a:pt x="1" y="82"/>
                    <a:pt x="1" y="152"/>
                    <a:pt x="48" y="199"/>
                  </a:cubicBezTo>
                  <a:cubicBezTo>
                    <a:pt x="71" y="216"/>
                    <a:pt x="100" y="225"/>
                    <a:pt x="130" y="225"/>
                  </a:cubicBezTo>
                  <a:cubicBezTo>
                    <a:pt x="159" y="225"/>
                    <a:pt x="188" y="216"/>
                    <a:pt x="212" y="199"/>
                  </a:cubicBezTo>
                  <a:lnTo>
                    <a:pt x="200" y="199"/>
                  </a:lnTo>
                  <a:cubicBezTo>
                    <a:pt x="290" y="117"/>
                    <a:pt x="213" y="1"/>
                    <a:pt x="12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
            <p:cNvSpPr/>
            <p:nvPr/>
          </p:nvSpPr>
          <p:spPr>
            <a:xfrm>
              <a:off x="4178225" y="3073050"/>
              <a:ext cx="6000" cy="5500"/>
            </a:xfrm>
            <a:custGeom>
              <a:rect b="b" l="l" r="r" t="t"/>
              <a:pathLst>
                <a:path extrusionOk="0" h="220" w="240">
                  <a:moveTo>
                    <a:pt x="122" y="0"/>
                  </a:moveTo>
                  <a:cubicBezTo>
                    <a:pt x="62" y="0"/>
                    <a:pt x="0" y="41"/>
                    <a:pt x="6" y="123"/>
                  </a:cubicBezTo>
                  <a:cubicBezTo>
                    <a:pt x="18" y="187"/>
                    <a:pt x="70" y="220"/>
                    <a:pt x="122" y="220"/>
                  </a:cubicBezTo>
                  <a:cubicBezTo>
                    <a:pt x="173" y="220"/>
                    <a:pt x="222" y="187"/>
                    <a:pt x="228" y="123"/>
                  </a:cubicBezTo>
                  <a:cubicBezTo>
                    <a:pt x="240" y="41"/>
                    <a:pt x="181" y="0"/>
                    <a:pt x="122"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
            <p:cNvSpPr/>
            <p:nvPr/>
          </p:nvSpPr>
          <p:spPr>
            <a:xfrm>
              <a:off x="4079800" y="3111250"/>
              <a:ext cx="7325" cy="5600"/>
            </a:xfrm>
            <a:custGeom>
              <a:rect b="b" l="l" r="r" t="t"/>
              <a:pathLst>
                <a:path extrusionOk="0" h="224" w="293">
                  <a:moveTo>
                    <a:pt x="124" y="0"/>
                  </a:moveTo>
                  <a:cubicBezTo>
                    <a:pt x="97" y="0"/>
                    <a:pt x="69" y="12"/>
                    <a:pt x="47" y="34"/>
                  </a:cubicBezTo>
                  <a:cubicBezTo>
                    <a:pt x="0" y="69"/>
                    <a:pt x="0" y="139"/>
                    <a:pt x="47" y="186"/>
                  </a:cubicBezTo>
                  <a:cubicBezTo>
                    <a:pt x="63" y="213"/>
                    <a:pt x="86" y="224"/>
                    <a:pt x="110" y="224"/>
                  </a:cubicBezTo>
                  <a:cubicBezTo>
                    <a:pt x="192" y="224"/>
                    <a:pt x="292" y="100"/>
                    <a:pt x="211" y="46"/>
                  </a:cubicBezTo>
                  <a:cubicBezTo>
                    <a:pt x="186" y="15"/>
                    <a:pt x="155" y="0"/>
                    <a:pt x="12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
            <p:cNvSpPr/>
            <p:nvPr/>
          </p:nvSpPr>
          <p:spPr>
            <a:xfrm>
              <a:off x="4037975" y="3207425"/>
              <a:ext cx="6450" cy="5775"/>
            </a:xfrm>
            <a:custGeom>
              <a:rect b="b" l="l" r="r" t="t"/>
              <a:pathLst>
                <a:path extrusionOk="0" h="231" w="258">
                  <a:moveTo>
                    <a:pt x="106" y="1"/>
                  </a:moveTo>
                  <a:cubicBezTo>
                    <a:pt x="47" y="1"/>
                    <a:pt x="0" y="48"/>
                    <a:pt x="0" y="118"/>
                  </a:cubicBezTo>
                  <a:cubicBezTo>
                    <a:pt x="0" y="183"/>
                    <a:pt x="57" y="231"/>
                    <a:pt x="114" y="231"/>
                  </a:cubicBezTo>
                  <a:cubicBezTo>
                    <a:pt x="140" y="231"/>
                    <a:pt x="166" y="221"/>
                    <a:pt x="188" y="200"/>
                  </a:cubicBezTo>
                  <a:cubicBezTo>
                    <a:pt x="258" y="130"/>
                    <a:pt x="211" y="1"/>
                    <a:pt x="10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
            <p:cNvSpPr/>
            <p:nvPr/>
          </p:nvSpPr>
          <p:spPr>
            <a:xfrm>
              <a:off x="4105250" y="3358350"/>
              <a:ext cx="13475" cy="11225"/>
            </a:xfrm>
            <a:custGeom>
              <a:rect b="b" l="l" r="r" t="t"/>
              <a:pathLst>
                <a:path extrusionOk="0" h="449" w="539">
                  <a:moveTo>
                    <a:pt x="267" y="1"/>
                  </a:moveTo>
                  <a:cubicBezTo>
                    <a:pt x="182" y="1"/>
                    <a:pt x="104" y="53"/>
                    <a:pt x="70" y="129"/>
                  </a:cubicBezTo>
                  <a:cubicBezTo>
                    <a:pt x="1" y="289"/>
                    <a:pt x="118" y="449"/>
                    <a:pt x="270" y="449"/>
                  </a:cubicBezTo>
                  <a:cubicBezTo>
                    <a:pt x="296" y="449"/>
                    <a:pt x="324" y="444"/>
                    <a:pt x="351" y="433"/>
                  </a:cubicBezTo>
                  <a:cubicBezTo>
                    <a:pt x="538" y="352"/>
                    <a:pt x="538" y="94"/>
                    <a:pt x="363" y="24"/>
                  </a:cubicBezTo>
                  <a:cubicBezTo>
                    <a:pt x="331" y="8"/>
                    <a:pt x="298" y="1"/>
                    <a:pt x="26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
            <p:cNvSpPr/>
            <p:nvPr/>
          </p:nvSpPr>
          <p:spPr>
            <a:xfrm>
              <a:off x="4232050" y="3361175"/>
              <a:ext cx="13025" cy="11050"/>
            </a:xfrm>
            <a:custGeom>
              <a:rect b="b" l="l" r="r" t="t"/>
              <a:pathLst>
                <a:path extrusionOk="0" h="442" w="521">
                  <a:moveTo>
                    <a:pt x="273" y="1"/>
                  </a:moveTo>
                  <a:cubicBezTo>
                    <a:pt x="139" y="1"/>
                    <a:pt x="0" y="125"/>
                    <a:pt x="52" y="297"/>
                  </a:cubicBezTo>
                  <a:cubicBezTo>
                    <a:pt x="88" y="387"/>
                    <a:pt x="172" y="442"/>
                    <a:pt x="262" y="442"/>
                  </a:cubicBezTo>
                  <a:cubicBezTo>
                    <a:pt x="289" y="442"/>
                    <a:pt x="317" y="437"/>
                    <a:pt x="345" y="426"/>
                  </a:cubicBezTo>
                  <a:cubicBezTo>
                    <a:pt x="462" y="379"/>
                    <a:pt x="520" y="250"/>
                    <a:pt x="462" y="133"/>
                  </a:cubicBezTo>
                  <a:cubicBezTo>
                    <a:pt x="424" y="40"/>
                    <a:pt x="349" y="1"/>
                    <a:pt x="27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
            <p:cNvSpPr/>
            <p:nvPr/>
          </p:nvSpPr>
          <p:spPr>
            <a:xfrm>
              <a:off x="4322850" y="3273625"/>
              <a:ext cx="13725" cy="11200"/>
            </a:xfrm>
            <a:custGeom>
              <a:rect b="b" l="l" r="r" t="t"/>
              <a:pathLst>
                <a:path extrusionOk="0" h="448" w="549">
                  <a:moveTo>
                    <a:pt x="286" y="0"/>
                  </a:moveTo>
                  <a:cubicBezTo>
                    <a:pt x="258" y="0"/>
                    <a:pt x="228" y="7"/>
                    <a:pt x="199" y="20"/>
                  </a:cubicBezTo>
                  <a:cubicBezTo>
                    <a:pt x="12" y="90"/>
                    <a:pt x="0" y="348"/>
                    <a:pt x="188" y="430"/>
                  </a:cubicBezTo>
                  <a:cubicBezTo>
                    <a:pt x="218" y="442"/>
                    <a:pt x="249" y="448"/>
                    <a:pt x="279" y="448"/>
                  </a:cubicBezTo>
                  <a:cubicBezTo>
                    <a:pt x="366" y="448"/>
                    <a:pt x="445" y="400"/>
                    <a:pt x="480" y="313"/>
                  </a:cubicBezTo>
                  <a:cubicBezTo>
                    <a:pt x="548" y="157"/>
                    <a:pt x="429" y="0"/>
                    <a:pt x="28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
            <p:cNvSpPr/>
            <p:nvPr/>
          </p:nvSpPr>
          <p:spPr>
            <a:xfrm>
              <a:off x="4325775" y="3147725"/>
              <a:ext cx="13175" cy="11275"/>
            </a:xfrm>
            <a:custGeom>
              <a:rect b="b" l="l" r="r" t="t"/>
              <a:pathLst>
                <a:path extrusionOk="0" h="451" w="527">
                  <a:moveTo>
                    <a:pt x="267" y="1"/>
                  </a:moveTo>
                  <a:cubicBezTo>
                    <a:pt x="185" y="1"/>
                    <a:pt x="105" y="45"/>
                    <a:pt x="71" y="131"/>
                  </a:cubicBezTo>
                  <a:cubicBezTo>
                    <a:pt x="1" y="291"/>
                    <a:pt x="118" y="450"/>
                    <a:pt x="270" y="450"/>
                  </a:cubicBezTo>
                  <a:cubicBezTo>
                    <a:pt x="296" y="450"/>
                    <a:pt x="324" y="445"/>
                    <a:pt x="351" y="435"/>
                  </a:cubicBezTo>
                  <a:cubicBezTo>
                    <a:pt x="468" y="388"/>
                    <a:pt x="527" y="260"/>
                    <a:pt x="480" y="143"/>
                  </a:cubicBezTo>
                  <a:cubicBezTo>
                    <a:pt x="438" y="48"/>
                    <a:pt x="351" y="1"/>
                    <a:pt x="26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
            <p:cNvSpPr/>
            <p:nvPr/>
          </p:nvSpPr>
          <p:spPr>
            <a:xfrm>
              <a:off x="4238050" y="3056875"/>
              <a:ext cx="13175" cy="11100"/>
            </a:xfrm>
            <a:custGeom>
              <a:rect b="b" l="l" r="r" t="t"/>
              <a:pathLst>
                <a:path extrusionOk="0" h="444" w="527">
                  <a:moveTo>
                    <a:pt x="266" y="1"/>
                  </a:moveTo>
                  <a:cubicBezTo>
                    <a:pt x="118" y="1"/>
                    <a:pt x="0" y="147"/>
                    <a:pt x="58" y="302"/>
                  </a:cubicBezTo>
                  <a:cubicBezTo>
                    <a:pt x="94" y="397"/>
                    <a:pt x="181" y="444"/>
                    <a:pt x="268" y="444"/>
                  </a:cubicBezTo>
                  <a:cubicBezTo>
                    <a:pt x="353" y="444"/>
                    <a:pt x="439" y="400"/>
                    <a:pt x="479" y="314"/>
                  </a:cubicBezTo>
                  <a:cubicBezTo>
                    <a:pt x="526" y="197"/>
                    <a:pt x="468" y="68"/>
                    <a:pt x="362" y="21"/>
                  </a:cubicBezTo>
                  <a:cubicBezTo>
                    <a:pt x="330" y="7"/>
                    <a:pt x="297" y="1"/>
                    <a:pt x="26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
            <p:cNvSpPr/>
            <p:nvPr/>
          </p:nvSpPr>
          <p:spPr>
            <a:xfrm>
              <a:off x="4111375" y="3054325"/>
              <a:ext cx="13775" cy="11200"/>
            </a:xfrm>
            <a:custGeom>
              <a:rect b="b" l="l" r="r" t="t"/>
              <a:pathLst>
                <a:path extrusionOk="0" h="448" w="551">
                  <a:moveTo>
                    <a:pt x="286" y="0"/>
                  </a:moveTo>
                  <a:cubicBezTo>
                    <a:pt x="257" y="0"/>
                    <a:pt x="227" y="6"/>
                    <a:pt x="200" y="18"/>
                  </a:cubicBezTo>
                  <a:cubicBezTo>
                    <a:pt x="13" y="88"/>
                    <a:pt x="1" y="346"/>
                    <a:pt x="188" y="427"/>
                  </a:cubicBezTo>
                  <a:cubicBezTo>
                    <a:pt x="219" y="441"/>
                    <a:pt x="250" y="447"/>
                    <a:pt x="280" y="447"/>
                  </a:cubicBezTo>
                  <a:cubicBezTo>
                    <a:pt x="430" y="447"/>
                    <a:pt x="551" y="291"/>
                    <a:pt x="492" y="135"/>
                  </a:cubicBezTo>
                  <a:cubicBezTo>
                    <a:pt x="458" y="48"/>
                    <a:pt x="371" y="0"/>
                    <a:pt x="28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
            <p:cNvSpPr/>
            <p:nvPr/>
          </p:nvSpPr>
          <p:spPr>
            <a:xfrm>
              <a:off x="4020425" y="3141475"/>
              <a:ext cx="13475" cy="11075"/>
            </a:xfrm>
            <a:custGeom>
              <a:rect b="b" l="l" r="r" t="t"/>
              <a:pathLst>
                <a:path extrusionOk="0" h="443" w="539">
                  <a:moveTo>
                    <a:pt x="272" y="0"/>
                  </a:moveTo>
                  <a:cubicBezTo>
                    <a:pt x="185" y="0"/>
                    <a:pt x="105" y="49"/>
                    <a:pt x="71" y="135"/>
                  </a:cubicBezTo>
                  <a:cubicBezTo>
                    <a:pt x="1" y="285"/>
                    <a:pt x="118" y="443"/>
                    <a:pt x="270" y="443"/>
                  </a:cubicBezTo>
                  <a:cubicBezTo>
                    <a:pt x="296" y="443"/>
                    <a:pt x="324" y="438"/>
                    <a:pt x="351" y="428"/>
                  </a:cubicBezTo>
                  <a:cubicBezTo>
                    <a:pt x="539" y="358"/>
                    <a:pt x="539" y="100"/>
                    <a:pt x="363" y="18"/>
                  </a:cubicBezTo>
                  <a:cubicBezTo>
                    <a:pt x="333" y="6"/>
                    <a:pt x="302" y="0"/>
                    <a:pt x="272"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
            <p:cNvSpPr/>
            <p:nvPr/>
          </p:nvSpPr>
          <p:spPr>
            <a:xfrm>
              <a:off x="4015875" y="3267275"/>
              <a:ext cx="15100" cy="11625"/>
            </a:xfrm>
            <a:custGeom>
              <a:rect b="b" l="l" r="r" t="t"/>
              <a:pathLst>
                <a:path extrusionOk="0" h="465" w="604">
                  <a:moveTo>
                    <a:pt x="347" y="1"/>
                  </a:moveTo>
                  <a:cubicBezTo>
                    <a:pt x="320" y="1"/>
                    <a:pt x="292" y="6"/>
                    <a:pt x="264" y="17"/>
                  </a:cubicBezTo>
                  <a:lnTo>
                    <a:pt x="264" y="29"/>
                  </a:lnTo>
                  <a:cubicBezTo>
                    <a:pt x="0" y="110"/>
                    <a:pt x="98" y="465"/>
                    <a:pt x="320" y="465"/>
                  </a:cubicBezTo>
                  <a:cubicBezTo>
                    <a:pt x="353" y="465"/>
                    <a:pt x="390" y="457"/>
                    <a:pt x="428" y="438"/>
                  </a:cubicBezTo>
                  <a:cubicBezTo>
                    <a:pt x="545" y="391"/>
                    <a:pt x="604" y="263"/>
                    <a:pt x="557" y="146"/>
                  </a:cubicBezTo>
                  <a:cubicBezTo>
                    <a:pt x="521" y="56"/>
                    <a:pt x="437" y="1"/>
                    <a:pt x="34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
            <p:cNvSpPr/>
            <p:nvPr/>
          </p:nvSpPr>
          <p:spPr>
            <a:xfrm>
              <a:off x="4036225" y="3343150"/>
              <a:ext cx="6150" cy="5650"/>
            </a:xfrm>
            <a:custGeom>
              <a:rect b="b" l="l" r="r" t="t"/>
              <a:pathLst>
                <a:path extrusionOk="0" h="226" w="246">
                  <a:moveTo>
                    <a:pt x="127" y="0"/>
                  </a:moveTo>
                  <a:cubicBezTo>
                    <a:pt x="100" y="0"/>
                    <a:pt x="70" y="12"/>
                    <a:pt x="47" y="35"/>
                  </a:cubicBezTo>
                  <a:cubicBezTo>
                    <a:pt x="0" y="82"/>
                    <a:pt x="0" y="152"/>
                    <a:pt x="47" y="199"/>
                  </a:cubicBezTo>
                  <a:cubicBezTo>
                    <a:pt x="70" y="217"/>
                    <a:pt x="100" y="225"/>
                    <a:pt x="127" y="225"/>
                  </a:cubicBezTo>
                  <a:cubicBezTo>
                    <a:pt x="155" y="225"/>
                    <a:pt x="182" y="217"/>
                    <a:pt x="199" y="199"/>
                  </a:cubicBezTo>
                  <a:cubicBezTo>
                    <a:pt x="246" y="152"/>
                    <a:pt x="246" y="82"/>
                    <a:pt x="199" y="35"/>
                  </a:cubicBezTo>
                  <a:cubicBezTo>
                    <a:pt x="182" y="12"/>
                    <a:pt x="155" y="0"/>
                    <a:pt x="12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
            <p:cNvSpPr/>
            <p:nvPr/>
          </p:nvSpPr>
          <p:spPr>
            <a:xfrm>
              <a:off x="4171625" y="3402275"/>
              <a:ext cx="6750" cy="5825"/>
            </a:xfrm>
            <a:custGeom>
              <a:rect b="b" l="l" r="r" t="t"/>
              <a:pathLst>
                <a:path extrusionOk="0" h="233" w="270">
                  <a:moveTo>
                    <a:pt x="119" y="0"/>
                  </a:moveTo>
                  <a:cubicBezTo>
                    <a:pt x="59" y="0"/>
                    <a:pt x="1" y="45"/>
                    <a:pt x="1" y="115"/>
                  </a:cubicBezTo>
                  <a:cubicBezTo>
                    <a:pt x="1" y="174"/>
                    <a:pt x="48" y="221"/>
                    <a:pt x="118" y="232"/>
                  </a:cubicBezTo>
                  <a:cubicBezTo>
                    <a:pt x="212" y="232"/>
                    <a:pt x="270" y="104"/>
                    <a:pt x="200" y="34"/>
                  </a:cubicBezTo>
                  <a:cubicBezTo>
                    <a:pt x="177" y="11"/>
                    <a:pt x="148" y="0"/>
                    <a:pt x="11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
            <p:cNvSpPr/>
            <p:nvPr/>
          </p:nvSpPr>
          <p:spPr>
            <a:xfrm>
              <a:off x="4307925" y="3349050"/>
              <a:ext cx="7325" cy="5175"/>
            </a:xfrm>
            <a:custGeom>
              <a:rect b="b" l="l" r="r" t="t"/>
              <a:pathLst>
                <a:path extrusionOk="0" h="207" w="293">
                  <a:moveTo>
                    <a:pt x="186" y="1"/>
                  </a:moveTo>
                  <a:cubicBezTo>
                    <a:pt x="103" y="1"/>
                    <a:pt x="0" y="121"/>
                    <a:pt x="83" y="185"/>
                  </a:cubicBezTo>
                  <a:cubicBezTo>
                    <a:pt x="102" y="200"/>
                    <a:pt x="124" y="207"/>
                    <a:pt x="144" y="207"/>
                  </a:cubicBezTo>
                  <a:cubicBezTo>
                    <a:pt x="222" y="207"/>
                    <a:pt x="293" y="116"/>
                    <a:pt x="246" y="33"/>
                  </a:cubicBezTo>
                  <a:cubicBezTo>
                    <a:pt x="231" y="10"/>
                    <a:pt x="209" y="1"/>
                    <a:pt x="18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
            <p:cNvSpPr/>
            <p:nvPr/>
          </p:nvSpPr>
          <p:spPr>
            <a:xfrm>
              <a:off x="4368475" y="3214200"/>
              <a:ext cx="6450" cy="5825"/>
            </a:xfrm>
            <a:custGeom>
              <a:rect b="b" l="l" r="r" t="t"/>
              <a:pathLst>
                <a:path extrusionOk="0" h="233" w="258">
                  <a:moveTo>
                    <a:pt x="110" y="1"/>
                  </a:moveTo>
                  <a:cubicBezTo>
                    <a:pt x="53" y="1"/>
                    <a:pt x="0" y="45"/>
                    <a:pt x="0" y="116"/>
                  </a:cubicBezTo>
                  <a:cubicBezTo>
                    <a:pt x="0" y="174"/>
                    <a:pt x="47" y="221"/>
                    <a:pt x="106" y="233"/>
                  </a:cubicBezTo>
                  <a:cubicBezTo>
                    <a:pt x="211" y="233"/>
                    <a:pt x="258" y="104"/>
                    <a:pt x="188" y="34"/>
                  </a:cubicBezTo>
                  <a:cubicBezTo>
                    <a:pt x="165" y="11"/>
                    <a:pt x="137" y="1"/>
                    <a:pt x="11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
            <p:cNvSpPr/>
            <p:nvPr/>
          </p:nvSpPr>
          <p:spPr>
            <a:xfrm>
              <a:off x="4314650" y="3077325"/>
              <a:ext cx="5875" cy="5600"/>
            </a:xfrm>
            <a:custGeom>
              <a:rect b="b" l="l" r="r" t="t"/>
              <a:pathLst>
                <a:path extrusionOk="0" h="224" w="235">
                  <a:moveTo>
                    <a:pt x="115" y="1"/>
                  </a:moveTo>
                  <a:cubicBezTo>
                    <a:pt x="59" y="1"/>
                    <a:pt x="1" y="45"/>
                    <a:pt x="1" y="116"/>
                  </a:cubicBezTo>
                  <a:cubicBezTo>
                    <a:pt x="1" y="181"/>
                    <a:pt x="63" y="223"/>
                    <a:pt x="121" y="223"/>
                  </a:cubicBezTo>
                  <a:cubicBezTo>
                    <a:pt x="146" y="223"/>
                    <a:pt x="170" y="215"/>
                    <a:pt x="188" y="198"/>
                  </a:cubicBezTo>
                  <a:cubicBezTo>
                    <a:pt x="235" y="151"/>
                    <a:pt x="235" y="81"/>
                    <a:pt x="188" y="34"/>
                  </a:cubicBezTo>
                  <a:cubicBezTo>
                    <a:pt x="169" y="11"/>
                    <a:pt x="142" y="1"/>
                    <a:pt x="11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
            <p:cNvSpPr/>
            <p:nvPr/>
          </p:nvSpPr>
          <p:spPr>
            <a:xfrm>
              <a:off x="4178725" y="3018475"/>
              <a:ext cx="6400" cy="5550"/>
            </a:xfrm>
            <a:custGeom>
              <a:rect b="b" l="l" r="r" t="t"/>
              <a:pathLst>
                <a:path extrusionOk="0" h="222" w="256">
                  <a:moveTo>
                    <a:pt x="137" y="1"/>
                  </a:moveTo>
                  <a:cubicBezTo>
                    <a:pt x="41" y="1"/>
                    <a:pt x="1" y="121"/>
                    <a:pt x="68" y="188"/>
                  </a:cubicBezTo>
                  <a:cubicBezTo>
                    <a:pt x="91" y="211"/>
                    <a:pt x="119" y="222"/>
                    <a:pt x="146" y="222"/>
                  </a:cubicBezTo>
                  <a:cubicBezTo>
                    <a:pt x="202" y="222"/>
                    <a:pt x="255" y="177"/>
                    <a:pt x="255" y="107"/>
                  </a:cubicBezTo>
                  <a:cubicBezTo>
                    <a:pt x="255" y="48"/>
                    <a:pt x="208" y="1"/>
                    <a:pt x="150" y="1"/>
                  </a:cubicBezTo>
                  <a:cubicBezTo>
                    <a:pt x="145" y="1"/>
                    <a:pt x="141" y="1"/>
                    <a:pt x="13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
            <p:cNvSpPr/>
            <p:nvPr/>
          </p:nvSpPr>
          <p:spPr>
            <a:xfrm>
              <a:off x="4041775" y="3071725"/>
              <a:ext cx="7050" cy="5725"/>
            </a:xfrm>
            <a:custGeom>
              <a:rect b="b" l="l" r="r" t="t"/>
              <a:pathLst>
                <a:path extrusionOk="0" h="229" w="282">
                  <a:moveTo>
                    <a:pt x="129" y="1"/>
                  </a:moveTo>
                  <a:cubicBezTo>
                    <a:pt x="100" y="1"/>
                    <a:pt x="71" y="12"/>
                    <a:pt x="47" y="36"/>
                  </a:cubicBezTo>
                  <a:cubicBezTo>
                    <a:pt x="1" y="82"/>
                    <a:pt x="1" y="153"/>
                    <a:pt x="47" y="188"/>
                  </a:cubicBezTo>
                  <a:cubicBezTo>
                    <a:pt x="73" y="216"/>
                    <a:pt x="102" y="228"/>
                    <a:pt x="129" y="228"/>
                  </a:cubicBezTo>
                  <a:cubicBezTo>
                    <a:pt x="212" y="228"/>
                    <a:pt x="282" y="115"/>
                    <a:pt x="211" y="36"/>
                  </a:cubicBezTo>
                  <a:cubicBezTo>
                    <a:pt x="188" y="12"/>
                    <a:pt x="158" y="1"/>
                    <a:pt x="129"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
            <p:cNvSpPr/>
            <p:nvPr/>
          </p:nvSpPr>
          <p:spPr>
            <a:xfrm>
              <a:off x="3981625" y="3206525"/>
              <a:ext cx="8025" cy="5625"/>
            </a:xfrm>
            <a:custGeom>
              <a:rect b="b" l="l" r="r" t="t"/>
              <a:pathLst>
                <a:path extrusionOk="0" h="225" w="321">
                  <a:moveTo>
                    <a:pt x="140" y="0"/>
                  </a:moveTo>
                  <a:cubicBezTo>
                    <a:pt x="0" y="0"/>
                    <a:pt x="3" y="224"/>
                    <a:pt x="150" y="224"/>
                  </a:cubicBezTo>
                  <a:cubicBezTo>
                    <a:pt x="153" y="224"/>
                    <a:pt x="157" y="224"/>
                    <a:pt x="160" y="224"/>
                  </a:cubicBezTo>
                  <a:cubicBezTo>
                    <a:pt x="164" y="224"/>
                    <a:pt x="168" y="224"/>
                    <a:pt x="171" y="224"/>
                  </a:cubicBezTo>
                  <a:cubicBezTo>
                    <a:pt x="317" y="224"/>
                    <a:pt x="320" y="0"/>
                    <a:pt x="181" y="0"/>
                  </a:cubicBezTo>
                  <a:cubicBezTo>
                    <a:pt x="174" y="0"/>
                    <a:pt x="167" y="1"/>
                    <a:pt x="160" y="2"/>
                  </a:cubicBezTo>
                  <a:cubicBezTo>
                    <a:pt x="153" y="1"/>
                    <a:pt x="146" y="0"/>
                    <a:pt x="14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
            <p:cNvSpPr/>
            <p:nvPr/>
          </p:nvSpPr>
          <p:spPr>
            <a:xfrm>
              <a:off x="6443300" y="3861700"/>
              <a:ext cx="22550" cy="20275"/>
            </a:xfrm>
            <a:custGeom>
              <a:rect b="b" l="l" r="r" t="t"/>
              <a:pathLst>
                <a:path extrusionOk="0" h="811" w="902">
                  <a:moveTo>
                    <a:pt x="444" y="0"/>
                  </a:moveTo>
                  <a:cubicBezTo>
                    <a:pt x="344" y="0"/>
                    <a:pt x="243" y="39"/>
                    <a:pt x="164" y="118"/>
                  </a:cubicBezTo>
                  <a:cubicBezTo>
                    <a:pt x="1" y="270"/>
                    <a:pt x="1" y="527"/>
                    <a:pt x="153" y="691"/>
                  </a:cubicBezTo>
                  <a:cubicBezTo>
                    <a:pt x="232" y="770"/>
                    <a:pt x="339" y="811"/>
                    <a:pt x="447" y="811"/>
                  </a:cubicBezTo>
                  <a:cubicBezTo>
                    <a:pt x="547" y="811"/>
                    <a:pt x="647" y="776"/>
                    <a:pt x="726" y="703"/>
                  </a:cubicBezTo>
                  <a:cubicBezTo>
                    <a:pt x="890" y="539"/>
                    <a:pt x="901" y="281"/>
                    <a:pt x="738" y="129"/>
                  </a:cubicBezTo>
                  <a:cubicBezTo>
                    <a:pt x="659" y="44"/>
                    <a:pt x="552" y="0"/>
                    <a:pt x="44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
            <p:cNvSpPr/>
            <p:nvPr/>
          </p:nvSpPr>
          <p:spPr>
            <a:xfrm>
              <a:off x="6482200" y="3862575"/>
              <a:ext cx="22550" cy="20275"/>
            </a:xfrm>
            <a:custGeom>
              <a:rect b="b" l="l" r="r" t="t"/>
              <a:pathLst>
                <a:path extrusionOk="0" h="811" w="902">
                  <a:moveTo>
                    <a:pt x="447" y="1"/>
                  </a:moveTo>
                  <a:cubicBezTo>
                    <a:pt x="347" y="1"/>
                    <a:pt x="249" y="39"/>
                    <a:pt x="176" y="118"/>
                  </a:cubicBezTo>
                  <a:cubicBezTo>
                    <a:pt x="12" y="270"/>
                    <a:pt x="1" y="527"/>
                    <a:pt x="164" y="691"/>
                  </a:cubicBezTo>
                  <a:cubicBezTo>
                    <a:pt x="243" y="770"/>
                    <a:pt x="351" y="811"/>
                    <a:pt x="459" y="811"/>
                  </a:cubicBezTo>
                  <a:cubicBezTo>
                    <a:pt x="559" y="811"/>
                    <a:pt x="659" y="776"/>
                    <a:pt x="738" y="703"/>
                  </a:cubicBezTo>
                  <a:cubicBezTo>
                    <a:pt x="901" y="539"/>
                    <a:pt x="901" y="281"/>
                    <a:pt x="749" y="129"/>
                  </a:cubicBezTo>
                  <a:cubicBezTo>
                    <a:pt x="665" y="45"/>
                    <a:pt x="555" y="1"/>
                    <a:pt x="44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
            <p:cNvSpPr/>
            <p:nvPr/>
          </p:nvSpPr>
          <p:spPr>
            <a:xfrm>
              <a:off x="6484050" y="3823775"/>
              <a:ext cx="21575" cy="20275"/>
            </a:xfrm>
            <a:custGeom>
              <a:rect b="b" l="l" r="r" t="t"/>
              <a:pathLst>
                <a:path extrusionOk="0" h="811" w="863">
                  <a:moveTo>
                    <a:pt x="409" y="0"/>
                  </a:moveTo>
                  <a:cubicBezTo>
                    <a:pt x="205" y="0"/>
                    <a:pt x="9" y="153"/>
                    <a:pt x="9" y="394"/>
                  </a:cubicBezTo>
                  <a:cubicBezTo>
                    <a:pt x="0" y="644"/>
                    <a:pt x="202" y="810"/>
                    <a:pt x="413" y="810"/>
                  </a:cubicBezTo>
                  <a:cubicBezTo>
                    <a:pt x="509" y="810"/>
                    <a:pt x="607" y="776"/>
                    <a:pt x="687" y="699"/>
                  </a:cubicBezTo>
                  <a:cubicBezTo>
                    <a:pt x="851" y="547"/>
                    <a:pt x="863" y="289"/>
                    <a:pt x="699" y="125"/>
                  </a:cubicBezTo>
                  <a:cubicBezTo>
                    <a:pt x="616" y="39"/>
                    <a:pt x="512" y="0"/>
                    <a:pt x="40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
            <p:cNvSpPr/>
            <p:nvPr/>
          </p:nvSpPr>
          <p:spPr>
            <a:xfrm>
              <a:off x="6444175" y="3823025"/>
              <a:ext cx="22250" cy="20275"/>
            </a:xfrm>
            <a:custGeom>
              <a:rect b="b" l="l" r="r" t="t"/>
              <a:pathLst>
                <a:path extrusionOk="0" h="811" w="890">
                  <a:moveTo>
                    <a:pt x="444" y="0"/>
                  </a:moveTo>
                  <a:cubicBezTo>
                    <a:pt x="344" y="0"/>
                    <a:pt x="243" y="35"/>
                    <a:pt x="165" y="109"/>
                  </a:cubicBezTo>
                  <a:cubicBezTo>
                    <a:pt x="1" y="272"/>
                    <a:pt x="1" y="530"/>
                    <a:pt x="153" y="682"/>
                  </a:cubicBezTo>
                  <a:cubicBezTo>
                    <a:pt x="232" y="767"/>
                    <a:pt x="339" y="811"/>
                    <a:pt x="446" y="811"/>
                  </a:cubicBezTo>
                  <a:cubicBezTo>
                    <a:pt x="546" y="811"/>
                    <a:pt x="647" y="773"/>
                    <a:pt x="726" y="694"/>
                  </a:cubicBezTo>
                  <a:cubicBezTo>
                    <a:pt x="890" y="541"/>
                    <a:pt x="890" y="284"/>
                    <a:pt x="738" y="120"/>
                  </a:cubicBezTo>
                  <a:cubicBezTo>
                    <a:pt x="659" y="41"/>
                    <a:pt x="551" y="0"/>
                    <a:pt x="44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
            <p:cNvSpPr/>
            <p:nvPr/>
          </p:nvSpPr>
          <p:spPr>
            <a:xfrm>
              <a:off x="6438675" y="3892100"/>
              <a:ext cx="27175" cy="22275"/>
            </a:xfrm>
            <a:custGeom>
              <a:rect b="b" l="l" r="r" t="t"/>
              <a:pathLst>
                <a:path extrusionOk="0" h="891" w="1087">
                  <a:moveTo>
                    <a:pt x="541" y="1"/>
                  </a:moveTo>
                  <a:cubicBezTo>
                    <a:pt x="368" y="1"/>
                    <a:pt x="208" y="97"/>
                    <a:pt x="139" y="270"/>
                  </a:cubicBezTo>
                  <a:cubicBezTo>
                    <a:pt x="1" y="576"/>
                    <a:pt x="237" y="890"/>
                    <a:pt x="532" y="890"/>
                  </a:cubicBezTo>
                  <a:cubicBezTo>
                    <a:pt x="587" y="890"/>
                    <a:pt x="643" y="879"/>
                    <a:pt x="700" y="855"/>
                  </a:cubicBezTo>
                  <a:cubicBezTo>
                    <a:pt x="1075" y="715"/>
                    <a:pt x="1086" y="188"/>
                    <a:pt x="724" y="36"/>
                  </a:cubicBezTo>
                  <a:cubicBezTo>
                    <a:pt x="663" y="12"/>
                    <a:pt x="601" y="1"/>
                    <a:pt x="54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
            <p:cNvSpPr/>
            <p:nvPr/>
          </p:nvSpPr>
          <p:spPr>
            <a:xfrm>
              <a:off x="6481050" y="3892875"/>
              <a:ext cx="26925" cy="22350"/>
            </a:xfrm>
            <a:custGeom>
              <a:rect b="b" l="l" r="r" t="t"/>
              <a:pathLst>
                <a:path extrusionOk="0" h="894" w="1077">
                  <a:moveTo>
                    <a:pt x="530" y="0"/>
                  </a:moveTo>
                  <a:cubicBezTo>
                    <a:pt x="239" y="0"/>
                    <a:pt x="0" y="303"/>
                    <a:pt x="117" y="614"/>
                  </a:cubicBezTo>
                  <a:cubicBezTo>
                    <a:pt x="187" y="790"/>
                    <a:pt x="351" y="893"/>
                    <a:pt x="528" y="893"/>
                  </a:cubicBezTo>
                  <a:cubicBezTo>
                    <a:pt x="585" y="893"/>
                    <a:pt x="644" y="882"/>
                    <a:pt x="702" y="859"/>
                  </a:cubicBezTo>
                  <a:cubicBezTo>
                    <a:pt x="1064" y="719"/>
                    <a:pt x="1076" y="193"/>
                    <a:pt x="713" y="40"/>
                  </a:cubicBezTo>
                  <a:cubicBezTo>
                    <a:pt x="652" y="13"/>
                    <a:pt x="590" y="0"/>
                    <a:pt x="53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
            <p:cNvSpPr/>
            <p:nvPr/>
          </p:nvSpPr>
          <p:spPr>
            <a:xfrm>
              <a:off x="6511150" y="3863750"/>
              <a:ext cx="27175" cy="22275"/>
            </a:xfrm>
            <a:custGeom>
              <a:rect b="b" l="l" r="r" t="t"/>
              <a:pathLst>
                <a:path extrusionOk="0" h="891" w="1087">
                  <a:moveTo>
                    <a:pt x="555" y="1"/>
                  </a:moveTo>
                  <a:cubicBezTo>
                    <a:pt x="501" y="1"/>
                    <a:pt x="444" y="12"/>
                    <a:pt x="387" y="36"/>
                  </a:cubicBezTo>
                  <a:cubicBezTo>
                    <a:pt x="13" y="176"/>
                    <a:pt x="1" y="702"/>
                    <a:pt x="364" y="855"/>
                  </a:cubicBezTo>
                  <a:cubicBezTo>
                    <a:pt x="425" y="879"/>
                    <a:pt x="487" y="891"/>
                    <a:pt x="548" y="891"/>
                  </a:cubicBezTo>
                  <a:cubicBezTo>
                    <a:pt x="721" y="891"/>
                    <a:pt x="879" y="797"/>
                    <a:pt x="948" y="632"/>
                  </a:cubicBezTo>
                  <a:cubicBezTo>
                    <a:pt x="1087" y="317"/>
                    <a:pt x="850" y="1"/>
                    <a:pt x="55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
            <p:cNvSpPr/>
            <p:nvPr/>
          </p:nvSpPr>
          <p:spPr>
            <a:xfrm>
              <a:off x="6512075" y="3821750"/>
              <a:ext cx="26300" cy="22400"/>
            </a:xfrm>
            <a:custGeom>
              <a:rect b="b" l="l" r="r" t="t"/>
              <a:pathLst>
                <a:path extrusionOk="0" h="896" w="1052">
                  <a:moveTo>
                    <a:pt x="546" y="0"/>
                  </a:moveTo>
                  <a:cubicBezTo>
                    <a:pt x="383" y="0"/>
                    <a:pt x="219" y="88"/>
                    <a:pt x="139" y="265"/>
                  </a:cubicBezTo>
                  <a:cubicBezTo>
                    <a:pt x="1" y="572"/>
                    <a:pt x="239" y="896"/>
                    <a:pt x="543" y="896"/>
                  </a:cubicBezTo>
                  <a:cubicBezTo>
                    <a:pt x="598" y="896"/>
                    <a:pt x="655" y="885"/>
                    <a:pt x="713" y="862"/>
                  </a:cubicBezTo>
                  <a:cubicBezTo>
                    <a:pt x="935" y="780"/>
                    <a:pt x="1052" y="522"/>
                    <a:pt x="958" y="288"/>
                  </a:cubicBezTo>
                  <a:cubicBezTo>
                    <a:pt x="886" y="97"/>
                    <a:pt x="716" y="0"/>
                    <a:pt x="54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
            <p:cNvSpPr/>
            <p:nvPr/>
          </p:nvSpPr>
          <p:spPr>
            <a:xfrm>
              <a:off x="6483100" y="3791675"/>
              <a:ext cx="26325" cy="22275"/>
            </a:xfrm>
            <a:custGeom>
              <a:rect b="b" l="l" r="r" t="t"/>
              <a:pathLst>
                <a:path extrusionOk="0" h="891" w="1053">
                  <a:moveTo>
                    <a:pt x="530" y="0"/>
                  </a:moveTo>
                  <a:cubicBezTo>
                    <a:pt x="238" y="0"/>
                    <a:pt x="0" y="301"/>
                    <a:pt x="117" y="602"/>
                  </a:cubicBezTo>
                  <a:cubicBezTo>
                    <a:pt x="195" y="794"/>
                    <a:pt x="367" y="890"/>
                    <a:pt x="540" y="890"/>
                  </a:cubicBezTo>
                  <a:cubicBezTo>
                    <a:pt x="704" y="890"/>
                    <a:pt x="867" y="803"/>
                    <a:pt x="947" y="626"/>
                  </a:cubicBezTo>
                  <a:cubicBezTo>
                    <a:pt x="1053" y="392"/>
                    <a:pt x="947" y="134"/>
                    <a:pt x="713" y="41"/>
                  </a:cubicBezTo>
                  <a:cubicBezTo>
                    <a:pt x="652" y="13"/>
                    <a:pt x="590" y="0"/>
                    <a:pt x="53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
            <p:cNvSpPr/>
            <p:nvPr/>
          </p:nvSpPr>
          <p:spPr>
            <a:xfrm>
              <a:off x="6440950" y="3790850"/>
              <a:ext cx="26350" cy="22200"/>
            </a:xfrm>
            <a:custGeom>
              <a:rect b="b" l="l" r="r" t="t"/>
              <a:pathLst>
                <a:path extrusionOk="0" h="888" w="1054">
                  <a:moveTo>
                    <a:pt x="548" y="1"/>
                  </a:moveTo>
                  <a:cubicBezTo>
                    <a:pt x="381" y="1"/>
                    <a:pt x="212" y="91"/>
                    <a:pt x="130" y="273"/>
                  </a:cubicBezTo>
                  <a:cubicBezTo>
                    <a:pt x="0" y="572"/>
                    <a:pt x="236" y="888"/>
                    <a:pt x="540" y="888"/>
                  </a:cubicBezTo>
                  <a:cubicBezTo>
                    <a:pt x="593" y="888"/>
                    <a:pt x="648" y="878"/>
                    <a:pt x="703" y="857"/>
                  </a:cubicBezTo>
                  <a:cubicBezTo>
                    <a:pt x="937" y="776"/>
                    <a:pt x="1054" y="506"/>
                    <a:pt x="949" y="273"/>
                  </a:cubicBezTo>
                  <a:cubicBezTo>
                    <a:pt x="879" y="91"/>
                    <a:pt x="715" y="1"/>
                    <a:pt x="54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
            <p:cNvSpPr/>
            <p:nvPr/>
          </p:nvSpPr>
          <p:spPr>
            <a:xfrm>
              <a:off x="6410275" y="3819725"/>
              <a:ext cx="27200" cy="22275"/>
            </a:xfrm>
            <a:custGeom>
              <a:rect b="b" l="l" r="r" t="t"/>
              <a:pathLst>
                <a:path extrusionOk="0" h="891" w="1088">
                  <a:moveTo>
                    <a:pt x="542" y="1"/>
                  </a:moveTo>
                  <a:cubicBezTo>
                    <a:pt x="372" y="1"/>
                    <a:pt x="209" y="101"/>
                    <a:pt x="140" y="264"/>
                  </a:cubicBezTo>
                  <a:cubicBezTo>
                    <a:pt x="0" y="573"/>
                    <a:pt x="243" y="891"/>
                    <a:pt x="550" y="891"/>
                  </a:cubicBezTo>
                  <a:cubicBezTo>
                    <a:pt x="603" y="891"/>
                    <a:pt x="658" y="881"/>
                    <a:pt x="713" y="861"/>
                  </a:cubicBezTo>
                  <a:cubicBezTo>
                    <a:pt x="1076" y="720"/>
                    <a:pt x="1088" y="194"/>
                    <a:pt x="725" y="42"/>
                  </a:cubicBezTo>
                  <a:cubicBezTo>
                    <a:pt x="666" y="14"/>
                    <a:pt x="604" y="1"/>
                    <a:pt x="54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
            <p:cNvSpPr/>
            <p:nvPr/>
          </p:nvSpPr>
          <p:spPr>
            <a:xfrm>
              <a:off x="6410550" y="3861700"/>
              <a:ext cx="26050" cy="22450"/>
            </a:xfrm>
            <a:custGeom>
              <a:rect b="b" l="l" r="r" t="t"/>
              <a:pathLst>
                <a:path extrusionOk="0" h="898" w="1042">
                  <a:moveTo>
                    <a:pt x="508" y="1"/>
                  </a:moveTo>
                  <a:cubicBezTo>
                    <a:pt x="453" y="1"/>
                    <a:pt x="396" y="12"/>
                    <a:pt x="340" y="36"/>
                  </a:cubicBezTo>
                  <a:cubicBezTo>
                    <a:pt x="106" y="118"/>
                    <a:pt x="0" y="387"/>
                    <a:pt x="82" y="609"/>
                  </a:cubicBezTo>
                  <a:cubicBezTo>
                    <a:pt x="154" y="801"/>
                    <a:pt x="327" y="897"/>
                    <a:pt x="501" y="897"/>
                  </a:cubicBezTo>
                  <a:cubicBezTo>
                    <a:pt x="667" y="897"/>
                    <a:pt x="833" y="809"/>
                    <a:pt x="913" y="632"/>
                  </a:cubicBezTo>
                  <a:cubicBezTo>
                    <a:pt x="1041" y="317"/>
                    <a:pt x="803" y="1"/>
                    <a:pt x="50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
            <p:cNvSpPr/>
            <p:nvPr/>
          </p:nvSpPr>
          <p:spPr>
            <a:xfrm>
              <a:off x="6408800" y="3904325"/>
              <a:ext cx="12300" cy="11225"/>
            </a:xfrm>
            <a:custGeom>
              <a:rect b="b" l="l" r="r" t="t"/>
              <a:pathLst>
                <a:path extrusionOk="0" h="449" w="492">
                  <a:moveTo>
                    <a:pt x="244" y="1"/>
                  </a:moveTo>
                  <a:cubicBezTo>
                    <a:pt x="187" y="1"/>
                    <a:pt x="129" y="21"/>
                    <a:pt x="82" y="62"/>
                  </a:cubicBezTo>
                  <a:cubicBezTo>
                    <a:pt x="0" y="156"/>
                    <a:pt x="0" y="296"/>
                    <a:pt x="82" y="378"/>
                  </a:cubicBezTo>
                  <a:cubicBezTo>
                    <a:pt x="129" y="425"/>
                    <a:pt x="187" y="448"/>
                    <a:pt x="244" y="448"/>
                  </a:cubicBezTo>
                  <a:cubicBezTo>
                    <a:pt x="301" y="448"/>
                    <a:pt x="357" y="425"/>
                    <a:pt x="398" y="378"/>
                  </a:cubicBezTo>
                  <a:cubicBezTo>
                    <a:pt x="492" y="296"/>
                    <a:pt x="492" y="156"/>
                    <a:pt x="398" y="62"/>
                  </a:cubicBezTo>
                  <a:cubicBezTo>
                    <a:pt x="357" y="21"/>
                    <a:pt x="301" y="1"/>
                    <a:pt x="24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
            <p:cNvSpPr/>
            <p:nvPr/>
          </p:nvSpPr>
          <p:spPr>
            <a:xfrm>
              <a:off x="6467000" y="3929675"/>
              <a:ext cx="11425" cy="11050"/>
            </a:xfrm>
            <a:custGeom>
              <a:rect b="b" l="l" r="r" t="t"/>
              <a:pathLst>
                <a:path extrusionOk="0" h="442" w="457">
                  <a:moveTo>
                    <a:pt x="229" y="0"/>
                  </a:moveTo>
                  <a:cubicBezTo>
                    <a:pt x="118" y="0"/>
                    <a:pt x="6" y="73"/>
                    <a:pt x="0" y="218"/>
                  </a:cubicBezTo>
                  <a:cubicBezTo>
                    <a:pt x="0" y="347"/>
                    <a:pt x="94" y="440"/>
                    <a:pt x="223" y="440"/>
                  </a:cubicBezTo>
                  <a:cubicBezTo>
                    <a:pt x="229" y="441"/>
                    <a:pt x="236" y="441"/>
                    <a:pt x="242" y="441"/>
                  </a:cubicBezTo>
                  <a:cubicBezTo>
                    <a:pt x="361" y="441"/>
                    <a:pt x="445" y="341"/>
                    <a:pt x="457" y="230"/>
                  </a:cubicBezTo>
                  <a:cubicBezTo>
                    <a:pt x="457" y="76"/>
                    <a:pt x="343" y="0"/>
                    <a:pt x="22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
            <p:cNvSpPr/>
            <p:nvPr/>
          </p:nvSpPr>
          <p:spPr>
            <a:xfrm>
              <a:off x="6525500" y="3906675"/>
              <a:ext cx="13575" cy="10975"/>
            </a:xfrm>
            <a:custGeom>
              <a:rect b="b" l="l" r="r" t="t"/>
              <a:pathLst>
                <a:path extrusionOk="0" h="439" w="543">
                  <a:moveTo>
                    <a:pt x="244" y="0"/>
                  </a:moveTo>
                  <a:cubicBezTo>
                    <a:pt x="187" y="0"/>
                    <a:pt x="129" y="21"/>
                    <a:pt x="82" y="62"/>
                  </a:cubicBezTo>
                  <a:cubicBezTo>
                    <a:pt x="0" y="155"/>
                    <a:pt x="0" y="296"/>
                    <a:pt x="82" y="378"/>
                  </a:cubicBezTo>
                  <a:cubicBezTo>
                    <a:pt x="128" y="421"/>
                    <a:pt x="179" y="439"/>
                    <a:pt x="228" y="439"/>
                  </a:cubicBezTo>
                  <a:cubicBezTo>
                    <a:pt x="395" y="439"/>
                    <a:pt x="542" y="233"/>
                    <a:pt x="398" y="62"/>
                  </a:cubicBezTo>
                  <a:cubicBezTo>
                    <a:pt x="357" y="21"/>
                    <a:pt x="301" y="0"/>
                    <a:pt x="24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
            <p:cNvSpPr/>
            <p:nvPr/>
          </p:nvSpPr>
          <p:spPr>
            <a:xfrm>
              <a:off x="6549475" y="3848975"/>
              <a:ext cx="13175" cy="11300"/>
            </a:xfrm>
            <a:custGeom>
              <a:rect b="b" l="l" r="r" t="t"/>
              <a:pathLst>
                <a:path extrusionOk="0" h="452" w="527">
                  <a:moveTo>
                    <a:pt x="300" y="1"/>
                  </a:moveTo>
                  <a:cubicBezTo>
                    <a:pt x="245" y="1"/>
                    <a:pt x="189" y="21"/>
                    <a:pt x="141" y="65"/>
                  </a:cubicBezTo>
                  <a:cubicBezTo>
                    <a:pt x="0" y="205"/>
                    <a:pt x="94" y="451"/>
                    <a:pt x="293" y="451"/>
                  </a:cubicBezTo>
                  <a:cubicBezTo>
                    <a:pt x="422" y="451"/>
                    <a:pt x="527" y="358"/>
                    <a:pt x="527" y="229"/>
                  </a:cubicBezTo>
                  <a:cubicBezTo>
                    <a:pt x="527" y="93"/>
                    <a:pt x="418" y="1"/>
                    <a:pt x="30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
            <p:cNvSpPr/>
            <p:nvPr/>
          </p:nvSpPr>
          <p:spPr>
            <a:xfrm>
              <a:off x="6528425" y="3790425"/>
              <a:ext cx="11725" cy="11250"/>
            </a:xfrm>
            <a:custGeom>
              <a:rect b="b" l="l" r="r" t="t"/>
              <a:pathLst>
                <a:path extrusionOk="0" h="450" w="469">
                  <a:moveTo>
                    <a:pt x="217" y="0"/>
                  </a:moveTo>
                  <a:cubicBezTo>
                    <a:pt x="105" y="0"/>
                    <a:pt x="0" y="86"/>
                    <a:pt x="0" y="219"/>
                  </a:cubicBezTo>
                  <a:cubicBezTo>
                    <a:pt x="0" y="361"/>
                    <a:pt x="106" y="450"/>
                    <a:pt x="218" y="450"/>
                  </a:cubicBezTo>
                  <a:cubicBezTo>
                    <a:pt x="273" y="450"/>
                    <a:pt x="329" y="429"/>
                    <a:pt x="374" y="383"/>
                  </a:cubicBezTo>
                  <a:cubicBezTo>
                    <a:pt x="468" y="290"/>
                    <a:pt x="468" y="149"/>
                    <a:pt x="374" y="67"/>
                  </a:cubicBezTo>
                  <a:cubicBezTo>
                    <a:pt x="328" y="21"/>
                    <a:pt x="272" y="0"/>
                    <a:pt x="21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
            <p:cNvSpPr/>
            <p:nvPr/>
          </p:nvSpPr>
          <p:spPr>
            <a:xfrm>
              <a:off x="6468550" y="3765175"/>
              <a:ext cx="13100" cy="11075"/>
            </a:xfrm>
            <a:custGeom>
              <a:rect b="b" l="l" r="r" t="t"/>
              <a:pathLst>
                <a:path extrusionOk="0" h="443" w="524">
                  <a:moveTo>
                    <a:pt x="287" y="1"/>
                  </a:moveTo>
                  <a:cubicBezTo>
                    <a:pt x="97" y="1"/>
                    <a:pt x="0" y="238"/>
                    <a:pt x="137" y="375"/>
                  </a:cubicBezTo>
                  <a:cubicBezTo>
                    <a:pt x="183" y="422"/>
                    <a:pt x="241" y="442"/>
                    <a:pt x="298" y="442"/>
                  </a:cubicBezTo>
                  <a:cubicBezTo>
                    <a:pt x="413" y="442"/>
                    <a:pt x="523" y="356"/>
                    <a:pt x="523" y="223"/>
                  </a:cubicBezTo>
                  <a:cubicBezTo>
                    <a:pt x="523" y="106"/>
                    <a:pt x="430" y="1"/>
                    <a:pt x="301" y="1"/>
                  </a:cubicBezTo>
                  <a:cubicBezTo>
                    <a:pt x="296" y="1"/>
                    <a:pt x="292" y="1"/>
                    <a:pt x="28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
            <p:cNvSpPr/>
            <p:nvPr/>
          </p:nvSpPr>
          <p:spPr>
            <a:xfrm>
              <a:off x="6409675" y="3788000"/>
              <a:ext cx="14925" cy="11125"/>
            </a:xfrm>
            <a:custGeom>
              <a:rect b="b" l="l" r="r" t="t"/>
              <a:pathLst>
                <a:path extrusionOk="0" h="445" w="597">
                  <a:moveTo>
                    <a:pt x="303" y="0"/>
                  </a:moveTo>
                  <a:cubicBezTo>
                    <a:pt x="246" y="0"/>
                    <a:pt x="187" y="24"/>
                    <a:pt x="141" y="71"/>
                  </a:cubicBezTo>
                  <a:cubicBezTo>
                    <a:pt x="0" y="211"/>
                    <a:pt x="106" y="445"/>
                    <a:pt x="304" y="445"/>
                  </a:cubicBezTo>
                  <a:cubicBezTo>
                    <a:pt x="503" y="445"/>
                    <a:pt x="597" y="211"/>
                    <a:pt x="457" y="71"/>
                  </a:cubicBezTo>
                  <a:cubicBezTo>
                    <a:pt x="416" y="24"/>
                    <a:pt x="360" y="0"/>
                    <a:pt x="30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
            <p:cNvSpPr/>
            <p:nvPr/>
          </p:nvSpPr>
          <p:spPr>
            <a:xfrm>
              <a:off x="6384225" y="3845625"/>
              <a:ext cx="13175" cy="11350"/>
            </a:xfrm>
            <a:custGeom>
              <a:rect b="b" l="l" r="r" t="t"/>
              <a:pathLst>
                <a:path extrusionOk="0" h="454" w="527">
                  <a:moveTo>
                    <a:pt x="305" y="0"/>
                  </a:moveTo>
                  <a:cubicBezTo>
                    <a:pt x="106" y="0"/>
                    <a:pt x="0" y="234"/>
                    <a:pt x="141" y="386"/>
                  </a:cubicBezTo>
                  <a:cubicBezTo>
                    <a:pt x="187" y="433"/>
                    <a:pt x="245" y="453"/>
                    <a:pt x="302" y="453"/>
                  </a:cubicBezTo>
                  <a:cubicBezTo>
                    <a:pt x="417" y="453"/>
                    <a:pt x="527" y="367"/>
                    <a:pt x="527" y="234"/>
                  </a:cubicBezTo>
                  <a:cubicBezTo>
                    <a:pt x="527" y="105"/>
                    <a:pt x="433" y="0"/>
                    <a:pt x="30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
            <p:cNvSpPr/>
            <p:nvPr/>
          </p:nvSpPr>
          <p:spPr>
            <a:xfrm>
              <a:off x="6420500" y="3944900"/>
              <a:ext cx="19775" cy="16975"/>
            </a:xfrm>
            <a:custGeom>
              <a:rect b="b" l="l" r="r" t="t"/>
              <a:pathLst>
                <a:path extrusionOk="0" h="679" w="791">
                  <a:moveTo>
                    <a:pt x="384" y="1"/>
                  </a:moveTo>
                  <a:cubicBezTo>
                    <a:pt x="261" y="1"/>
                    <a:pt x="139" y="68"/>
                    <a:pt x="82" y="206"/>
                  </a:cubicBezTo>
                  <a:cubicBezTo>
                    <a:pt x="0" y="381"/>
                    <a:pt x="82" y="568"/>
                    <a:pt x="246" y="650"/>
                  </a:cubicBezTo>
                  <a:cubicBezTo>
                    <a:pt x="292" y="670"/>
                    <a:pt x="338" y="678"/>
                    <a:pt x="383" y="678"/>
                  </a:cubicBezTo>
                  <a:cubicBezTo>
                    <a:pt x="609" y="678"/>
                    <a:pt x="790" y="452"/>
                    <a:pt x="702" y="217"/>
                  </a:cubicBezTo>
                  <a:cubicBezTo>
                    <a:pt x="642" y="74"/>
                    <a:pt x="513" y="1"/>
                    <a:pt x="38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
            <p:cNvSpPr/>
            <p:nvPr/>
          </p:nvSpPr>
          <p:spPr>
            <a:xfrm>
              <a:off x="6504325" y="3946700"/>
              <a:ext cx="20300" cy="16850"/>
            </a:xfrm>
            <a:custGeom>
              <a:rect b="b" l="l" r="r" t="t"/>
              <a:pathLst>
                <a:path extrusionOk="0" h="674" w="812">
                  <a:moveTo>
                    <a:pt x="406" y="0"/>
                  </a:moveTo>
                  <a:cubicBezTo>
                    <a:pt x="180" y="0"/>
                    <a:pt x="1" y="227"/>
                    <a:pt x="98" y="461"/>
                  </a:cubicBezTo>
                  <a:cubicBezTo>
                    <a:pt x="143" y="594"/>
                    <a:pt x="268" y="674"/>
                    <a:pt x="402" y="674"/>
                  </a:cubicBezTo>
                  <a:cubicBezTo>
                    <a:pt x="445" y="674"/>
                    <a:pt x="489" y="665"/>
                    <a:pt x="531" y="648"/>
                  </a:cubicBezTo>
                  <a:cubicBezTo>
                    <a:pt x="812" y="543"/>
                    <a:pt x="812" y="145"/>
                    <a:pt x="543" y="28"/>
                  </a:cubicBezTo>
                  <a:cubicBezTo>
                    <a:pt x="497" y="9"/>
                    <a:pt x="450" y="0"/>
                    <a:pt x="40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
            <p:cNvSpPr/>
            <p:nvPr/>
          </p:nvSpPr>
          <p:spPr>
            <a:xfrm>
              <a:off x="6564975" y="3888625"/>
              <a:ext cx="20600" cy="16775"/>
            </a:xfrm>
            <a:custGeom>
              <a:rect b="b" l="l" r="r" t="t"/>
              <a:pathLst>
                <a:path extrusionOk="0" h="671" w="824">
                  <a:moveTo>
                    <a:pt x="412" y="1"/>
                  </a:moveTo>
                  <a:cubicBezTo>
                    <a:pt x="373" y="1"/>
                    <a:pt x="333" y="8"/>
                    <a:pt x="293" y="23"/>
                  </a:cubicBezTo>
                  <a:cubicBezTo>
                    <a:pt x="12" y="129"/>
                    <a:pt x="0" y="526"/>
                    <a:pt x="281" y="643"/>
                  </a:cubicBezTo>
                  <a:cubicBezTo>
                    <a:pt x="324" y="661"/>
                    <a:pt x="368" y="670"/>
                    <a:pt x="412" y="670"/>
                  </a:cubicBezTo>
                  <a:cubicBezTo>
                    <a:pt x="539" y="670"/>
                    <a:pt x="662" y="598"/>
                    <a:pt x="714" y="468"/>
                  </a:cubicBezTo>
                  <a:cubicBezTo>
                    <a:pt x="824" y="238"/>
                    <a:pt x="636" y="1"/>
                    <a:pt x="41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
            <p:cNvSpPr/>
            <p:nvPr/>
          </p:nvSpPr>
          <p:spPr>
            <a:xfrm>
              <a:off x="6566875" y="3804625"/>
              <a:ext cx="19775" cy="16725"/>
            </a:xfrm>
            <a:custGeom>
              <a:rect b="b" l="l" r="r" t="t"/>
              <a:pathLst>
                <a:path extrusionOk="0" h="669" w="791">
                  <a:moveTo>
                    <a:pt x="406" y="1"/>
                  </a:moveTo>
                  <a:cubicBezTo>
                    <a:pt x="282" y="1"/>
                    <a:pt x="158" y="68"/>
                    <a:pt x="100" y="201"/>
                  </a:cubicBezTo>
                  <a:cubicBezTo>
                    <a:pt x="0" y="431"/>
                    <a:pt x="181" y="668"/>
                    <a:pt x="410" y="668"/>
                  </a:cubicBezTo>
                  <a:cubicBezTo>
                    <a:pt x="450" y="668"/>
                    <a:pt x="491" y="661"/>
                    <a:pt x="533" y="646"/>
                  </a:cubicBezTo>
                  <a:cubicBezTo>
                    <a:pt x="708" y="576"/>
                    <a:pt x="790" y="388"/>
                    <a:pt x="720" y="213"/>
                  </a:cubicBezTo>
                  <a:cubicBezTo>
                    <a:pt x="661" y="71"/>
                    <a:pt x="533" y="1"/>
                    <a:pt x="40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
            <p:cNvSpPr/>
            <p:nvPr/>
          </p:nvSpPr>
          <p:spPr>
            <a:xfrm>
              <a:off x="6508675" y="3744000"/>
              <a:ext cx="19475" cy="16850"/>
            </a:xfrm>
            <a:custGeom>
              <a:rect b="b" l="l" r="r" t="t"/>
              <a:pathLst>
                <a:path extrusionOk="0" h="674" w="779">
                  <a:moveTo>
                    <a:pt x="401" y="1"/>
                  </a:moveTo>
                  <a:cubicBezTo>
                    <a:pt x="182" y="1"/>
                    <a:pt x="0" y="227"/>
                    <a:pt x="88" y="462"/>
                  </a:cubicBezTo>
                  <a:cubicBezTo>
                    <a:pt x="141" y="604"/>
                    <a:pt x="269" y="674"/>
                    <a:pt x="398" y="674"/>
                  </a:cubicBezTo>
                  <a:cubicBezTo>
                    <a:pt x="524" y="674"/>
                    <a:pt x="650" y="607"/>
                    <a:pt x="708" y="474"/>
                  </a:cubicBezTo>
                  <a:cubicBezTo>
                    <a:pt x="778" y="298"/>
                    <a:pt x="708" y="111"/>
                    <a:pt x="533" y="29"/>
                  </a:cubicBezTo>
                  <a:cubicBezTo>
                    <a:pt x="488" y="10"/>
                    <a:pt x="444" y="1"/>
                    <a:pt x="40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
            <p:cNvSpPr/>
            <p:nvPr/>
          </p:nvSpPr>
          <p:spPr>
            <a:xfrm>
              <a:off x="6424300" y="3742325"/>
              <a:ext cx="20350" cy="16850"/>
            </a:xfrm>
            <a:custGeom>
              <a:rect b="b" l="l" r="r" t="t"/>
              <a:pathLst>
                <a:path extrusionOk="0" h="674" w="814">
                  <a:moveTo>
                    <a:pt x="410" y="1"/>
                  </a:moveTo>
                  <a:cubicBezTo>
                    <a:pt x="367" y="1"/>
                    <a:pt x="323" y="9"/>
                    <a:pt x="281" y="26"/>
                  </a:cubicBezTo>
                  <a:cubicBezTo>
                    <a:pt x="0" y="131"/>
                    <a:pt x="0" y="529"/>
                    <a:pt x="269" y="646"/>
                  </a:cubicBezTo>
                  <a:cubicBezTo>
                    <a:pt x="316" y="665"/>
                    <a:pt x="362" y="674"/>
                    <a:pt x="406" y="674"/>
                  </a:cubicBezTo>
                  <a:cubicBezTo>
                    <a:pt x="632" y="674"/>
                    <a:pt x="814" y="448"/>
                    <a:pt x="726" y="213"/>
                  </a:cubicBezTo>
                  <a:cubicBezTo>
                    <a:pt x="672" y="80"/>
                    <a:pt x="545" y="1"/>
                    <a:pt x="41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
            <p:cNvSpPr/>
            <p:nvPr/>
          </p:nvSpPr>
          <p:spPr>
            <a:xfrm>
              <a:off x="6364050" y="3800525"/>
              <a:ext cx="22275" cy="17100"/>
            </a:xfrm>
            <a:custGeom>
              <a:rect b="b" l="l" r="r" t="t"/>
              <a:pathLst>
                <a:path extrusionOk="0" h="684" w="891">
                  <a:moveTo>
                    <a:pt x="384" y="1"/>
                  </a:moveTo>
                  <a:cubicBezTo>
                    <a:pt x="250" y="1"/>
                    <a:pt x="123" y="78"/>
                    <a:pt x="70" y="201"/>
                  </a:cubicBezTo>
                  <a:cubicBezTo>
                    <a:pt x="0" y="365"/>
                    <a:pt x="70" y="564"/>
                    <a:pt x="246" y="646"/>
                  </a:cubicBezTo>
                  <a:cubicBezTo>
                    <a:pt x="300" y="672"/>
                    <a:pt x="352" y="684"/>
                    <a:pt x="400" y="684"/>
                  </a:cubicBezTo>
                  <a:cubicBezTo>
                    <a:pt x="720" y="684"/>
                    <a:pt x="891" y="178"/>
                    <a:pt x="515" y="26"/>
                  </a:cubicBezTo>
                  <a:cubicBezTo>
                    <a:pt x="472" y="9"/>
                    <a:pt x="428" y="1"/>
                    <a:pt x="38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
            <p:cNvSpPr/>
            <p:nvPr/>
          </p:nvSpPr>
          <p:spPr>
            <a:xfrm>
              <a:off x="6362000" y="3884525"/>
              <a:ext cx="19775" cy="16725"/>
            </a:xfrm>
            <a:custGeom>
              <a:rect b="b" l="l" r="r" t="t"/>
              <a:pathLst>
                <a:path extrusionOk="0" h="669" w="791">
                  <a:moveTo>
                    <a:pt x="387" y="1"/>
                  </a:moveTo>
                  <a:cubicBezTo>
                    <a:pt x="349" y="1"/>
                    <a:pt x="309" y="8"/>
                    <a:pt x="269" y="24"/>
                  </a:cubicBezTo>
                  <a:cubicBezTo>
                    <a:pt x="94" y="94"/>
                    <a:pt x="0" y="293"/>
                    <a:pt x="82" y="456"/>
                  </a:cubicBezTo>
                  <a:cubicBezTo>
                    <a:pt x="135" y="598"/>
                    <a:pt x="260" y="668"/>
                    <a:pt x="386" y="668"/>
                  </a:cubicBezTo>
                  <a:cubicBezTo>
                    <a:pt x="509" y="668"/>
                    <a:pt x="633" y="601"/>
                    <a:pt x="691" y="468"/>
                  </a:cubicBezTo>
                  <a:cubicBezTo>
                    <a:pt x="790" y="239"/>
                    <a:pt x="609" y="1"/>
                    <a:pt x="38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
            <p:cNvSpPr/>
            <p:nvPr/>
          </p:nvSpPr>
          <p:spPr>
            <a:xfrm>
              <a:off x="6371075" y="3945050"/>
              <a:ext cx="7025" cy="5575"/>
            </a:xfrm>
            <a:custGeom>
              <a:rect b="b" l="l" r="r" t="t"/>
              <a:pathLst>
                <a:path extrusionOk="0" h="223" w="281">
                  <a:moveTo>
                    <a:pt x="162" y="1"/>
                  </a:moveTo>
                  <a:cubicBezTo>
                    <a:pt x="135" y="1"/>
                    <a:pt x="105" y="13"/>
                    <a:pt x="82" y="36"/>
                  </a:cubicBezTo>
                  <a:cubicBezTo>
                    <a:pt x="1" y="108"/>
                    <a:pt x="73" y="222"/>
                    <a:pt x="158" y="222"/>
                  </a:cubicBezTo>
                  <a:cubicBezTo>
                    <a:pt x="183" y="222"/>
                    <a:pt x="210" y="212"/>
                    <a:pt x="234" y="188"/>
                  </a:cubicBezTo>
                  <a:cubicBezTo>
                    <a:pt x="281" y="153"/>
                    <a:pt x="281" y="83"/>
                    <a:pt x="234" y="36"/>
                  </a:cubicBezTo>
                  <a:cubicBezTo>
                    <a:pt x="216" y="13"/>
                    <a:pt x="190" y="1"/>
                    <a:pt x="16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
            <p:cNvSpPr/>
            <p:nvPr/>
          </p:nvSpPr>
          <p:spPr>
            <a:xfrm>
              <a:off x="6468750" y="3987225"/>
              <a:ext cx="6675" cy="5550"/>
            </a:xfrm>
            <a:custGeom>
              <a:rect b="b" l="l" r="r" t="t"/>
              <a:pathLst>
                <a:path extrusionOk="0" h="222" w="267">
                  <a:moveTo>
                    <a:pt x="113" y="0"/>
                  </a:moveTo>
                  <a:cubicBezTo>
                    <a:pt x="54" y="0"/>
                    <a:pt x="0" y="45"/>
                    <a:pt x="0" y="115"/>
                  </a:cubicBezTo>
                  <a:cubicBezTo>
                    <a:pt x="0" y="174"/>
                    <a:pt x="47" y="221"/>
                    <a:pt x="106" y="221"/>
                  </a:cubicBezTo>
                  <a:cubicBezTo>
                    <a:pt x="110" y="221"/>
                    <a:pt x="115" y="221"/>
                    <a:pt x="119" y="221"/>
                  </a:cubicBezTo>
                  <a:cubicBezTo>
                    <a:pt x="216" y="221"/>
                    <a:pt x="267" y="101"/>
                    <a:pt x="199" y="34"/>
                  </a:cubicBezTo>
                  <a:cubicBezTo>
                    <a:pt x="173" y="11"/>
                    <a:pt x="142" y="0"/>
                    <a:pt x="11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
            <p:cNvSpPr/>
            <p:nvPr/>
          </p:nvSpPr>
          <p:spPr>
            <a:xfrm>
              <a:off x="6566725" y="3949150"/>
              <a:ext cx="7000" cy="5575"/>
            </a:xfrm>
            <a:custGeom>
              <a:rect b="b" l="l" r="r" t="t"/>
              <a:pathLst>
                <a:path extrusionOk="0" h="223" w="280">
                  <a:moveTo>
                    <a:pt x="121" y="0"/>
                  </a:moveTo>
                  <a:cubicBezTo>
                    <a:pt x="93" y="0"/>
                    <a:pt x="64" y="11"/>
                    <a:pt x="36" y="36"/>
                  </a:cubicBezTo>
                  <a:cubicBezTo>
                    <a:pt x="1" y="71"/>
                    <a:pt x="1" y="141"/>
                    <a:pt x="36" y="188"/>
                  </a:cubicBezTo>
                  <a:cubicBezTo>
                    <a:pt x="59" y="211"/>
                    <a:pt x="88" y="223"/>
                    <a:pt x="118" y="223"/>
                  </a:cubicBezTo>
                  <a:cubicBezTo>
                    <a:pt x="147" y="223"/>
                    <a:pt x="176" y="211"/>
                    <a:pt x="200" y="188"/>
                  </a:cubicBezTo>
                  <a:cubicBezTo>
                    <a:pt x="280" y="108"/>
                    <a:pt x="211" y="0"/>
                    <a:pt x="12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
            <p:cNvSpPr/>
            <p:nvPr/>
          </p:nvSpPr>
          <p:spPr>
            <a:xfrm>
              <a:off x="6609150" y="3852950"/>
              <a:ext cx="6750" cy="5550"/>
            </a:xfrm>
            <a:custGeom>
              <a:rect b="b" l="l" r="r" t="t"/>
              <a:pathLst>
                <a:path extrusionOk="0" h="222" w="270">
                  <a:moveTo>
                    <a:pt x="119" y="1"/>
                  </a:moveTo>
                  <a:cubicBezTo>
                    <a:pt x="64" y="1"/>
                    <a:pt x="12" y="43"/>
                    <a:pt x="12" y="105"/>
                  </a:cubicBezTo>
                  <a:cubicBezTo>
                    <a:pt x="0" y="175"/>
                    <a:pt x="59" y="222"/>
                    <a:pt x="117" y="222"/>
                  </a:cubicBezTo>
                  <a:cubicBezTo>
                    <a:pt x="211" y="222"/>
                    <a:pt x="269" y="105"/>
                    <a:pt x="199" y="35"/>
                  </a:cubicBezTo>
                  <a:cubicBezTo>
                    <a:pt x="176" y="11"/>
                    <a:pt x="147" y="1"/>
                    <a:pt x="119"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
            <p:cNvSpPr/>
            <p:nvPr/>
          </p:nvSpPr>
          <p:spPr>
            <a:xfrm>
              <a:off x="6570525" y="3755275"/>
              <a:ext cx="7250" cy="5550"/>
            </a:xfrm>
            <a:custGeom>
              <a:rect b="b" l="l" r="r" t="t"/>
              <a:pathLst>
                <a:path extrusionOk="0" h="222" w="290">
                  <a:moveTo>
                    <a:pt x="125" y="0"/>
                  </a:moveTo>
                  <a:cubicBezTo>
                    <a:pt x="99" y="0"/>
                    <a:pt x="72" y="10"/>
                    <a:pt x="48" y="34"/>
                  </a:cubicBezTo>
                  <a:cubicBezTo>
                    <a:pt x="1" y="69"/>
                    <a:pt x="1" y="140"/>
                    <a:pt x="48" y="186"/>
                  </a:cubicBezTo>
                  <a:cubicBezTo>
                    <a:pt x="71" y="210"/>
                    <a:pt x="100" y="221"/>
                    <a:pt x="129" y="221"/>
                  </a:cubicBezTo>
                  <a:cubicBezTo>
                    <a:pt x="159" y="221"/>
                    <a:pt x="188" y="210"/>
                    <a:pt x="211" y="186"/>
                  </a:cubicBezTo>
                  <a:lnTo>
                    <a:pt x="200" y="186"/>
                  </a:lnTo>
                  <a:cubicBezTo>
                    <a:pt x="290" y="114"/>
                    <a:pt x="213" y="0"/>
                    <a:pt x="12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
            <p:cNvSpPr/>
            <p:nvPr/>
          </p:nvSpPr>
          <p:spPr>
            <a:xfrm>
              <a:off x="6474150" y="3712675"/>
              <a:ext cx="6025" cy="5750"/>
            </a:xfrm>
            <a:custGeom>
              <a:rect b="b" l="l" r="r" t="t"/>
              <a:pathLst>
                <a:path extrusionOk="0" h="230" w="241">
                  <a:moveTo>
                    <a:pt x="122" y="1"/>
                  </a:moveTo>
                  <a:cubicBezTo>
                    <a:pt x="62" y="1"/>
                    <a:pt x="1" y="42"/>
                    <a:pt x="7" y="124"/>
                  </a:cubicBezTo>
                  <a:cubicBezTo>
                    <a:pt x="18" y="194"/>
                    <a:pt x="71" y="229"/>
                    <a:pt x="122" y="229"/>
                  </a:cubicBezTo>
                  <a:cubicBezTo>
                    <a:pt x="173" y="229"/>
                    <a:pt x="223" y="194"/>
                    <a:pt x="229" y="124"/>
                  </a:cubicBezTo>
                  <a:cubicBezTo>
                    <a:pt x="241" y="42"/>
                    <a:pt x="182" y="1"/>
                    <a:pt x="12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
            <p:cNvSpPr/>
            <p:nvPr/>
          </p:nvSpPr>
          <p:spPr>
            <a:xfrm>
              <a:off x="6375750" y="3751100"/>
              <a:ext cx="7325" cy="5575"/>
            </a:xfrm>
            <a:custGeom>
              <a:rect b="b" l="l" r="r" t="t"/>
              <a:pathLst>
                <a:path extrusionOk="0" h="223" w="293">
                  <a:moveTo>
                    <a:pt x="123" y="1"/>
                  </a:moveTo>
                  <a:cubicBezTo>
                    <a:pt x="95" y="1"/>
                    <a:pt x="69" y="9"/>
                    <a:pt x="47" y="26"/>
                  </a:cubicBezTo>
                  <a:cubicBezTo>
                    <a:pt x="0" y="73"/>
                    <a:pt x="0" y="143"/>
                    <a:pt x="47" y="190"/>
                  </a:cubicBezTo>
                  <a:cubicBezTo>
                    <a:pt x="62" y="213"/>
                    <a:pt x="84" y="222"/>
                    <a:pt x="107" y="222"/>
                  </a:cubicBezTo>
                  <a:cubicBezTo>
                    <a:pt x="190" y="222"/>
                    <a:pt x="293" y="101"/>
                    <a:pt x="211" y="37"/>
                  </a:cubicBezTo>
                  <a:cubicBezTo>
                    <a:pt x="186" y="12"/>
                    <a:pt x="154" y="1"/>
                    <a:pt x="12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
            <p:cNvSpPr/>
            <p:nvPr/>
          </p:nvSpPr>
          <p:spPr>
            <a:xfrm>
              <a:off x="6333925" y="3847375"/>
              <a:ext cx="6450" cy="5525"/>
            </a:xfrm>
            <a:custGeom>
              <a:rect b="b" l="l" r="r" t="t"/>
              <a:pathLst>
                <a:path extrusionOk="0" h="221" w="258">
                  <a:moveTo>
                    <a:pt x="117" y="0"/>
                  </a:moveTo>
                  <a:cubicBezTo>
                    <a:pt x="47" y="0"/>
                    <a:pt x="0" y="47"/>
                    <a:pt x="0" y="106"/>
                  </a:cubicBezTo>
                  <a:cubicBezTo>
                    <a:pt x="0" y="177"/>
                    <a:pt x="53" y="221"/>
                    <a:pt x="109" y="221"/>
                  </a:cubicBezTo>
                  <a:cubicBezTo>
                    <a:pt x="137" y="221"/>
                    <a:pt x="164" y="210"/>
                    <a:pt x="187" y="188"/>
                  </a:cubicBezTo>
                  <a:cubicBezTo>
                    <a:pt x="258" y="117"/>
                    <a:pt x="211" y="0"/>
                    <a:pt x="11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
            <p:cNvSpPr/>
            <p:nvPr/>
          </p:nvSpPr>
          <p:spPr>
            <a:xfrm>
              <a:off x="6401200" y="3998125"/>
              <a:ext cx="13475" cy="11100"/>
            </a:xfrm>
            <a:custGeom>
              <a:rect b="b" l="l" r="r" t="t"/>
              <a:pathLst>
                <a:path extrusionOk="0" h="444" w="539">
                  <a:moveTo>
                    <a:pt x="271" y="1"/>
                  </a:moveTo>
                  <a:cubicBezTo>
                    <a:pt x="185" y="1"/>
                    <a:pt x="105" y="49"/>
                    <a:pt x="70" y="136"/>
                  </a:cubicBezTo>
                  <a:cubicBezTo>
                    <a:pt x="0" y="285"/>
                    <a:pt x="118" y="443"/>
                    <a:pt x="270" y="443"/>
                  </a:cubicBezTo>
                  <a:cubicBezTo>
                    <a:pt x="296" y="443"/>
                    <a:pt x="323" y="439"/>
                    <a:pt x="351" y="428"/>
                  </a:cubicBezTo>
                  <a:cubicBezTo>
                    <a:pt x="538" y="358"/>
                    <a:pt x="538" y="101"/>
                    <a:pt x="363" y="19"/>
                  </a:cubicBezTo>
                  <a:cubicBezTo>
                    <a:pt x="332" y="7"/>
                    <a:pt x="301" y="1"/>
                    <a:pt x="27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
            <p:cNvSpPr/>
            <p:nvPr/>
          </p:nvSpPr>
          <p:spPr>
            <a:xfrm>
              <a:off x="6527975" y="4000825"/>
              <a:ext cx="13050" cy="11050"/>
            </a:xfrm>
            <a:custGeom>
              <a:rect b="b" l="l" r="r" t="t"/>
              <a:pathLst>
                <a:path extrusionOk="0" h="442" w="522">
                  <a:moveTo>
                    <a:pt x="277" y="1"/>
                  </a:moveTo>
                  <a:cubicBezTo>
                    <a:pt x="140" y="1"/>
                    <a:pt x="1" y="125"/>
                    <a:pt x="53" y="297"/>
                  </a:cubicBezTo>
                  <a:cubicBezTo>
                    <a:pt x="89" y="386"/>
                    <a:pt x="173" y="442"/>
                    <a:pt x="263" y="442"/>
                  </a:cubicBezTo>
                  <a:cubicBezTo>
                    <a:pt x="290" y="442"/>
                    <a:pt x="318" y="436"/>
                    <a:pt x="346" y="425"/>
                  </a:cubicBezTo>
                  <a:cubicBezTo>
                    <a:pt x="463" y="390"/>
                    <a:pt x="521" y="250"/>
                    <a:pt x="474" y="133"/>
                  </a:cubicBezTo>
                  <a:cubicBezTo>
                    <a:pt x="432" y="40"/>
                    <a:pt x="355" y="1"/>
                    <a:pt x="27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
            <p:cNvSpPr/>
            <p:nvPr/>
          </p:nvSpPr>
          <p:spPr>
            <a:xfrm>
              <a:off x="6618800" y="3913375"/>
              <a:ext cx="13750" cy="11225"/>
            </a:xfrm>
            <a:custGeom>
              <a:rect b="b" l="l" r="r" t="t"/>
              <a:pathLst>
                <a:path extrusionOk="0" h="449" w="550">
                  <a:moveTo>
                    <a:pt x="276" y="1"/>
                  </a:moveTo>
                  <a:cubicBezTo>
                    <a:pt x="251" y="1"/>
                    <a:pt x="225" y="6"/>
                    <a:pt x="199" y="16"/>
                  </a:cubicBezTo>
                  <a:cubicBezTo>
                    <a:pt x="12" y="86"/>
                    <a:pt x="0" y="355"/>
                    <a:pt x="187" y="437"/>
                  </a:cubicBezTo>
                  <a:cubicBezTo>
                    <a:pt x="213" y="445"/>
                    <a:pt x="240" y="449"/>
                    <a:pt x="266" y="449"/>
                  </a:cubicBezTo>
                  <a:cubicBezTo>
                    <a:pt x="357" y="449"/>
                    <a:pt x="443" y="402"/>
                    <a:pt x="480" y="320"/>
                  </a:cubicBezTo>
                  <a:cubicBezTo>
                    <a:pt x="550" y="161"/>
                    <a:pt x="424" y="1"/>
                    <a:pt x="27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
            <p:cNvSpPr/>
            <p:nvPr/>
          </p:nvSpPr>
          <p:spPr>
            <a:xfrm>
              <a:off x="6621725" y="3787525"/>
              <a:ext cx="13175" cy="11125"/>
            </a:xfrm>
            <a:custGeom>
              <a:rect b="b" l="l" r="r" t="t"/>
              <a:pathLst>
                <a:path extrusionOk="0" h="445" w="527">
                  <a:moveTo>
                    <a:pt x="267" y="0"/>
                  </a:moveTo>
                  <a:cubicBezTo>
                    <a:pt x="185" y="0"/>
                    <a:pt x="105" y="44"/>
                    <a:pt x="70" y="136"/>
                  </a:cubicBezTo>
                  <a:cubicBezTo>
                    <a:pt x="1" y="286"/>
                    <a:pt x="118" y="444"/>
                    <a:pt x="270" y="444"/>
                  </a:cubicBezTo>
                  <a:cubicBezTo>
                    <a:pt x="296" y="444"/>
                    <a:pt x="323" y="439"/>
                    <a:pt x="351" y="429"/>
                  </a:cubicBezTo>
                  <a:cubicBezTo>
                    <a:pt x="468" y="382"/>
                    <a:pt x="527" y="253"/>
                    <a:pt x="480" y="136"/>
                  </a:cubicBezTo>
                  <a:cubicBezTo>
                    <a:pt x="438" y="47"/>
                    <a:pt x="351" y="0"/>
                    <a:pt x="26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
            <p:cNvSpPr/>
            <p:nvPr/>
          </p:nvSpPr>
          <p:spPr>
            <a:xfrm>
              <a:off x="6533975" y="3696550"/>
              <a:ext cx="13175" cy="11325"/>
            </a:xfrm>
            <a:custGeom>
              <a:rect b="b" l="l" r="r" t="t"/>
              <a:pathLst>
                <a:path extrusionOk="0" h="453" w="527">
                  <a:moveTo>
                    <a:pt x="271" y="0"/>
                  </a:moveTo>
                  <a:cubicBezTo>
                    <a:pt x="121" y="0"/>
                    <a:pt x="0" y="156"/>
                    <a:pt x="59" y="313"/>
                  </a:cubicBezTo>
                  <a:cubicBezTo>
                    <a:pt x="94" y="406"/>
                    <a:pt x="179" y="453"/>
                    <a:pt x="265" y="453"/>
                  </a:cubicBezTo>
                  <a:cubicBezTo>
                    <a:pt x="351" y="453"/>
                    <a:pt x="439" y="406"/>
                    <a:pt x="480" y="313"/>
                  </a:cubicBezTo>
                  <a:cubicBezTo>
                    <a:pt x="527" y="207"/>
                    <a:pt x="468" y="79"/>
                    <a:pt x="363" y="20"/>
                  </a:cubicBezTo>
                  <a:cubicBezTo>
                    <a:pt x="332" y="6"/>
                    <a:pt x="301" y="0"/>
                    <a:pt x="27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
            <p:cNvSpPr/>
            <p:nvPr/>
          </p:nvSpPr>
          <p:spPr>
            <a:xfrm>
              <a:off x="6407325" y="3694000"/>
              <a:ext cx="13775" cy="11175"/>
            </a:xfrm>
            <a:custGeom>
              <a:rect b="b" l="l" r="r" t="t"/>
              <a:pathLst>
                <a:path extrusionOk="0" h="447" w="551">
                  <a:moveTo>
                    <a:pt x="278" y="1"/>
                  </a:moveTo>
                  <a:cubicBezTo>
                    <a:pt x="251" y="1"/>
                    <a:pt x="224" y="6"/>
                    <a:pt x="200" y="17"/>
                  </a:cubicBezTo>
                  <a:cubicBezTo>
                    <a:pt x="12" y="87"/>
                    <a:pt x="1" y="356"/>
                    <a:pt x="188" y="426"/>
                  </a:cubicBezTo>
                  <a:cubicBezTo>
                    <a:pt x="220" y="440"/>
                    <a:pt x="253" y="447"/>
                    <a:pt x="284" y="447"/>
                  </a:cubicBezTo>
                  <a:cubicBezTo>
                    <a:pt x="432" y="447"/>
                    <a:pt x="550" y="300"/>
                    <a:pt x="492" y="145"/>
                  </a:cubicBezTo>
                  <a:cubicBezTo>
                    <a:pt x="456" y="56"/>
                    <a:pt x="366" y="1"/>
                    <a:pt x="27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
            <p:cNvSpPr/>
            <p:nvPr/>
          </p:nvSpPr>
          <p:spPr>
            <a:xfrm>
              <a:off x="6316375" y="3781275"/>
              <a:ext cx="13475" cy="11225"/>
            </a:xfrm>
            <a:custGeom>
              <a:rect b="b" l="l" r="r" t="t"/>
              <a:pathLst>
                <a:path extrusionOk="0" h="449" w="539">
                  <a:moveTo>
                    <a:pt x="267" y="1"/>
                  </a:moveTo>
                  <a:cubicBezTo>
                    <a:pt x="182" y="1"/>
                    <a:pt x="105" y="52"/>
                    <a:pt x="70" y="129"/>
                  </a:cubicBezTo>
                  <a:cubicBezTo>
                    <a:pt x="1" y="289"/>
                    <a:pt x="118" y="448"/>
                    <a:pt x="270" y="448"/>
                  </a:cubicBezTo>
                  <a:cubicBezTo>
                    <a:pt x="296" y="448"/>
                    <a:pt x="324" y="444"/>
                    <a:pt x="351" y="433"/>
                  </a:cubicBezTo>
                  <a:cubicBezTo>
                    <a:pt x="538" y="363"/>
                    <a:pt x="538" y="94"/>
                    <a:pt x="363" y="24"/>
                  </a:cubicBezTo>
                  <a:cubicBezTo>
                    <a:pt x="331" y="8"/>
                    <a:pt x="298" y="1"/>
                    <a:pt x="26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
            <p:cNvSpPr/>
            <p:nvPr/>
          </p:nvSpPr>
          <p:spPr>
            <a:xfrm>
              <a:off x="6311750" y="3907225"/>
              <a:ext cx="15175" cy="11525"/>
            </a:xfrm>
            <a:custGeom>
              <a:rect b="b" l="l" r="r" t="t"/>
              <a:pathLst>
                <a:path extrusionOk="0" h="461" w="607">
                  <a:moveTo>
                    <a:pt x="350" y="0"/>
                  </a:moveTo>
                  <a:cubicBezTo>
                    <a:pt x="323" y="0"/>
                    <a:pt x="295" y="5"/>
                    <a:pt x="267" y="16"/>
                  </a:cubicBezTo>
                  <a:cubicBezTo>
                    <a:pt x="1" y="109"/>
                    <a:pt x="102" y="461"/>
                    <a:pt x="328" y="461"/>
                  </a:cubicBezTo>
                  <a:cubicBezTo>
                    <a:pt x="360" y="461"/>
                    <a:pt x="395" y="454"/>
                    <a:pt x="431" y="437"/>
                  </a:cubicBezTo>
                  <a:cubicBezTo>
                    <a:pt x="548" y="391"/>
                    <a:pt x="606" y="262"/>
                    <a:pt x="560" y="145"/>
                  </a:cubicBezTo>
                  <a:cubicBezTo>
                    <a:pt x="524" y="55"/>
                    <a:pt x="440" y="0"/>
                    <a:pt x="35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
            <p:cNvSpPr/>
            <p:nvPr/>
          </p:nvSpPr>
          <p:spPr>
            <a:xfrm>
              <a:off x="6332175" y="3983075"/>
              <a:ext cx="6150" cy="5575"/>
            </a:xfrm>
            <a:custGeom>
              <a:rect b="b" l="l" r="r" t="t"/>
              <a:pathLst>
                <a:path extrusionOk="0" h="223" w="246">
                  <a:moveTo>
                    <a:pt x="127" y="1"/>
                  </a:moveTo>
                  <a:cubicBezTo>
                    <a:pt x="99" y="1"/>
                    <a:pt x="70" y="12"/>
                    <a:pt x="47" y="36"/>
                  </a:cubicBezTo>
                  <a:cubicBezTo>
                    <a:pt x="0" y="71"/>
                    <a:pt x="0" y="141"/>
                    <a:pt x="47" y="188"/>
                  </a:cubicBezTo>
                  <a:cubicBezTo>
                    <a:pt x="70" y="211"/>
                    <a:pt x="99" y="223"/>
                    <a:pt x="127" y="223"/>
                  </a:cubicBezTo>
                  <a:cubicBezTo>
                    <a:pt x="155" y="223"/>
                    <a:pt x="181" y="211"/>
                    <a:pt x="199" y="188"/>
                  </a:cubicBezTo>
                  <a:cubicBezTo>
                    <a:pt x="246" y="141"/>
                    <a:pt x="246" y="71"/>
                    <a:pt x="199" y="36"/>
                  </a:cubicBezTo>
                  <a:cubicBezTo>
                    <a:pt x="181" y="12"/>
                    <a:pt x="155" y="1"/>
                    <a:pt x="12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
            <p:cNvSpPr/>
            <p:nvPr/>
          </p:nvSpPr>
          <p:spPr>
            <a:xfrm>
              <a:off x="6467575" y="4042200"/>
              <a:ext cx="6750" cy="5550"/>
            </a:xfrm>
            <a:custGeom>
              <a:rect b="b" l="l" r="r" t="t"/>
              <a:pathLst>
                <a:path extrusionOk="0" h="222" w="270">
                  <a:moveTo>
                    <a:pt x="117" y="0"/>
                  </a:moveTo>
                  <a:cubicBezTo>
                    <a:pt x="58" y="0"/>
                    <a:pt x="1" y="42"/>
                    <a:pt x="1" y="104"/>
                  </a:cubicBezTo>
                  <a:cubicBezTo>
                    <a:pt x="1" y="174"/>
                    <a:pt x="47" y="221"/>
                    <a:pt x="118" y="221"/>
                  </a:cubicBezTo>
                  <a:cubicBezTo>
                    <a:pt x="211" y="221"/>
                    <a:pt x="270" y="104"/>
                    <a:pt x="200" y="34"/>
                  </a:cubicBezTo>
                  <a:cubicBezTo>
                    <a:pt x="176" y="11"/>
                    <a:pt x="146" y="0"/>
                    <a:pt x="11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
            <p:cNvSpPr/>
            <p:nvPr/>
          </p:nvSpPr>
          <p:spPr>
            <a:xfrm>
              <a:off x="6603925" y="3988825"/>
              <a:ext cx="7225" cy="5200"/>
            </a:xfrm>
            <a:custGeom>
              <a:rect b="b" l="l" r="r" t="t"/>
              <a:pathLst>
                <a:path extrusionOk="0" h="208" w="289">
                  <a:moveTo>
                    <a:pt x="178" y="1"/>
                  </a:moveTo>
                  <a:cubicBezTo>
                    <a:pt x="97" y="1"/>
                    <a:pt x="0" y="118"/>
                    <a:pt x="80" y="180"/>
                  </a:cubicBezTo>
                  <a:cubicBezTo>
                    <a:pt x="102" y="199"/>
                    <a:pt x="126" y="208"/>
                    <a:pt x="149" y="208"/>
                  </a:cubicBezTo>
                  <a:cubicBezTo>
                    <a:pt x="224" y="208"/>
                    <a:pt x="289" y="120"/>
                    <a:pt x="244" y="40"/>
                  </a:cubicBezTo>
                  <a:cubicBezTo>
                    <a:pt x="228" y="12"/>
                    <a:pt x="204" y="1"/>
                    <a:pt x="17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
            <p:cNvSpPr/>
            <p:nvPr/>
          </p:nvSpPr>
          <p:spPr>
            <a:xfrm>
              <a:off x="6664425" y="3854125"/>
              <a:ext cx="6450" cy="5550"/>
            </a:xfrm>
            <a:custGeom>
              <a:rect b="b" l="l" r="r" t="t"/>
              <a:pathLst>
                <a:path extrusionOk="0" h="222" w="258">
                  <a:moveTo>
                    <a:pt x="108" y="1"/>
                  </a:moveTo>
                  <a:cubicBezTo>
                    <a:pt x="52" y="1"/>
                    <a:pt x="0" y="42"/>
                    <a:pt x="0" y="105"/>
                  </a:cubicBezTo>
                  <a:cubicBezTo>
                    <a:pt x="0" y="175"/>
                    <a:pt x="47" y="222"/>
                    <a:pt x="105" y="222"/>
                  </a:cubicBezTo>
                  <a:cubicBezTo>
                    <a:pt x="211" y="222"/>
                    <a:pt x="258" y="105"/>
                    <a:pt x="187" y="35"/>
                  </a:cubicBezTo>
                  <a:cubicBezTo>
                    <a:pt x="164" y="11"/>
                    <a:pt x="135" y="1"/>
                    <a:pt x="10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
            <p:cNvSpPr/>
            <p:nvPr/>
          </p:nvSpPr>
          <p:spPr>
            <a:xfrm>
              <a:off x="6610600" y="3717250"/>
              <a:ext cx="5875" cy="5500"/>
            </a:xfrm>
            <a:custGeom>
              <a:rect b="b" l="l" r="r" t="t"/>
              <a:pathLst>
                <a:path extrusionOk="0" h="220" w="235">
                  <a:moveTo>
                    <a:pt x="117" y="1"/>
                  </a:moveTo>
                  <a:cubicBezTo>
                    <a:pt x="58" y="1"/>
                    <a:pt x="1" y="42"/>
                    <a:pt x="1" y="105"/>
                  </a:cubicBezTo>
                  <a:cubicBezTo>
                    <a:pt x="1" y="175"/>
                    <a:pt x="59" y="220"/>
                    <a:pt x="118" y="220"/>
                  </a:cubicBezTo>
                  <a:cubicBezTo>
                    <a:pt x="147" y="220"/>
                    <a:pt x="176" y="209"/>
                    <a:pt x="199" y="186"/>
                  </a:cubicBezTo>
                  <a:cubicBezTo>
                    <a:pt x="235" y="140"/>
                    <a:pt x="235" y="69"/>
                    <a:pt x="199" y="34"/>
                  </a:cubicBezTo>
                  <a:cubicBezTo>
                    <a:pt x="176" y="11"/>
                    <a:pt x="146" y="1"/>
                    <a:pt x="11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
            <p:cNvSpPr/>
            <p:nvPr/>
          </p:nvSpPr>
          <p:spPr>
            <a:xfrm>
              <a:off x="6474600" y="3658150"/>
              <a:ext cx="6450" cy="5675"/>
            </a:xfrm>
            <a:custGeom>
              <a:rect b="b" l="l" r="r" t="t"/>
              <a:pathLst>
                <a:path extrusionOk="0" h="227" w="258">
                  <a:moveTo>
                    <a:pt x="153" y="0"/>
                  </a:moveTo>
                  <a:cubicBezTo>
                    <a:pt x="47" y="0"/>
                    <a:pt x="0" y="117"/>
                    <a:pt x="71" y="187"/>
                  </a:cubicBezTo>
                  <a:cubicBezTo>
                    <a:pt x="94" y="215"/>
                    <a:pt x="123" y="226"/>
                    <a:pt x="150" y="226"/>
                  </a:cubicBezTo>
                  <a:cubicBezTo>
                    <a:pt x="206" y="226"/>
                    <a:pt x="258" y="179"/>
                    <a:pt x="258" y="117"/>
                  </a:cubicBezTo>
                  <a:cubicBezTo>
                    <a:pt x="258" y="59"/>
                    <a:pt x="211" y="0"/>
                    <a:pt x="15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
            <p:cNvSpPr/>
            <p:nvPr/>
          </p:nvSpPr>
          <p:spPr>
            <a:xfrm>
              <a:off x="6337725" y="3711625"/>
              <a:ext cx="7075" cy="5625"/>
            </a:xfrm>
            <a:custGeom>
              <a:rect b="b" l="l" r="r" t="t"/>
              <a:pathLst>
                <a:path extrusionOk="0" h="225" w="283">
                  <a:moveTo>
                    <a:pt x="123" y="0"/>
                  </a:moveTo>
                  <a:cubicBezTo>
                    <a:pt x="96" y="0"/>
                    <a:pt x="69" y="9"/>
                    <a:pt x="47" y="25"/>
                  </a:cubicBezTo>
                  <a:cubicBezTo>
                    <a:pt x="0" y="72"/>
                    <a:pt x="0" y="142"/>
                    <a:pt x="47" y="189"/>
                  </a:cubicBezTo>
                  <a:cubicBezTo>
                    <a:pt x="72" y="214"/>
                    <a:pt x="100" y="225"/>
                    <a:pt x="126" y="225"/>
                  </a:cubicBezTo>
                  <a:cubicBezTo>
                    <a:pt x="211" y="225"/>
                    <a:pt x="282" y="117"/>
                    <a:pt x="211" y="37"/>
                  </a:cubicBezTo>
                  <a:cubicBezTo>
                    <a:pt x="186" y="12"/>
                    <a:pt x="154" y="0"/>
                    <a:pt x="12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
            <p:cNvSpPr/>
            <p:nvPr/>
          </p:nvSpPr>
          <p:spPr>
            <a:xfrm>
              <a:off x="6277625" y="3846175"/>
              <a:ext cx="7900" cy="5650"/>
            </a:xfrm>
            <a:custGeom>
              <a:rect b="b" l="l" r="r" t="t"/>
              <a:pathLst>
                <a:path extrusionOk="0" h="226" w="316">
                  <a:moveTo>
                    <a:pt x="138" y="0"/>
                  </a:moveTo>
                  <a:cubicBezTo>
                    <a:pt x="1" y="0"/>
                    <a:pt x="1" y="225"/>
                    <a:pt x="138" y="225"/>
                  </a:cubicBezTo>
                  <a:cubicBezTo>
                    <a:pt x="145" y="225"/>
                    <a:pt x="151" y="225"/>
                    <a:pt x="158" y="224"/>
                  </a:cubicBezTo>
                  <a:cubicBezTo>
                    <a:pt x="165" y="225"/>
                    <a:pt x="171" y="225"/>
                    <a:pt x="178" y="225"/>
                  </a:cubicBezTo>
                  <a:cubicBezTo>
                    <a:pt x="315" y="225"/>
                    <a:pt x="315" y="0"/>
                    <a:pt x="178" y="0"/>
                  </a:cubicBezTo>
                  <a:cubicBezTo>
                    <a:pt x="171" y="0"/>
                    <a:pt x="165" y="1"/>
                    <a:pt x="158" y="2"/>
                  </a:cubicBezTo>
                  <a:cubicBezTo>
                    <a:pt x="151" y="1"/>
                    <a:pt x="145" y="0"/>
                    <a:pt x="13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
            <p:cNvSpPr/>
            <p:nvPr/>
          </p:nvSpPr>
          <p:spPr>
            <a:xfrm>
              <a:off x="1698450" y="4582475"/>
              <a:ext cx="34175" cy="25650"/>
            </a:xfrm>
            <a:custGeom>
              <a:rect b="b" l="l" r="r" t="t"/>
              <a:pathLst>
                <a:path extrusionOk="0" h="1026" w="1367">
                  <a:moveTo>
                    <a:pt x="695" y="0"/>
                  </a:moveTo>
                  <a:cubicBezTo>
                    <a:pt x="564" y="0"/>
                    <a:pt x="432" y="50"/>
                    <a:pt x="328" y="148"/>
                  </a:cubicBezTo>
                  <a:cubicBezTo>
                    <a:pt x="1" y="464"/>
                    <a:pt x="223" y="1014"/>
                    <a:pt x="679" y="1025"/>
                  </a:cubicBezTo>
                  <a:cubicBezTo>
                    <a:pt x="684" y="1026"/>
                    <a:pt x="689" y="1026"/>
                    <a:pt x="693" y="1026"/>
                  </a:cubicBezTo>
                  <a:cubicBezTo>
                    <a:pt x="1140" y="1026"/>
                    <a:pt x="1366" y="484"/>
                    <a:pt x="1065" y="160"/>
                  </a:cubicBezTo>
                  <a:cubicBezTo>
                    <a:pt x="964" y="53"/>
                    <a:pt x="830" y="0"/>
                    <a:pt x="69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
            <p:cNvSpPr/>
            <p:nvPr/>
          </p:nvSpPr>
          <p:spPr>
            <a:xfrm>
              <a:off x="1747675" y="4583525"/>
              <a:ext cx="34450" cy="25550"/>
            </a:xfrm>
            <a:custGeom>
              <a:rect b="b" l="l" r="r" t="t"/>
              <a:pathLst>
                <a:path extrusionOk="0" h="1022" w="1378">
                  <a:moveTo>
                    <a:pt x="685" y="1"/>
                  </a:moveTo>
                  <a:cubicBezTo>
                    <a:pt x="238" y="1"/>
                    <a:pt x="0" y="542"/>
                    <a:pt x="313" y="866"/>
                  </a:cubicBezTo>
                  <a:cubicBezTo>
                    <a:pt x="415" y="969"/>
                    <a:pt x="552" y="1022"/>
                    <a:pt x="689" y="1022"/>
                  </a:cubicBezTo>
                  <a:cubicBezTo>
                    <a:pt x="818" y="1022"/>
                    <a:pt x="948" y="975"/>
                    <a:pt x="1050" y="878"/>
                  </a:cubicBezTo>
                  <a:cubicBezTo>
                    <a:pt x="1377" y="562"/>
                    <a:pt x="1155" y="12"/>
                    <a:pt x="699" y="1"/>
                  </a:cubicBezTo>
                  <a:cubicBezTo>
                    <a:pt x="694" y="1"/>
                    <a:pt x="689" y="1"/>
                    <a:pt x="68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
            <p:cNvSpPr/>
            <p:nvPr/>
          </p:nvSpPr>
          <p:spPr>
            <a:xfrm>
              <a:off x="1752950" y="4534300"/>
              <a:ext cx="27125" cy="25775"/>
            </a:xfrm>
            <a:custGeom>
              <a:rect b="b" l="l" r="r" t="t"/>
              <a:pathLst>
                <a:path extrusionOk="0" h="1031" w="1085">
                  <a:moveTo>
                    <a:pt x="525" y="0"/>
                  </a:moveTo>
                  <a:cubicBezTo>
                    <a:pt x="266" y="0"/>
                    <a:pt x="16" y="201"/>
                    <a:pt x="8" y="507"/>
                  </a:cubicBezTo>
                  <a:cubicBezTo>
                    <a:pt x="0" y="822"/>
                    <a:pt x="253" y="1031"/>
                    <a:pt x="522" y="1031"/>
                  </a:cubicBezTo>
                  <a:cubicBezTo>
                    <a:pt x="644" y="1031"/>
                    <a:pt x="768" y="988"/>
                    <a:pt x="874" y="893"/>
                  </a:cubicBezTo>
                  <a:cubicBezTo>
                    <a:pt x="1073" y="695"/>
                    <a:pt x="1085" y="367"/>
                    <a:pt x="886" y="156"/>
                  </a:cubicBezTo>
                  <a:cubicBezTo>
                    <a:pt x="782" y="49"/>
                    <a:pt x="653" y="0"/>
                    <a:pt x="52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
            <p:cNvSpPr/>
            <p:nvPr/>
          </p:nvSpPr>
          <p:spPr>
            <a:xfrm>
              <a:off x="1699325" y="4533450"/>
              <a:ext cx="34450" cy="25550"/>
            </a:xfrm>
            <a:custGeom>
              <a:rect b="b" l="l" r="r" t="t"/>
              <a:pathLst>
                <a:path extrusionOk="0" h="1022" w="1378">
                  <a:moveTo>
                    <a:pt x="689" y="0"/>
                  </a:moveTo>
                  <a:cubicBezTo>
                    <a:pt x="560" y="0"/>
                    <a:pt x="430" y="47"/>
                    <a:pt x="328" y="144"/>
                  </a:cubicBezTo>
                  <a:cubicBezTo>
                    <a:pt x="1" y="459"/>
                    <a:pt x="223" y="1009"/>
                    <a:pt x="679" y="1021"/>
                  </a:cubicBezTo>
                  <a:cubicBezTo>
                    <a:pt x="684" y="1021"/>
                    <a:pt x="689" y="1021"/>
                    <a:pt x="694" y="1021"/>
                  </a:cubicBezTo>
                  <a:cubicBezTo>
                    <a:pt x="1141" y="1021"/>
                    <a:pt x="1378" y="491"/>
                    <a:pt x="1065" y="155"/>
                  </a:cubicBezTo>
                  <a:cubicBezTo>
                    <a:pt x="963" y="53"/>
                    <a:pt x="826" y="0"/>
                    <a:pt x="68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
            <p:cNvSpPr/>
            <p:nvPr/>
          </p:nvSpPr>
          <p:spPr>
            <a:xfrm>
              <a:off x="1696700" y="4620525"/>
              <a:ext cx="33150" cy="28375"/>
            </a:xfrm>
            <a:custGeom>
              <a:rect b="b" l="l" r="r" t="t"/>
              <a:pathLst>
                <a:path extrusionOk="0" h="1135" w="1326">
                  <a:moveTo>
                    <a:pt x="646" y="1"/>
                  </a:moveTo>
                  <a:cubicBezTo>
                    <a:pt x="437" y="1"/>
                    <a:pt x="227" y="115"/>
                    <a:pt x="129" y="346"/>
                  </a:cubicBezTo>
                  <a:cubicBezTo>
                    <a:pt x="0" y="627"/>
                    <a:pt x="129" y="966"/>
                    <a:pt x="421" y="1083"/>
                  </a:cubicBezTo>
                  <a:cubicBezTo>
                    <a:pt x="499" y="1119"/>
                    <a:pt x="577" y="1135"/>
                    <a:pt x="652" y="1135"/>
                  </a:cubicBezTo>
                  <a:cubicBezTo>
                    <a:pt x="1021" y="1135"/>
                    <a:pt x="1326" y="746"/>
                    <a:pt x="1170" y="358"/>
                  </a:cubicBezTo>
                  <a:cubicBezTo>
                    <a:pt x="1075" y="121"/>
                    <a:pt x="861" y="1"/>
                    <a:pt x="64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
            <p:cNvSpPr/>
            <p:nvPr/>
          </p:nvSpPr>
          <p:spPr>
            <a:xfrm>
              <a:off x="1748950" y="4621525"/>
              <a:ext cx="34350" cy="28550"/>
            </a:xfrm>
            <a:custGeom>
              <a:rect b="b" l="l" r="r" t="t"/>
              <a:pathLst>
                <a:path extrusionOk="0" h="1142" w="1374">
                  <a:moveTo>
                    <a:pt x="681" y="1"/>
                  </a:moveTo>
                  <a:cubicBezTo>
                    <a:pt x="309" y="1"/>
                    <a:pt x="0" y="385"/>
                    <a:pt x="157" y="785"/>
                  </a:cubicBezTo>
                  <a:cubicBezTo>
                    <a:pt x="246" y="1001"/>
                    <a:pt x="461" y="1141"/>
                    <a:pt x="688" y="1141"/>
                  </a:cubicBezTo>
                  <a:cubicBezTo>
                    <a:pt x="756" y="1141"/>
                    <a:pt x="826" y="1128"/>
                    <a:pt x="894" y="1101"/>
                  </a:cubicBezTo>
                  <a:cubicBezTo>
                    <a:pt x="1362" y="914"/>
                    <a:pt x="1373" y="259"/>
                    <a:pt x="905" y="48"/>
                  </a:cubicBezTo>
                  <a:cubicBezTo>
                    <a:pt x="830" y="16"/>
                    <a:pt x="754" y="1"/>
                    <a:pt x="68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
            <p:cNvSpPr/>
            <p:nvPr/>
          </p:nvSpPr>
          <p:spPr>
            <a:xfrm>
              <a:off x="1787375" y="4584925"/>
              <a:ext cx="34375" cy="28250"/>
            </a:xfrm>
            <a:custGeom>
              <a:rect b="b" l="l" r="r" t="t"/>
              <a:pathLst>
                <a:path extrusionOk="0" h="1130" w="1375">
                  <a:moveTo>
                    <a:pt x="684" y="1"/>
                  </a:moveTo>
                  <a:cubicBezTo>
                    <a:pt x="617" y="1"/>
                    <a:pt x="549" y="12"/>
                    <a:pt x="480" y="38"/>
                  </a:cubicBezTo>
                  <a:cubicBezTo>
                    <a:pt x="12" y="226"/>
                    <a:pt x="0" y="881"/>
                    <a:pt x="456" y="1080"/>
                  </a:cubicBezTo>
                  <a:cubicBezTo>
                    <a:pt x="533" y="1113"/>
                    <a:pt x="612" y="1129"/>
                    <a:pt x="690" y="1129"/>
                  </a:cubicBezTo>
                  <a:cubicBezTo>
                    <a:pt x="907" y="1129"/>
                    <a:pt x="1110" y="1003"/>
                    <a:pt x="1205" y="787"/>
                  </a:cubicBezTo>
                  <a:cubicBezTo>
                    <a:pt x="1375" y="398"/>
                    <a:pt x="1068" y="1"/>
                    <a:pt x="68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
            <p:cNvSpPr/>
            <p:nvPr/>
          </p:nvSpPr>
          <p:spPr>
            <a:xfrm>
              <a:off x="1788375" y="4531875"/>
              <a:ext cx="33225" cy="28350"/>
            </a:xfrm>
            <a:custGeom>
              <a:rect b="b" l="l" r="r" t="t"/>
              <a:pathLst>
                <a:path extrusionOk="0" h="1134" w="1329">
                  <a:moveTo>
                    <a:pt x="688" y="0"/>
                  </a:moveTo>
                  <a:cubicBezTo>
                    <a:pt x="478" y="0"/>
                    <a:pt x="268" y="112"/>
                    <a:pt x="171" y="335"/>
                  </a:cubicBezTo>
                  <a:cubicBezTo>
                    <a:pt x="1" y="734"/>
                    <a:pt x="308" y="1133"/>
                    <a:pt x="692" y="1133"/>
                  </a:cubicBezTo>
                  <a:cubicBezTo>
                    <a:pt x="758" y="1133"/>
                    <a:pt x="827" y="1122"/>
                    <a:pt x="896" y="1096"/>
                  </a:cubicBezTo>
                  <a:cubicBezTo>
                    <a:pt x="1188" y="979"/>
                    <a:pt x="1329" y="651"/>
                    <a:pt x="1212" y="359"/>
                  </a:cubicBezTo>
                  <a:cubicBezTo>
                    <a:pt x="1122" y="120"/>
                    <a:pt x="905" y="0"/>
                    <a:pt x="68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
            <p:cNvSpPr/>
            <p:nvPr/>
          </p:nvSpPr>
          <p:spPr>
            <a:xfrm>
              <a:off x="1752550" y="4494125"/>
              <a:ext cx="33375" cy="27800"/>
            </a:xfrm>
            <a:custGeom>
              <a:rect b="b" l="l" r="r" t="t"/>
              <a:pathLst>
                <a:path extrusionOk="0" h="1112" w="1335">
                  <a:moveTo>
                    <a:pt x="621" y="0"/>
                  </a:moveTo>
                  <a:cubicBezTo>
                    <a:pt x="430" y="0"/>
                    <a:pt x="239" y="96"/>
                    <a:pt x="130" y="324"/>
                  </a:cubicBezTo>
                  <a:cubicBezTo>
                    <a:pt x="1" y="605"/>
                    <a:pt x="130" y="944"/>
                    <a:pt x="422" y="1061"/>
                  </a:cubicBezTo>
                  <a:cubicBezTo>
                    <a:pt x="496" y="1095"/>
                    <a:pt x="573" y="1111"/>
                    <a:pt x="650" y="1111"/>
                  </a:cubicBezTo>
                  <a:cubicBezTo>
                    <a:pt x="866" y="1111"/>
                    <a:pt x="1073" y="985"/>
                    <a:pt x="1159" y="769"/>
                  </a:cubicBezTo>
                  <a:lnTo>
                    <a:pt x="1159" y="781"/>
                  </a:lnTo>
                  <a:cubicBezTo>
                    <a:pt x="1334" y="338"/>
                    <a:pt x="978" y="0"/>
                    <a:pt x="62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
            <p:cNvSpPr/>
            <p:nvPr/>
          </p:nvSpPr>
          <p:spPr>
            <a:xfrm>
              <a:off x="1698150" y="4492575"/>
              <a:ext cx="34350" cy="28425"/>
            </a:xfrm>
            <a:custGeom>
              <a:rect b="b" l="l" r="r" t="t"/>
              <a:pathLst>
                <a:path extrusionOk="0" h="1137" w="1374">
                  <a:moveTo>
                    <a:pt x="679" y="1"/>
                  </a:moveTo>
                  <a:cubicBezTo>
                    <a:pt x="613" y="1"/>
                    <a:pt x="546" y="12"/>
                    <a:pt x="480" y="35"/>
                  </a:cubicBezTo>
                  <a:cubicBezTo>
                    <a:pt x="13" y="223"/>
                    <a:pt x="1" y="878"/>
                    <a:pt x="469" y="1088"/>
                  </a:cubicBezTo>
                  <a:cubicBezTo>
                    <a:pt x="544" y="1121"/>
                    <a:pt x="620" y="1136"/>
                    <a:pt x="694" y="1136"/>
                  </a:cubicBezTo>
                  <a:cubicBezTo>
                    <a:pt x="1065" y="1136"/>
                    <a:pt x="1374" y="754"/>
                    <a:pt x="1218" y="363"/>
                  </a:cubicBezTo>
                  <a:cubicBezTo>
                    <a:pt x="1127" y="136"/>
                    <a:pt x="909" y="1"/>
                    <a:pt x="679"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
            <p:cNvSpPr/>
            <p:nvPr/>
          </p:nvSpPr>
          <p:spPr>
            <a:xfrm>
              <a:off x="1659750" y="4529400"/>
              <a:ext cx="33175" cy="28275"/>
            </a:xfrm>
            <a:custGeom>
              <a:rect b="b" l="l" r="r" t="t"/>
              <a:pathLst>
                <a:path extrusionOk="0" h="1131" w="1327">
                  <a:moveTo>
                    <a:pt x="687" y="0"/>
                  </a:moveTo>
                  <a:cubicBezTo>
                    <a:pt x="309" y="0"/>
                    <a:pt x="0" y="383"/>
                    <a:pt x="156" y="774"/>
                  </a:cubicBezTo>
                  <a:cubicBezTo>
                    <a:pt x="251" y="1010"/>
                    <a:pt x="469" y="1130"/>
                    <a:pt x="686" y="1130"/>
                  </a:cubicBezTo>
                  <a:cubicBezTo>
                    <a:pt x="899" y="1130"/>
                    <a:pt x="1111" y="1016"/>
                    <a:pt x="1209" y="785"/>
                  </a:cubicBezTo>
                  <a:cubicBezTo>
                    <a:pt x="1326" y="505"/>
                    <a:pt x="1198" y="165"/>
                    <a:pt x="917" y="48"/>
                  </a:cubicBezTo>
                  <a:cubicBezTo>
                    <a:pt x="839" y="15"/>
                    <a:pt x="762" y="0"/>
                    <a:pt x="68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
            <p:cNvSpPr/>
            <p:nvPr/>
          </p:nvSpPr>
          <p:spPr>
            <a:xfrm>
              <a:off x="1659850" y="4582475"/>
              <a:ext cx="33125" cy="28175"/>
            </a:xfrm>
            <a:custGeom>
              <a:rect b="b" l="l" r="r" t="t"/>
              <a:pathLst>
                <a:path extrusionOk="0" h="1127" w="1325">
                  <a:moveTo>
                    <a:pt x="647" y="1"/>
                  </a:moveTo>
                  <a:cubicBezTo>
                    <a:pt x="578" y="1"/>
                    <a:pt x="506" y="14"/>
                    <a:pt x="433" y="43"/>
                  </a:cubicBezTo>
                  <a:cubicBezTo>
                    <a:pt x="141" y="148"/>
                    <a:pt x="0" y="476"/>
                    <a:pt x="117" y="768"/>
                  </a:cubicBezTo>
                  <a:cubicBezTo>
                    <a:pt x="207" y="1007"/>
                    <a:pt x="421" y="1127"/>
                    <a:pt x="635" y="1127"/>
                  </a:cubicBezTo>
                  <a:cubicBezTo>
                    <a:pt x="842" y="1127"/>
                    <a:pt x="1049" y="1015"/>
                    <a:pt x="1147" y="792"/>
                  </a:cubicBezTo>
                  <a:cubicBezTo>
                    <a:pt x="1325" y="396"/>
                    <a:pt x="1026" y="1"/>
                    <a:pt x="64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
            <p:cNvSpPr/>
            <p:nvPr/>
          </p:nvSpPr>
          <p:spPr>
            <a:xfrm>
              <a:off x="1657500" y="4636200"/>
              <a:ext cx="14950" cy="14225"/>
            </a:xfrm>
            <a:custGeom>
              <a:rect b="b" l="l" r="r" t="t"/>
              <a:pathLst>
                <a:path extrusionOk="0" h="569" w="598">
                  <a:moveTo>
                    <a:pt x="315" y="1"/>
                  </a:moveTo>
                  <a:cubicBezTo>
                    <a:pt x="247" y="1"/>
                    <a:pt x="177" y="26"/>
                    <a:pt x="118" y="81"/>
                  </a:cubicBezTo>
                  <a:cubicBezTo>
                    <a:pt x="12" y="187"/>
                    <a:pt x="1" y="362"/>
                    <a:pt x="106" y="479"/>
                  </a:cubicBezTo>
                  <a:cubicBezTo>
                    <a:pt x="164" y="541"/>
                    <a:pt x="237" y="569"/>
                    <a:pt x="310" y="569"/>
                  </a:cubicBezTo>
                  <a:cubicBezTo>
                    <a:pt x="456" y="569"/>
                    <a:pt x="597" y="456"/>
                    <a:pt x="597" y="292"/>
                  </a:cubicBezTo>
                  <a:cubicBezTo>
                    <a:pt x="597" y="116"/>
                    <a:pt x="461" y="1"/>
                    <a:pt x="31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
            <p:cNvSpPr/>
            <p:nvPr/>
          </p:nvSpPr>
          <p:spPr>
            <a:xfrm>
              <a:off x="1731500" y="4668300"/>
              <a:ext cx="16625" cy="14125"/>
            </a:xfrm>
            <a:custGeom>
              <a:rect b="b" l="l" r="r" t="t"/>
              <a:pathLst>
                <a:path extrusionOk="0" h="565" w="665">
                  <a:moveTo>
                    <a:pt x="291" y="0"/>
                  </a:moveTo>
                  <a:cubicBezTo>
                    <a:pt x="147" y="0"/>
                    <a:pt x="8" y="107"/>
                    <a:pt x="1" y="272"/>
                  </a:cubicBezTo>
                  <a:cubicBezTo>
                    <a:pt x="1" y="435"/>
                    <a:pt x="117" y="564"/>
                    <a:pt x="281" y="564"/>
                  </a:cubicBezTo>
                  <a:cubicBezTo>
                    <a:pt x="286" y="564"/>
                    <a:pt x="290" y="564"/>
                    <a:pt x="295" y="564"/>
                  </a:cubicBezTo>
                  <a:cubicBezTo>
                    <a:pt x="532" y="564"/>
                    <a:pt x="664" y="268"/>
                    <a:pt x="492" y="84"/>
                  </a:cubicBezTo>
                  <a:cubicBezTo>
                    <a:pt x="434" y="26"/>
                    <a:pt x="362" y="0"/>
                    <a:pt x="29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
            <p:cNvSpPr/>
            <p:nvPr/>
          </p:nvSpPr>
          <p:spPr>
            <a:xfrm>
              <a:off x="1803450" y="4639100"/>
              <a:ext cx="19025" cy="14000"/>
            </a:xfrm>
            <a:custGeom>
              <a:rect b="b" l="l" r="r" t="t"/>
              <a:pathLst>
                <a:path extrusionOk="0" h="560" w="761">
                  <a:moveTo>
                    <a:pt x="375" y="1"/>
                  </a:moveTo>
                  <a:cubicBezTo>
                    <a:pt x="129" y="1"/>
                    <a:pt x="0" y="305"/>
                    <a:pt x="176" y="480"/>
                  </a:cubicBezTo>
                  <a:cubicBezTo>
                    <a:pt x="234" y="533"/>
                    <a:pt x="308" y="559"/>
                    <a:pt x="381" y="559"/>
                  </a:cubicBezTo>
                  <a:cubicBezTo>
                    <a:pt x="454" y="559"/>
                    <a:pt x="527" y="533"/>
                    <a:pt x="585" y="480"/>
                  </a:cubicBezTo>
                  <a:cubicBezTo>
                    <a:pt x="761" y="305"/>
                    <a:pt x="632" y="1"/>
                    <a:pt x="37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
            <p:cNvSpPr/>
            <p:nvPr/>
          </p:nvSpPr>
          <p:spPr>
            <a:xfrm>
              <a:off x="1835925" y="4566300"/>
              <a:ext cx="16400" cy="14050"/>
            </a:xfrm>
            <a:custGeom>
              <a:rect b="b" l="l" r="r" t="t"/>
              <a:pathLst>
                <a:path extrusionOk="0" h="562" w="656">
                  <a:moveTo>
                    <a:pt x="373" y="1"/>
                  </a:moveTo>
                  <a:cubicBezTo>
                    <a:pt x="305" y="1"/>
                    <a:pt x="235" y="26"/>
                    <a:pt x="176" y="81"/>
                  </a:cubicBezTo>
                  <a:cubicBezTo>
                    <a:pt x="0" y="257"/>
                    <a:pt x="117" y="561"/>
                    <a:pt x="363" y="561"/>
                  </a:cubicBezTo>
                  <a:cubicBezTo>
                    <a:pt x="369" y="562"/>
                    <a:pt x="376" y="562"/>
                    <a:pt x="382" y="562"/>
                  </a:cubicBezTo>
                  <a:cubicBezTo>
                    <a:pt x="526" y="562"/>
                    <a:pt x="655" y="438"/>
                    <a:pt x="655" y="292"/>
                  </a:cubicBezTo>
                  <a:cubicBezTo>
                    <a:pt x="655" y="116"/>
                    <a:pt x="519" y="1"/>
                    <a:pt x="37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
            <p:cNvSpPr/>
            <p:nvPr/>
          </p:nvSpPr>
          <p:spPr>
            <a:xfrm>
              <a:off x="1809100" y="4492100"/>
              <a:ext cx="14850" cy="14225"/>
            </a:xfrm>
            <a:custGeom>
              <a:rect b="b" l="l" r="r" t="t"/>
              <a:pathLst>
                <a:path extrusionOk="0" h="569" w="594">
                  <a:moveTo>
                    <a:pt x="287" y="0"/>
                  </a:moveTo>
                  <a:cubicBezTo>
                    <a:pt x="145" y="0"/>
                    <a:pt x="8" y="112"/>
                    <a:pt x="8" y="277"/>
                  </a:cubicBezTo>
                  <a:cubicBezTo>
                    <a:pt x="0" y="452"/>
                    <a:pt x="140" y="568"/>
                    <a:pt x="288" y="568"/>
                  </a:cubicBezTo>
                  <a:cubicBezTo>
                    <a:pt x="357" y="568"/>
                    <a:pt x="429" y="543"/>
                    <a:pt x="488" y="487"/>
                  </a:cubicBezTo>
                  <a:cubicBezTo>
                    <a:pt x="593" y="382"/>
                    <a:pt x="593" y="207"/>
                    <a:pt x="488" y="90"/>
                  </a:cubicBezTo>
                  <a:cubicBezTo>
                    <a:pt x="430" y="28"/>
                    <a:pt x="358" y="0"/>
                    <a:pt x="28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
            <p:cNvSpPr/>
            <p:nvPr/>
          </p:nvSpPr>
          <p:spPr>
            <a:xfrm>
              <a:off x="1733250" y="4460100"/>
              <a:ext cx="16700" cy="14325"/>
            </a:xfrm>
            <a:custGeom>
              <a:rect b="b" l="l" r="r" t="t"/>
              <a:pathLst>
                <a:path extrusionOk="0" h="573" w="668">
                  <a:moveTo>
                    <a:pt x="387" y="1"/>
                  </a:moveTo>
                  <a:cubicBezTo>
                    <a:pt x="141" y="1"/>
                    <a:pt x="1" y="293"/>
                    <a:pt x="176" y="480"/>
                  </a:cubicBezTo>
                  <a:cubicBezTo>
                    <a:pt x="236" y="544"/>
                    <a:pt x="310" y="572"/>
                    <a:pt x="382" y="572"/>
                  </a:cubicBezTo>
                  <a:cubicBezTo>
                    <a:pt x="524" y="572"/>
                    <a:pt x="660" y="463"/>
                    <a:pt x="668" y="293"/>
                  </a:cubicBezTo>
                  <a:cubicBezTo>
                    <a:pt x="668" y="141"/>
                    <a:pt x="551" y="1"/>
                    <a:pt x="38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
            <p:cNvSpPr/>
            <p:nvPr/>
          </p:nvSpPr>
          <p:spPr>
            <a:xfrm>
              <a:off x="1658975" y="4489425"/>
              <a:ext cx="19025" cy="14000"/>
            </a:xfrm>
            <a:custGeom>
              <a:rect b="b" l="l" r="r" t="t"/>
              <a:pathLst>
                <a:path extrusionOk="0" h="560" w="761">
                  <a:moveTo>
                    <a:pt x="380" y="1"/>
                  </a:moveTo>
                  <a:cubicBezTo>
                    <a:pt x="307" y="1"/>
                    <a:pt x="234" y="27"/>
                    <a:pt x="176" y="80"/>
                  </a:cubicBezTo>
                  <a:cubicBezTo>
                    <a:pt x="0" y="255"/>
                    <a:pt x="129" y="559"/>
                    <a:pt x="386" y="559"/>
                  </a:cubicBezTo>
                  <a:cubicBezTo>
                    <a:pt x="632" y="559"/>
                    <a:pt x="761" y="255"/>
                    <a:pt x="585" y="80"/>
                  </a:cubicBezTo>
                  <a:cubicBezTo>
                    <a:pt x="527" y="27"/>
                    <a:pt x="453" y="1"/>
                    <a:pt x="38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
            <p:cNvSpPr/>
            <p:nvPr/>
          </p:nvSpPr>
          <p:spPr>
            <a:xfrm>
              <a:off x="1628925" y="4562150"/>
              <a:ext cx="16600" cy="14075"/>
            </a:xfrm>
            <a:custGeom>
              <a:rect b="b" l="l" r="r" t="t"/>
              <a:pathLst>
                <a:path extrusionOk="0" h="563" w="664">
                  <a:moveTo>
                    <a:pt x="281" y="1"/>
                  </a:moveTo>
                  <a:cubicBezTo>
                    <a:pt x="127" y="1"/>
                    <a:pt x="9" y="125"/>
                    <a:pt x="9" y="271"/>
                  </a:cubicBezTo>
                  <a:cubicBezTo>
                    <a:pt x="1" y="446"/>
                    <a:pt x="140" y="562"/>
                    <a:pt x="289" y="562"/>
                  </a:cubicBezTo>
                  <a:cubicBezTo>
                    <a:pt x="358" y="562"/>
                    <a:pt x="429" y="537"/>
                    <a:pt x="488" y="481"/>
                  </a:cubicBezTo>
                  <a:cubicBezTo>
                    <a:pt x="664" y="318"/>
                    <a:pt x="547" y="13"/>
                    <a:pt x="301" y="2"/>
                  </a:cubicBezTo>
                  <a:cubicBezTo>
                    <a:pt x="294" y="1"/>
                    <a:pt x="287" y="1"/>
                    <a:pt x="28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
            <p:cNvSpPr/>
            <p:nvPr/>
          </p:nvSpPr>
          <p:spPr>
            <a:xfrm>
              <a:off x="1672700" y="4687650"/>
              <a:ext cx="24900" cy="21150"/>
            </a:xfrm>
            <a:custGeom>
              <a:rect b="b" l="l" r="r" t="t"/>
              <a:pathLst>
                <a:path extrusionOk="0" h="846" w="996">
                  <a:moveTo>
                    <a:pt x="483" y="1"/>
                  </a:moveTo>
                  <a:cubicBezTo>
                    <a:pt x="326" y="1"/>
                    <a:pt x="169" y="85"/>
                    <a:pt x="95" y="258"/>
                  </a:cubicBezTo>
                  <a:cubicBezTo>
                    <a:pt x="1" y="469"/>
                    <a:pt x="106" y="714"/>
                    <a:pt x="317" y="808"/>
                  </a:cubicBezTo>
                  <a:cubicBezTo>
                    <a:pt x="374" y="833"/>
                    <a:pt x="432" y="845"/>
                    <a:pt x="488" y="845"/>
                  </a:cubicBezTo>
                  <a:cubicBezTo>
                    <a:pt x="764" y="845"/>
                    <a:pt x="995" y="561"/>
                    <a:pt x="878" y="270"/>
                  </a:cubicBezTo>
                  <a:cubicBezTo>
                    <a:pt x="807" y="91"/>
                    <a:pt x="645" y="1"/>
                    <a:pt x="48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
            <p:cNvSpPr/>
            <p:nvPr/>
          </p:nvSpPr>
          <p:spPr>
            <a:xfrm>
              <a:off x="1778550" y="4689775"/>
              <a:ext cx="25800" cy="21275"/>
            </a:xfrm>
            <a:custGeom>
              <a:rect b="b" l="l" r="r" t="t"/>
              <a:pathLst>
                <a:path extrusionOk="0" h="851" w="1032">
                  <a:moveTo>
                    <a:pt x="519" y="0"/>
                  </a:moveTo>
                  <a:cubicBezTo>
                    <a:pt x="239" y="0"/>
                    <a:pt x="1" y="287"/>
                    <a:pt x="119" y="582"/>
                  </a:cubicBezTo>
                  <a:cubicBezTo>
                    <a:pt x="181" y="750"/>
                    <a:pt x="335" y="851"/>
                    <a:pt x="502" y="851"/>
                  </a:cubicBezTo>
                  <a:cubicBezTo>
                    <a:pt x="557" y="851"/>
                    <a:pt x="614" y="840"/>
                    <a:pt x="669" y="816"/>
                  </a:cubicBezTo>
                  <a:cubicBezTo>
                    <a:pt x="1020" y="688"/>
                    <a:pt x="1032" y="185"/>
                    <a:pt x="681" y="33"/>
                  </a:cubicBezTo>
                  <a:cubicBezTo>
                    <a:pt x="627" y="10"/>
                    <a:pt x="572" y="0"/>
                    <a:pt x="51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
            <p:cNvSpPr/>
            <p:nvPr/>
          </p:nvSpPr>
          <p:spPr>
            <a:xfrm>
              <a:off x="1855500" y="4616400"/>
              <a:ext cx="25775" cy="21250"/>
            </a:xfrm>
            <a:custGeom>
              <a:rect b="b" l="l" r="r" t="t"/>
              <a:pathLst>
                <a:path extrusionOk="0" h="850" w="1031">
                  <a:moveTo>
                    <a:pt x="510" y="0"/>
                  </a:moveTo>
                  <a:cubicBezTo>
                    <a:pt x="458" y="0"/>
                    <a:pt x="405" y="10"/>
                    <a:pt x="352" y="31"/>
                  </a:cubicBezTo>
                  <a:cubicBezTo>
                    <a:pt x="13" y="172"/>
                    <a:pt x="1" y="663"/>
                    <a:pt x="340" y="815"/>
                  </a:cubicBezTo>
                  <a:cubicBezTo>
                    <a:pt x="393" y="838"/>
                    <a:pt x="448" y="849"/>
                    <a:pt x="504" y="849"/>
                  </a:cubicBezTo>
                  <a:cubicBezTo>
                    <a:pt x="669" y="849"/>
                    <a:pt x="832" y="751"/>
                    <a:pt x="902" y="593"/>
                  </a:cubicBezTo>
                  <a:cubicBezTo>
                    <a:pt x="1031" y="305"/>
                    <a:pt x="798" y="0"/>
                    <a:pt x="51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
            <p:cNvSpPr/>
            <p:nvPr/>
          </p:nvSpPr>
          <p:spPr>
            <a:xfrm>
              <a:off x="1857550" y="4510375"/>
              <a:ext cx="24900" cy="21025"/>
            </a:xfrm>
            <a:custGeom>
              <a:rect b="b" l="l" r="r" t="t"/>
              <a:pathLst>
                <a:path extrusionOk="0" h="841" w="996">
                  <a:moveTo>
                    <a:pt x="514" y="0"/>
                  </a:moveTo>
                  <a:cubicBezTo>
                    <a:pt x="358" y="0"/>
                    <a:pt x="204" y="82"/>
                    <a:pt x="129" y="248"/>
                  </a:cubicBezTo>
                  <a:cubicBezTo>
                    <a:pt x="1" y="544"/>
                    <a:pt x="223" y="841"/>
                    <a:pt x="507" y="841"/>
                  </a:cubicBezTo>
                  <a:cubicBezTo>
                    <a:pt x="559" y="841"/>
                    <a:pt x="613" y="831"/>
                    <a:pt x="668" y="809"/>
                  </a:cubicBezTo>
                  <a:cubicBezTo>
                    <a:pt x="890" y="727"/>
                    <a:pt x="995" y="482"/>
                    <a:pt x="913" y="271"/>
                  </a:cubicBezTo>
                  <a:cubicBezTo>
                    <a:pt x="841" y="91"/>
                    <a:pt x="677" y="0"/>
                    <a:pt x="51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
            <p:cNvSpPr/>
            <p:nvPr/>
          </p:nvSpPr>
          <p:spPr>
            <a:xfrm>
              <a:off x="1784100" y="4433725"/>
              <a:ext cx="24650" cy="21150"/>
            </a:xfrm>
            <a:custGeom>
              <a:rect b="b" l="l" r="r" t="t"/>
              <a:pathLst>
                <a:path extrusionOk="0" h="846" w="986">
                  <a:moveTo>
                    <a:pt x="506" y="1"/>
                  </a:moveTo>
                  <a:cubicBezTo>
                    <a:pt x="225" y="1"/>
                    <a:pt x="1" y="284"/>
                    <a:pt x="108" y="576"/>
                  </a:cubicBezTo>
                  <a:cubicBezTo>
                    <a:pt x="179" y="755"/>
                    <a:pt x="344" y="845"/>
                    <a:pt x="509" y="845"/>
                  </a:cubicBezTo>
                  <a:cubicBezTo>
                    <a:pt x="669" y="845"/>
                    <a:pt x="828" y="760"/>
                    <a:pt x="903" y="588"/>
                  </a:cubicBezTo>
                  <a:cubicBezTo>
                    <a:pt x="985" y="377"/>
                    <a:pt x="891" y="132"/>
                    <a:pt x="681" y="38"/>
                  </a:cubicBezTo>
                  <a:cubicBezTo>
                    <a:pt x="622" y="12"/>
                    <a:pt x="563" y="1"/>
                    <a:pt x="50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
            <p:cNvSpPr/>
            <p:nvPr/>
          </p:nvSpPr>
          <p:spPr>
            <a:xfrm>
              <a:off x="1677100" y="4431625"/>
              <a:ext cx="25775" cy="21225"/>
            </a:xfrm>
            <a:custGeom>
              <a:rect b="b" l="l" r="r" t="t"/>
              <a:pathLst>
                <a:path extrusionOk="0" h="849" w="1031">
                  <a:moveTo>
                    <a:pt x="518" y="1"/>
                  </a:moveTo>
                  <a:cubicBezTo>
                    <a:pt x="467" y="1"/>
                    <a:pt x="414" y="10"/>
                    <a:pt x="363" y="28"/>
                  </a:cubicBezTo>
                  <a:cubicBezTo>
                    <a:pt x="12" y="169"/>
                    <a:pt x="0" y="660"/>
                    <a:pt x="351" y="812"/>
                  </a:cubicBezTo>
                  <a:cubicBezTo>
                    <a:pt x="409" y="837"/>
                    <a:pt x="467" y="849"/>
                    <a:pt x="523" y="849"/>
                  </a:cubicBezTo>
                  <a:cubicBezTo>
                    <a:pt x="805" y="849"/>
                    <a:pt x="1030" y="556"/>
                    <a:pt x="913" y="262"/>
                  </a:cubicBezTo>
                  <a:cubicBezTo>
                    <a:pt x="850" y="100"/>
                    <a:pt x="690" y="1"/>
                    <a:pt x="51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
            <p:cNvSpPr/>
            <p:nvPr/>
          </p:nvSpPr>
          <p:spPr>
            <a:xfrm>
              <a:off x="1600175" y="4505000"/>
              <a:ext cx="25775" cy="21150"/>
            </a:xfrm>
            <a:custGeom>
              <a:rect b="b" l="l" r="r" t="t"/>
              <a:pathLst>
                <a:path extrusionOk="0" h="846" w="1031">
                  <a:moveTo>
                    <a:pt x="516" y="0"/>
                  </a:moveTo>
                  <a:cubicBezTo>
                    <a:pt x="354" y="0"/>
                    <a:pt x="198" y="98"/>
                    <a:pt x="129" y="252"/>
                  </a:cubicBezTo>
                  <a:cubicBezTo>
                    <a:pt x="1" y="549"/>
                    <a:pt x="232" y="845"/>
                    <a:pt x="518" y="845"/>
                  </a:cubicBezTo>
                  <a:cubicBezTo>
                    <a:pt x="570" y="845"/>
                    <a:pt x="625" y="835"/>
                    <a:pt x="679" y="814"/>
                  </a:cubicBezTo>
                  <a:cubicBezTo>
                    <a:pt x="1018" y="685"/>
                    <a:pt x="1030" y="194"/>
                    <a:pt x="691" y="42"/>
                  </a:cubicBezTo>
                  <a:cubicBezTo>
                    <a:pt x="634" y="13"/>
                    <a:pt x="575" y="0"/>
                    <a:pt x="51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
            <p:cNvSpPr/>
            <p:nvPr/>
          </p:nvSpPr>
          <p:spPr>
            <a:xfrm>
              <a:off x="1599000" y="4611125"/>
              <a:ext cx="24900" cy="21275"/>
            </a:xfrm>
            <a:custGeom>
              <a:rect b="b" l="l" r="r" t="t"/>
              <a:pathLst>
                <a:path extrusionOk="0" h="851" w="996">
                  <a:moveTo>
                    <a:pt x="485" y="1"/>
                  </a:moveTo>
                  <a:cubicBezTo>
                    <a:pt x="435" y="1"/>
                    <a:pt x="382" y="10"/>
                    <a:pt x="328" y="32"/>
                  </a:cubicBezTo>
                  <a:cubicBezTo>
                    <a:pt x="106" y="113"/>
                    <a:pt x="1" y="359"/>
                    <a:pt x="83" y="581"/>
                  </a:cubicBezTo>
                  <a:cubicBezTo>
                    <a:pt x="154" y="760"/>
                    <a:pt x="316" y="851"/>
                    <a:pt x="478" y="851"/>
                  </a:cubicBezTo>
                  <a:cubicBezTo>
                    <a:pt x="635" y="851"/>
                    <a:pt x="792" y="766"/>
                    <a:pt x="867" y="593"/>
                  </a:cubicBezTo>
                  <a:cubicBezTo>
                    <a:pt x="996" y="305"/>
                    <a:pt x="771" y="1"/>
                    <a:pt x="48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
            <p:cNvSpPr/>
            <p:nvPr/>
          </p:nvSpPr>
          <p:spPr>
            <a:xfrm>
              <a:off x="1611300" y="4687675"/>
              <a:ext cx="7925" cy="7275"/>
            </a:xfrm>
            <a:custGeom>
              <a:rect b="b" l="l" r="r" t="t"/>
              <a:pathLst>
                <a:path extrusionOk="0" h="291" w="317">
                  <a:moveTo>
                    <a:pt x="169" y="0"/>
                  </a:moveTo>
                  <a:cubicBezTo>
                    <a:pt x="130" y="0"/>
                    <a:pt x="90" y="15"/>
                    <a:pt x="59" y="46"/>
                  </a:cubicBezTo>
                  <a:cubicBezTo>
                    <a:pt x="0" y="105"/>
                    <a:pt x="0" y="187"/>
                    <a:pt x="59" y="245"/>
                  </a:cubicBezTo>
                  <a:cubicBezTo>
                    <a:pt x="90" y="276"/>
                    <a:pt x="129" y="291"/>
                    <a:pt x="167" y="291"/>
                  </a:cubicBezTo>
                  <a:cubicBezTo>
                    <a:pt x="243" y="291"/>
                    <a:pt x="316" y="234"/>
                    <a:pt x="316" y="140"/>
                  </a:cubicBezTo>
                  <a:cubicBezTo>
                    <a:pt x="316" y="55"/>
                    <a:pt x="244" y="0"/>
                    <a:pt x="16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
            <p:cNvSpPr/>
            <p:nvPr/>
          </p:nvSpPr>
          <p:spPr>
            <a:xfrm>
              <a:off x="1733550" y="4740900"/>
              <a:ext cx="8500" cy="7325"/>
            </a:xfrm>
            <a:custGeom>
              <a:rect b="b" l="l" r="r" t="t"/>
              <a:pathLst>
                <a:path extrusionOk="0" h="293" w="340">
                  <a:moveTo>
                    <a:pt x="148" y="1"/>
                  </a:moveTo>
                  <a:cubicBezTo>
                    <a:pt x="72" y="1"/>
                    <a:pt x="0" y="55"/>
                    <a:pt x="0" y="140"/>
                  </a:cubicBezTo>
                  <a:cubicBezTo>
                    <a:pt x="0" y="222"/>
                    <a:pt x="59" y="292"/>
                    <a:pt x="141" y="292"/>
                  </a:cubicBezTo>
                  <a:cubicBezTo>
                    <a:pt x="269" y="292"/>
                    <a:pt x="340" y="140"/>
                    <a:pt x="258" y="47"/>
                  </a:cubicBezTo>
                  <a:cubicBezTo>
                    <a:pt x="226" y="15"/>
                    <a:pt x="186" y="1"/>
                    <a:pt x="14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
            <p:cNvSpPr/>
            <p:nvPr/>
          </p:nvSpPr>
          <p:spPr>
            <a:xfrm>
              <a:off x="1857275" y="4692650"/>
              <a:ext cx="7900" cy="7275"/>
            </a:xfrm>
            <a:custGeom>
              <a:rect b="b" l="l" r="r" t="t"/>
              <a:pathLst>
                <a:path extrusionOk="0" h="291" w="316">
                  <a:moveTo>
                    <a:pt x="169" y="0"/>
                  </a:moveTo>
                  <a:cubicBezTo>
                    <a:pt x="130" y="0"/>
                    <a:pt x="90" y="15"/>
                    <a:pt x="59" y="46"/>
                  </a:cubicBezTo>
                  <a:cubicBezTo>
                    <a:pt x="0" y="105"/>
                    <a:pt x="0" y="187"/>
                    <a:pt x="59" y="245"/>
                  </a:cubicBezTo>
                  <a:cubicBezTo>
                    <a:pt x="90" y="276"/>
                    <a:pt x="129" y="291"/>
                    <a:pt x="167" y="291"/>
                  </a:cubicBezTo>
                  <a:cubicBezTo>
                    <a:pt x="243" y="291"/>
                    <a:pt x="316" y="233"/>
                    <a:pt x="316" y="140"/>
                  </a:cubicBezTo>
                  <a:cubicBezTo>
                    <a:pt x="316" y="55"/>
                    <a:pt x="244" y="0"/>
                    <a:pt x="16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
            <p:cNvSpPr/>
            <p:nvPr/>
          </p:nvSpPr>
          <p:spPr>
            <a:xfrm>
              <a:off x="1909625" y="4571050"/>
              <a:ext cx="8800" cy="7250"/>
            </a:xfrm>
            <a:custGeom>
              <a:rect b="b" l="l" r="r" t="t"/>
              <a:pathLst>
                <a:path extrusionOk="0" h="290" w="352">
                  <a:moveTo>
                    <a:pt x="204" y="1"/>
                  </a:moveTo>
                  <a:cubicBezTo>
                    <a:pt x="170" y="1"/>
                    <a:pt x="135" y="14"/>
                    <a:pt x="106" y="44"/>
                  </a:cubicBezTo>
                  <a:cubicBezTo>
                    <a:pt x="0" y="125"/>
                    <a:pt x="70" y="289"/>
                    <a:pt x="199" y="289"/>
                  </a:cubicBezTo>
                  <a:cubicBezTo>
                    <a:pt x="281" y="289"/>
                    <a:pt x="340" y="231"/>
                    <a:pt x="351" y="160"/>
                  </a:cubicBezTo>
                  <a:cubicBezTo>
                    <a:pt x="351" y="64"/>
                    <a:pt x="280" y="1"/>
                    <a:pt x="20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
            <p:cNvSpPr/>
            <p:nvPr/>
          </p:nvSpPr>
          <p:spPr>
            <a:xfrm>
              <a:off x="1862225" y="4447625"/>
              <a:ext cx="7650" cy="7350"/>
            </a:xfrm>
            <a:custGeom>
              <a:rect b="b" l="l" r="r" t="t"/>
              <a:pathLst>
                <a:path extrusionOk="0" h="294" w="306">
                  <a:moveTo>
                    <a:pt x="155" y="1"/>
                  </a:moveTo>
                  <a:cubicBezTo>
                    <a:pt x="77" y="1"/>
                    <a:pt x="1" y="61"/>
                    <a:pt x="1" y="149"/>
                  </a:cubicBezTo>
                  <a:cubicBezTo>
                    <a:pt x="1" y="234"/>
                    <a:pt x="73" y="294"/>
                    <a:pt x="148" y="294"/>
                  </a:cubicBezTo>
                  <a:cubicBezTo>
                    <a:pt x="187" y="294"/>
                    <a:pt x="227" y="278"/>
                    <a:pt x="258" y="242"/>
                  </a:cubicBezTo>
                  <a:cubicBezTo>
                    <a:pt x="305" y="196"/>
                    <a:pt x="305" y="102"/>
                    <a:pt x="258" y="44"/>
                  </a:cubicBezTo>
                  <a:cubicBezTo>
                    <a:pt x="229" y="14"/>
                    <a:pt x="192" y="1"/>
                    <a:pt x="15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
            <p:cNvSpPr/>
            <p:nvPr/>
          </p:nvSpPr>
          <p:spPr>
            <a:xfrm>
              <a:off x="1739100" y="4394400"/>
              <a:ext cx="8800" cy="7225"/>
            </a:xfrm>
            <a:custGeom>
              <a:rect b="b" l="l" r="r" t="t"/>
              <a:pathLst>
                <a:path extrusionOk="0" h="289" w="352">
                  <a:moveTo>
                    <a:pt x="205" y="1"/>
                  </a:moveTo>
                  <a:cubicBezTo>
                    <a:pt x="170" y="1"/>
                    <a:pt x="135" y="14"/>
                    <a:pt x="106" y="43"/>
                  </a:cubicBezTo>
                  <a:cubicBezTo>
                    <a:pt x="1" y="125"/>
                    <a:pt x="71" y="289"/>
                    <a:pt x="200" y="289"/>
                  </a:cubicBezTo>
                  <a:cubicBezTo>
                    <a:pt x="281" y="289"/>
                    <a:pt x="340" y="230"/>
                    <a:pt x="352" y="160"/>
                  </a:cubicBezTo>
                  <a:cubicBezTo>
                    <a:pt x="352" y="64"/>
                    <a:pt x="280" y="1"/>
                    <a:pt x="20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
            <p:cNvSpPr/>
            <p:nvPr/>
          </p:nvSpPr>
          <p:spPr>
            <a:xfrm>
              <a:off x="1616275" y="4442625"/>
              <a:ext cx="7850" cy="6675"/>
            </a:xfrm>
            <a:custGeom>
              <a:rect b="b" l="l" r="r" t="t"/>
              <a:pathLst>
                <a:path extrusionOk="0" h="267" w="314">
                  <a:moveTo>
                    <a:pt x="158" y="1"/>
                  </a:moveTo>
                  <a:cubicBezTo>
                    <a:pt x="123" y="1"/>
                    <a:pt x="88" y="15"/>
                    <a:pt x="59" y="45"/>
                  </a:cubicBezTo>
                  <a:cubicBezTo>
                    <a:pt x="0" y="103"/>
                    <a:pt x="0" y="185"/>
                    <a:pt x="59" y="244"/>
                  </a:cubicBezTo>
                  <a:cubicBezTo>
                    <a:pt x="84" y="260"/>
                    <a:pt x="109" y="267"/>
                    <a:pt x="134" y="267"/>
                  </a:cubicBezTo>
                  <a:cubicBezTo>
                    <a:pt x="234" y="267"/>
                    <a:pt x="314" y="148"/>
                    <a:pt x="257" y="45"/>
                  </a:cubicBezTo>
                  <a:cubicBezTo>
                    <a:pt x="228" y="15"/>
                    <a:pt x="193" y="1"/>
                    <a:pt x="15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
            <p:cNvSpPr/>
            <p:nvPr/>
          </p:nvSpPr>
          <p:spPr>
            <a:xfrm>
              <a:off x="1562825" y="4564225"/>
              <a:ext cx="8725" cy="7350"/>
            </a:xfrm>
            <a:custGeom>
              <a:rect b="b" l="l" r="r" t="t"/>
              <a:pathLst>
                <a:path extrusionOk="0" h="294" w="349">
                  <a:moveTo>
                    <a:pt x="161" y="1"/>
                  </a:moveTo>
                  <a:cubicBezTo>
                    <a:pt x="79" y="1"/>
                    <a:pt x="21" y="59"/>
                    <a:pt x="9" y="141"/>
                  </a:cubicBezTo>
                  <a:cubicBezTo>
                    <a:pt x="1" y="232"/>
                    <a:pt x="79" y="293"/>
                    <a:pt x="159" y="293"/>
                  </a:cubicBezTo>
                  <a:cubicBezTo>
                    <a:pt x="193" y="293"/>
                    <a:pt x="227" y="282"/>
                    <a:pt x="255" y="258"/>
                  </a:cubicBezTo>
                  <a:cubicBezTo>
                    <a:pt x="348" y="164"/>
                    <a:pt x="290" y="1"/>
                    <a:pt x="16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
            <p:cNvSpPr/>
            <p:nvPr/>
          </p:nvSpPr>
          <p:spPr>
            <a:xfrm>
              <a:off x="1648725" y="4754625"/>
              <a:ext cx="16625" cy="14325"/>
            </a:xfrm>
            <a:custGeom>
              <a:rect b="b" l="l" r="r" t="t"/>
              <a:pathLst>
                <a:path extrusionOk="0" h="573" w="665">
                  <a:moveTo>
                    <a:pt x="328" y="1"/>
                  </a:moveTo>
                  <a:cubicBezTo>
                    <a:pt x="223" y="1"/>
                    <a:pt x="118" y="59"/>
                    <a:pt x="71" y="176"/>
                  </a:cubicBezTo>
                  <a:cubicBezTo>
                    <a:pt x="1" y="317"/>
                    <a:pt x="71" y="480"/>
                    <a:pt x="211" y="551"/>
                  </a:cubicBezTo>
                  <a:cubicBezTo>
                    <a:pt x="249" y="566"/>
                    <a:pt x="286" y="572"/>
                    <a:pt x="322" y="572"/>
                  </a:cubicBezTo>
                  <a:cubicBezTo>
                    <a:pt x="512" y="572"/>
                    <a:pt x="664" y="383"/>
                    <a:pt x="586" y="176"/>
                  </a:cubicBezTo>
                  <a:cubicBezTo>
                    <a:pt x="539" y="59"/>
                    <a:pt x="434" y="1"/>
                    <a:pt x="32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
            <p:cNvSpPr/>
            <p:nvPr/>
          </p:nvSpPr>
          <p:spPr>
            <a:xfrm>
              <a:off x="1808200" y="4757875"/>
              <a:ext cx="17200" cy="14250"/>
            </a:xfrm>
            <a:custGeom>
              <a:rect b="b" l="l" r="r" t="t"/>
              <a:pathLst>
                <a:path extrusionOk="0" h="570" w="688">
                  <a:moveTo>
                    <a:pt x="347" y="1"/>
                  </a:moveTo>
                  <a:cubicBezTo>
                    <a:pt x="161" y="1"/>
                    <a:pt x="1" y="189"/>
                    <a:pt x="80" y="385"/>
                  </a:cubicBezTo>
                  <a:cubicBezTo>
                    <a:pt x="124" y="501"/>
                    <a:pt x="230" y="570"/>
                    <a:pt x="340" y="570"/>
                  </a:cubicBezTo>
                  <a:cubicBezTo>
                    <a:pt x="374" y="570"/>
                    <a:pt x="409" y="563"/>
                    <a:pt x="442" y="549"/>
                  </a:cubicBezTo>
                  <a:cubicBezTo>
                    <a:pt x="676" y="456"/>
                    <a:pt x="688" y="128"/>
                    <a:pt x="454" y="23"/>
                  </a:cubicBezTo>
                  <a:cubicBezTo>
                    <a:pt x="418" y="8"/>
                    <a:pt x="382" y="1"/>
                    <a:pt x="34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
            <p:cNvSpPr/>
            <p:nvPr/>
          </p:nvSpPr>
          <p:spPr>
            <a:xfrm>
              <a:off x="1923375" y="4647650"/>
              <a:ext cx="17200" cy="14225"/>
            </a:xfrm>
            <a:custGeom>
              <a:rect b="b" l="l" r="r" t="t"/>
              <a:pathLst>
                <a:path extrusionOk="0" h="569" w="688">
                  <a:moveTo>
                    <a:pt x="349" y="1"/>
                  </a:moveTo>
                  <a:cubicBezTo>
                    <a:pt x="316" y="1"/>
                    <a:pt x="281" y="7"/>
                    <a:pt x="246" y="21"/>
                  </a:cubicBezTo>
                  <a:cubicBezTo>
                    <a:pt x="12" y="115"/>
                    <a:pt x="0" y="442"/>
                    <a:pt x="234" y="548"/>
                  </a:cubicBezTo>
                  <a:cubicBezTo>
                    <a:pt x="268" y="562"/>
                    <a:pt x="303" y="568"/>
                    <a:pt x="338" y="568"/>
                  </a:cubicBezTo>
                  <a:cubicBezTo>
                    <a:pt x="448" y="568"/>
                    <a:pt x="555" y="502"/>
                    <a:pt x="608" y="396"/>
                  </a:cubicBezTo>
                  <a:cubicBezTo>
                    <a:pt x="688" y="207"/>
                    <a:pt x="539" y="1"/>
                    <a:pt x="349"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
            <p:cNvSpPr/>
            <p:nvPr/>
          </p:nvSpPr>
          <p:spPr>
            <a:xfrm>
              <a:off x="1926675" y="4488625"/>
              <a:ext cx="16600" cy="14125"/>
            </a:xfrm>
            <a:custGeom>
              <a:rect b="b" l="l" r="r" t="t"/>
              <a:pathLst>
                <a:path extrusionOk="0" h="565" w="664">
                  <a:moveTo>
                    <a:pt x="344" y="0"/>
                  </a:moveTo>
                  <a:cubicBezTo>
                    <a:pt x="240" y="0"/>
                    <a:pt x="136" y="56"/>
                    <a:pt x="90" y="170"/>
                  </a:cubicBezTo>
                  <a:cubicBezTo>
                    <a:pt x="1" y="359"/>
                    <a:pt x="148" y="565"/>
                    <a:pt x="345" y="565"/>
                  </a:cubicBezTo>
                  <a:cubicBezTo>
                    <a:pt x="380" y="565"/>
                    <a:pt x="416" y="558"/>
                    <a:pt x="453" y="544"/>
                  </a:cubicBezTo>
                  <a:cubicBezTo>
                    <a:pt x="593" y="486"/>
                    <a:pt x="664" y="322"/>
                    <a:pt x="605" y="182"/>
                  </a:cubicBezTo>
                  <a:cubicBezTo>
                    <a:pt x="563" y="62"/>
                    <a:pt x="454" y="0"/>
                    <a:pt x="34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
            <p:cNvSpPr/>
            <p:nvPr/>
          </p:nvSpPr>
          <p:spPr>
            <a:xfrm>
              <a:off x="1816025" y="4373700"/>
              <a:ext cx="17200" cy="14175"/>
            </a:xfrm>
            <a:custGeom>
              <a:rect b="b" l="l" r="r" t="t"/>
              <a:pathLst>
                <a:path extrusionOk="0" h="567" w="688">
                  <a:moveTo>
                    <a:pt x="331" y="1"/>
                  </a:moveTo>
                  <a:cubicBezTo>
                    <a:pt x="300" y="1"/>
                    <a:pt x="267" y="6"/>
                    <a:pt x="235" y="17"/>
                  </a:cubicBezTo>
                  <a:cubicBezTo>
                    <a:pt x="1" y="111"/>
                    <a:pt x="1" y="438"/>
                    <a:pt x="235" y="544"/>
                  </a:cubicBezTo>
                  <a:cubicBezTo>
                    <a:pt x="271" y="559"/>
                    <a:pt x="309" y="566"/>
                    <a:pt x="347" y="566"/>
                  </a:cubicBezTo>
                  <a:cubicBezTo>
                    <a:pt x="453" y="566"/>
                    <a:pt x="554" y="507"/>
                    <a:pt x="597" y="403"/>
                  </a:cubicBezTo>
                  <a:cubicBezTo>
                    <a:pt x="688" y="202"/>
                    <a:pt x="527" y="1"/>
                    <a:pt x="33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
            <p:cNvSpPr/>
            <p:nvPr/>
          </p:nvSpPr>
          <p:spPr>
            <a:xfrm>
              <a:off x="1656050" y="4370400"/>
              <a:ext cx="17200" cy="14225"/>
            </a:xfrm>
            <a:custGeom>
              <a:rect b="b" l="l" r="r" t="t"/>
              <a:pathLst>
                <a:path extrusionOk="0" h="569" w="688">
                  <a:moveTo>
                    <a:pt x="348" y="0"/>
                  </a:moveTo>
                  <a:cubicBezTo>
                    <a:pt x="314" y="0"/>
                    <a:pt x="279" y="7"/>
                    <a:pt x="246" y="21"/>
                  </a:cubicBezTo>
                  <a:cubicBezTo>
                    <a:pt x="12" y="114"/>
                    <a:pt x="0" y="442"/>
                    <a:pt x="234" y="547"/>
                  </a:cubicBezTo>
                  <a:cubicBezTo>
                    <a:pt x="272" y="562"/>
                    <a:pt x="309" y="569"/>
                    <a:pt x="345" y="569"/>
                  </a:cubicBezTo>
                  <a:cubicBezTo>
                    <a:pt x="535" y="569"/>
                    <a:pt x="687" y="381"/>
                    <a:pt x="608" y="184"/>
                  </a:cubicBezTo>
                  <a:cubicBezTo>
                    <a:pt x="564" y="68"/>
                    <a:pt x="458" y="0"/>
                    <a:pt x="34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
            <p:cNvSpPr/>
            <p:nvPr/>
          </p:nvSpPr>
          <p:spPr>
            <a:xfrm>
              <a:off x="1540875" y="4480775"/>
              <a:ext cx="17200" cy="14100"/>
            </a:xfrm>
            <a:custGeom>
              <a:rect b="b" l="l" r="r" t="t"/>
              <a:pathLst>
                <a:path extrusionOk="0" h="564" w="688">
                  <a:moveTo>
                    <a:pt x="338" y="0"/>
                  </a:moveTo>
                  <a:cubicBezTo>
                    <a:pt x="233" y="0"/>
                    <a:pt x="131" y="65"/>
                    <a:pt x="80" y="168"/>
                  </a:cubicBezTo>
                  <a:cubicBezTo>
                    <a:pt x="0" y="366"/>
                    <a:pt x="147" y="564"/>
                    <a:pt x="336" y="564"/>
                  </a:cubicBezTo>
                  <a:cubicBezTo>
                    <a:pt x="370" y="564"/>
                    <a:pt x="406" y="557"/>
                    <a:pt x="442" y="543"/>
                  </a:cubicBezTo>
                  <a:cubicBezTo>
                    <a:pt x="676" y="449"/>
                    <a:pt x="688" y="121"/>
                    <a:pt x="454" y="28"/>
                  </a:cubicBezTo>
                  <a:cubicBezTo>
                    <a:pt x="416" y="9"/>
                    <a:pt x="377" y="0"/>
                    <a:pt x="33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
            <p:cNvSpPr/>
            <p:nvPr/>
          </p:nvSpPr>
          <p:spPr>
            <a:xfrm>
              <a:off x="1537600" y="4639900"/>
              <a:ext cx="17175" cy="14200"/>
            </a:xfrm>
            <a:custGeom>
              <a:rect b="b" l="l" r="r" t="t"/>
              <a:pathLst>
                <a:path extrusionOk="0" h="568" w="687">
                  <a:moveTo>
                    <a:pt x="330" y="1"/>
                  </a:moveTo>
                  <a:cubicBezTo>
                    <a:pt x="298" y="1"/>
                    <a:pt x="266" y="6"/>
                    <a:pt x="234" y="15"/>
                  </a:cubicBezTo>
                  <a:cubicBezTo>
                    <a:pt x="0" y="109"/>
                    <a:pt x="0" y="437"/>
                    <a:pt x="222" y="542"/>
                  </a:cubicBezTo>
                  <a:cubicBezTo>
                    <a:pt x="262" y="560"/>
                    <a:pt x="302" y="568"/>
                    <a:pt x="341" y="568"/>
                  </a:cubicBezTo>
                  <a:cubicBezTo>
                    <a:pt x="530" y="568"/>
                    <a:pt x="686" y="373"/>
                    <a:pt x="608" y="179"/>
                  </a:cubicBezTo>
                  <a:cubicBezTo>
                    <a:pt x="562" y="68"/>
                    <a:pt x="450" y="1"/>
                    <a:pt x="33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
            <p:cNvSpPr/>
            <p:nvPr/>
          </p:nvSpPr>
          <p:spPr>
            <a:xfrm>
              <a:off x="1561275" y="4735650"/>
              <a:ext cx="7625" cy="7275"/>
            </a:xfrm>
            <a:custGeom>
              <a:rect b="b" l="l" r="r" t="t"/>
              <a:pathLst>
                <a:path extrusionOk="0" h="291" w="305">
                  <a:moveTo>
                    <a:pt x="158" y="0"/>
                  </a:moveTo>
                  <a:cubicBezTo>
                    <a:pt x="119" y="0"/>
                    <a:pt x="79" y="14"/>
                    <a:pt x="47" y="46"/>
                  </a:cubicBezTo>
                  <a:cubicBezTo>
                    <a:pt x="1" y="105"/>
                    <a:pt x="1" y="186"/>
                    <a:pt x="47" y="245"/>
                  </a:cubicBezTo>
                  <a:cubicBezTo>
                    <a:pt x="79" y="276"/>
                    <a:pt x="118" y="290"/>
                    <a:pt x="156" y="290"/>
                  </a:cubicBezTo>
                  <a:cubicBezTo>
                    <a:pt x="232" y="290"/>
                    <a:pt x="305" y="233"/>
                    <a:pt x="305" y="140"/>
                  </a:cubicBezTo>
                  <a:cubicBezTo>
                    <a:pt x="305" y="55"/>
                    <a:pt x="233" y="0"/>
                    <a:pt x="15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
            <p:cNvSpPr/>
            <p:nvPr/>
          </p:nvSpPr>
          <p:spPr>
            <a:xfrm>
              <a:off x="1732075" y="4810225"/>
              <a:ext cx="8800" cy="7300"/>
            </a:xfrm>
            <a:custGeom>
              <a:rect b="b" l="l" r="r" t="t"/>
              <a:pathLst>
                <a:path extrusionOk="0" h="292" w="352">
                  <a:moveTo>
                    <a:pt x="148" y="0"/>
                  </a:moveTo>
                  <a:cubicBezTo>
                    <a:pt x="73" y="0"/>
                    <a:pt x="1" y="55"/>
                    <a:pt x="1" y="140"/>
                  </a:cubicBezTo>
                  <a:cubicBezTo>
                    <a:pt x="1" y="222"/>
                    <a:pt x="59" y="292"/>
                    <a:pt x="141" y="292"/>
                  </a:cubicBezTo>
                  <a:cubicBezTo>
                    <a:pt x="270" y="292"/>
                    <a:pt x="352" y="140"/>
                    <a:pt x="258" y="46"/>
                  </a:cubicBezTo>
                  <a:cubicBezTo>
                    <a:pt x="227" y="15"/>
                    <a:pt x="187" y="0"/>
                    <a:pt x="14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
            <p:cNvSpPr/>
            <p:nvPr/>
          </p:nvSpPr>
          <p:spPr>
            <a:xfrm>
              <a:off x="1904350" y="4742350"/>
              <a:ext cx="9975" cy="7325"/>
            </a:xfrm>
            <a:custGeom>
              <a:rect b="b" l="l" r="r" t="t"/>
              <a:pathLst>
                <a:path extrusionOk="0" h="293" w="399">
                  <a:moveTo>
                    <a:pt x="200" y="0"/>
                  </a:moveTo>
                  <a:cubicBezTo>
                    <a:pt x="71" y="0"/>
                    <a:pt x="1" y="164"/>
                    <a:pt x="106" y="258"/>
                  </a:cubicBezTo>
                  <a:cubicBezTo>
                    <a:pt x="135" y="281"/>
                    <a:pt x="170" y="293"/>
                    <a:pt x="205" y="293"/>
                  </a:cubicBezTo>
                  <a:cubicBezTo>
                    <a:pt x="240" y="293"/>
                    <a:pt x="276" y="281"/>
                    <a:pt x="305" y="258"/>
                  </a:cubicBezTo>
                  <a:cubicBezTo>
                    <a:pt x="398" y="164"/>
                    <a:pt x="340" y="0"/>
                    <a:pt x="20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
            <p:cNvSpPr/>
            <p:nvPr/>
          </p:nvSpPr>
          <p:spPr>
            <a:xfrm>
              <a:off x="1979225" y="4572525"/>
              <a:ext cx="8800" cy="7225"/>
            </a:xfrm>
            <a:custGeom>
              <a:rect b="b" l="l" r="r" t="t"/>
              <a:pathLst>
                <a:path extrusionOk="0" h="289" w="352">
                  <a:moveTo>
                    <a:pt x="206" y="0"/>
                  </a:moveTo>
                  <a:cubicBezTo>
                    <a:pt x="171" y="0"/>
                    <a:pt x="136" y="13"/>
                    <a:pt x="106" y="43"/>
                  </a:cubicBezTo>
                  <a:cubicBezTo>
                    <a:pt x="1" y="125"/>
                    <a:pt x="71" y="289"/>
                    <a:pt x="200" y="289"/>
                  </a:cubicBezTo>
                  <a:cubicBezTo>
                    <a:pt x="281" y="289"/>
                    <a:pt x="340" y="230"/>
                    <a:pt x="352" y="148"/>
                  </a:cubicBezTo>
                  <a:cubicBezTo>
                    <a:pt x="352" y="61"/>
                    <a:pt x="281" y="0"/>
                    <a:pt x="20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
            <p:cNvSpPr/>
            <p:nvPr/>
          </p:nvSpPr>
          <p:spPr>
            <a:xfrm>
              <a:off x="1911675" y="4399575"/>
              <a:ext cx="9675" cy="7250"/>
            </a:xfrm>
            <a:custGeom>
              <a:rect b="b" l="l" r="r" t="t"/>
              <a:pathLst>
                <a:path extrusionOk="0" h="290" w="387">
                  <a:moveTo>
                    <a:pt x="187" y="0"/>
                  </a:moveTo>
                  <a:cubicBezTo>
                    <a:pt x="59" y="0"/>
                    <a:pt x="0" y="152"/>
                    <a:pt x="94" y="246"/>
                  </a:cubicBezTo>
                  <a:cubicBezTo>
                    <a:pt x="123" y="275"/>
                    <a:pt x="158" y="290"/>
                    <a:pt x="193" y="290"/>
                  </a:cubicBezTo>
                  <a:cubicBezTo>
                    <a:pt x="228" y="290"/>
                    <a:pt x="263" y="275"/>
                    <a:pt x="293" y="246"/>
                  </a:cubicBezTo>
                  <a:cubicBezTo>
                    <a:pt x="386" y="152"/>
                    <a:pt x="328" y="0"/>
                    <a:pt x="18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
            <p:cNvSpPr/>
            <p:nvPr/>
          </p:nvSpPr>
          <p:spPr>
            <a:xfrm>
              <a:off x="1741600" y="4326150"/>
              <a:ext cx="8350" cy="5950"/>
            </a:xfrm>
            <a:custGeom>
              <a:rect b="b" l="l" r="r" t="t"/>
              <a:pathLst>
                <a:path extrusionOk="0" h="238" w="334">
                  <a:moveTo>
                    <a:pt x="165" y="1"/>
                  </a:moveTo>
                  <a:cubicBezTo>
                    <a:pt x="105" y="1"/>
                    <a:pt x="47" y="36"/>
                    <a:pt x="29" y="106"/>
                  </a:cubicBezTo>
                  <a:cubicBezTo>
                    <a:pt x="0" y="194"/>
                    <a:pt x="82" y="238"/>
                    <a:pt x="165" y="238"/>
                  </a:cubicBezTo>
                  <a:cubicBezTo>
                    <a:pt x="249" y="238"/>
                    <a:pt x="334" y="194"/>
                    <a:pt x="310" y="106"/>
                  </a:cubicBezTo>
                  <a:cubicBezTo>
                    <a:pt x="287" y="36"/>
                    <a:pt x="225" y="1"/>
                    <a:pt x="16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
            <p:cNvSpPr/>
            <p:nvPr/>
          </p:nvSpPr>
          <p:spPr>
            <a:xfrm>
              <a:off x="1567125" y="4392850"/>
              <a:ext cx="9675" cy="7325"/>
            </a:xfrm>
            <a:custGeom>
              <a:rect b="b" l="l" r="r" t="t"/>
              <a:pathLst>
                <a:path extrusionOk="0" h="293" w="387">
                  <a:moveTo>
                    <a:pt x="194" y="0"/>
                  </a:moveTo>
                  <a:cubicBezTo>
                    <a:pt x="159" y="0"/>
                    <a:pt x="123" y="12"/>
                    <a:pt x="94" y="35"/>
                  </a:cubicBezTo>
                  <a:cubicBezTo>
                    <a:pt x="1" y="129"/>
                    <a:pt x="59" y="292"/>
                    <a:pt x="200" y="292"/>
                  </a:cubicBezTo>
                  <a:cubicBezTo>
                    <a:pt x="328" y="292"/>
                    <a:pt x="387" y="129"/>
                    <a:pt x="293" y="35"/>
                  </a:cubicBezTo>
                  <a:cubicBezTo>
                    <a:pt x="264" y="12"/>
                    <a:pt x="229" y="0"/>
                    <a:pt x="19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
            <p:cNvSpPr/>
            <p:nvPr/>
          </p:nvSpPr>
          <p:spPr>
            <a:xfrm>
              <a:off x="1493075" y="4562675"/>
              <a:ext cx="8050" cy="7225"/>
            </a:xfrm>
            <a:custGeom>
              <a:rect b="b" l="l" r="r" t="t"/>
              <a:pathLst>
                <a:path extrusionOk="0" h="289" w="322">
                  <a:moveTo>
                    <a:pt x="137" y="0"/>
                  </a:moveTo>
                  <a:cubicBezTo>
                    <a:pt x="1" y="0"/>
                    <a:pt x="1" y="289"/>
                    <a:pt x="137" y="289"/>
                  </a:cubicBezTo>
                  <a:cubicBezTo>
                    <a:pt x="146" y="289"/>
                    <a:pt x="156" y="288"/>
                    <a:pt x="167" y="285"/>
                  </a:cubicBezTo>
                  <a:cubicBezTo>
                    <a:pt x="176" y="288"/>
                    <a:pt x="185" y="289"/>
                    <a:pt x="194" y="289"/>
                  </a:cubicBezTo>
                  <a:cubicBezTo>
                    <a:pt x="321" y="289"/>
                    <a:pt x="321" y="0"/>
                    <a:pt x="194" y="0"/>
                  </a:cubicBezTo>
                  <a:cubicBezTo>
                    <a:pt x="185" y="0"/>
                    <a:pt x="176" y="1"/>
                    <a:pt x="167" y="4"/>
                  </a:cubicBezTo>
                  <a:cubicBezTo>
                    <a:pt x="156" y="1"/>
                    <a:pt x="146" y="0"/>
                    <a:pt x="13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44" name="Google Shape;444;p2"/>
          <p:cNvPicPr preferRelativeResize="0"/>
          <p:nvPr/>
        </p:nvPicPr>
        <p:blipFill rotWithShape="1">
          <a:blip r:embed="rId2">
            <a:alphaModFix/>
          </a:blip>
          <a:srcRect b="0" l="0" r="3956" t="0"/>
          <a:stretch/>
        </p:blipFill>
        <p:spPr>
          <a:xfrm>
            <a:off x="-701625" y="515291"/>
            <a:ext cx="4368851" cy="4482036"/>
          </a:xfrm>
          <a:prstGeom prst="rect">
            <a:avLst/>
          </a:prstGeom>
          <a:noFill/>
          <a:ln>
            <a:noFill/>
          </a:ln>
        </p:spPr>
      </p:pic>
      <p:sp>
        <p:nvSpPr>
          <p:cNvPr id="445" name="Google Shape;445;p2"/>
          <p:cNvSpPr/>
          <p:nvPr/>
        </p:nvSpPr>
        <p:spPr>
          <a:xfrm>
            <a:off x="-228799" y="3611925"/>
            <a:ext cx="3988950" cy="979023"/>
          </a:xfrm>
          <a:custGeom>
            <a:rect b="b" l="l" r="r" t="t"/>
            <a:pathLst>
              <a:path extrusionOk="0" h="98518" w="69007">
                <a:moveTo>
                  <a:pt x="0" y="0"/>
                </a:moveTo>
                <a:lnTo>
                  <a:pt x="0" y="98518"/>
                </a:lnTo>
                <a:lnTo>
                  <a:pt x="69006" y="98518"/>
                </a:lnTo>
                <a:lnTo>
                  <a:pt x="690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
          <p:cNvSpPr txBox="1"/>
          <p:nvPr>
            <p:ph type="title"/>
          </p:nvPr>
        </p:nvSpPr>
        <p:spPr>
          <a:xfrm>
            <a:off x="1013875" y="744275"/>
            <a:ext cx="3803100" cy="27768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6000">
                <a:solidFill>
                  <a:srgbClr val="2A0606"/>
                </a:solidFill>
              </a:defRPr>
            </a:lvl1pPr>
            <a:lvl2pPr lvl="1" rtl="0">
              <a:spcBef>
                <a:spcPts val="0"/>
              </a:spcBef>
              <a:spcAft>
                <a:spcPts val="0"/>
              </a:spcAft>
              <a:buNone/>
              <a:defRPr b="1" sz="6000">
                <a:solidFill>
                  <a:srgbClr val="2A0606"/>
                </a:solidFill>
              </a:defRPr>
            </a:lvl2pPr>
            <a:lvl3pPr lvl="2" rtl="0">
              <a:spcBef>
                <a:spcPts val="0"/>
              </a:spcBef>
              <a:spcAft>
                <a:spcPts val="0"/>
              </a:spcAft>
              <a:buNone/>
              <a:defRPr b="1" sz="6000">
                <a:solidFill>
                  <a:srgbClr val="2A0606"/>
                </a:solidFill>
              </a:defRPr>
            </a:lvl3pPr>
            <a:lvl4pPr lvl="3" rtl="0">
              <a:spcBef>
                <a:spcPts val="0"/>
              </a:spcBef>
              <a:spcAft>
                <a:spcPts val="0"/>
              </a:spcAft>
              <a:buNone/>
              <a:defRPr b="1" sz="6000">
                <a:solidFill>
                  <a:srgbClr val="2A0606"/>
                </a:solidFill>
              </a:defRPr>
            </a:lvl4pPr>
            <a:lvl5pPr lvl="4" rtl="0">
              <a:spcBef>
                <a:spcPts val="0"/>
              </a:spcBef>
              <a:spcAft>
                <a:spcPts val="0"/>
              </a:spcAft>
              <a:buNone/>
              <a:defRPr b="1" sz="6000">
                <a:solidFill>
                  <a:srgbClr val="2A0606"/>
                </a:solidFill>
              </a:defRPr>
            </a:lvl5pPr>
            <a:lvl6pPr lvl="5" rtl="0">
              <a:spcBef>
                <a:spcPts val="0"/>
              </a:spcBef>
              <a:spcAft>
                <a:spcPts val="0"/>
              </a:spcAft>
              <a:buNone/>
              <a:defRPr b="1" sz="6000">
                <a:solidFill>
                  <a:srgbClr val="2A0606"/>
                </a:solidFill>
              </a:defRPr>
            </a:lvl6pPr>
            <a:lvl7pPr lvl="6" rtl="0">
              <a:spcBef>
                <a:spcPts val="0"/>
              </a:spcBef>
              <a:spcAft>
                <a:spcPts val="0"/>
              </a:spcAft>
              <a:buNone/>
              <a:defRPr b="1" sz="6000">
                <a:solidFill>
                  <a:srgbClr val="2A0606"/>
                </a:solidFill>
              </a:defRPr>
            </a:lvl7pPr>
            <a:lvl8pPr lvl="7" rtl="0">
              <a:spcBef>
                <a:spcPts val="0"/>
              </a:spcBef>
              <a:spcAft>
                <a:spcPts val="0"/>
              </a:spcAft>
              <a:buNone/>
              <a:defRPr b="1" sz="6000">
                <a:solidFill>
                  <a:srgbClr val="2A0606"/>
                </a:solidFill>
              </a:defRPr>
            </a:lvl8pPr>
            <a:lvl9pPr lvl="8" rtl="0">
              <a:spcBef>
                <a:spcPts val="0"/>
              </a:spcBef>
              <a:spcAft>
                <a:spcPts val="0"/>
              </a:spcAft>
              <a:buNone/>
              <a:defRPr b="1" sz="6000">
                <a:solidFill>
                  <a:srgbClr val="2A0606"/>
                </a:solidFill>
              </a:defRPr>
            </a:lvl9pPr>
          </a:lstStyle>
          <a:p/>
        </p:txBody>
      </p:sp>
      <p:sp>
        <p:nvSpPr>
          <p:cNvPr id="447" name="Google Shape;447;p2"/>
          <p:cNvSpPr txBox="1"/>
          <p:nvPr>
            <p:ph idx="1" type="subTitle"/>
          </p:nvPr>
        </p:nvSpPr>
        <p:spPr>
          <a:xfrm>
            <a:off x="1199550" y="3743975"/>
            <a:ext cx="2200200" cy="71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None/>
              <a:defRPr sz="1600"/>
            </a:lvl1pPr>
            <a:lvl2pPr lvl="1" rtl="0" algn="r">
              <a:lnSpc>
                <a:spcPct val="100000"/>
              </a:lnSpc>
              <a:spcBef>
                <a:spcPts val="0"/>
              </a:spcBef>
              <a:spcAft>
                <a:spcPts val="0"/>
              </a:spcAft>
              <a:buClr>
                <a:schemeClr val="accent1"/>
              </a:buClr>
              <a:buSzPts val="1400"/>
              <a:buNone/>
              <a:defRPr>
                <a:solidFill>
                  <a:schemeClr val="accent1"/>
                </a:solidFill>
              </a:defRPr>
            </a:lvl2pPr>
            <a:lvl3pPr lvl="2" rtl="0" algn="r">
              <a:lnSpc>
                <a:spcPct val="100000"/>
              </a:lnSpc>
              <a:spcBef>
                <a:spcPts val="0"/>
              </a:spcBef>
              <a:spcAft>
                <a:spcPts val="0"/>
              </a:spcAft>
              <a:buClr>
                <a:schemeClr val="accent1"/>
              </a:buClr>
              <a:buSzPts val="1400"/>
              <a:buNone/>
              <a:defRPr>
                <a:solidFill>
                  <a:schemeClr val="accent1"/>
                </a:solidFill>
              </a:defRPr>
            </a:lvl3pPr>
            <a:lvl4pPr lvl="3" rtl="0" algn="r">
              <a:lnSpc>
                <a:spcPct val="100000"/>
              </a:lnSpc>
              <a:spcBef>
                <a:spcPts val="0"/>
              </a:spcBef>
              <a:spcAft>
                <a:spcPts val="0"/>
              </a:spcAft>
              <a:buClr>
                <a:schemeClr val="accent1"/>
              </a:buClr>
              <a:buSzPts val="1400"/>
              <a:buNone/>
              <a:defRPr>
                <a:solidFill>
                  <a:schemeClr val="accent1"/>
                </a:solidFill>
              </a:defRPr>
            </a:lvl4pPr>
            <a:lvl5pPr lvl="4" rtl="0" algn="r">
              <a:lnSpc>
                <a:spcPct val="100000"/>
              </a:lnSpc>
              <a:spcBef>
                <a:spcPts val="0"/>
              </a:spcBef>
              <a:spcAft>
                <a:spcPts val="0"/>
              </a:spcAft>
              <a:buClr>
                <a:schemeClr val="accent1"/>
              </a:buClr>
              <a:buSzPts val="1400"/>
              <a:buNone/>
              <a:defRPr>
                <a:solidFill>
                  <a:schemeClr val="accent1"/>
                </a:solidFill>
              </a:defRPr>
            </a:lvl5pPr>
            <a:lvl6pPr lvl="5" rtl="0" algn="r">
              <a:lnSpc>
                <a:spcPct val="100000"/>
              </a:lnSpc>
              <a:spcBef>
                <a:spcPts val="0"/>
              </a:spcBef>
              <a:spcAft>
                <a:spcPts val="0"/>
              </a:spcAft>
              <a:buClr>
                <a:schemeClr val="accent1"/>
              </a:buClr>
              <a:buSzPts val="1400"/>
              <a:buNone/>
              <a:defRPr>
                <a:solidFill>
                  <a:schemeClr val="accent1"/>
                </a:solidFill>
              </a:defRPr>
            </a:lvl6pPr>
            <a:lvl7pPr lvl="6" rtl="0" algn="r">
              <a:lnSpc>
                <a:spcPct val="100000"/>
              </a:lnSpc>
              <a:spcBef>
                <a:spcPts val="0"/>
              </a:spcBef>
              <a:spcAft>
                <a:spcPts val="0"/>
              </a:spcAft>
              <a:buClr>
                <a:schemeClr val="accent1"/>
              </a:buClr>
              <a:buSzPts val="1400"/>
              <a:buNone/>
              <a:defRPr>
                <a:solidFill>
                  <a:schemeClr val="accent1"/>
                </a:solidFill>
              </a:defRPr>
            </a:lvl7pPr>
            <a:lvl8pPr lvl="7" rtl="0" algn="r">
              <a:lnSpc>
                <a:spcPct val="100000"/>
              </a:lnSpc>
              <a:spcBef>
                <a:spcPts val="0"/>
              </a:spcBef>
              <a:spcAft>
                <a:spcPts val="0"/>
              </a:spcAft>
              <a:buClr>
                <a:schemeClr val="accent1"/>
              </a:buClr>
              <a:buSzPts val="1400"/>
              <a:buNone/>
              <a:defRPr>
                <a:solidFill>
                  <a:schemeClr val="accent1"/>
                </a:solidFill>
              </a:defRPr>
            </a:lvl8pPr>
            <a:lvl9pPr lvl="8" rtl="0" algn="r">
              <a:lnSpc>
                <a:spcPct val="100000"/>
              </a:lnSpc>
              <a:spcBef>
                <a:spcPts val="0"/>
              </a:spcBef>
              <a:spcAft>
                <a:spcPts val="0"/>
              </a:spcAft>
              <a:buClr>
                <a:schemeClr val="accent1"/>
              </a:buClr>
              <a:buSzPts val="1400"/>
              <a:buNone/>
              <a:defRPr>
                <a:solidFill>
                  <a:schemeClr val="accent1"/>
                </a:solidFill>
              </a:defRPr>
            </a:lvl9pPr>
          </a:lstStyle>
          <a:p/>
        </p:txBody>
      </p:sp>
      <p:pic>
        <p:nvPicPr>
          <p:cNvPr id="448" name="Google Shape;448;p2"/>
          <p:cNvPicPr preferRelativeResize="0"/>
          <p:nvPr/>
        </p:nvPicPr>
        <p:blipFill rotWithShape="1">
          <a:blip r:embed="rId2">
            <a:alphaModFix/>
          </a:blip>
          <a:srcRect b="0" l="0" r="3956" t="0"/>
          <a:stretch/>
        </p:blipFill>
        <p:spPr>
          <a:xfrm>
            <a:off x="4967375" y="-694009"/>
            <a:ext cx="4368851" cy="448203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52" name="Shape 1852"/>
        <p:cNvGrpSpPr/>
        <p:nvPr/>
      </p:nvGrpSpPr>
      <p:grpSpPr>
        <a:xfrm>
          <a:off x="0" y="0"/>
          <a:ext cx="0" cy="0"/>
          <a:chOff x="0" y="0"/>
          <a:chExt cx="0" cy="0"/>
        </a:xfrm>
      </p:grpSpPr>
      <p:grpSp>
        <p:nvGrpSpPr>
          <p:cNvPr id="1853" name="Google Shape;1853;p11"/>
          <p:cNvGrpSpPr/>
          <p:nvPr/>
        </p:nvGrpSpPr>
        <p:grpSpPr>
          <a:xfrm>
            <a:off x="5604959" y="3098389"/>
            <a:ext cx="1205434" cy="1319632"/>
            <a:chOff x="1385400" y="3442950"/>
            <a:chExt cx="483450" cy="529250"/>
          </a:xfrm>
        </p:grpSpPr>
        <p:sp>
          <p:nvSpPr>
            <p:cNvPr id="1854" name="Google Shape;1854;p11"/>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1"/>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11"/>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11"/>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1"/>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11"/>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11"/>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11"/>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11"/>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11"/>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11"/>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11"/>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11"/>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11"/>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1"/>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11"/>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1"/>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11"/>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11"/>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11"/>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11"/>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11"/>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11"/>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11"/>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11"/>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11"/>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11"/>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11"/>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1"/>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11"/>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11"/>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11"/>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11"/>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11"/>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11"/>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11"/>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11"/>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11"/>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1"/>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11"/>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11"/>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11"/>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11"/>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1"/>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11"/>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11"/>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1"/>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1"/>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11"/>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11"/>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11"/>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5" name="Google Shape;1905;p11"/>
          <p:cNvSpPr/>
          <p:nvPr/>
        </p:nvSpPr>
        <p:spPr>
          <a:xfrm flipH="1">
            <a:off x="3974848" y="3815850"/>
            <a:ext cx="5350502" cy="1353551"/>
          </a:xfrm>
          <a:custGeom>
            <a:rect b="b" l="l" r="r" t="t"/>
            <a:pathLst>
              <a:path extrusionOk="0" h="82824" w="76922">
                <a:moveTo>
                  <a:pt x="76922" y="1"/>
                </a:moveTo>
                <a:lnTo>
                  <a:pt x="38742" y="37033"/>
                </a:lnTo>
                <a:lnTo>
                  <a:pt x="38529" y="37236"/>
                </a:lnTo>
                <a:lnTo>
                  <a:pt x="38517" y="37517"/>
                </a:lnTo>
                <a:lnTo>
                  <a:pt x="38301" y="46404"/>
                </a:lnTo>
                <a:lnTo>
                  <a:pt x="38301" y="46404"/>
                </a:lnTo>
                <a:lnTo>
                  <a:pt x="1" y="80609"/>
                </a:lnTo>
                <a:lnTo>
                  <a:pt x="4048" y="82824"/>
                </a:lnTo>
                <a:lnTo>
                  <a:pt x="40833" y="47388"/>
                </a:lnTo>
                <a:lnTo>
                  <a:pt x="41137" y="47095"/>
                </a:lnTo>
                <a:lnTo>
                  <a:pt x="41126" y="46769"/>
                </a:lnTo>
                <a:lnTo>
                  <a:pt x="40885" y="37769"/>
                </a:lnTo>
                <a:lnTo>
                  <a:pt x="40885" y="37769"/>
                </a:lnTo>
                <a:lnTo>
                  <a:pt x="76922"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11"/>
          <p:cNvSpPr/>
          <p:nvPr/>
        </p:nvSpPr>
        <p:spPr>
          <a:xfrm flipH="1">
            <a:off x="1678600" y="3220850"/>
            <a:ext cx="2459025" cy="1934575"/>
          </a:xfrm>
          <a:custGeom>
            <a:rect b="b" l="l" r="r" t="t"/>
            <a:pathLst>
              <a:path extrusionOk="0" h="77383" w="98361">
                <a:moveTo>
                  <a:pt x="98282" y="1"/>
                </a:moveTo>
                <a:lnTo>
                  <a:pt x="97360" y="282"/>
                </a:lnTo>
                <a:lnTo>
                  <a:pt x="47320" y="36066"/>
                </a:lnTo>
                <a:lnTo>
                  <a:pt x="47320" y="43531"/>
                </a:lnTo>
                <a:lnTo>
                  <a:pt x="0" y="77382"/>
                </a:lnTo>
                <a:lnTo>
                  <a:pt x="0" y="77382"/>
                </a:lnTo>
                <a:lnTo>
                  <a:pt x="98361" y="77270"/>
                </a:lnTo>
                <a:lnTo>
                  <a:pt x="98282"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11"/>
          <p:cNvSpPr/>
          <p:nvPr/>
        </p:nvSpPr>
        <p:spPr>
          <a:xfrm flipH="1">
            <a:off x="1874409" y="3098875"/>
            <a:ext cx="3327466" cy="2070528"/>
          </a:xfrm>
          <a:custGeom>
            <a:rect b="b" l="l" r="r" t="t"/>
            <a:pathLst>
              <a:path extrusionOk="0" h="78170" w="125624">
                <a:moveTo>
                  <a:pt x="125624" y="1"/>
                </a:moveTo>
                <a:lnTo>
                  <a:pt x="0" y="78169"/>
                </a:lnTo>
                <a:lnTo>
                  <a:pt x="11580" y="77675"/>
                </a:lnTo>
                <a:lnTo>
                  <a:pt x="27511" y="77664"/>
                </a:lnTo>
                <a:lnTo>
                  <a:pt x="74830" y="43813"/>
                </a:lnTo>
                <a:lnTo>
                  <a:pt x="74819" y="36348"/>
                </a:lnTo>
                <a:lnTo>
                  <a:pt x="125624"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11"/>
          <p:cNvSpPr/>
          <p:nvPr/>
        </p:nvSpPr>
        <p:spPr>
          <a:xfrm flipH="1">
            <a:off x="1684500" y="3214100"/>
            <a:ext cx="1116125" cy="1947500"/>
          </a:xfrm>
          <a:custGeom>
            <a:rect b="b" l="l" r="r" t="t"/>
            <a:pathLst>
              <a:path extrusionOk="0" h="77900" w="44645">
                <a:moveTo>
                  <a:pt x="44645" y="1"/>
                </a:moveTo>
                <a:lnTo>
                  <a:pt x="1" y="77787"/>
                </a:lnTo>
                <a:lnTo>
                  <a:pt x="16651" y="77900"/>
                </a:lnTo>
                <a:lnTo>
                  <a:pt x="44645"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11"/>
          <p:cNvSpPr/>
          <p:nvPr/>
        </p:nvSpPr>
        <p:spPr>
          <a:xfrm flipH="1">
            <a:off x="1684500" y="3214100"/>
            <a:ext cx="1923050" cy="2070600"/>
          </a:xfrm>
          <a:custGeom>
            <a:rect b="b" l="l" r="r" t="t"/>
            <a:pathLst>
              <a:path extrusionOk="0" h="82824" w="76922">
                <a:moveTo>
                  <a:pt x="76922" y="1"/>
                </a:moveTo>
                <a:lnTo>
                  <a:pt x="38742" y="37033"/>
                </a:lnTo>
                <a:lnTo>
                  <a:pt x="38529" y="37236"/>
                </a:lnTo>
                <a:lnTo>
                  <a:pt x="38517" y="37517"/>
                </a:lnTo>
                <a:lnTo>
                  <a:pt x="38301" y="46404"/>
                </a:lnTo>
                <a:lnTo>
                  <a:pt x="38301" y="46404"/>
                </a:lnTo>
                <a:lnTo>
                  <a:pt x="1" y="80609"/>
                </a:lnTo>
                <a:lnTo>
                  <a:pt x="4048" y="82824"/>
                </a:lnTo>
                <a:lnTo>
                  <a:pt x="40833" y="47388"/>
                </a:lnTo>
                <a:lnTo>
                  <a:pt x="41137" y="47095"/>
                </a:lnTo>
                <a:lnTo>
                  <a:pt x="41126" y="46769"/>
                </a:lnTo>
                <a:lnTo>
                  <a:pt x="40885" y="37769"/>
                </a:lnTo>
                <a:lnTo>
                  <a:pt x="40885" y="37769"/>
                </a:lnTo>
                <a:lnTo>
                  <a:pt x="76922"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11"/>
          <p:cNvSpPr/>
          <p:nvPr/>
        </p:nvSpPr>
        <p:spPr>
          <a:xfrm rot="10800000">
            <a:off x="1735750" y="0"/>
            <a:ext cx="7435611" cy="3372547"/>
          </a:xfrm>
          <a:custGeom>
            <a:rect b="b" l="l" r="r" t="t"/>
            <a:pathLst>
              <a:path extrusionOk="0" h="55449" w="122251">
                <a:moveTo>
                  <a:pt x="122251" y="1"/>
                </a:moveTo>
                <a:lnTo>
                  <a:pt x="0" y="16179"/>
                </a:lnTo>
                <a:lnTo>
                  <a:pt x="0" y="16179"/>
                </a:lnTo>
                <a:lnTo>
                  <a:pt x="293" y="55448"/>
                </a:lnTo>
                <a:lnTo>
                  <a:pt x="47904" y="55246"/>
                </a:lnTo>
                <a:lnTo>
                  <a:pt x="122251"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1"/>
          <p:cNvSpPr/>
          <p:nvPr/>
        </p:nvSpPr>
        <p:spPr>
          <a:xfrm>
            <a:off x="-2416200" y="-42275"/>
            <a:ext cx="4213608" cy="3560637"/>
          </a:xfrm>
          <a:custGeom>
            <a:rect b="b" l="l" r="r" t="t"/>
            <a:pathLst>
              <a:path extrusionOk="0" h="76742" w="92257">
                <a:moveTo>
                  <a:pt x="66826" y="1"/>
                </a:moveTo>
                <a:lnTo>
                  <a:pt x="10389" y="68"/>
                </a:lnTo>
                <a:lnTo>
                  <a:pt x="1" y="619"/>
                </a:lnTo>
                <a:lnTo>
                  <a:pt x="57809" y="51626"/>
                </a:lnTo>
                <a:lnTo>
                  <a:pt x="66893" y="51615"/>
                </a:lnTo>
                <a:lnTo>
                  <a:pt x="92178" y="76742"/>
                </a:lnTo>
                <a:lnTo>
                  <a:pt x="92256" y="76663"/>
                </a:lnTo>
                <a:lnTo>
                  <a:pt x="71581" y="26274"/>
                </a:lnTo>
                <a:lnTo>
                  <a:pt x="74032" y="17820"/>
                </a:lnTo>
                <a:lnTo>
                  <a:pt x="66826"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1"/>
          <p:cNvSpPr/>
          <p:nvPr/>
        </p:nvSpPr>
        <p:spPr>
          <a:xfrm>
            <a:off x="-4162000" y="179723"/>
            <a:ext cx="5959393" cy="3492165"/>
          </a:xfrm>
          <a:custGeom>
            <a:rect b="b" l="l" r="r" t="t"/>
            <a:pathLst>
              <a:path extrusionOk="0" h="76461" w="130481">
                <a:moveTo>
                  <a:pt x="46938" y="1"/>
                </a:moveTo>
                <a:lnTo>
                  <a:pt x="0" y="136"/>
                </a:lnTo>
                <a:lnTo>
                  <a:pt x="130481" y="76461"/>
                </a:lnTo>
                <a:lnTo>
                  <a:pt x="105106" y="51424"/>
                </a:lnTo>
                <a:lnTo>
                  <a:pt x="96034" y="51435"/>
                </a:lnTo>
                <a:lnTo>
                  <a:pt x="46938"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1"/>
          <p:cNvSpPr/>
          <p:nvPr/>
        </p:nvSpPr>
        <p:spPr>
          <a:xfrm>
            <a:off x="-828550" y="-52575"/>
            <a:ext cx="2702944" cy="3560673"/>
          </a:xfrm>
          <a:custGeom>
            <a:rect b="b" l="l" r="r" t="t"/>
            <a:pathLst>
              <a:path extrusionOk="0" h="76809" w="59181">
                <a:moveTo>
                  <a:pt x="11558" y="0"/>
                </a:moveTo>
                <a:lnTo>
                  <a:pt x="0" y="12"/>
                </a:lnTo>
                <a:lnTo>
                  <a:pt x="55752" y="72357"/>
                </a:lnTo>
                <a:lnTo>
                  <a:pt x="59181" y="76809"/>
                </a:lnTo>
                <a:lnTo>
                  <a:pt x="11558" y="0"/>
                </a:lnTo>
                <a:close/>
                <a:moveTo>
                  <a:pt x="59181" y="76809"/>
                </a:moveTo>
                <a:lnTo>
                  <a:pt x="59181" y="76809"/>
                </a:lnTo>
                <a:lnTo>
                  <a:pt x="59181" y="76809"/>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11"/>
          <p:cNvSpPr/>
          <p:nvPr/>
        </p:nvSpPr>
        <p:spPr>
          <a:xfrm>
            <a:off x="712910" y="6656"/>
            <a:ext cx="1161497" cy="3501391"/>
          </a:xfrm>
          <a:custGeom>
            <a:rect b="b" l="l" r="r" t="t"/>
            <a:pathLst>
              <a:path extrusionOk="0" h="76663" w="25431">
                <a:moveTo>
                  <a:pt x="9320" y="1"/>
                </a:moveTo>
                <a:lnTo>
                  <a:pt x="0" y="12"/>
                </a:lnTo>
                <a:lnTo>
                  <a:pt x="7207" y="17820"/>
                </a:lnTo>
                <a:lnTo>
                  <a:pt x="4756" y="26274"/>
                </a:lnTo>
                <a:lnTo>
                  <a:pt x="25431" y="76663"/>
                </a:lnTo>
                <a:lnTo>
                  <a:pt x="7589" y="27668"/>
                </a:lnTo>
                <a:lnTo>
                  <a:pt x="12367" y="17022"/>
                </a:lnTo>
                <a:lnTo>
                  <a:pt x="9320"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1"/>
          <p:cNvSpPr/>
          <p:nvPr/>
        </p:nvSpPr>
        <p:spPr>
          <a:xfrm>
            <a:off x="2831700" y="2911900"/>
            <a:ext cx="3480600" cy="1137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11"/>
          <p:cNvSpPr txBox="1"/>
          <p:nvPr>
            <p:ph hasCustomPrompt="1" type="title"/>
          </p:nvPr>
        </p:nvSpPr>
        <p:spPr>
          <a:xfrm>
            <a:off x="1024475" y="863800"/>
            <a:ext cx="7095000" cy="19635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96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1917" name="Google Shape;1917;p11"/>
          <p:cNvSpPr txBox="1"/>
          <p:nvPr>
            <p:ph idx="1" type="subTitle"/>
          </p:nvPr>
        </p:nvSpPr>
        <p:spPr>
          <a:xfrm>
            <a:off x="3081150" y="3098400"/>
            <a:ext cx="2981700" cy="5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grpSp>
        <p:nvGrpSpPr>
          <p:cNvPr id="1918" name="Google Shape;1918;p11"/>
          <p:cNvGrpSpPr/>
          <p:nvPr/>
        </p:nvGrpSpPr>
        <p:grpSpPr>
          <a:xfrm>
            <a:off x="-224341" y="4256414"/>
            <a:ext cx="1205434" cy="1319632"/>
            <a:chOff x="1385400" y="3442950"/>
            <a:chExt cx="483450" cy="529250"/>
          </a:xfrm>
        </p:grpSpPr>
        <p:sp>
          <p:nvSpPr>
            <p:cNvPr id="1919" name="Google Shape;1919;p11"/>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11"/>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1"/>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11"/>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1"/>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1"/>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11"/>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11"/>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11"/>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1"/>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11"/>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1"/>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1"/>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1"/>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1"/>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1"/>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1"/>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1"/>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1"/>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1"/>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1"/>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1"/>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11"/>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1"/>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1"/>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1"/>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1"/>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11"/>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1"/>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11"/>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1"/>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1"/>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1"/>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1"/>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11"/>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11"/>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1"/>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1"/>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1"/>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1"/>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1"/>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1"/>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1"/>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1"/>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1"/>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1"/>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1"/>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1"/>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1"/>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1"/>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1"/>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0" name="Google Shape;1970;p11"/>
          <p:cNvGrpSpPr/>
          <p:nvPr/>
        </p:nvGrpSpPr>
        <p:grpSpPr>
          <a:xfrm>
            <a:off x="8262434" y="-401311"/>
            <a:ext cx="1205434" cy="1319632"/>
            <a:chOff x="1385400" y="3442950"/>
            <a:chExt cx="483450" cy="529250"/>
          </a:xfrm>
        </p:grpSpPr>
        <p:sp>
          <p:nvSpPr>
            <p:cNvPr id="1971" name="Google Shape;1971;p11"/>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1"/>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1"/>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1"/>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1"/>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11"/>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11"/>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1"/>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1"/>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1"/>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11"/>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1"/>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11"/>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1"/>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11"/>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11"/>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1"/>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1"/>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1"/>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1"/>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1"/>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1"/>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1"/>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1"/>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1"/>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1"/>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1"/>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1"/>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1"/>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1"/>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1"/>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1"/>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1"/>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1"/>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1"/>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1"/>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11"/>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1"/>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11"/>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1"/>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11"/>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1"/>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11"/>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11"/>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11"/>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1"/>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1"/>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1"/>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1"/>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11"/>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1"/>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2" name="Google Shape;2022;p11"/>
          <p:cNvGrpSpPr/>
          <p:nvPr/>
        </p:nvGrpSpPr>
        <p:grpSpPr>
          <a:xfrm>
            <a:off x="856871" y="-294982"/>
            <a:ext cx="873546" cy="956302"/>
            <a:chOff x="1385400" y="3442950"/>
            <a:chExt cx="483450" cy="529250"/>
          </a:xfrm>
        </p:grpSpPr>
        <p:sp>
          <p:nvSpPr>
            <p:cNvPr id="2023" name="Google Shape;2023;p11"/>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11"/>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1"/>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11"/>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11"/>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11"/>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1"/>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11"/>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1"/>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11"/>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1"/>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11"/>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11"/>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11"/>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11"/>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11"/>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11"/>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11"/>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11"/>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1"/>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11"/>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11"/>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11"/>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1"/>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1"/>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1"/>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1"/>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1"/>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11"/>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11"/>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11"/>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11"/>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11"/>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11"/>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11"/>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11"/>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11"/>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11"/>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11"/>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11"/>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1"/>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11"/>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11"/>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11"/>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11"/>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11"/>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1"/>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11"/>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11"/>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11"/>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11"/>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74" name="Google Shape;2074;p11"/>
          <p:cNvPicPr preferRelativeResize="0"/>
          <p:nvPr/>
        </p:nvPicPr>
        <p:blipFill rotWithShape="1">
          <a:blip r:embed="rId2">
            <a:alphaModFix/>
          </a:blip>
          <a:srcRect b="0" l="0" r="3956" t="0"/>
          <a:stretch/>
        </p:blipFill>
        <p:spPr>
          <a:xfrm>
            <a:off x="5895050" y="-531888"/>
            <a:ext cx="3725777" cy="3822278"/>
          </a:xfrm>
          <a:prstGeom prst="rect">
            <a:avLst/>
          </a:prstGeom>
          <a:noFill/>
          <a:ln>
            <a:noFill/>
          </a:ln>
        </p:spPr>
      </p:pic>
      <p:pic>
        <p:nvPicPr>
          <p:cNvPr id="2075" name="Google Shape;2075;p11"/>
          <p:cNvPicPr preferRelativeResize="0"/>
          <p:nvPr/>
        </p:nvPicPr>
        <p:blipFill rotWithShape="1">
          <a:blip r:embed="rId2">
            <a:alphaModFix/>
          </a:blip>
          <a:srcRect b="0" l="0" r="3956" t="0"/>
          <a:stretch/>
        </p:blipFill>
        <p:spPr>
          <a:xfrm>
            <a:off x="-515275" y="660612"/>
            <a:ext cx="3725777" cy="382227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076" name="Shape 2076"/>
        <p:cNvGrpSpPr/>
        <p:nvPr/>
      </p:nvGrpSpPr>
      <p:grpSpPr>
        <a:xfrm>
          <a:off x="0" y="0"/>
          <a:ext cx="0" cy="0"/>
          <a:chOff x="0" y="0"/>
          <a:chExt cx="0" cy="0"/>
        </a:xfrm>
      </p:grpSpPr>
      <p:sp>
        <p:nvSpPr>
          <p:cNvPr id="2077" name="Google Shape;2077;p12"/>
          <p:cNvSpPr/>
          <p:nvPr/>
        </p:nvSpPr>
        <p:spPr>
          <a:xfrm flipH="1">
            <a:off x="4897387" y="-5275"/>
            <a:ext cx="1270113" cy="5143271"/>
          </a:xfrm>
          <a:custGeom>
            <a:rect b="b" l="l" r="r" t="t"/>
            <a:pathLst>
              <a:path extrusionOk="0" h="76708" w="13830">
                <a:moveTo>
                  <a:pt x="13829" y="1"/>
                </a:moveTo>
                <a:lnTo>
                  <a:pt x="35" y="23"/>
                </a:lnTo>
                <a:lnTo>
                  <a:pt x="1" y="76708"/>
                </a:lnTo>
                <a:lnTo>
                  <a:pt x="13829"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12"/>
          <p:cNvSpPr/>
          <p:nvPr/>
        </p:nvSpPr>
        <p:spPr>
          <a:xfrm>
            <a:off x="6166050" y="-57550"/>
            <a:ext cx="3281622" cy="5200853"/>
          </a:xfrm>
          <a:custGeom>
            <a:rect b="b" l="l" r="r" t="t"/>
            <a:pathLst>
              <a:path extrusionOk="0" h="76967" w="45713">
                <a:moveTo>
                  <a:pt x="45431" y="1"/>
                </a:moveTo>
                <a:lnTo>
                  <a:pt x="1" y="203"/>
                </a:lnTo>
                <a:lnTo>
                  <a:pt x="79" y="76776"/>
                </a:lnTo>
                <a:lnTo>
                  <a:pt x="282" y="76967"/>
                </a:lnTo>
                <a:lnTo>
                  <a:pt x="45712" y="38360"/>
                </a:lnTo>
                <a:lnTo>
                  <a:pt x="45431"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9" name="Google Shape;2079;p12"/>
          <p:cNvGrpSpPr/>
          <p:nvPr/>
        </p:nvGrpSpPr>
        <p:grpSpPr>
          <a:xfrm>
            <a:off x="4928714" y="3944873"/>
            <a:ext cx="1270120" cy="1390499"/>
            <a:chOff x="1385400" y="3442950"/>
            <a:chExt cx="483450" cy="529250"/>
          </a:xfrm>
        </p:grpSpPr>
        <p:sp>
          <p:nvSpPr>
            <p:cNvPr id="2080" name="Google Shape;2080;p12"/>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2"/>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12"/>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12"/>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2"/>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12"/>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12"/>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12"/>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2"/>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12"/>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12"/>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12"/>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12"/>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12"/>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12"/>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2"/>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12"/>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12"/>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12"/>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12"/>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2"/>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2"/>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2"/>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2"/>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12"/>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12"/>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12"/>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12"/>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12"/>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12"/>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12"/>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12"/>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12"/>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12"/>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12"/>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2"/>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12"/>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2"/>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12"/>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12"/>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2"/>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2"/>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2"/>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2"/>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2"/>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2"/>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2"/>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12"/>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12"/>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12"/>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12"/>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1" name="Google Shape;2131;p12"/>
          <p:cNvSpPr/>
          <p:nvPr/>
        </p:nvSpPr>
        <p:spPr>
          <a:xfrm flipH="1">
            <a:off x="6116750" y="-341048"/>
            <a:ext cx="1817617" cy="5479105"/>
          </a:xfrm>
          <a:custGeom>
            <a:rect b="b" l="l" r="r" t="t"/>
            <a:pathLst>
              <a:path extrusionOk="0" h="76663" w="25431">
                <a:moveTo>
                  <a:pt x="9320" y="1"/>
                </a:moveTo>
                <a:lnTo>
                  <a:pt x="0" y="12"/>
                </a:lnTo>
                <a:lnTo>
                  <a:pt x="7207" y="17820"/>
                </a:lnTo>
                <a:lnTo>
                  <a:pt x="4756" y="26274"/>
                </a:lnTo>
                <a:lnTo>
                  <a:pt x="25431" y="76663"/>
                </a:lnTo>
                <a:lnTo>
                  <a:pt x="7589" y="27668"/>
                </a:lnTo>
                <a:lnTo>
                  <a:pt x="12367" y="17022"/>
                </a:lnTo>
                <a:lnTo>
                  <a:pt x="9320"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12"/>
          <p:cNvSpPr/>
          <p:nvPr/>
        </p:nvSpPr>
        <p:spPr>
          <a:xfrm flipH="1">
            <a:off x="6061550" y="940300"/>
            <a:ext cx="7284102" cy="4268435"/>
          </a:xfrm>
          <a:custGeom>
            <a:rect b="b" l="l" r="r" t="t"/>
            <a:pathLst>
              <a:path extrusionOk="0" h="76461" w="130481">
                <a:moveTo>
                  <a:pt x="46938" y="1"/>
                </a:moveTo>
                <a:lnTo>
                  <a:pt x="0" y="136"/>
                </a:lnTo>
                <a:lnTo>
                  <a:pt x="130481" y="76461"/>
                </a:lnTo>
                <a:lnTo>
                  <a:pt x="105106" y="51424"/>
                </a:lnTo>
                <a:lnTo>
                  <a:pt x="96034" y="51435"/>
                </a:lnTo>
                <a:lnTo>
                  <a:pt x="46938"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3" name="Google Shape;2133;p12"/>
          <p:cNvGrpSpPr/>
          <p:nvPr/>
        </p:nvGrpSpPr>
        <p:grpSpPr>
          <a:xfrm>
            <a:off x="8032188" y="-409280"/>
            <a:ext cx="783624" cy="857861"/>
            <a:chOff x="1385400" y="3442950"/>
            <a:chExt cx="483450" cy="529250"/>
          </a:xfrm>
        </p:grpSpPr>
        <p:sp>
          <p:nvSpPr>
            <p:cNvPr id="2134" name="Google Shape;2134;p12"/>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12"/>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12"/>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2"/>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2"/>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2"/>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2"/>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2"/>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2"/>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2"/>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2"/>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2"/>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2"/>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12"/>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12"/>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12"/>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12"/>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2"/>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12"/>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12"/>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12"/>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12"/>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12"/>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12"/>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2"/>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12"/>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12"/>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12"/>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12"/>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2"/>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2"/>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2"/>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2"/>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12"/>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2"/>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12"/>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12"/>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12"/>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12"/>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12"/>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12"/>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12"/>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2"/>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12"/>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12"/>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12"/>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12"/>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12"/>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12"/>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12"/>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12"/>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5" name="Google Shape;2185;p12"/>
          <p:cNvGrpSpPr/>
          <p:nvPr/>
        </p:nvGrpSpPr>
        <p:grpSpPr>
          <a:xfrm>
            <a:off x="8510263" y="4603495"/>
            <a:ext cx="783624" cy="857861"/>
            <a:chOff x="1385400" y="3442950"/>
            <a:chExt cx="483450" cy="529250"/>
          </a:xfrm>
        </p:grpSpPr>
        <p:sp>
          <p:nvSpPr>
            <p:cNvPr id="2186" name="Google Shape;2186;p12"/>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12"/>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2"/>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12"/>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12"/>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12"/>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12"/>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12"/>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12"/>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12"/>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12"/>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12"/>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12"/>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12"/>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2"/>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12"/>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12"/>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12"/>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12"/>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2"/>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2"/>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2"/>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2"/>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12"/>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12"/>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12"/>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12"/>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12"/>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12"/>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12"/>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12"/>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12"/>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12"/>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12"/>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2"/>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12"/>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12"/>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12"/>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12"/>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2"/>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2"/>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2"/>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2"/>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2"/>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2"/>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2"/>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12"/>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12"/>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12"/>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12"/>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12"/>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7" name="Google Shape;2237;p12"/>
          <p:cNvGrpSpPr/>
          <p:nvPr/>
        </p:nvGrpSpPr>
        <p:grpSpPr>
          <a:xfrm>
            <a:off x="8694738" y="908395"/>
            <a:ext cx="783624" cy="857861"/>
            <a:chOff x="1385400" y="3442950"/>
            <a:chExt cx="483450" cy="529250"/>
          </a:xfrm>
        </p:grpSpPr>
        <p:sp>
          <p:nvSpPr>
            <p:cNvPr id="2238" name="Google Shape;2238;p12"/>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12"/>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12"/>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12"/>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12"/>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2"/>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12"/>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12"/>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12"/>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12"/>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2"/>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2"/>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2"/>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2"/>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12"/>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12"/>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12"/>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12"/>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12"/>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12"/>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12"/>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12"/>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12"/>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12"/>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12"/>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2"/>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12"/>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12"/>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12"/>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12"/>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2"/>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2"/>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2"/>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2"/>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12"/>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12"/>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12"/>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12"/>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12"/>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12"/>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12"/>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12"/>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12"/>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12"/>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12"/>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12"/>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12"/>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12"/>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12"/>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12"/>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12"/>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9" name="Google Shape;2289;p12"/>
          <p:cNvSpPr/>
          <p:nvPr/>
        </p:nvSpPr>
        <p:spPr>
          <a:xfrm flipH="1">
            <a:off x="6166059" y="-48676"/>
            <a:ext cx="4007441" cy="5200929"/>
          </a:xfrm>
          <a:custGeom>
            <a:rect b="b" l="l" r="r" t="t"/>
            <a:pathLst>
              <a:path extrusionOk="0" h="76809" w="59181">
                <a:moveTo>
                  <a:pt x="11558" y="0"/>
                </a:moveTo>
                <a:lnTo>
                  <a:pt x="0" y="12"/>
                </a:lnTo>
                <a:lnTo>
                  <a:pt x="55752" y="72357"/>
                </a:lnTo>
                <a:lnTo>
                  <a:pt x="59181" y="76809"/>
                </a:lnTo>
                <a:lnTo>
                  <a:pt x="11558" y="0"/>
                </a:lnTo>
                <a:close/>
                <a:moveTo>
                  <a:pt x="59181" y="76809"/>
                </a:moveTo>
                <a:lnTo>
                  <a:pt x="59181" y="76809"/>
                </a:lnTo>
                <a:lnTo>
                  <a:pt x="59181" y="76809"/>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0" name="Google Shape;2290;p12"/>
          <p:cNvGrpSpPr/>
          <p:nvPr/>
        </p:nvGrpSpPr>
        <p:grpSpPr>
          <a:xfrm>
            <a:off x="6929469" y="4256685"/>
            <a:ext cx="513762" cy="562434"/>
            <a:chOff x="1385400" y="3442950"/>
            <a:chExt cx="483450" cy="529250"/>
          </a:xfrm>
        </p:grpSpPr>
        <p:sp>
          <p:nvSpPr>
            <p:cNvPr id="2291" name="Google Shape;2291;p12"/>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2"/>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2"/>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12"/>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12"/>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12"/>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12"/>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12"/>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12"/>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12"/>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12"/>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12"/>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12"/>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12"/>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12"/>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2"/>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2"/>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2"/>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12"/>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12"/>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12"/>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12"/>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12"/>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12"/>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12"/>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12"/>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12"/>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12"/>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12"/>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12"/>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12"/>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12"/>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12"/>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2"/>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2"/>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2"/>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12"/>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12"/>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12"/>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12"/>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12"/>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12"/>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12"/>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12"/>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12"/>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12"/>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12"/>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12"/>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12"/>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12"/>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12"/>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2" name="Google Shape;2342;p12"/>
          <p:cNvGrpSpPr/>
          <p:nvPr/>
        </p:nvGrpSpPr>
        <p:grpSpPr>
          <a:xfrm>
            <a:off x="6860919" y="908410"/>
            <a:ext cx="513762" cy="562434"/>
            <a:chOff x="1385400" y="3442950"/>
            <a:chExt cx="483450" cy="529250"/>
          </a:xfrm>
        </p:grpSpPr>
        <p:sp>
          <p:nvSpPr>
            <p:cNvPr id="2343" name="Google Shape;2343;p12"/>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12"/>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12"/>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12"/>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12"/>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12"/>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12"/>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12"/>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12"/>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12"/>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12"/>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12"/>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12"/>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12"/>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12"/>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12"/>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12"/>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12"/>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2"/>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2"/>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12"/>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12"/>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12"/>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12"/>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12"/>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12"/>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12"/>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12"/>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12"/>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12"/>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12"/>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12"/>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12"/>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12"/>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12"/>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12"/>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2"/>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12"/>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12"/>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12"/>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12"/>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12"/>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12"/>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12"/>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12"/>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12"/>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12"/>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12"/>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12"/>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12"/>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2"/>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394" name="Google Shape;2394;p12"/>
          <p:cNvPicPr preferRelativeResize="0"/>
          <p:nvPr/>
        </p:nvPicPr>
        <p:blipFill rotWithShape="1">
          <a:blip r:embed="rId2">
            <a:alphaModFix/>
          </a:blip>
          <a:srcRect b="0" l="0" r="3956" t="0"/>
          <a:stretch/>
        </p:blipFill>
        <p:spPr>
          <a:xfrm>
            <a:off x="5540850" y="65225"/>
            <a:ext cx="3632323" cy="5143503"/>
          </a:xfrm>
          <a:prstGeom prst="rect">
            <a:avLst/>
          </a:prstGeom>
          <a:noFill/>
          <a:ln>
            <a:noFill/>
          </a:ln>
        </p:spPr>
      </p:pic>
      <p:sp>
        <p:nvSpPr>
          <p:cNvPr id="2395" name="Google Shape;2395;p12"/>
          <p:cNvSpPr/>
          <p:nvPr/>
        </p:nvSpPr>
        <p:spPr>
          <a:xfrm>
            <a:off x="-14900" y="-19900"/>
            <a:ext cx="5555754" cy="5143378"/>
          </a:xfrm>
          <a:custGeom>
            <a:rect b="b" l="l" r="r" t="t"/>
            <a:pathLst>
              <a:path extrusionOk="0" h="98518" w="69007">
                <a:moveTo>
                  <a:pt x="0" y="0"/>
                </a:moveTo>
                <a:lnTo>
                  <a:pt x="0" y="98518"/>
                </a:lnTo>
                <a:lnTo>
                  <a:pt x="69006" y="98518"/>
                </a:lnTo>
                <a:lnTo>
                  <a:pt x="690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2"/>
          <p:cNvSpPr txBox="1"/>
          <p:nvPr>
            <p:ph hasCustomPrompt="1" type="title"/>
          </p:nvPr>
        </p:nvSpPr>
        <p:spPr>
          <a:xfrm>
            <a:off x="499214" y="1204275"/>
            <a:ext cx="895800" cy="987000"/>
          </a:xfrm>
          <a:prstGeom prst="rect">
            <a:avLst/>
          </a:prstGeom>
          <a:noFill/>
        </p:spPr>
        <p:txBody>
          <a:bodyPr anchorCtr="0" anchor="t" bIns="91425" lIns="91425" spcFirstLastPara="1" rIns="91425" wrap="square" tIns="91425">
            <a:noAutofit/>
          </a:bodyPr>
          <a:lstStyle>
            <a:lvl1pPr lvl="0" rtl="0" algn="r">
              <a:spcBef>
                <a:spcPts val="0"/>
              </a:spcBef>
              <a:spcAft>
                <a:spcPts val="0"/>
              </a:spcAft>
              <a:buSzPts val="6000"/>
              <a:buNone/>
              <a:defRPr sz="6500">
                <a:solidFill>
                  <a:schemeClr val="accent1"/>
                </a:solidFill>
              </a:defRPr>
            </a:lvl1pPr>
            <a:lvl2pPr lvl="1"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2pPr>
            <a:lvl3pPr lvl="2"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3pPr>
            <a:lvl4pPr lvl="3"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4pPr>
            <a:lvl5pPr lvl="4"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5pPr>
            <a:lvl6pPr lvl="5"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6pPr>
            <a:lvl7pPr lvl="6"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7pPr>
            <a:lvl8pPr lvl="7"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8pPr>
            <a:lvl9pPr lvl="8"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9pPr>
          </a:lstStyle>
          <a:p>
            <a:r>
              <a:t>xx%</a:t>
            </a:r>
          </a:p>
        </p:txBody>
      </p:sp>
      <p:sp>
        <p:nvSpPr>
          <p:cNvPr id="2397" name="Google Shape;2397;p12"/>
          <p:cNvSpPr txBox="1"/>
          <p:nvPr>
            <p:ph idx="1" type="subTitle"/>
          </p:nvPr>
        </p:nvSpPr>
        <p:spPr>
          <a:xfrm flipH="1">
            <a:off x="1489861" y="1281280"/>
            <a:ext cx="16476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400"/>
              <a:buFont typeface="Fira Sans Condensed"/>
              <a:buNone/>
              <a:defRPr sz="2400">
                <a:latin typeface="Big Shoulders Display SemiBold"/>
                <a:ea typeface="Big Shoulders Display SemiBold"/>
                <a:cs typeface="Big Shoulders Display SemiBold"/>
                <a:sym typeface="Big Shoulders Display SemiBold"/>
              </a:defRPr>
            </a:lvl1pPr>
            <a:lvl2pPr lvl="1"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2pPr>
            <a:lvl3pPr lvl="2"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3pPr>
            <a:lvl4pPr lvl="3"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4pPr>
            <a:lvl5pPr lvl="4"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5pPr>
            <a:lvl6pPr lvl="5"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6pPr>
            <a:lvl7pPr lvl="6"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7pPr>
            <a:lvl8pPr lvl="7"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8pPr>
            <a:lvl9pPr lvl="8"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9pPr>
          </a:lstStyle>
          <a:p/>
        </p:txBody>
      </p:sp>
      <p:sp>
        <p:nvSpPr>
          <p:cNvPr id="2398" name="Google Shape;2398;p12"/>
          <p:cNvSpPr txBox="1"/>
          <p:nvPr>
            <p:ph idx="2" type="subTitle"/>
          </p:nvPr>
        </p:nvSpPr>
        <p:spPr>
          <a:xfrm>
            <a:off x="1489861" y="1638607"/>
            <a:ext cx="27549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2399" name="Google Shape;2399;p12"/>
          <p:cNvSpPr txBox="1"/>
          <p:nvPr>
            <p:ph hasCustomPrompt="1" idx="3" type="title"/>
          </p:nvPr>
        </p:nvSpPr>
        <p:spPr>
          <a:xfrm>
            <a:off x="499214" y="2394312"/>
            <a:ext cx="957900" cy="987000"/>
          </a:xfrm>
          <a:prstGeom prst="rect">
            <a:avLst/>
          </a:prstGeom>
          <a:noFill/>
        </p:spPr>
        <p:txBody>
          <a:bodyPr anchorCtr="0" anchor="t" bIns="91425" lIns="91425" spcFirstLastPara="1" rIns="91425" wrap="square" tIns="91425">
            <a:noAutofit/>
          </a:bodyPr>
          <a:lstStyle>
            <a:lvl1pPr lvl="0" rtl="0" algn="r">
              <a:spcBef>
                <a:spcPts val="0"/>
              </a:spcBef>
              <a:spcAft>
                <a:spcPts val="0"/>
              </a:spcAft>
              <a:buSzPts val="6000"/>
              <a:buNone/>
              <a:defRPr sz="6500">
                <a:solidFill>
                  <a:schemeClr val="accent2"/>
                </a:solidFill>
              </a:defRPr>
            </a:lvl1pPr>
            <a:lvl2pPr lvl="1"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2pPr>
            <a:lvl3pPr lvl="2"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3pPr>
            <a:lvl4pPr lvl="3"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4pPr>
            <a:lvl5pPr lvl="4"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5pPr>
            <a:lvl6pPr lvl="5"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6pPr>
            <a:lvl7pPr lvl="6"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7pPr>
            <a:lvl8pPr lvl="7"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8pPr>
            <a:lvl9pPr lvl="8"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9pPr>
          </a:lstStyle>
          <a:p>
            <a:r>
              <a:t>xx%</a:t>
            </a:r>
          </a:p>
        </p:txBody>
      </p:sp>
      <p:sp>
        <p:nvSpPr>
          <p:cNvPr id="2400" name="Google Shape;2400;p12"/>
          <p:cNvSpPr txBox="1"/>
          <p:nvPr>
            <p:ph hasCustomPrompt="1" idx="4" type="title"/>
          </p:nvPr>
        </p:nvSpPr>
        <p:spPr>
          <a:xfrm rot="1077">
            <a:off x="499214" y="3584500"/>
            <a:ext cx="957900" cy="987000"/>
          </a:xfrm>
          <a:prstGeom prst="rect">
            <a:avLst/>
          </a:prstGeom>
          <a:noFill/>
        </p:spPr>
        <p:txBody>
          <a:bodyPr anchorCtr="0" anchor="t" bIns="91425" lIns="91425" spcFirstLastPara="1" rIns="91425" wrap="square" tIns="91425">
            <a:noAutofit/>
          </a:bodyPr>
          <a:lstStyle>
            <a:lvl1pPr lvl="0" rtl="0" algn="r">
              <a:spcBef>
                <a:spcPts val="0"/>
              </a:spcBef>
              <a:spcAft>
                <a:spcPts val="0"/>
              </a:spcAft>
              <a:buSzPts val="6000"/>
              <a:buNone/>
              <a:defRPr sz="6500"/>
            </a:lvl1pPr>
            <a:lvl2pPr lvl="1"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2pPr>
            <a:lvl3pPr lvl="2"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3pPr>
            <a:lvl4pPr lvl="3"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4pPr>
            <a:lvl5pPr lvl="4"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5pPr>
            <a:lvl6pPr lvl="5"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6pPr>
            <a:lvl7pPr lvl="6"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7pPr>
            <a:lvl8pPr lvl="7"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8pPr>
            <a:lvl9pPr lvl="8" rtl="0" algn="r">
              <a:spcBef>
                <a:spcPts val="0"/>
              </a:spcBef>
              <a:spcAft>
                <a:spcPts val="0"/>
              </a:spcAft>
              <a:buClr>
                <a:srgbClr val="000000"/>
              </a:buClr>
              <a:buSzPts val="6000"/>
              <a:buFont typeface="Yanone Kaffeesatz"/>
              <a:buNone/>
              <a:defRPr sz="6000">
                <a:solidFill>
                  <a:srgbClr val="000000"/>
                </a:solidFill>
                <a:latin typeface="Yanone Kaffeesatz"/>
                <a:ea typeface="Yanone Kaffeesatz"/>
                <a:cs typeface="Yanone Kaffeesatz"/>
                <a:sym typeface="Yanone Kaffeesatz"/>
              </a:defRPr>
            </a:lvl9pPr>
          </a:lstStyle>
          <a:p>
            <a:r>
              <a:t>xx%</a:t>
            </a:r>
          </a:p>
        </p:txBody>
      </p:sp>
      <p:sp>
        <p:nvSpPr>
          <p:cNvPr id="2401" name="Google Shape;2401;p12"/>
          <p:cNvSpPr txBox="1"/>
          <p:nvPr>
            <p:ph idx="5" type="subTitle"/>
          </p:nvPr>
        </p:nvSpPr>
        <p:spPr>
          <a:xfrm flipH="1">
            <a:off x="1489861" y="2471061"/>
            <a:ext cx="2173800" cy="537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Font typeface="Fira Sans Condensed"/>
              <a:buNone/>
              <a:defRPr sz="2400">
                <a:latin typeface="Big Shoulders Display SemiBold"/>
                <a:ea typeface="Big Shoulders Display SemiBold"/>
                <a:cs typeface="Big Shoulders Display SemiBold"/>
                <a:sym typeface="Big Shoulders Display SemiBold"/>
              </a:defRPr>
            </a:lvl1pPr>
            <a:lvl2pPr lvl="1"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2pPr>
            <a:lvl3pPr lvl="2"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3pPr>
            <a:lvl4pPr lvl="3"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4pPr>
            <a:lvl5pPr lvl="4"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5pPr>
            <a:lvl6pPr lvl="5"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6pPr>
            <a:lvl7pPr lvl="6"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7pPr>
            <a:lvl8pPr lvl="7"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8pPr>
            <a:lvl9pPr lvl="8" rtl="0">
              <a:lnSpc>
                <a:spcPct val="100000"/>
              </a:lnSpc>
              <a:spcBef>
                <a:spcPts val="0"/>
              </a:spcBef>
              <a:spcAft>
                <a:spcPts val="0"/>
              </a:spcAft>
              <a:buSzPts val="1400"/>
              <a:buFont typeface="Fira Sans Condensed"/>
              <a:buNone/>
              <a:defRPr>
                <a:latin typeface="Fira Sans Condensed"/>
                <a:ea typeface="Fira Sans Condensed"/>
                <a:cs typeface="Fira Sans Condensed"/>
                <a:sym typeface="Fira Sans Condensed"/>
              </a:defRPr>
            </a:lvl9pPr>
          </a:lstStyle>
          <a:p/>
        </p:txBody>
      </p:sp>
      <p:sp>
        <p:nvSpPr>
          <p:cNvPr id="2402" name="Google Shape;2402;p12"/>
          <p:cNvSpPr txBox="1"/>
          <p:nvPr>
            <p:ph idx="6" type="subTitle"/>
          </p:nvPr>
        </p:nvSpPr>
        <p:spPr>
          <a:xfrm>
            <a:off x="1489861" y="4005992"/>
            <a:ext cx="27549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2403" name="Google Shape;2403;p12"/>
          <p:cNvSpPr txBox="1"/>
          <p:nvPr>
            <p:ph idx="7" type="subTitle"/>
          </p:nvPr>
        </p:nvSpPr>
        <p:spPr>
          <a:xfrm flipH="1">
            <a:off x="1489861" y="3646125"/>
            <a:ext cx="1928700" cy="537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3"/>
              </a:buClr>
              <a:buSzPts val="1400"/>
              <a:buFont typeface="Fira Sans Condensed"/>
              <a:buNone/>
              <a:defRPr sz="2400">
                <a:latin typeface="Big Shoulders Display SemiBold"/>
                <a:ea typeface="Big Shoulders Display SemiBold"/>
                <a:cs typeface="Big Shoulders Display SemiBold"/>
                <a:sym typeface="Big Shoulders Display SemiBold"/>
              </a:defRPr>
            </a:lvl1pPr>
            <a:lvl2pPr lvl="1"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2pPr>
            <a:lvl3pPr lvl="2"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3pPr>
            <a:lvl4pPr lvl="3"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4pPr>
            <a:lvl5pPr lvl="4"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5pPr>
            <a:lvl6pPr lvl="5"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6pPr>
            <a:lvl7pPr lvl="6"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7pPr>
            <a:lvl8pPr lvl="7"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8pPr>
            <a:lvl9pPr lvl="8" rtl="0">
              <a:lnSpc>
                <a:spcPct val="100000"/>
              </a:lnSpc>
              <a:spcBef>
                <a:spcPts val="0"/>
              </a:spcBef>
              <a:spcAft>
                <a:spcPts val="0"/>
              </a:spcAft>
              <a:buClr>
                <a:schemeClr val="accent3"/>
              </a:buClr>
              <a:buSzPts val="1400"/>
              <a:buFont typeface="Fira Sans Condensed"/>
              <a:buNone/>
              <a:defRPr>
                <a:solidFill>
                  <a:schemeClr val="accent3"/>
                </a:solidFill>
                <a:latin typeface="Fira Sans Condensed"/>
                <a:ea typeface="Fira Sans Condensed"/>
                <a:cs typeface="Fira Sans Condensed"/>
                <a:sym typeface="Fira Sans Condensed"/>
              </a:defRPr>
            </a:lvl9pPr>
          </a:lstStyle>
          <a:p/>
        </p:txBody>
      </p:sp>
      <p:sp>
        <p:nvSpPr>
          <p:cNvPr id="2404" name="Google Shape;2404;p12"/>
          <p:cNvSpPr txBox="1"/>
          <p:nvPr>
            <p:ph idx="8" type="subTitle"/>
          </p:nvPr>
        </p:nvSpPr>
        <p:spPr>
          <a:xfrm>
            <a:off x="1489861" y="2820030"/>
            <a:ext cx="27549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2405" name="Google Shape;2405;p12"/>
          <p:cNvSpPr txBox="1"/>
          <p:nvPr>
            <p:ph idx="9" type="title"/>
          </p:nvPr>
        </p:nvSpPr>
        <p:spPr>
          <a:xfrm>
            <a:off x="749825" y="486198"/>
            <a:ext cx="54033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600">
                <a:solidFill>
                  <a:srgbClr val="2A060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spTree>
      <p:nvGrpSpPr>
        <p:cNvPr id="2406" name="Shape 2406"/>
        <p:cNvGrpSpPr/>
        <p:nvPr/>
      </p:nvGrpSpPr>
      <p:grpSpPr>
        <a:xfrm>
          <a:off x="0" y="0"/>
          <a:ext cx="0" cy="0"/>
          <a:chOff x="0" y="0"/>
          <a:chExt cx="0" cy="0"/>
        </a:xfrm>
      </p:grpSpPr>
      <p:sp>
        <p:nvSpPr>
          <p:cNvPr id="2407" name="Google Shape;2407;p13"/>
          <p:cNvSpPr/>
          <p:nvPr/>
        </p:nvSpPr>
        <p:spPr>
          <a:xfrm rot="5400000">
            <a:off x="-58913" y="1437508"/>
            <a:ext cx="4310671" cy="4192804"/>
          </a:xfrm>
          <a:custGeom>
            <a:rect b="b" l="l" r="r" t="t"/>
            <a:pathLst>
              <a:path extrusionOk="0" h="77383" w="98361">
                <a:moveTo>
                  <a:pt x="98282" y="1"/>
                </a:moveTo>
                <a:lnTo>
                  <a:pt x="97360" y="282"/>
                </a:lnTo>
                <a:lnTo>
                  <a:pt x="47320" y="36066"/>
                </a:lnTo>
                <a:lnTo>
                  <a:pt x="47320" y="43531"/>
                </a:lnTo>
                <a:lnTo>
                  <a:pt x="0" y="77382"/>
                </a:lnTo>
                <a:lnTo>
                  <a:pt x="0" y="77382"/>
                </a:lnTo>
                <a:lnTo>
                  <a:pt x="98361" y="77270"/>
                </a:lnTo>
                <a:lnTo>
                  <a:pt x="982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13"/>
          <p:cNvSpPr/>
          <p:nvPr/>
        </p:nvSpPr>
        <p:spPr>
          <a:xfrm rot="5400000">
            <a:off x="-47590" y="1557813"/>
            <a:ext cx="4218402" cy="4752027"/>
          </a:xfrm>
          <a:custGeom>
            <a:rect b="b" l="l" r="r" t="t"/>
            <a:pathLst>
              <a:path extrusionOk="0" h="82824" w="76922">
                <a:moveTo>
                  <a:pt x="76922" y="1"/>
                </a:moveTo>
                <a:lnTo>
                  <a:pt x="38742" y="37033"/>
                </a:lnTo>
                <a:lnTo>
                  <a:pt x="38529" y="37236"/>
                </a:lnTo>
                <a:lnTo>
                  <a:pt x="38517" y="37517"/>
                </a:lnTo>
                <a:lnTo>
                  <a:pt x="38301" y="46404"/>
                </a:lnTo>
                <a:lnTo>
                  <a:pt x="38301" y="46404"/>
                </a:lnTo>
                <a:lnTo>
                  <a:pt x="1" y="80609"/>
                </a:lnTo>
                <a:lnTo>
                  <a:pt x="4048" y="82824"/>
                </a:lnTo>
                <a:lnTo>
                  <a:pt x="40833" y="47388"/>
                </a:lnTo>
                <a:lnTo>
                  <a:pt x="41137" y="47095"/>
                </a:lnTo>
                <a:lnTo>
                  <a:pt x="41126" y="46769"/>
                </a:lnTo>
                <a:lnTo>
                  <a:pt x="40885" y="37769"/>
                </a:lnTo>
                <a:lnTo>
                  <a:pt x="40885" y="37769"/>
                </a:lnTo>
                <a:lnTo>
                  <a:pt x="769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13"/>
          <p:cNvSpPr/>
          <p:nvPr/>
        </p:nvSpPr>
        <p:spPr>
          <a:xfrm rot="265342">
            <a:off x="-1554810" y="-183976"/>
            <a:ext cx="5997262" cy="4988694"/>
          </a:xfrm>
          <a:custGeom>
            <a:rect b="b" l="l" r="r" t="t"/>
            <a:pathLst>
              <a:path extrusionOk="0" h="76742" w="92257">
                <a:moveTo>
                  <a:pt x="66826" y="1"/>
                </a:moveTo>
                <a:lnTo>
                  <a:pt x="10389" y="68"/>
                </a:lnTo>
                <a:lnTo>
                  <a:pt x="1" y="619"/>
                </a:lnTo>
                <a:lnTo>
                  <a:pt x="57809" y="51626"/>
                </a:lnTo>
                <a:lnTo>
                  <a:pt x="66893" y="51615"/>
                </a:lnTo>
                <a:lnTo>
                  <a:pt x="92178" y="76742"/>
                </a:lnTo>
                <a:lnTo>
                  <a:pt x="92256" y="76663"/>
                </a:lnTo>
                <a:lnTo>
                  <a:pt x="71581" y="26274"/>
                </a:lnTo>
                <a:lnTo>
                  <a:pt x="74032" y="17820"/>
                </a:lnTo>
                <a:lnTo>
                  <a:pt x="66826"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0" name="Google Shape;2410;p13"/>
          <p:cNvGrpSpPr/>
          <p:nvPr/>
        </p:nvGrpSpPr>
        <p:grpSpPr>
          <a:xfrm>
            <a:off x="2451864" y="1854098"/>
            <a:ext cx="928562" cy="1016530"/>
            <a:chOff x="1385400" y="3442950"/>
            <a:chExt cx="483450" cy="529250"/>
          </a:xfrm>
        </p:grpSpPr>
        <p:sp>
          <p:nvSpPr>
            <p:cNvPr id="2411" name="Google Shape;2411;p13"/>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3"/>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3"/>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13"/>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13"/>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13"/>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13"/>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13"/>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13"/>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13"/>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13"/>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13"/>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13"/>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13"/>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13"/>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13"/>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13"/>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13"/>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3"/>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3"/>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3"/>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13"/>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13"/>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13"/>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3"/>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13"/>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13"/>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13"/>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13"/>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13"/>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13"/>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13"/>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13"/>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13"/>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13"/>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13"/>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3"/>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3"/>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3"/>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13"/>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13"/>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13"/>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13"/>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13"/>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13"/>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13"/>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13"/>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13"/>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13"/>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13"/>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13"/>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2" name="Google Shape;2462;p13"/>
          <p:cNvGrpSpPr/>
          <p:nvPr/>
        </p:nvGrpSpPr>
        <p:grpSpPr>
          <a:xfrm>
            <a:off x="-228811" y="-303752"/>
            <a:ext cx="928562" cy="1016530"/>
            <a:chOff x="1385400" y="3442950"/>
            <a:chExt cx="483450" cy="529250"/>
          </a:xfrm>
        </p:grpSpPr>
        <p:sp>
          <p:nvSpPr>
            <p:cNvPr id="2463" name="Google Shape;2463;p13"/>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13"/>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3"/>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3"/>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3"/>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13"/>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13"/>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13"/>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13"/>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13"/>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13"/>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13"/>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13"/>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13"/>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13"/>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13"/>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13"/>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13"/>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13"/>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13"/>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13"/>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3"/>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13"/>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13"/>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13"/>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13"/>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13"/>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13"/>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13"/>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13"/>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13"/>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13"/>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13"/>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13"/>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13"/>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3"/>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13"/>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13"/>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13"/>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13"/>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13"/>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13"/>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13"/>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13"/>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13"/>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13"/>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13"/>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13"/>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13"/>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3"/>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13"/>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4" name="Google Shape;2514;p13"/>
          <p:cNvGrpSpPr/>
          <p:nvPr/>
        </p:nvGrpSpPr>
        <p:grpSpPr>
          <a:xfrm>
            <a:off x="-292886" y="4840923"/>
            <a:ext cx="928562" cy="1016530"/>
            <a:chOff x="1385400" y="3442950"/>
            <a:chExt cx="483450" cy="529250"/>
          </a:xfrm>
        </p:grpSpPr>
        <p:sp>
          <p:nvSpPr>
            <p:cNvPr id="2515" name="Google Shape;2515;p13"/>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13"/>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13"/>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13"/>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13"/>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13"/>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13"/>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13"/>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13"/>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13"/>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13"/>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3"/>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13"/>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13"/>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13"/>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13"/>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13"/>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13"/>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13"/>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13"/>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13"/>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13"/>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13"/>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13"/>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13"/>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3"/>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13"/>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13"/>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13"/>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13"/>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13"/>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13"/>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13"/>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13"/>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13"/>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13"/>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13"/>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13"/>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13"/>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13"/>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13"/>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3"/>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13"/>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13"/>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13"/>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13"/>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13"/>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13"/>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13"/>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13"/>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13"/>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6" name="Google Shape;2566;p13"/>
          <p:cNvSpPr/>
          <p:nvPr/>
        </p:nvSpPr>
        <p:spPr>
          <a:xfrm>
            <a:off x="-228802" y="540000"/>
            <a:ext cx="2598286" cy="979023"/>
          </a:xfrm>
          <a:custGeom>
            <a:rect b="b" l="l" r="r" t="t"/>
            <a:pathLst>
              <a:path extrusionOk="0" h="98518" w="69007">
                <a:moveTo>
                  <a:pt x="0" y="0"/>
                </a:moveTo>
                <a:lnTo>
                  <a:pt x="0" y="98518"/>
                </a:lnTo>
                <a:lnTo>
                  <a:pt x="69006" y="98518"/>
                </a:lnTo>
                <a:lnTo>
                  <a:pt x="690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13"/>
          <p:cNvSpPr/>
          <p:nvPr/>
        </p:nvSpPr>
        <p:spPr>
          <a:xfrm>
            <a:off x="3019426" y="75"/>
            <a:ext cx="6124544" cy="5143378"/>
          </a:xfrm>
          <a:custGeom>
            <a:rect b="b" l="l" r="r" t="t"/>
            <a:pathLst>
              <a:path extrusionOk="0" h="98518" w="69007">
                <a:moveTo>
                  <a:pt x="0" y="0"/>
                </a:moveTo>
                <a:lnTo>
                  <a:pt x="0" y="98518"/>
                </a:lnTo>
                <a:lnTo>
                  <a:pt x="69006" y="98518"/>
                </a:lnTo>
                <a:lnTo>
                  <a:pt x="690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13"/>
          <p:cNvSpPr txBox="1"/>
          <p:nvPr>
            <p:ph type="title"/>
          </p:nvPr>
        </p:nvSpPr>
        <p:spPr>
          <a:xfrm>
            <a:off x="749825" y="486198"/>
            <a:ext cx="54033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600">
                <a:solidFill>
                  <a:srgbClr val="2A060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pic>
        <p:nvPicPr>
          <p:cNvPr id="2569" name="Google Shape;2569;p13"/>
          <p:cNvPicPr preferRelativeResize="0"/>
          <p:nvPr/>
        </p:nvPicPr>
        <p:blipFill rotWithShape="1">
          <a:blip r:embed="rId2">
            <a:alphaModFix/>
          </a:blip>
          <a:srcRect b="0" l="0" r="3956" t="0"/>
          <a:stretch/>
        </p:blipFill>
        <p:spPr>
          <a:xfrm>
            <a:off x="-706350" y="1854112"/>
            <a:ext cx="3725777" cy="382227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2">
    <p:spTree>
      <p:nvGrpSpPr>
        <p:cNvPr id="2570" name="Shape 2570"/>
        <p:cNvGrpSpPr/>
        <p:nvPr/>
      </p:nvGrpSpPr>
      <p:grpSpPr>
        <a:xfrm>
          <a:off x="0" y="0"/>
          <a:ext cx="0" cy="0"/>
          <a:chOff x="0" y="0"/>
          <a:chExt cx="0" cy="0"/>
        </a:xfrm>
      </p:grpSpPr>
      <p:sp>
        <p:nvSpPr>
          <p:cNvPr id="2571" name="Google Shape;2571;p14"/>
          <p:cNvSpPr/>
          <p:nvPr/>
        </p:nvSpPr>
        <p:spPr>
          <a:xfrm rot="10800000">
            <a:off x="-66158" y="3834447"/>
            <a:ext cx="4809608" cy="1459778"/>
          </a:xfrm>
          <a:custGeom>
            <a:rect b="b" l="l" r="r" t="t"/>
            <a:pathLst>
              <a:path extrusionOk="0" h="55258" w="88816">
                <a:moveTo>
                  <a:pt x="88816" y="1"/>
                </a:moveTo>
                <a:lnTo>
                  <a:pt x="0" y="55257"/>
                </a:lnTo>
                <a:lnTo>
                  <a:pt x="14469" y="55246"/>
                </a:lnTo>
                <a:lnTo>
                  <a:pt x="88816"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14"/>
          <p:cNvSpPr/>
          <p:nvPr/>
        </p:nvSpPr>
        <p:spPr>
          <a:xfrm>
            <a:off x="-66156" y="-39461"/>
            <a:ext cx="3790293" cy="5222403"/>
          </a:xfrm>
          <a:custGeom>
            <a:rect b="b" l="l" r="r" t="t"/>
            <a:pathLst>
              <a:path extrusionOk="0" h="76967" w="45713">
                <a:moveTo>
                  <a:pt x="45431" y="1"/>
                </a:moveTo>
                <a:lnTo>
                  <a:pt x="1" y="203"/>
                </a:lnTo>
                <a:lnTo>
                  <a:pt x="79" y="76776"/>
                </a:lnTo>
                <a:lnTo>
                  <a:pt x="282" y="76967"/>
                </a:lnTo>
                <a:lnTo>
                  <a:pt x="45712" y="38360"/>
                </a:lnTo>
                <a:lnTo>
                  <a:pt x="45431"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14"/>
          <p:cNvSpPr/>
          <p:nvPr/>
        </p:nvSpPr>
        <p:spPr>
          <a:xfrm flipH="1">
            <a:off x="-4691" y="455490"/>
            <a:ext cx="4538591" cy="4820533"/>
          </a:xfrm>
          <a:custGeom>
            <a:rect b="b" l="l" r="r" t="t"/>
            <a:pathLst>
              <a:path extrusionOk="0" h="76809" w="59181">
                <a:moveTo>
                  <a:pt x="11558" y="0"/>
                </a:moveTo>
                <a:lnTo>
                  <a:pt x="0" y="12"/>
                </a:lnTo>
                <a:lnTo>
                  <a:pt x="55752" y="72357"/>
                </a:lnTo>
                <a:lnTo>
                  <a:pt x="59181" y="76809"/>
                </a:lnTo>
                <a:lnTo>
                  <a:pt x="11558" y="0"/>
                </a:lnTo>
                <a:close/>
                <a:moveTo>
                  <a:pt x="59181" y="76809"/>
                </a:moveTo>
                <a:lnTo>
                  <a:pt x="59181" y="76809"/>
                </a:lnTo>
                <a:lnTo>
                  <a:pt x="59181" y="76809"/>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74" name="Google Shape;2574;p14"/>
          <p:cNvGrpSpPr/>
          <p:nvPr/>
        </p:nvGrpSpPr>
        <p:grpSpPr>
          <a:xfrm>
            <a:off x="2847826" y="-275960"/>
            <a:ext cx="1076546" cy="1178534"/>
            <a:chOff x="1385400" y="3442950"/>
            <a:chExt cx="483450" cy="529250"/>
          </a:xfrm>
        </p:grpSpPr>
        <p:sp>
          <p:nvSpPr>
            <p:cNvPr id="2575" name="Google Shape;2575;p14"/>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14"/>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14"/>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14"/>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14"/>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14"/>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14"/>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14"/>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14"/>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14"/>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14"/>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14"/>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14"/>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14"/>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14"/>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14"/>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14"/>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14"/>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14"/>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14"/>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14"/>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14"/>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14"/>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14"/>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14"/>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14"/>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14"/>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14"/>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14"/>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14"/>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14"/>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14"/>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14"/>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14"/>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14"/>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14"/>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14"/>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14"/>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14"/>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14"/>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14"/>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14"/>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14"/>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14"/>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14"/>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14"/>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14"/>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14"/>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14"/>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14"/>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14"/>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6" name="Google Shape;2626;p14"/>
          <p:cNvSpPr/>
          <p:nvPr/>
        </p:nvSpPr>
        <p:spPr>
          <a:xfrm>
            <a:off x="-68875" y="-30672"/>
            <a:ext cx="1146714" cy="5204830"/>
          </a:xfrm>
          <a:custGeom>
            <a:rect b="b" l="l" r="r" t="t"/>
            <a:pathLst>
              <a:path extrusionOk="0" h="76708" w="13830">
                <a:moveTo>
                  <a:pt x="13829" y="1"/>
                </a:moveTo>
                <a:lnTo>
                  <a:pt x="35" y="23"/>
                </a:lnTo>
                <a:lnTo>
                  <a:pt x="1" y="76708"/>
                </a:lnTo>
                <a:lnTo>
                  <a:pt x="13829"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27" name="Google Shape;2627;p14"/>
          <p:cNvPicPr preferRelativeResize="0"/>
          <p:nvPr/>
        </p:nvPicPr>
        <p:blipFill rotWithShape="1">
          <a:blip r:embed="rId2">
            <a:alphaModFix/>
          </a:blip>
          <a:srcRect b="0" l="0" r="3956" t="0"/>
          <a:stretch/>
        </p:blipFill>
        <p:spPr>
          <a:xfrm>
            <a:off x="-315825" y="781212"/>
            <a:ext cx="3725777" cy="3822278"/>
          </a:xfrm>
          <a:prstGeom prst="rect">
            <a:avLst/>
          </a:prstGeom>
          <a:noFill/>
          <a:ln>
            <a:noFill/>
          </a:ln>
        </p:spPr>
      </p:pic>
      <p:grpSp>
        <p:nvGrpSpPr>
          <p:cNvPr id="2628" name="Google Shape;2628;p14"/>
          <p:cNvGrpSpPr/>
          <p:nvPr/>
        </p:nvGrpSpPr>
        <p:grpSpPr>
          <a:xfrm>
            <a:off x="3019816" y="4034357"/>
            <a:ext cx="732572" cy="801973"/>
            <a:chOff x="1385400" y="3442950"/>
            <a:chExt cx="483450" cy="529250"/>
          </a:xfrm>
        </p:grpSpPr>
        <p:sp>
          <p:nvSpPr>
            <p:cNvPr id="2629" name="Google Shape;2629;p14"/>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14"/>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14"/>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14"/>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14"/>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14"/>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14"/>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14"/>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14"/>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14"/>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14"/>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14"/>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14"/>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14"/>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14"/>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14"/>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14"/>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14"/>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14"/>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14"/>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14"/>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14"/>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14"/>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14"/>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14"/>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14"/>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14"/>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14"/>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14"/>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14"/>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14"/>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14"/>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14"/>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14"/>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14"/>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14"/>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14"/>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14"/>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14"/>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14"/>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14"/>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14"/>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14"/>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14"/>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14"/>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14"/>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14"/>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14"/>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14"/>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14"/>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14"/>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0" name="Google Shape;2680;p14"/>
          <p:cNvSpPr/>
          <p:nvPr/>
        </p:nvSpPr>
        <p:spPr>
          <a:xfrm>
            <a:off x="-228800" y="540000"/>
            <a:ext cx="3638739" cy="1189359"/>
          </a:xfrm>
          <a:custGeom>
            <a:rect b="b" l="l" r="r" t="t"/>
            <a:pathLst>
              <a:path extrusionOk="0" h="98518" w="69007">
                <a:moveTo>
                  <a:pt x="0" y="0"/>
                </a:moveTo>
                <a:lnTo>
                  <a:pt x="0" y="98518"/>
                </a:lnTo>
                <a:lnTo>
                  <a:pt x="69006" y="98518"/>
                </a:lnTo>
                <a:lnTo>
                  <a:pt x="690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14"/>
          <p:cNvSpPr txBox="1"/>
          <p:nvPr>
            <p:ph type="title"/>
          </p:nvPr>
        </p:nvSpPr>
        <p:spPr>
          <a:xfrm>
            <a:off x="749825" y="486200"/>
            <a:ext cx="25983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600">
                <a:solidFill>
                  <a:srgbClr val="2A060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682" name="Google Shape;2682;p14"/>
          <p:cNvSpPr/>
          <p:nvPr/>
        </p:nvSpPr>
        <p:spPr>
          <a:xfrm>
            <a:off x="3667200" y="75"/>
            <a:ext cx="5476741" cy="5143378"/>
          </a:xfrm>
          <a:custGeom>
            <a:rect b="b" l="l" r="r" t="t"/>
            <a:pathLst>
              <a:path extrusionOk="0" h="98518" w="69007">
                <a:moveTo>
                  <a:pt x="0" y="0"/>
                </a:moveTo>
                <a:lnTo>
                  <a:pt x="0" y="98518"/>
                </a:lnTo>
                <a:lnTo>
                  <a:pt x="69006" y="98518"/>
                </a:lnTo>
                <a:lnTo>
                  <a:pt x="690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3" name="Google Shape;2683;p14"/>
          <p:cNvGrpSpPr/>
          <p:nvPr/>
        </p:nvGrpSpPr>
        <p:grpSpPr>
          <a:xfrm>
            <a:off x="-533549" y="4353190"/>
            <a:ext cx="1076546" cy="1178534"/>
            <a:chOff x="1385400" y="3442950"/>
            <a:chExt cx="483450" cy="529250"/>
          </a:xfrm>
        </p:grpSpPr>
        <p:sp>
          <p:nvSpPr>
            <p:cNvPr id="2684" name="Google Shape;2684;p14"/>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14"/>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14"/>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14"/>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14"/>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14"/>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14"/>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14"/>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14"/>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14"/>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14"/>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14"/>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14"/>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14"/>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14"/>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14"/>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14"/>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14"/>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14"/>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14"/>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14"/>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14"/>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14"/>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14"/>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14"/>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14"/>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14"/>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14"/>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14"/>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14"/>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14"/>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14"/>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14"/>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14"/>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14"/>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14"/>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14"/>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14"/>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14"/>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14"/>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14"/>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14"/>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14"/>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14"/>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14"/>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14"/>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14"/>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14"/>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14"/>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14"/>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14"/>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2_1">
    <p:spTree>
      <p:nvGrpSpPr>
        <p:cNvPr id="2735" name="Shape 2735"/>
        <p:cNvGrpSpPr/>
        <p:nvPr/>
      </p:nvGrpSpPr>
      <p:grpSpPr>
        <a:xfrm>
          <a:off x="0" y="0"/>
          <a:ext cx="0" cy="0"/>
          <a:chOff x="0" y="0"/>
          <a:chExt cx="0" cy="0"/>
        </a:xfrm>
      </p:grpSpPr>
      <p:grpSp>
        <p:nvGrpSpPr>
          <p:cNvPr id="2736" name="Google Shape;2736;p15"/>
          <p:cNvGrpSpPr/>
          <p:nvPr/>
        </p:nvGrpSpPr>
        <p:grpSpPr>
          <a:xfrm>
            <a:off x="481907" y="15063"/>
            <a:ext cx="958536" cy="1049291"/>
            <a:chOff x="1385400" y="3442950"/>
            <a:chExt cx="483450" cy="529250"/>
          </a:xfrm>
        </p:grpSpPr>
        <p:sp>
          <p:nvSpPr>
            <p:cNvPr id="2737" name="Google Shape;2737;p15"/>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15"/>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15"/>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15"/>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15"/>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15"/>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15"/>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15"/>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15"/>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15"/>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15"/>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15"/>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15"/>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15"/>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15"/>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15"/>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15"/>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15"/>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15"/>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15"/>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15"/>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15"/>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15"/>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15"/>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15"/>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15"/>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15"/>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15"/>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15"/>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15"/>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15"/>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15"/>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15"/>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15"/>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15"/>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15"/>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15"/>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15"/>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15"/>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15"/>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15"/>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15"/>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15"/>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15"/>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15"/>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15"/>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15"/>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15"/>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15"/>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15"/>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15"/>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8" name="Google Shape;2788;p15"/>
          <p:cNvSpPr/>
          <p:nvPr/>
        </p:nvSpPr>
        <p:spPr>
          <a:xfrm>
            <a:off x="-3856" y="24649"/>
            <a:ext cx="3990693" cy="6782797"/>
          </a:xfrm>
          <a:custGeom>
            <a:rect b="b" l="l" r="r" t="t"/>
            <a:pathLst>
              <a:path extrusionOk="0" h="77562" w="45634">
                <a:moveTo>
                  <a:pt x="0" y="0"/>
                </a:moveTo>
                <a:lnTo>
                  <a:pt x="45634" y="77562"/>
                </a:lnTo>
                <a:lnTo>
                  <a:pt x="45634" y="40462"/>
                </a:lnTo>
                <a:lnTo>
                  <a:pt x="394"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15"/>
          <p:cNvSpPr/>
          <p:nvPr/>
        </p:nvSpPr>
        <p:spPr>
          <a:xfrm rot="9051930">
            <a:off x="1264115" y="-725116"/>
            <a:ext cx="1789165" cy="5393526"/>
          </a:xfrm>
          <a:custGeom>
            <a:rect b="b" l="l" r="r" t="t"/>
            <a:pathLst>
              <a:path extrusionOk="0" h="76663" w="25431">
                <a:moveTo>
                  <a:pt x="9320" y="1"/>
                </a:moveTo>
                <a:lnTo>
                  <a:pt x="0" y="12"/>
                </a:lnTo>
                <a:lnTo>
                  <a:pt x="7207" y="17820"/>
                </a:lnTo>
                <a:lnTo>
                  <a:pt x="4756" y="26274"/>
                </a:lnTo>
                <a:lnTo>
                  <a:pt x="25431" y="76663"/>
                </a:lnTo>
                <a:lnTo>
                  <a:pt x="7589" y="27668"/>
                </a:lnTo>
                <a:lnTo>
                  <a:pt x="12367" y="17022"/>
                </a:lnTo>
                <a:lnTo>
                  <a:pt x="9320"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15"/>
          <p:cNvSpPr/>
          <p:nvPr/>
        </p:nvSpPr>
        <p:spPr>
          <a:xfrm>
            <a:off x="-13650" y="75"/>
            <a:ext cx="4000488" cy="6807370"/>
          </a:xfrm>
          <a:custGeom>
            <a:rect b="b" l="l" r="r" t="t"/>
            <a:pathLst>
              <a:path extrusionOk="0" h="77843" w="45746">
                <a:moveTo>
                  <a:pt x="0" y="0"/>
                </a:moveTo>
                <a:lnTo>
                  <a:pt x="27803" y="77517"/>
                </a:lnTo>
                <a:lnTo>
                  <a:pt x="45746" y="77843"/>
                </a:lnTo>
                <a:lnTo>
                  <a:pt x="0" y="0"/>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15"/>
          <p:cNvSpPr/>
          <p:nvPr/>
        </p:nvSpPr>
        <p:spPr>
          <a:xfrm>
            <a:off x="3667200" y="75"/>
            <a:ext cx="5476741" cy="5143378"/>
          </a:xfrm>
          <a:custGeom>
            <a:rect b="b" l="l" r="r" t="t"/>
            <a:pathLst>
              <a:path extrusionOk="0" h="98518" w="69007">
                <a:moveTo>
                  <a:pt x="0" y="0"/>
                </a:moveTo>
                <a:lnTo>
                  <a:pt x="0" y="98518"/>
                </a:lnTo>
                <a:lnTo>
                  <a:pt x="69006" y="98518"/>
                </a:lnTo>
                <a:lnTo>
                  <a:pt x="690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15"/>
          <p:cNvSpPr/>
          <p:nvPr/>
        </p:nvSpPr>
        <p:spPr>
          <a:xfrm>
            <a:off x="-228800" y="540000"/>
            <a:ext cx="3105315" cy="631500"/>
          </a:xfrm>
          <a:custGeom>
            <a:rect b="b" l="l" r="r" t="t"/>
            <a:pathLst>
              <a:path extrusionOk="0" h="98518" w="69007">
                <a:moveTo>
                  <a:pt x="0" y="0"/>
                </a:moveTo>
                <a:lnTo>
                  <a:pt x="0" y="98518"/>
                </a:lnTo>
                <a:lnTo>
                  <a:pt x="69006" y="98518"/>
                </a:lnTo>
                <a:lnTo>
                  <a:pt x="690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15"/>
          <p:cNvSpPr txBox="1"/>
          <p:nvPr>
            <p:ph type="title"/>
          </p:nvPr>
        </p:nvSpPr>
        <p:spPr>
          <a:xfrm>
            <a:off x="749825" y="486200"/>
            <a:ext cx="31458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600">
                <a:solidFill>
                  <a:srgbClr val="2A060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2794" name="Google Shape;2794;p15"/>
          <p:cNvGrpSpPr/>
          <p:nvPr/>
        </p:nvGrpSpPr>
        <p:grpSpPr>
          <a:xfrm>
            <a:off x="405656" y="2645349"/>
            <a:ext cx="1096271" cy="1200127"/>
            <a:chOff x="1385400" y="3442950"/>
            <a:chExt cx="483450" cy="529250"/>
          </a:xfrm>
        </p:grpSpPr>
        <p:sp>
          <p:nvSpPr>
            <p:cNvPr id="2795" name="Google Shape;2795;p15"/>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15"/>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15"/>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15"/>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15"/>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15"/>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15"/>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15"/>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15"/>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15"/>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15"/>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15"/>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15"/>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15"/>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15"/>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15"/>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15"/>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15"/>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15"/>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15"/>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15"/>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15"/>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15"/>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15"/>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15"/>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15"/>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15"/>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15"/>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15"/>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15"/>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15"/>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15"/>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15"/>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15"/>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15"/>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15"/>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15"/>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15"/>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15"/>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15"/>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15"/>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15"/>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15"/>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15"/>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15"/>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15"/>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15"/>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15"/>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15"/>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15"/>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15"/>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6" name="Google Shape;2846;p15"/>
          <p:cNvGrpSpPr/>
          <p:nvPr/>
        </p:nvGrpSpPr>
        <p:grpSpPr>
          <a:xfrm>
            <a:off x="2758382" y="4529913"/>
            <a:ext cx="958536" cy="1049291"/>
            <a:chOff x="1385400" y="3442950"/>
            <a:chExt cx="483450" cy="529250"/>
          </a:xfrm>
        </p:grpSpPr>
        <p:sp>
          <p:nvSpPr>
            <p:cNvPr id="2847" name="Google Shape;2847;p15"/>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15"/>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15"/>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15"/>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15"/>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15"/>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15"/>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15"/>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15"/>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15"/>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15"/>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15"/>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15"/>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15"/>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15"/>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15"/>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15"/>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15"/>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15"/>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15"/>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15"/>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15"/>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15"/>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15"/>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15"/>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15"/>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15"/>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15"/>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15"/>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15"/>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15"/>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15"/>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15"/>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15"/>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15"/>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15"/>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15"/>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15"/>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15"/>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15"/>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15"/>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15"/>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15"/>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15"/>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15"/>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15"/>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15"/>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15"/>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15"/>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15"/>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15"/>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898" name="Google Shape;2898;p15"/>
          <p:cNvPicPr preferRelativeResize="0"/>
          <p:nvPr/>
        </p:nvPicPr>
        <p:blipFill rotWithShape="1">
          <a:blip r:embed="rId2">
            <a:alphaModFix/>
          </a:blip>
          <a:srcRect b="0" l="0" r="3956" t="0"/>
          <a:stretch/>
        </p:blipFill>
        <p:spPr>
          <a:xfrm rot="4163237">
            <a:off x="-539027" y="1504913"/>
            <a:ext cx="3725779" cy="382228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_1">
    <p:spTree>
      <p:nvGrpSpPr>
        <p:cNvPr id="2899" name="Shape 2899"/>
        <p:cNvGrpSpPr/>
        <p:nvPr/>
      </p:nvGrpSpPr>
      <p:grpSpPr>
        <a:xfrm>
          <a:off x="0" y="0"/>
          <a:ext cx="0" cy="0"/>
          <a:chOff x="0" y="0"/>
          <a:chExt cx="0" cy="0"/>
        </a:xfrm>
      </p:grpSpPr>
      <p:sp>
        <p:nvSpPr>
          <p:cNvPr id="2900" name="Google Shape;2900;p16"/>
          <p:cNvSpPr/>
          <p:nvPr/>
        </p:nvSpPr>
        <p:spPr>
          <a:xfrm>
            <a:off x="5810251" y="-1751601"/>
            <a:ext cx="3333735" cy="5613011"/>
          </a:xfrm>
          <a:custGeom>
            <a:rect b="b" l="l" r="r" t="t"/>
            <a:pathLst>
              <a:path extrusionOk="0" h="76967" w="45713">
                <a:moveTo>
                  <a:pt x="45431" y="1"/>
                </a:moveTo>
                <a:lnTo>
                  <a:pt x="1" y="203"/>
                </a:lnTo>
                <a:lnTo>
                  <a:pt x="79" y="76776"/>
                </a:lnTo>
                <a:lnTo>
                  <a:pt x="282" y="76967"/>
                </a:lnTo>
                <a:lnTo>
                  <a:pt x="45712" y="38360"/>
                </a:lnTo>
                <a:lnTo>
                  <a:pt x="45431"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16"/>
          <p:cNvSpPr/>
          <p:nvPr/>
        </p:nvSpPr>
        <p:spPr>
          <a:xfrm flipH="1">
            <a:off x="6869413" y="-137268"/>
            <a:ext cx="2260862" cy="2934296"/>
          </a:xfrm>
          <a:custGeom>
            <a:rect b="b" l="l" r="r" t="t"/>
            <a:pathLst>
              <a:path extrusionOk="0" h="76809" w="59181">
                <a:moveTo>
                  <a:pt x="11558" y="0"/>
                </a:moveTo>
                <a:lnTo>
                  <a:pt x="0" y="12"/>
                </a:lnTo>
                <a:lnTo>
                  <a:pt x="55752" y="72357"/>
                </a:lnTo>
                <a:lnTo>
                  <a:pt x="59181" y="76809"/>
                </a:lnTo>
                <a:lnTo>
                  <a:pt x="11558" y="0"/>
                </a:lnTo>
                <a:close/>
                <a:moveTo>
                  <a:pt x="59181" y="76809"/>
                </a:moveTo>
                <a:lnTo>
                  <a:pt x="59181" y="76809"/>
                </a:lnTo>
                <a:lnTo>
                  <a:pt x="59181" y="76809"/>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16"/>
          <p:cNvSpPr/>
          <p:nvPr/>
        </p:nvSpPr>
        <p:spPr>
          <a:xfrm>
            <a:off x="7003725" y="-35854"/>
            <a:ext cx="647037" cy="3588784"/>
          </a:xfrm>
          <a:custGeom>
            <a:rect b="b" l="l" r="r" t="t"/>
            <a:pathLst>
              <a:path extrusionOk="0" h="76708" w="13830">
                <a:moveTo>
                  <a:pt x="13829" y="1"/>
                </a:moveTo>
                <a:lnTo>
                  <a:pt x="35" y="23"/>
                </a:lnTo>
                <a:lnTo>
                  <a:pt x="1" y="76708"/>
                </a:lnTo>
                <a:lnTo>
                  <a:pt x="13829"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16"/>
          <p:cNvSpPr/>
          <p:nvPr/>
        </p:nvSpPr>
        <p:spPr>
          <a:xfrm>
            <a:off x="1584454" y="9766"/>
            <a:ext cx="3085535" cy="2566636"/>
          </a:xfrm>
          <a:custGeom>
            <a:rect b="b" l="l" r="r" t="t"/>
            <a:pathLst>
              <a:path extrusionOk="0" h="76742" w="92257">
                <a:moveTo>
                  <a:pt x="66826" y="1"/>
                </a:moveTo>
                <a:lnTo>
                  <a:pt x="10389" y="68"/>
                </a:lnTo>
                <a:lnTo>
                  <a:pt x="1" y="619"/>
                </a:lnTo>
                <a:lnTo>
                  <a:pt x="57809" y="51626"/>
                </a:lnTo>
                <a:lnTo>
                  <a:pt x="66893" y="51615"/>
                </a:lnTo>
                <a:lnTo>
                  <a:pt x="92178" y="76742"/>
                </a:lnTo>
                <a:lnTo>
                  <a:pt x="92256" y="76663"/>
                </a:lnTo>
                <a:lnTo>
                  <a:pt x="71581" y="26274"/>
                </a:lnTo>
                <a:lnTo>
                  <a:pt x="74032" y="17820"/>
                </a:lnTo>
                <a:lnTo>
                  <a:pt x="66826"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16"/>
          <p:cNvSpPr/>
          <p:nvPr/>
        </p:nvSpPr>
        <p:spPr>
          <a:xfrm>
            <a:off x="771525" y="2241"/>
            <a:ext cx="4363937" cy="2557238"/>
          </a:xfrm>
          <a:custGeom>
            <a:rect b="b" l="l" r="r" t="t"/>
            <a:pathLst>
              <a:path extrusionOk="0" h="76461" w="130481">
                <a:moveTo>
                  <a:pt x="46938" y="1"/>
                </a:moveTo>
                <a:lnTo>
                  <a:pt x="0" y="136"/>
                </a:lnTo>
                <a:lnTo>
                  <a:pt x="130481" y="76461"/>
                </a:lnTo>
                <a:lnTo>
                  <a:pt x="105106" y="51424"/>
                </a:lnTo>
                <a:lnTo>
                  <a:pt x="96034" y="51435"/>
                </a:lnTo>
                <a:lnTo>
                  <a:pt x="46938"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16"/>
          <p:cNvSpPr/>
          <p:nvPr/>
        </p:nvSpPr>
        <p:spPr>
          <a:xfrm>
            <a:off x="2747091" y="0"/>
            <a:ext cx="1979309" cy="2568877"/>
          </a:xfrm>
          <a:custGeom>
            <a:rect b="b" l="l" r="r" t="t"/>
            <a:pathLst>
              <a:path extrusionOk="0" h="76809" w="59181">
                <a:moveTo>
                  <a:pt x="11558" y="0"/>
                </a:moveTo>
                <a:lnTo>
                  <a:pt x="0" y="12"/>
                </a:lnTo>
                <a:lnTo>
                  <a:pt x="55752" y="72357"/>
                </a:lnTo>
                <a:lnTo>
                  <a:pt x="59181" y="76809"/>
                </a:lnTo>
                <a:lnTo>
                  <a:pt x="11558" y="0"/>
                </a:lnTo>
                <a:close/>
                <a:moveTo>
                  <a:pt x="59181" y="76809"/>
                </a:moveTo>
                <a:lnTo>
                  <a:pt x="59181" y="76809"/>
                </a:lnTo>
                <a:lnTo>
                  <a:pt x="59181" y="76809"/>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16"/>
          <p:cNvSpPr/>
          <p:nvPr/>
        </p:nvSpPr>
        <p:spPr>
          <a:xfrm>
            <a:off x="-228800" y="540000"/>
            <a:ext cx="3105315" cy="631500"/>
          </a:xfrm>
          <a:custGeom>
            <a:rect b="b" l="l" r="r" t="t"/>
            <a:pathLst>
              <a:path extrusionOk="0" h="98518" w="69007">
                <a:moveTo>
                  <a:pt x="0" y="0"/>
                </a:moveTo>
                <a:lnTo>
                  <a:pt x="0" y="98518"/>
                </a:lnTo>
                <a:lnTo>
                  <a:pt x="69006" y="98518"/>
                </a:lnTo>
                <a:lnTo>
                  <a:pt x="690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07" name="Google Shape;2907;p16"/>
          <p:cNvPicPr preferRelativeResize="0"/>
          <p:nvPr/>
        </p:nvPicPr>
        <p:blipFill rotWithShape="1">
          <a:blip r:embed="rId2">
            <a:alphaModFix/>
          </a:blip>
          <a:srcRect b="0" l="0" r="3956" t="0"/>
          <a:stretch/>
        </p:blipFill>
        <p:spPr>
          <a:xfrm>
            <a:off x="5135450" y="-674763"/>
            <a:ext cx="3725777" cy="3822278"/>
          </a:xfrm>
          <a:prstGeom prst="rect">
            <a:avLst/>
          </a:prstGeom>
          <a:noFill/>
          <a:ln>
            <a:noFill/>
          </a:ln>
        </p:spPr>
      </p:pic>
      <p:sp>
        <p:nvSpPr>
          <p:cNvPr id="2908" name="Google Shape;2908;p16"/>
          <p:cNvSpPr txBox="1"/>
          <p:nvPr>
            <p:ph type="title"/>
          </p:nvPr>
        </p:nvSpPr>
        <p:spPr>
          <a:xfrm>
            <a:off x="749825" y="486198"/>
            <a:ext cx="54033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600">
                <a:solidFill>
                  <a:srgbClr val="2A060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2909" name="Google Shape;2909;p16"/>
          <p:cNvGrpSpPr/>
          <p:nvPr/>
        </p:nvGrpSpPr>
        <p:grpSpPr>
          <a:xfrm>
            <a:off x="6328840" y="-303262"/>
            <a:ext cx="918748" cy="1005787"/>
            <a:chOff x="1385400" y="3442950"/>
            <a:chExt cx="483450" cy="529250"/>
          </a:xfrm>
        </p:grpSpPr>
        <p:sp>
          <p:nvSpPr>
            <p:cNvPr id="2910" name="Google Shape;2910;p16"/>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16"/>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16"/>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16"/>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16"/>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16"/>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16"/>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16"/>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16"/>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16"/>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16"/>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16"/>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16"/>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16"/>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16"/>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16"/>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16"/>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16"/>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16"/>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16"/>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16"/>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16"/>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16"/>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16"/>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16"/>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16"/>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16"/>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16"/>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16"/>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16"/>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16"/>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16"/>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16"/>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16"/>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16"/>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16"/>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16"/>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16"/>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16"/>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16"/>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16"/>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16"/>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16"/>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16"/>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16"/>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16"/>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16"/>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16"/>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16"/>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16"/>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16"/>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1" name="Google Shape;2961;p16"/>
          <p:cNvGrpSpPr/>
          <p:nvPr/>
        </p:nvGrpSpPr>
        <p:grpSpPr>
          <a:xfrm>
            <a:off x="8423990" y="973088"/>
            <a:ext cx="918748" cy="1005787"/>
            <a:chOff x="1385400" y="3442950"/>
            <a:chExt cx="483450" cy="529250"/>
          </a:xfrm>
        </p:grpSpPr>
        <p:sp>
          <p:nvSpPr>
            <p:cNvPr id="2962" name="Google Shape;2962;p16"/>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16"/>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16"/>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16"/>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16"/>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16"/>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16"/>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16"/>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16"/>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16"/>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16"/>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16"/>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16"/>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16"/>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16"/>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16"/>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16"/>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16"/>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16"/>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16"/>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16"/>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16"/>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16"/>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16"/>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16"/>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16"/>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16"/>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16"/>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16"/>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16"/>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16"/>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16"/>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16"/>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16"/>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16"/>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16"/>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16"/>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16"/>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16"/>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16"/>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16"/>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16"/>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16"/>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16"/>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16"/>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16"/>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16"/>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16"/>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16"/>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16"/>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16"/>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3" name="Google Shape;3013;p16"/>
          <p:cNvGrpSpPr/>
          <p:nvPr/>
        </p:nvGrpSpPr>
        <p:grpSpPr>
          <a:xfrm>
            <a:off x="-314685" y="781538"/>
            <a:ext cx="918748" cy="1005787"/>
            <a:chOff x="1385400" y="3442950"/>
            <a:chExt cx="483450" cy="529250"/>
          </a:xfrm>
        </p:grpSpPr>
        <p:sp>
          <p:nvSpPr>
            <p:cNvPr id="3014" name="Google Shape;3014;p16"/>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16"/>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16"/>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16"/>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16"/>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16"/>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16"/>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16"/>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16"/>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16"/>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16"/>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16"/>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16"/>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16"/>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16"/>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16"/>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16"/>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16"/>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16"/>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16"/>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16"/>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16"/>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16"/>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16"/>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16"/>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16"/>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16"/>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16"/>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16"/>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16"/>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16"/>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16"/>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16"/>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16"/>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16"/>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16"/>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16"/>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16"/>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16"/>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16"/>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16"/>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16"/>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16"/>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16"/>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16"/>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16"/>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16"/>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16"/>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16"/>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16"/>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16"/>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65" name="Google Shape;3065;p16"/>
          <p:cNvSpPr/>
          <p:nvPr/>
        </p:nvSpPr>
        <p:spPr>
          <a:xfrm>
            <a:off x="0" y="1685925"/>
            <a:ext cx="9144000" cy="3457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2">
    <p:spTree>
      <p:nvGrpSpPr>
        <p:cNvPr id="3066" name="Shape 3066"/>
        <p:cNvGrpSpPr/>
        <p:nvPr/>
      </p:nvGrpSpPr>
      <p:grpSpPr>
        <a:xfrm>
          <a:off x="0" y="0"/>
          <a:ext cx="0" cy="0"/>
          <a:chOff x="0" y="0"/>
          <a:chExt cx="0" cy="0"/>
        </a:xfrm>
      </p:grpSpPr>
      <p:grpSp>
        <p:nvGrpSpPr>
          <p:cNvPr id="3067" name="Google Shape;3067;p17"/>
          <p:cNvGrpSpPr/>
          <p:nvPr/>
        </p:nvGrpSpPr>
        <p:grpSpPr>
          <a:xfrm>
            <a:off x="-152391" y="263978"/>
            <a:ext cx="1096271" cy="1200127"/>
            <a:chOff x="1385400" y="3442950"/>
            <a:chExt cx="483450" cy="529250"/>
          </a:xfrm>
        </p:grpSpPr>
        <p:sp>
          <p:nvSpPr>
            <p:cNvPr id="3068" name="Google Shape;3068;p17"/>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17"/>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17"/>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17"/>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17"/>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17"/>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17"/>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17"/>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17"/>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17"/>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17"/>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17"/>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17"/>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17"/>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17"/>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17"/>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17"/>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17"/>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17"/>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17"/>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17"/>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17"/>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17"/>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17"/>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17"/>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17"/>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17"/>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17"/>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17"/>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17"/>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17"/>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17"/>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17"/>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17"/>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17"/>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17"/>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17"/>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17"/>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17"/>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17"/>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17"/>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17"/>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17"/>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17"/>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17"/>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17"/>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17"/>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17"/>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17"/>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17"/>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17"/>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9" name="Google Shape;3119;p17"/>
          <p:cNvGrpSpPr/>
          <p:nvPr/>
        </p:nvGrpSpPr>
        <p:grpSpPr>
          <a:xfrm>
            <a:off x="-564930" y="-325751"/>
            <a:ext cx="9813560" cy="6264446"/>
            <a:chOff x="238125" y="577800"/>
            <a:chExt cx="7140250" cy="4557950"/>
          </a:xfrm>
        </p:grpSpPr>
        <p:sp>
          <p:nvSpPr>
            <p:cNvPr id="3120" name="Google Shape;3120;p17"/>
            <p:cNvSpPr/>
            <p:nvPr/>
          </p:nvSpPr>
          <p:spPr>
            <a:xfrm>
              <a:off x="6168950" y="2174400"/>
              <a:ext cx="1202125" cy="511575"/>
            </a:xfrm>
            <a:custGeom>
              <a:rect b="b" l="l" r="r" t="t"/>
              <a:pathLst>
                <a:path extrusionOk="0" h="20463" w="48085">
                  <a:moveTo>
                    <a:pt x="47792" y="1"/>
                  </a:moveTo>
                  <a:lnTo>
                    <a:pt x="1" y="19187"/>
                  </a:lnTo>
                  <a:lnTo>
                    <a:pt x="118" y="19304"/>
                  </a:lnTo>
                  <a:lnTo>
                    <a:pt x="48084" y="20463"/>
                  </a:lnTo>
                  <a:lnTo>
                    <a:pt x="47792"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17"/>
            <p:cNvSpPr/>
            <p:nvPr/>
          </p:nvSpPr>
          <p:spPr>
            <a:xfrm>
              <a:off x="6161650" y="2657000"/>
              <a:ext cx="1216725" cy="2478750"/>
            </a:xfrm>
            <a:custGeom>
              <a:rect b="b" l="l" r="r" t="t"/>
              <a:pathLst>
                <a:path extrusionOk="0" h="99150" w="48669">
                  <a:moveTo>
                    <a:pt x="0" y="0"/>
                  </a:moveTo>
                  <a:lnTo>
                    <a:pt x="48669" y="99150"/>
                  </a:lnTo>
                  <a:lnTo>
                    <a:pt x="47499" y="42117"/>
                  </a:lnTo>
                  <a:lnTo>
                    <a:pt x="410"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17"/>
            <p:cNvSpPr/>
            <p:nvPr/>
          </p:nvSpPr>
          <p:spPr>
            <a:xfrm>
              <a:off x="6159600" y="649725"/>
              <a:ext cx="1189525" cy="2002325"/>
            </a:xfrm>
            <a:custGeom>
              <a:rect b="b" l="l" r="r" t="t"/>
              <a:pathLst>
                <a:path extrusionOk="0" h="80093" w="47581">
                  <a:moveTo>
                    <a:pt x="47288" y="1"/>
                  </a:moveTo>
                  <a:lnTo>
                    <a:pt x="1" y="212"/>
                  </a:lnTo>
                  <a:lnTo>
                    <a:pt x="82" y="79894"/>
                  </a:lnTo>
                  <a:lnTo>
                    <a:pt x="293" y="80092"/>
                  </a:lnTo>
                  <a:lnTo>
                    <a:pt x="47581" y="39930"/>
                  </a:lnTo>
                  <a:lnTo>
                    <a:pt x="47288"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17"/>
            <p:cNvSpPr/>
            <p:nvPr/>
          </p:nvSpPr>
          <p:spPr>
            <a:xfrm>
              <a:off x="339600" y="2657000"/>
              <a:ext cx="5812125" cy="871000"/>
            </a:xfrm>
            <a:custGeom>
              <a:rect b="b" l="l" r="r" t="t"/>
              <a:pathLst>
                <a:path extrusionOk="0" h="34840" w="232485">
                  <a:moveTo>
                    <a:pt x="232485" y="0"/>
                  </a:moveTo>
                  <a:lnTo>
                    <a:pt x="1" y="269"/>
                  </a:lnTo>
                  <a:lnTo>
                    <a:pt x="47" y="34840"/>
                  </a:lnTo>
                  <a:lnTo>
                    <a:pt x="26511" y="30897"/>
                  </a:lnTo>
                  <a:lnTo>
                    <a:pt x="53337" y="32255"/>
                  </a:lnTo>
                  <a:lnTo>
                    <a:pt x="138073" y="19608"/>
                  </a:lnTo>
                  <a:lnTo>
                    <a:pt x="157131" y="11407"/>
                  </a:lnTo>
                  <a:lnTo>
                    <a:pt x="231713" y="281"/>
                  </a:lnTo>
                  <a:lnTo>
                    <a:pt x="232485"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17"/>
            <p:cNvSpPr/>
            <p:nvPr/>
          </p:nvSpPr>
          <p:spPr>
            <a:xfrm>
              <a:off x="4330150" y="2657000"/>
              <a:ext cx="1833875" cy="2012250"/>
            </a:xfrm>
            <a:custGeom>
              <a:rect b="b" l="l" r="r" t="t"/>
              <a:pathLst>
                <a:path extrusionOk="0" h="80490" w="73355">
                  <a:moveTo>
                    <a:pt x="73260" y="0"/>
                  </a:moveTo>
                  <a:lnTo>
                    <a:pt x="72582" y="281"/>
                  </a:lnTo>
                  <a:lnTo>
                    <a:pt x="35274" y="37519"/>
                  </a:lnTo>
                  <a:lnTo>
                    <a:pt x="35285" y="45287"/>
                  </a:lnTo>
                  <a:lnTo>
                    <a:pt x="1" y="80490"/>
                  </a:lnTo>
                  <a:lnTo>
                    <a:pt x="1" y="80490"/>
                  </a:lnTo>
                  <a:lnTo>
                    <a:pt x="73354" y="80408"/>
                  </a:lnTo>
                  <a:lnTo>
                    <a:pt x="73260"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17"/>
            <p:cNvSpPr/>
            <p:nvPr/>
          </p:nvSpPr>
          <p:spPr>
            <a:xfrm>
              <a:off x="3715075" y="659400"/>
              <a:ext cx="2399800" cy="1996450"/>
            </a:xfrm>
            <a:custGeom>
              <a:rect b="b" l="l" r="r" t="t"/>
              <a:pathLst>
                <a:path extrusionOk="0" h="79858" w="95992">
                  <a:moveTo>
                    <a:pt x="69540" y="0"/>
                  </a:moveTo>
                  <a:lnTo>
                    <a:pt x="10799" y="70"/>
                  </a:lnTo>
                  <a:lnTo>
                    <a:pt x="1" y="643"/>
                  </a:lnTo>
                  <a:lnTo>
                    <a:pt x="60146" y="53722"/>
                  </a:lnTo>
                  <a:lnTo>
                    <a:pt x="69598" y="53710"/>
                  </a:lnTo>
                  <a:lnTo>
                    <a:pt x="95910" y="79858"/>
                  </a:lnTo>
                  <a:lnTo>
                    <a:pt x="95992" y="79764"/>
                  </a:lnTo>
                  <a:lnTo>
                    <a:pt x="74477" y="27341"/>
                  </a:lnTo>
                  <a:lnTo>
                    <a:pt x="74477" y="27329"/>
                  </a:lnTo>
                  <a:lnTo>
                    <a:pt x="77027" y="18531"/>
                  </a:lnTo>
                  <a:lnTo>
                    <a:pt x="69540"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17"/>
            <p:cNvSpPr/>
            <p:nvPr/>
          </p:nvSpPr>
          <p:spPr>
            <a:xfrm>
              <a:off x="1401575" y="660850"/>
              <a:ext cx="4757175" cy="1989150"/>
            </a:xfrm>
            <a:custGeom>
              <a:rect b="b" l="l" r="r" t="t"/>
              <a:pathLst>
                <a:path extrusionOk="0" h="79566" w="190287">
                  <a:moveTo>
                    <a:pt x="103362" y="1"/>
                  </a:moveTo>
                  <a:lnTo>
                    <a:pt x="1" y="328"/>
                  </a:lnTo>
                  <a:lnTo>
                    <a:pt x="190286" y="79566"/>
                  </a:lnTo>
                  <a:lnTo>
                    <a:pt x="163893" y="53500"/>
                  </a:lnTo>
                  <a:lnTo>
                    <a:pt x="154440" y="53512"/>
                  </a:lnTo>
                  <a:lnTo>
                    <a:pt x="103362"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17"/>
            <p:cNvSpPr/>
            <p:nvPr/>
          </p:nvSpPr>
          <p:spPr>
            <a:xfrm>
              <a:off x="6158725" y="654700"/>
              <a:ext cx="360075" cy="1995300"/>
            </a:xfrm>
            <a:custGeom>
              <a:rect b="b" l="l" r="r" t="t"/>
              <a:pathLst>
                <a:path extrusionOk="0" h="79812" w="14403">
                  <a:moveTo>
                    <a:pt x="14402" y="1"/>
                  </a:moveTo>
                  <a:lnTo>
                    <a:pt x="36" y="13"/>
                  </a:lnTo>
                  <a:lnTo>
                    <a:pt x="0" y="79812"/>
                  </a:lnTo>
                  <a:lnTo>
                    <a:pt x="14402"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17"/>
            <p:cNvSpPr/>
            <p:nvPr/>
          </p:nvSpPr>
          <p:spPr>
            <a:xfrm>
              <a:off x="6154750" y="2075550"/>
              <a:ext cx="1190875" cy="574600"/>
            </a:xfrm>
            <a:custGeom>
              <a:rect b="b" l="l" r="r" t="t"/>
              <a:pathLst>
                <a:path extrusionOk="0" h="22984" w="47635">
                  <a:moveTo>
                    <a:pt x="47623" y="1"/>
                  </a:moveTo>
                  <a:cubicBezTo>
                    <a:pt x="47623" y="1"/>
                    <a:pt x="16489" y="15638"/>
                    <a:pt x="4652" y="21115"/>
                  </a:cubicBezTo>
                  <a:lnTo>
                    <a:pt x="4652" y="21115"/>
                  </a:lnTo>
                  <a:cubicBezTo>
                    <a:pt x="16491" y="16736"/>
                    <a:pt x="47634" y="6189"/>
                    <a:pt x="47634" y="6189"/>
                  </a:cubicBezTo>
                  <a:lnTo>
                    <a:pt x="47623" y="1"/>
                  </a:lnTo>
                  <a:close/>
                  <a:moveTo>
                    <a:pt x="4652" y="21115"/>
                  </a:moveTo>
                  <a:lnTo>
                    <a:pt x="4652" y="21115"/>
                  </a:lnTo>
                  <a:cubicBezTo>
                    <a:pt x="1744" y="22191"/>
                    <a:pt x="0" y="22894"/>
                    <a:pt x="171" y="22978"/>
                  </a:cubicBezTo>
                  <a:cubicBezTo>
                    <a:pt x="179" y="22981"/>
                    <a:pt x="190" y="22983"/>
                    <a:pt x="205" y="22983"/>
                  </a:cubicBezTo>
                  <a:cubicBezTo>
                    <a:pt x="496" y="22983"/>
                    <a:pt x="2139" y="22278"/>
                    <a:pt x="4652" y="21115"/>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17"/>
            <p:cNvSpPr/>
            <p:nvPr/>
          </p:nvSpPr>
          <p:spPr>
            <a:xfrm>
              <a:off x="6158725" y="2649975"/>
              <a:ext cx="1219650" cy="2485775"/>
            </a:xfrm>
            <a:custGeom>
              <a:rect b="b" l="l" r="r" t="t"/>
              <a:pathLst>
                <a:path extrusionOk="0" h="99431" w="48786">
                  <a:moveTo>
                    <a:pt x="0" y="1"/>
                  </a:moveTo>
                  <a:lnTo>
                    <a:pt x="28944" y="80654"/>
                  </a:lnTo>
                  <a:lnTo>
                    <a:pt x="48786" y="99431"/>
                  </a:lnTo>
                  <a:lnTo>
                    <a:pt x="0"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17"/>
            <p:cNvSpPr/>
            <p:nvPr/>
          </p:nvSpPr>
          <p:spPr>
            <a:xfrm>
              <a:off x="3817450" y="2649975"/>
              <a:ext cx="2341300" cy="2032450"/>
            </a:xfrm>
            <a:custGeom>
              <a:rect b="b" l="l" r="r" t="t"/>
              <a:pathLst>
                <a:path extrusionOk="0" h="81298" w="93652">
                  <a:moveTo>
                    <a:pt x="93651" y="1"/>
                  </a:moveTo>
                  <a:lnTo>
                    <a:pt x="0" y="81297"/>
                  </a:lnTo>
                  <a:lnTo>
                    <a:pt x="8634" y="80782"/>
                  </a:lnTo>
                  <a:lnTo>
                    <a:pt x="20509" y="80771"/>
                  </a:lnTo>
                  <a:lnTo>
                    <a:pt x="55793" y="45568"/>
                  </a:lnTo>
                  <a:lnTo>
                    <a:pt x="55782" y="37800"/>
                  </a:lnTo>
                  <a:lnTo>
                    <a:pt x="93651"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17"/>
            <p:cNvSpPr/>
            <p:nvPr/>
          </p:nvSpPr>
          <p:spPr>
            <a:xfrm>
              <a:off x="5327200" y="2649975"/>
              <a:ext cx="831550" cy="2026300"/>
            </a:xfrm>
            <a:custGeom>
              <a:rect b="b" l="l" r="r" t="t"/>
              <a:pathLst>
                <a:path extrusionOk="0" h="81052" w="33262">
                  <a:moveTo>
                    <a:pt x="33261" y="1"/>
                  </a:moveTo>
                  <a:lnTo>
                    <a:pt x="1" y="80923"/>
                  </a:lnTo>
                  <a:lnTo>
                    <a:pt x="12414" y="81051"/>
                  </a:lnTo>
                  <a:lnTo>
                    <a:pt x="33261"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17"/>
            <p:cNvSpPr/>
            <p:nvPr/>
          </p:nvSpPr>
          <p:spPr>
            <a:xfrm>
              <a:off x="4619125" y="651775"/>
              <a:ext cx="1539625" cy="1998225"/>
            </a:xfrm>
            <a:custGeom>
              <a:rect b="b" l="l" r="r" t="t"/>
              <a:pathLst>
                <a:path extrusionOk="0" h="79929" w="61585">
                  <a:moveTo>
                    <a:pt x="12027" y="1"/>
                  </a:moveTo>
                  <a:lnTo>
                    <a:pt x="1" y="13"/>
                  </a:lnTo>
                  <a:lnTo>
                    <a:pt x="61584" y="79929"/>
                  </a:lnTo>
                  <a:lnTo>
                    <a:pt x="12027"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17"/>
            <p:cNvSpPr/>
            <p:nvPr/>
          </p:nvSpPr>
          <p:spPr>
            <a:xfrm>
              <a:off x="5497425" y="655575"/>
              <a:ext cx="661325" cy="1994425"/>
            </a:xfrm>
            <a:custGeom>
              <a:rect b="b" l="l" r="r" t="t"/>
              <a:pathLst>
                <a:path extrusionOk="0" h="79777" w="26453">
                  <a:moveTo>
                    <a:pt x="9688" y="1"/>
                  </a:moveTo>
                  <a:lnTo>
                    <a:pt x="1" y="13"/>
                  </a:lnTo>
                  <a:lnTo>
                    <a:pt x="7488" y="18544"/>
                  </a:lnTo>
                  <a:lnTo>
                    <a:pt x="4938" y="27342"/>
                  </a:lnTo>
                  <a:lnTo>
                    <a:pt x="26452" y="79777"/>
                  </a:lnTo>
                  <a:lnTo>
                    <a:pt x="7886" y="28792"/>
                  </a:lnTo>
                  <a:lnTo>
                    <a:pt x="12870" y="17713"/>
                  </a:lnTo>
                  <a:lnTo>
                    <a:pt x="9688"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17"/>
            <p:cNvSpPr/>
            <p:nvPr/>
          </p:nvSpPr>
          <p:spPr>
            <a:xfrm>
              <a:off x="238125" y="2419225"/>
              <a:ext cx="5920625" cy="420300"/>
            </a:xfrm>
            <a:custGeom>
              <a:rect b="b" l="l" r="r" t="t"/>
              <a:pathLst>
                <a:path extrusionOk="0" h="16812" w="236825">
                  <a:moveTo>
                    <a:pt x="1614" y="0"/>
                  </a:moveTo>
                  <a:lnTo>
                    <a:pt x="0" y="16812"/>
                  </a:lnTo>
                  <a:lnTo>
                    <a:pt x="108450" y="13068"/>
                  </a:lnTo>
                  <a:lnTo>
                    <a:pt x="100612" y="9827"/>
                  </a:lnTo>
                  <a:lnTo>
                    <a:pt x="236824" y="9231"/>
                  </a:lnTo>
                  <a:lnTo>
                    <a:pt x="1614" y="0"/>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17"/>
            <p:cNvSpPr/>
            <p:nvPr/>
          </p:nvSpPr>
          <p:spPr>
            <a:xfrm>
              <a:off x="632950" y="577800"/>
              <a:ext cx="6431025" cy="2098225"/>
            </a:xfrm>
            <a:custGeom>
              <a:rect b="b" l="l" r="r" t="t"/>
              <a:pathLst>
                <a:path extrusionOk="0" h="83929" w="257241">
                  <a:moveTo>
                    <a:pt x="257240" y="0"/>
                  </a:moveTo>
                  <a:lnTo>
                    <a:pt x="233339" y="47124"/>
                  </a:lnTo>
                  <a:lnTo>
                    <a:pt x="233245" y="47299"/>
                  </a:lnTo>
                  <a:lnTo>
                    <a:pt x="233304" y="47498"/>
                  </a:lnTo>
                  <a:lnTo>
                    <a:pt x="236230" y="57745"/>
                  </a:lnTo>
                  <a:lnTo>
                    <a:pt x="236230" y="57745"/>
                  </a:lnTo>
                  <a:lnTo>
                    <a:pt x="220609" y="81839"/>
                  </a:lnTo>
                  <a:lnTo>
                    <a:pt x="220609" y="81839"/>
                  </a:lnTo>
                  <a:lnTo>
                    <a:pt x="164673" y="68784"/>
                  </a:lnTo>
                  <a:lnTo>
                    <a:pt x="164673" y="68784"/>
                  </a:lnTo>
                  <a:lnTo>
                    <a:pt x="166912" y="67047"/>
                  </a:lnTo>
                  <a:lnTo>
                    <a:pt x="169403" y="65117"/>
                  </a:lnTo>
                  <a:lnTo>
                    <a:pt x="166327" y="64274"/>
                  </a:lnTo>
                  <a:lnTo>
                    <a:pt x="7898" y="5218"/>
                  </a:lnTo>
                  <a:lnTo>
                    <a:pt x="1" y="5218"/>
                  </a:lnTo>
                  <a:lnTo>
                    <a:pt x="162764" y="66310"/>
                  </a:lnTo>
                  <a:lnTo>
                    <a:pt x="162764" y="66310"/>
                  </a:lnTo>
                  <a:lnTo>
                    <a:pt x="160243" y="68346"/>
                  </a:lnTo>
                  <a:lnTo>
                    <a:pt x="157739" y="70370"/>
                  </a:lnTo>
                  <a:lnTo>
                    <a:pt x="160863" y="71036"/>
                  </a:lnTo>
                  <a:lnTo>
                    <a:pt x="220833" y="83788"/>
                  </a:lnTo>
                  <a:lnTo>
                    <a:pt x="221476" y="83929"/>
                  </a:lnTo>
                  <a:lnTo>
                    <a:pt x="221815" y="83379"/>
                  </a:lnTo>
                  <a:lnTo>
                    <a:pt x="237445" y="58191"/>
                  </a:lnTo>
                  <a:lnTo>
                    <a:pt x="237609" y="57934"/>
                  </a:lnTo>
                  <a:lnTo>
                    <a:pt x="237527" y="57676"/>
                  </a:lnTo>
                  <a:lnTo>
                    <a:pt x="234371" y="47405"/>
                  </a:lnTo>
                  <a:lnTo>
                    <a:pt x="257240" y="0"/>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17"/>
            <p:cNvSpPr/>
            <p:nvPr/>
          </p:nvSpPr>
          <p:spPr>
            <a:xfrm>
              <a:off x="2229875" y="2618975"/>
              <a:ext cx="4471700" cy="2377850"/>
            </a:xfrm>
            <a:custGeom>
              <a:rect b="b" l="l" r="r" t="t"/>
              <a:pathLst>
                <a:path extrusionOk="0" h="95114" w="178868">
                  <a:moveTo>
                    <a:pt x="157658" y="0"/>
                  </a:moveTo>
                  <a:lnTo>
                    <a:pt x="156008" y="737"/>
                  </a:lnTo>
                  <a:lnTo>
                    <a:pt x="115365" y="19046"/>
                  </a:lnTo>
                  <a:lnTo>
                    <a:pt x="114979" y="19222"/>
                  </a:lnTo>
                  <a:lnTo>
                    <a:pt x="114722" y="19538"/>
                  </a:lnTo>
                  <a:lnTo>
                    <a:pt x="109107" y="26623"/>
                  </a:lnTo>
                  <a:lnTo>
                    <a:pt x="109107" y="26623"/>
                  </a:lnTo>
                  <a:lnTo>
                    <a:pt x="29108" y="59888"/>
                  </a:lnTo>
                  <a:lnTo>
                    <a:pt x="24850" y="61654"/>
                  </a:lnTo>
                  <a:lnTo>
                    <a:pt x="29061" y="63561"/>
                  </a:lnTo>
                  <a:lnTo>
                    <a:pt x="35752" y="66582"/>
                  </a:lnTo>
                  <a:lnTo>
                    <a:pt x="35752" y="66582"/>
                  </a:lnTo>
                  <a:lnTo>
                    <a:pt x="1" y="81332"/>
                  </a:lnTo>
                  <a:lnTo>
                    <a:pt x="3253" y="85719"/>
                  </a:lnTo>
                  <a:lnTo>
                    <a:pt x="43065" y="68592"/>
                  </a:lnTo>
                  <a:lnTo>
                    <a:pt x="47522" y="66673"/>
                  </a:lnTo>
                  <a:lnTo>
                    <a:pt x="43124" y="64766"/>
                  </a:lnTo>
                  <a:lnTo>
                    <a:pt x="36117" y="61727"/>
                  </a:lnTo>
                  <a:lnTo>
                    <a:pt x="36117" y="61727"/>
                  </a:lnTo>
                  <a:lnTo>
                    <a:pt x="111528" y="29049"/>
                  </a:lnTo>
                  <a:lnTo>
                    <a:pt x="112019" y="28839"/>
                  </a:lnTo>
                  <a:lnTo>
                    <a:pt x="112277" y="28488"/>
                  </a:lnTo>
                  <a:lnTo>
                    <a:pt x="117738" y="21276"/>
                  </a:lnTo>
                  <a:lnTo>
                    <a:pt x="117738" y="21276"/>
                  </a:lnTo>
                  <a:lnTo>
                    <a:pt x="155902" y="3328"/>
                  </a:lnTo>
                  <a:lnTo>
                    <a:pt x="155902" y="3328"/>
                  </a:lnTo>
                  <a:lnTo>
                    <a:pt x="177438" y="60073"/>
                  </a:lnTo>
                  <a:lnTo>
                    <a:pt x="168210" y="70253"/>
                  </a:lnTo>
                  <a:lnTo>
                    <a:pt x="168105" y="70370"/>
                  </a:lnTo>
                  <a:lnTo>
                    <a:pt x="168116" y="70499"/>
                  </a:lnTo>
                  <a:lnTo>
                    <a:pt x="173615" y="95113"/>
                  </a:lnTo>
                  <a:lnTo>
                    <a:pt x="169133" y="70552"/>
                  </a:lnTo>
                  <a:lnTo>
                    <a:pt x="178692" y="60449"/>
                  </a:lnTo>
                  <a:lnTo>
                    <a:pt x="178868" y="60262"/>
                  </a:lnTo>
                  <a:lnTo>
                    <a:pt x="178786" y="60028"/>
                  </a:lnTo>
                  <a:lnTo>
                    <a:pt x="158137" y="1369"/>
                  </a:lnTo>
                  <a:lnTo>
                    <a:pt x="157658" y="0"/>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17"/>
            <p:cNvSpPr/>
            <p:nvPr/>
          </p:nvSpPr>
          <p:spPr>
            <a:xfrm>
              <a:off x="4725575" y="2649975"/>
              <a:ext cx="1433175" cy="2154100"/>
            </a:xfrm>
            <a:custGeom>
              <a:rect b="b" l="l" r="r" t="t"/>
              <a:pathLst>
                <a:path extrusionOk="0" h="86164" w="57327">
                  <a:moveTo>
                    <a:pt x="57326" y="1"/>
                  </a:moveTo>
                  <a:lnTo>
                    <a:pt x="28874" y="38514"/>
                  </a:lnTo>
                  <a:lnTo>
                    <a:pt x="28711" y="38736"/>
                  </a:lnTo>
                  <a:lnTo>
                    <a:pt x="28711" y="39028"/>
                  </a:lnTo>
                  <a:lnTo>
                    <a:pt x="28553" y="48282"/>
                  </a:lnTo>
                  <a:lnTo>
                    <a:pt x="1" y="83847"/>
                  </a:lnTo>
                  <a:lnTo>
                    <a:pt x="3019" y="86164"/>
                  </a:lnTo>
                  <a:lnTo>
                    <a:pt x="30442" y="49300"/>
                  </a:lnTo>
                  <a:lnTo>
                    <a:pt x="30664" y="48996"/>
                  </a:lnTo>
                  <a:lnTo>
                    <a:pt x="30664" y="48657"/>
                  </a:lnTo>
                  <a:lnTo>
                    <a:pt x="30471" y="39301"/>
                  </a:lnTo>
                  <a:lnTo>
                    <a:pt x="30471" y="39301"/>
                  </a:lnTo>
                  <a:lnTo>
                    <a:pt x="57326"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17"/>
            <p:cNvSpPr/>
            <p:nvPr/>
          </p:nvSpPr>
          <p:spPr>
            <a:xfrm>
              <a:off x="5269600" y="2975275"/>
              <a:ext cx="38550" cy="28625"/>
            </a:xfrm>
            <a:custGeom>
              <a:rect b="b" l="l" r="r" t="t"/>
              <a:pathLst>
                <a:path extrusionOk="0" h="1145" w="1542">
                  <a:moveTo>
                    <a:pt x="773" y="1"/>
                  </a:moveTo>
                  <a:cubicBezTo>
                    <a:pt x="630" y="1"/>
                    <a:pt x="489" y="53"/>
                    <a:pt x="375" y="162"/>
                  </a:cubicBezTo>
                  <a:cubicBezTo>
                    <a:pt x="0" y="513"/>
                    <a:pt x="246" y="1133"/>
                    <a:pt x="761" y="1144"/>
                  </a:cubicBezTo>
                  <a:cubicBezTo>
                    <a:pt x="766" y="1144"/>
                    <a:pt x="770" y="1145"/>
                    <a:pt x="775" y="1145"/>
                  </a:cubicBezTo>
                  <a:cubicBezTo>
                    <a:pt x="1281" y="1145"/>
                    <a:pt x="1541" y="544"/>
                    <a:pt x="1194" y="173"/>
                  </a:cubicBezTo>
                  <a:cubicBezTo>
                    <a:pt x="1073" y="59"/>
                    <a:pt x="923" y="1"/>
                    <a:pt x="77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17"/>
            <p:cNvSpPr/>
            <p:nvPr/>
          </p:nvSpPr>
          <p:spPr>
            <a:xfrm>
              <a:off x="5328100" y="2976200"/>
              <a:ext cx="30350" cy="28875"/>
            </a:xfrm>
            <a:custGeom>
              <a:rect b="b" l="l" r="r" t="t"/>
              <a:pathLst>
                <a:path extrusionOk="0" h="1155" w="1214">
                  <a:moveTo>
                    <a:pt x="628" y="1"/>
                  </a:moveTo>
                  <a:cubicBezTo>
                    <a:pt x="491" y="1"/>
                    <a:pt x="351" y="50"/>
                    <a:pt x="234" y="160"/>
                  </a:cubicBezTo>
                  <a:cubicBezTo>
                    <a:pt x="12" y="382"/>
                    <a:pt x="0" y="745"/>
                    <a:pt x="222" y="979"/>
                  </a:cubicBezTo>
                  <a:cubicBezTo>
                    <a:pt x="339" y="1100"/>
                    <a:pt x="486" y="1154"/>
                    <a:pt x="631" y="1154"/>
                  </a:cubicBezTo>
                  <a:cubicBezTo>
                    <a:pt x="919" y="1154"/>
                    <a:pt x="1197" y="936"/>
                    <a:pt x="1205" y="593"/>
                  </a:cubicBezTo>
                  <a:cubicBezTo>
                    <a:pt x="1213" y="239"/>
                    <a:pt x="928" y="1"/>
                    <a:pt x="62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17"/>
            <p:cNvSpPr/>
            <p:nvPr/>
          </p:nvSpPr>
          <p:spPr>
            <a:xfrm>
              <a:off x="5330525" y="2921400"/>
              <a:ext cx="30350" cy="28850"/>
            </a:xfrm>
            <a:custGeom>
              <a:rect b="b" l="l" r="r" t="t"/>
              <a:pathLst>
                <a:path extrusionOk="0" h="1154" w="1214">
                  <a:moveTo>
                    <a:pt x="586" y="0"/>
                  </a:moveTo>
                  <a:cubicBezTo>
                    <a:pt x="294" y="0"/>
                    <a:pt x="16" y="219"/>
                    <a:pt x="8" y="562"/>
                  </a:cubicBezTo>
                  <a:cubicBezTo>
                    <a:pt x="0" y="916"/>
                    <a:pt x="291" y="1153"/>
                    <a:pt x="591" y="1153"/>
                  </a:cubicBezTo>
                  <a:cubicBezTo>
                    <a:pt x="728" y="1153"/>
                    <a:pt x="866" y="1104"/>
                    <a:pt x="979" y="995"/>
                  </a:cubicBezTo>
                  <a:cubicBezTo>
                    <a:pt x="1213" y="772"/>
                    <a:pt x="1213" y="410"/>
                    <a:pt x="1003" y="176"/>
                  </a:cubicBezTo>
                  <a:cubicBezTo>
                    <a:pt x="882" y="55"/>
                    <a:pt x="732" y="0"/>
                    <a:pt x="58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17"/>
            <p:cNvSpPr/>
            <p:nvPr/>
          </p:nvSpPr>
          <p:spPr>
            <a:xfrm>
              <a:off x="5270775" y="2920475"/>
              <a:ext cx="38525" cy="28725"/>
            </a:xfrm>
            <a:custGeom>
              <a:rect b="b" l="l" r="r" t="t"/>
              <a:pathLst>
                <a:path extrusionOk="0" h="1149" w="1541">
                  <a:moveTo>
                    <a:pt x="777" y="1"/>
                  </a:moveTo>
                  <a:cubicBezTo>
                    <a:pt x="631" y="1"/>
                    <a:pt x="484" y="56"/>
                    <a:pt x="374" y="166"/>
                  </a:cubicBezTo>
                  <a:cubicBezTo>
                    <a:pt x="0" y="517"/>
                    <a:pt x="246" y="1137"/>
                    <a:pt x="760" y="1149"/>
                  </a:cubicBezTo>
                  <a:cubicBezTo>
                    <a:pt x="765" y="1149"/>
                    <a:pt x="770" y="1149"/>
                    <a:pt x="775" y="1149"/>
                  </a:cubicBezTo>
                  <a:cubicBezTo>
                    <a:pt x="1280" y="1149"/>
                    <a:pt x="1541" y="548"/>
                    <a:pt x="1182" y="178"/>
                  </a:cubicBezTo>
                  <a:cubicBezTo>
                    <a:pt x="1075" y="59"/>
                    <a:pt x="926" y="1"/>
                    <a:pt x="77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17"/>
            <p:cNvSpPr/>
            <p:nvPr/>
          </p:nvSpPr>
          <p:spPr>
            <a:xfrm>
              <a:off x="5267850" y="3017800"/>
              <a:ext cx="36925" cy="31600"/>
            </a:xfrm>
            <a:custGeom>
              <a:rect b="b" l="l" r="r" t="t"/>
              <a:pathLst>
                <a:path extrusionOk="0" h="1264" w="1477">
                  <a:moveTo>
                    <a:pt x="718" y="0"/>
                  </a:moveTo>
                  <a:cubicBezTo>
                    <a:pt x="483" y="0"/>
                    <a:pt x="250" y="126"/>
                    <a:pt x="140" y="379"/>
                  </a:cubicBezTo>
                  <a:cubicBezTo>
                    <a:pt x="0" y="695"/>
                    <a:pt x="140" y="1070"/>
                    <a:pt x="456" y="1210"/>
                  </a:cubicBezTo>
                  <a:cubicBezTo>
                    <a:pt x="544" y="1247"/>
                    <a:pt x="632" y="1264"/>
                    <a:pt x="716" y="1264"/>
                  </a:cubicBezTo>
                  <a:cubicBezTo>
                    <a:pt x="1138" y="1264"/>
                    <a:pt x="1476" y="841"/>
                    <a:pt x="1310" y="403"/>
                  </a:cubicBezTo>
                  <a:cubicBezTo>
                    <a:pt x="1203" y="135"/>
                    <a:pt x="960" y="0"/>
                    <a:pt x="71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17"/>
            <p:cNvSpPr/>
            <p:nvPr/>
          </p:nvSpPr>
          <p:spPr>
            <a:xfrm>
              <a:off x="5326325" y="3018925"/>
              <a:ext cx="38350" cy="31725"/>
            </a:xfrm>
            <a:custGeom>
              <a:rect b="b" l="l" r="r" t="t"/>
              <a:pathLst>
                <a:path extrusionOk="0" h="1269" w="1534">
                  <a:moveTo>
                    <a:pt x="756" y="0"/>
                  </a:moveTo>
                  <a:cubicBezTo>
                    <a:pt x="339" y="0"/>
                    <a:pt x="0" y="432"/>
                    <a:pt x="176" y="872"/>
                  </a:cubicBezTo>
                  <a:cubicBezTo>
                    <a:pt x="265" y="1121"/>
                    <a:pt x="503" y="1269"/>
                    <a:pt x="756" y="1269"/>
                  </a:cubicBezTo>
                  <a:cubicBezTo>
                    <a:pt x="835" y="1269"/>
                    <a:pt x="917" y="1254"/>
                    <a:pt x="995" y="1223"/>
                  </a:cubicBezTo>
                  <a:cubicBezTo>
                    <a:pt x="1510" y="1025"/>
                    <a:pt x="1533" y="276"/>
                    <a:pt x="1007" y="54"/>
                  </a:cubicBezTo>
                  <a:cubicBezTo>
                    <a:pt x="923" y="17"/>
                    <a:pt x="838" y="0"/>
                    <a:pt x="75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17"/>
            <p:cNvSpPr/>
            <p:nvPr/>
          </p:nvSpPr>
          <p:spPr>
            <a:xfrm>
              <a:off x="5369325" y="2977925"/>
              <a:ext cx="38400" cy="31725"/>
            </a:xfrm>
            <a:custGeom>
              <a:rect b="b" l="l" r="r" t="t"/>
              <a:pathLst>
                <a:path extrusionOk="0" h="1269" w="1536">
                  <a:moveTo>
                    <a:pt x="765" y="1"/>
                  </a:moveTo>
                  <a:cubicBezTo>
                    <a:pt x="691" y="1"/>
                    <a:pt x="615" y="14"/>
                    <a:pt x="539" y="44"/>
                  </a:cubicBezTo>
                  <a:cubicBezTo>
                    <a:pt x="12" y="255"/>
                    <a:pt x="1" y="992"/>
                    <a:pt x="515" y="1214"/>
                  </a:cubicBezTo>
                  <a:cubicBezTo>
                    <a:pt x="598" y="1251"/>
                    <a:pt x="685" y="1268"/>
                    <a:pt x="770" y="1268"/>
                  </a:cubicBezTo>
                  <a:cubicBezTo>
                    <a:pt x="1011" y="1268"/>
                    <a:pt x="1242" y="1128"/>
                    <a:pt x="1346" y="886"/>
                  </a:cubicBezTo>
                  <a:cubicBezTo>
                    <a:pt x="1535" y="448"/>
                    <a:pt x="1190" y="1"/>
                    <a:pt x="76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17"/>
            <p:cNvSpPr/>
            <p:nvPr/>
          </p:nvSpPr>
          <p:spPr>
            <a:xfrm>
              <a:off x="5370450" y="2918650"/>
              <a:ext cx="36925" cy="31625"/>
            </a:xfrm>
            <a:custGeom>
              <a:rect b="b" l="l" r="r" t="t"/>
              <a:pathLst>
                <a:path extrusionOk="0" h="1265" w="1477">
                  <a:moveTo>
                    <a:pt x="767" y="0"/>
                  </a:moveTo>
                  <a:cubicBezTo>
                    <a:pt x="533" y="0"/>
                    <a:pt x="299" y="126"/>
                    <a:pt x="190" y="379"/>
                  </a:cubicBezTo>
                  <a:cubicBezTo>
                    <a:pt x="0" y="818"/>
                    <a:pt x="337" y="1265"/>
                    <a:pt x="767" y="1265"/>
                  </a:cubicBezTo>
                  <a:cubicBezTo>
                    <a:pt x="841" y="1265"/>
                    <a:pt x="919" y="1251"/>
                    <a:pt x="997" y="1222"/>
                  </a:cubicBezTo>
                  <a:cubicBezTo>
                    <a:pt x="1313" y="1093"/>
                    <a:pt x="1477" y="730"/>
                    <a:pt x="1360" y="403"/>
                  </a:cubicBezTo>
                  <a:cubicBezTo>
                    <a:pt x="1252" y="135"/>
                    <a:pt x="1009" y="0"/>
                    <a:pt x="76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17"/>
            <p:cNvSpPr/>
            <p:nvPr/>
          </p:nvSpPr>
          <p:spPr>
            <a:xfrm>
              <a:off x="5329225" y="2875775"/>
              <a:ext cx="36900" cy="31725"/>
            </a:xfrm>
            <a:custGeom>
              <a:rect b="b" l="l" r="r" t="t"/>
              <a:pathLst>
                <a:path extrusionOk="0" h="1269" w="1476">
                  <a:moveTo>
                    <a:pt x="754" y="1"/>
                  </a:moveTo>
                  <a:cubicBezTo>
                    <a:pt x="335" y="1"/>
                    <a:pt x="1" y="429"/>
                    <a:pt x="166" y="866"/>
                  </a:cubicBezTo>
                  <a:cubicBezTo>
                    <a:pt x="273" y="1134"/>
                    <a:pt x="516" y="1268"/>
                    <a:pt x="760" y="1268"/>
                  </a:cubicBezTo>
                  <a:cubicBezTo>
                    <a:pt x="996" y="1268"/>
                    <a:pt x="1232" y="1142"/>
                    <a:pt x="1347" y="889"/>
                  </a:cubicBezTo>
                  <a:cubicBezTo>
                    <a:pt x="1476" y="573"/>
                    <a:pt x="1336" y="199"/>
                    <a:pt x="1020" y="59"/>
                  </a:cubicBezTo>
                  <a:cubicBezTo>
                    <a:pt x="930" y="19"/>
                    <a:pt x="840" y="1"/>
                    <a:pt x="75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17"/>
            <p:cNvSpPr/>
            <p:nvPr/>
          </p:nvSpPr>
          <p:spPr>
            <a:xfrm>
              <a:off x="5269300" y="2874675"/>
              <a:ext cx="38400" cy="31700"/>
            </a:xfrm>
            <a:custGeom>
              <a:rect b="b" l="l" r="r" t="t"/>
              <a:pathLst>
                <a:path extrusionOk="0" h="1268" w="1536">
                  <a:moveTo>
                    <a:pt x="776" y="0"/>
                  </a:moveTo>
                  <a:cubicBezTo>
                    <a:pt x="700" y="0"/>
                    <a:pt x="624" y="14"/>
                    <a:pt x="550" y="44"/>
                  </a:cubicBezTo>
                  <a:cubicBezTo>
                    <a:pt x="24" y="255"/>
                    <a:pt x="1" y="992"/>
                    <a:pt x="527" y="1214"/>
                  </a:cubicBezTo>
                  <a:cubicBezTo>
                    <a:pt x="612" y="1251"/>
                    <a:pt x="696" y="1267"/>
                    <a:pt x="778" y="1267"/>
                  </a:cubicBezTo>
                  <a:cubicBezTo>
                    <a:pt x="1195" y="1267"/>
                    <a:pt x="1536" y="837"/>
                    <a:pt x="1369" y="407"/>
                  </a:cubicBezTo>
                  <a:cubicBezTo>
                    <a:pt x="1270" y="155"/>
                    <a:pt x="1027" y="0"/>
                    <a:pt x="77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17"/>
            <p:cNvSpPr/>
            <p:nvPr/>
          </p:nvSpPr>
          <p:spPr>
            <a:xfrm>
              <a:off x="5226300" y="2915700"/>
              <a:ext cx="38650" cy="31650"/>
            </a:xfrm>
            <a:custGeom>
              <a:rect b="b" l="l" r="r" t="t"/>
              <a:pathLst>
                <a:path extrusionOk="0" h="1266" w="1546">
                  <a:moveTo>
                    <a:pt x="778" y="0"/>
                  </a:moveTo>
                  <a:cubicBezTo>
                    <a:pt x="533" y="0"/>
                    <a:pt x="304" y="145"/>
                    <a:pt x="200" y="380"/>
                  </a:cubicBezTo>
                  <a:cubicBezTo>
                    <a:pt x="0" y="819"/>
                    <a:pt x="344" y="1266"/>
                    <a:pt x="776" y="1266"/>
                  </a:cubicBezTo>
                  <a:cubicBezTo>
                    <a:pt x="851" y="1266"/>
                    <a:pt x="929" y="1252"/>
                    <a:pt x="1007" y="1223"/>
                  </a:cubicBezTo>
                  <a:cubicBezTo>
                    <a:pt x="1522" y="1012"/>
                    <a:pt x="1545" y="287"/>
                    <a:pt x="1030" y="53"/>
                  </a:cubicBezTo>
                  <a:cubicBezTo>
                    <a:pt x="947" y="17"/>
                    <a:pt x="861" y="0"/>
                    <a:pt x="77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17"/>
            <p:cNvSpPr/>
            <p:nvPr/>
          </p:nvSpPr>
          <p:spPr>
            <a:xfrm>
              <a:off x="5226600" y="2975000"/>
              <a:ext cx="36925" cy="31525"/>
            </a:xfrm>
            <a:custGeom>
              <a:rect b="b" l="l" r="r" t="t"/>
              <a:pathLst>
                <a:path extrusionOk="0" h="1261" w="1477">
                  <a:moveTo>
                    <a:pt x="710" y="1"/>
                  </a:moveTo>
                  <a:cubicBezTo>
                    <a:pt x="636" y="1"/>
                    <a:pt x="558" y="14"/>
                    <a:pt x="480" y="44"/>
                  </a:cubicBezTo>
                  <a:cubicBezTo>
                    <a:pt x="164" y="173"/>
                    <a:pt x="0" y="535"/>
                    <a:pt x="129" y="863"/>
                  </a:cubicBezTo>
                  <a:cubicBezTo>
                    <a:pt x="231" y="1126"/>
                    <a:pt x="473" y="1261"/>
                    <a:pt x="716" y="1261"/>
                  </a:cubicBezTo>
                  <a:cubicBezTo>
                    <a:pt x="947" y="1261"/>
                    <a:pt x="1179" y="1138"/>
                    <a:pt x="1287" y="886"/>
                  </a:cubicBezTo>
                  <a:cubicBezTo>
                    <a:pt x="1477" y="448"/>
                    <a:pt x="1140" y="1"/>
                    <a:pt x="71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17"/>
            <p:cNvSpPr/>
            <p:nvPr/>
          </p:nvSpPr>
          <p:spPr>
            <a:xfrm>
              <a:off x="5223975" y="3035250"/>
              <a:ext cx="16700" cy="15925"/>
            </a:xfrm>
            <a:custGeom>
              <a:rect b="b" l="l" r="r" t="t"/>
              <a:pathLst>
                <a:path extrusionOk="0" h="637" w="668">
                  <a:moveTo>
                    <a:pt x="349" y="0"/>
                  </a:moveTo>
                  <a:cubicBezTo>
                    <a:pt x="273" y="0"/>
                    <a:pt x="195" y="28"/>
                    <a:pt x="129" y="91"/>
                  </a:cubicBezTo>
                  <a:cubicBezTo>
                    <a:pt x="0" y="208"/>
                    <a:pt x="0" y="407"/>
                    <a:pt x="117" y="535"/>
                  </a:cubicBezTo>
                  <a:cubicBezTo>
                    <a:pt x="183" y="606"/>
                    <a:pt x="265" y="637"/>
                    <a:pt x="346" y="637"/>
                  </a:cubicBezTo>
                  <a:cubicBezTo>
                    <a:pt x="506" y="637"/>
                    <a:pt x="659" y="512"/>
                    <a:pt x="667" y="325"/>
                  </a:cubicBezTo>
                  <a:cubicBezTo>
                    <a:pt x="667" y="132"/>
                    <a:pt x="513" y="0"/>
                    <a:pt x="34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17"/>
            <p:cNvSpPr/>
            <p:nvPr/>
          </p:nvSpPr>
          <p:spPr>
            <a:xfrm>
              <a:off x="5306750" y="3070950"/>
              <a:ext cx="18450" cy="16000"/>
            </a:xfrm>
            <a:custGeom>
              <a:rect b="b" l="l" r="r" t="t"/>
              <a:pathLst>
                <a:path extrusionOk="0" h="640" w="738">
                  <a:moveTo>
                    <a:pt x="315" y="0"/>
                  </a:moveTo>
                  <a:cubicBezTo>
                    <a:pt x="156" y="0"/>
                    <a:pt x="0" y="125"/>
                    <a:pt x="0" y="312"/>
                  </a:cubicBezTo>
                  <a:cubicBezTo>
                    <a:pt x="0" y="488"/>
                    <a:pt x="129" y="628"/>
                    <a:pt x="304" y="640"/>
                  </a:cubicBezTo>
                  <a:cubicBezTo>
                    <a:pt x="585" y="640"/>
                    <a:pt x="737" y="301"/>
                    <a:pt x="538" y="102"/>
                  </a:cubicBezTo>
                  <a:cubicBezTo>
                    <a:pt x="476" y="32"/>
                    <a:pt x="395" y="0"/>
                    <a:pt x="31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17"/>
            <p:cNvSpPr/>
            <p:nvPr/>
          </p:nvSpPr>
          <p:spPr>
            <a:xfrm>
              <a:off x="5389225" y="3038750"/>
              <a:ext cx="16900" cy="15950"/>
            </a:xfrm>
            <a:custGeom>
              <a:rect b="b" l="l" r="r" t="t"/>
              <a:pathLst>
                <a:path extrusionOk="0" h="638" w="676">
                  <a:moveTo>
                    <a:pt x="346" y="1"/>
                  </a:moveTo>
                  <a:cubicBezTo>
                    <a:pt x="269" y="1"/>
                    <a:pt x="191" y="29"/>
                    <a:pt x="129" y="91"/>
                  </a:cubicBezTo>
                  <a:cubicBezTo>
                    <a:pt x="12" y="208"/>
                    <a:pt x="0" y="407"/>
                    <a:pt x="117" y="536"/>
                  </a:cubicBezTo>
                  <a:cubicBezTo>
                    <a:pt x="183" y="606"/>
                    <a:pt x="265" y="637"/>
                    <a:pt x="346" y="637"/>
                  </a:cubicBezTo>
                  <a:cubicBezTo>
                    <a:pt x="506" y="637"/>
                    <a:pt x="659" y="512"/>
                    <a:pt x="667" y="325"/>
                  </a:cubicBezTo>
                  <a:cubicBezTo>
                    <a:pt x="675" y="133"/>
                    <a:pt x="513" y="1"/>
                    <a:pt x="34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17"/>
            <p:cNvSpPr/>
            <p:nvPr/>
          </p:nvSpPr>
          <p:spPr>
            <a:xfrm>
              <a:off x="5425775" y="2957650"/>
              <a:ext cx="16125" cy="15250"/>
            </a:xfrm>
            <a:custGeom>
              <a:rect b="b" l="l" r="r" t="t"/>
              <a:pathLst>
                <a:path extrusionOk="0" h="610" w="645">
                  <a:moveTo>
                    <a:pt x="320" y="1"/>
                  </a:moveTo>
                  <a:cubicBezTo>
                    <a:pt x="169" y="1"/>
                    <a:pt x="18" y="97"/>
                    <a:pt x="1" y="293"/>
                  </a:cubicBezTo>
                  <a:cubicBezTo>
                    <a:pt x="1" y="469"/>
                    <a:pt x="141" y="609"/>
                    <a:pt x="316" y="609"/>
                  </a:cubicBezTo>
                  <a:cubicBezTo>
                    <a:pt x="323" y="610"/>
                    <a:pt x="330" y="610"/>
                    <a:pt x="337" y="610"/>
                  </a:cubicBezTo>
                  <a:cubicBezTo>
                    <a:pt x="503" y="610"/>
                    <a:pt x="633" y="474"/>
                    <a:pt x="644" y="305"/>
                  </a:cubicBezTo>
                  <a:cubicBezTo>
                    <a:pt x="632" y="103"/>
                    <a:pt x="476" y="1"/>
                    <a:pt x="32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17"/>
            <p:cNvSpPr/>
            <p:nvPr/>
          </p:nvSpPr>
          <p:spPr>
            <a:xfrm>
              <a:off x="5393300" y="2874250"/>
              <a:ext cx="16700" cy="15800"/>
            </a:xfrm>
            <a:custGeom>
              <a:rect b="b" l="l" r="r" t="t"/>
              <a:pathLst>
                <a:path extrusionOk="0" h="632" w="668">
                  <a:moveTo>
                    <a:pt x="322" y="0"/>
                  </a:moveTo>
                  <a:cubicBezTo>
                    <a:pt x="162" y="0"/>
                    <a:pt x="9" y="120"/>
                    <a:pt x="1" y="307"/>
                  </a:cubicBezTo>
                  <a:cubicBezTo>
                    <a:pt x="1" y="499"/>
                    <a:pt x="160" y="631"/>
                    <a:pt x="325" y="631"/>
                  </a:cubicBezTo>
                  <a:cubicBezTo>
                    <a:pt x="400" y="631"/>
                    <a:pt x="477" y="603"/>
                    <a:pt x="539" y="541"/>
                  </a:cubicBezTo>
                  <a:cubicBezTo>
                    <a:pt x="668" y="424"/>
                    <a:pt x="668" y="225"/>
                    <a:pt x="551" y="96"/>
                  </a:cubicBezTo>
                  <a:cubicBezTo>
                    <a:pt x="485" y="30"/>
                    <a:pt x="403" y="0"/>
                    <a:pt x="32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17"/>
            <p:cNvSpPr/>
            <p:nvPr/>
          </p:nvSpPr>
          <p:spPr>
            <a:xfrm>
              <a:off x="5308775" y="2838325"/>
              <a:ext cx="18450" cy="16025"/>
            </a:xfrm>
            <a:custGeom>
              <a:rect b="b" l="l" r="r" t="t"/>
              <a:pathLst>
                <a:path extrusionOk="0" h="641" w="738">
                  <a:moveTo>
                    <a:pt x="434" y="1"/>
                  </a:moveTo>
                  <a:cubicBezTo>
                    <a:pt x="141" y="1"/>
                    <a:pt x="1" y="340"/>
                    <a:pt x="188" y="539"/>
                  </a:cubicBezTo>
                  <a:cubicBezTo>
                    <a:pt x="254" y="609"/>
                    <a:pt x="338" y="640"/>
                    <a:pt x="419" y="640"/>
                  </a:cubicBezTo>
                  <a:cubicBezTo>
                    <a:pt x="582" y="640"/>
                    <a:pt x="738" y="515"/>
                    <a:pt x="738" y="328"/>
                  </a:cubicBezTo>
                  <a:cubicBezTo>
                    <a:pt x="738" y="153"/>
                    <a:pt x="598" y="12"/>
                    <a:pt x="43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17"/>
            <p:cNvSpPr/>
            <p:nvPr/>
          </p:nvSpPr>
          <p:spPr>
            <a:xfrm>
              <a:off x="5228050" y="2870825"/>
              <a:ext cx="16700" cy="15775"/>
            </a:xfrm>
            <a:custGeom>
              <a:rect b="b" l="l" r="r" t="t"/>
              <a:pathLst>
                <a:path extrusionOk="0" h="631" w="668">
                  <a:moveTo>
                    <a:pt x="316" y="0"/>
                  </a:moveTo>
                  <a:cubicBezTo>
                    <a:pt x="158" y="0"/>
                    <a:pt x="9" y="119"/>
                    <a:pt x="1" y="303"/>
                  </a:cubicBezTo>
                  <a:cubicBezTo>
                    <a:pt x="1" y="502"/>
                    <a:pt x="157" y="630"/>
                    <a:pt x="320" y="630"/>
                  </a:cubicBezTo>
                  <a:cubicBezTo>
                    <a:pt x="397" y="630"/>
                    <a:pt x="475" y="601"/>
                    <a:pt x="539" y="537"/>
                  </a:cubicBezTo>
                  <a:cubicBezTo>
                    <a:pt x="668" y="420"/>
                    <a:pt x="668" y="222"/>
                    <a:pt x="551" y="105"/>
                  </a:cubicBezTo>
                  <a:cubicBezTo>
                    <a:pt x="483" y="32"/>
                    <a:pt x="398" y="0"/>
                    <a:pt x="3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17"/>
            <p:cNvSpPr/>
            <p:nvPr/>
          </p:nvSpPr>
          <p:spPr>
            <a:xfrm>
              <a:off x="5192175" y="2952400"/>
              <a:ext cx="18650" cy="15825"/>
            </a:xfrm>
            <a:custGeom>
              <a:rect b="b" l="l" r="r" t="t"/>
              <a:pathLst>
                <a:path extrusionOk="0" h="633" w="746">
                  <a:moveTo>
                    <a:pt x="325" y="0"/>
                  </a:moveTo>
                  <a:cubicBezTo>
                    <a:pt x="149" y="0"/>
                    <a:pt x="9" y="129"/>
                    <a:pt x="9" y="305"/>
                  </a:cubicBezTo>
                  <a:cubicBezTo>
                    <a:pt x="1" y="500"/>
                    <a:pt x="162" y="633"/>
                    <a:pt x="328" y="633"/>
                  </a:cubicBezTo>
                  <a:cubicBezTo>
                    <a:pt x="401" y="633"/>
                    <a:pt x="475" y="607"/>
                    <a:pt x="535" y="550"/>
                  </a:cubicBezTo>
                  <a:cubicBezTo>
                    <a:pt x="746" y="351"/>
                    <a:pt x="605" y="12"/>
                    <a:pt x="32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17"/>
            <p:cNvSpPr/>
            <p:nvPr/>
          </p:nvSpPr>
          <p:spPr>
            <a:xfrm>
              <a:off x="5240925" y="3092775"/>
              <a:ext cx="27750" cy="23925"/>
            </a:xfrm>
            <a:custGeom>
              <a:rect b="b" l="l" r="r" t="t"/>
              <a:pathLst>
                <a:path extrusionOk="0" h="957" w="1110">
                  <a:moveTo>
                    <a:pt x="541" y="1"/>
                  </a:moveTo>
                  <a:cubicBezTo>
                    <a:pt x="364" y="1"/>
                    <a:pt x="187" y="97"/>
                    <a:pt x="106" y="293"/>
                  </a:cubicBezTo>
                  <a:cubicBezTo>
                    <a:pt x="1" y="527"/>
                    <a:pt x="118" y="808"/>
                    <a:pt x="352" y="913"/>
                  </a:cubicBezTo>
                  <a:cubicBezTo>
                    <a:pt x="418" y="943"/>
                    <a:pt x="484" y="957"/>
                    <a:pt x="547" y="957"/>
                  </a:cubicBezTo>
                  <a:cubicBezTo>
                    <a:pt x="857" y="957"/>
                    <a:pt x="1110" y="635"/>
                    <a:pt x="983" y="305"/>
                  </a:cubicBezTo>
                  <a:cubicBezTo>
                    <a:pt x="906" y="103"/>
                    <a:pt x="724" y="1"/>
                    <a:pt x="54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17"/>
            <p:cNvSpPr/>
            <p:nvPr/>
          </p:nvSpPr>
          <p:spPr>
            <a:xfrm>
              <a:off x="5359425" y="3095025"/>
              <a:ext cx="28650" cy="23875"/>
            </a:xfrm>
            <a:custGeom>
              <a:rect b="b" l="l" r="r" t="t"/>
              <a:pathLst>
                <a:path extrusionOk="0" h="955" w="1146">
                  <a:moveTo>
                    <a:pt x="573" y="1"/>
                  </a:moveTo>
                  <a:cubicBezTo>
                    <a:pt x="259" y="1"/>
                    <a:pt x="0" y="326"/>
                    <a:pt x="128" y="660"/>
                  </a:cubicBezTo>
                  <a:cubicBezTo>
                    <a:pt x="199" y="837"/>
                    <a:pt x="377" y="954"/>
                    <a:pt x="567" y="954"/>
                  </a:cubicBezTo>
                  <a:cubicBezTo>
                    <a:pt x="627" y="954"/>
                    <a:pt x="688" y="942"/>
                    <a:pt x="748" y="917"/>
                  </a:cubicBezTo>
                  <a:cubicBezTo>
                    <a:pt x="1134" y="765"/>
                    <a:pt x="1145" y="215"/>
                    <a:pt x="759" y="40"/>
                  </a:cubicBezTo>
                  <a:cubicBezTo>
                    <a:pt x="697" y="13"/>
                    <a:pt x="634" y="1"/>
                    <a:pt x="57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17"/>
            <p:cNvSpPr/>
            <p:nvPr/>
          </p:nvSpPr>
          <p:spPr>
            <a:xfrm>
              <a:off x="5445375" y="3012975"/>
              <a:ext cx="28650" cy="23825"/>
            </a:xfrm>
            <a:custGeom>
              <a:rect b="b" l="l" r="r" t="t"/>
              <a:pathLst>
                <a:path extrusionOk="0" h="953" w="1146">
                  <a:moveTo>
                    <a:pt x="574" y="1"/>
                  </a:moveTo>
                  <a:cubicBezTo>
                    <a:pt x="517" y="1"/>
                    <a:pt x="458" y="11"/>
                    <a:pt x="398" y="34"/>
                  </a:cubicBezTo>
                  <a:cubicBezTo>
                    <a:pt x="12" y="186"/>
                    <a:pt x="0" y="748"/>
                    <a:pt x="386" y="912"/>
                  </a:cubicBezTo>
                  <a:cubicBezTo>
                    <a:pt x="448" y="939"/>
                    <a:pt x="512" y="952"/>
                    <a:pt x="576" y="952"/>
                  </a:cubicBezTo>
                  <a:cubicBezTo>
                    <a:pt x="755" y="952"/>
                    <a:pt x="929" y="847"/>
                    <a:pt x="1007" y="666"/>
                  </a:cubicBezTo>
                  <a:cubicBezTo>
                    <a:pt x="1146" y="338"/>
                    <a:pt x="896" y="1"/>
                    <a:pt x="57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17"/>
            <p:cNvSpPr/>
            <p:nvPr/>
          </p:nvSpPr>
          <p:spPr>
            <a:xfrm>
              <a:off x="5447750" y="2894400"/>
              <a:ext cx="27775" cy="23750"/>
            </a:xfrm>
            <a:custGeom>
              <a:rect b="b" l="l" r="r" t="t"/>
              <a:pathLst>
                <a:path extrusionOk="0" h="950" w="1111">
                  <a:moveTo>
                    <a:pt x="579" y="1"/>
                  </a:moveTo>
                  <a:cubicBezTo>
                    <a:pt x="403" y="1"/>
                    <a:pt x="226" y="95"/>
                    <a:pt x="139" y="285"/>
                  </a:cubicBezTo>
                  <a:cubicBezTo>
                    <a:pt x="0" y="613"/>
                    <a:pt x="250" y="950"/>
                    <a:pt x="572" y="950"/>
                  </a:cubicBezTo>
                  <a:cubicBezTo>
                    <a:pt x="629" y="950"/>
                    <a:pt x="688" y="939"/>
                    <a:pt x="748" y="916"/>
                  </a:cubicBezTo>
                  <a:cubicBezTo>
                    <a:pt x="993" y="823"/>
                    <a:pt x="1110" y="542"/>
                    <a:pt x="1017" y="296"/>
                  </a:cubicBezTo>
                  <a:cubicBezTo>
                    <a:pt x="940" y="100"/>
                    <a:pt x="760" y="1"/>
                    <a:pt x="57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17"/>
            <p:cNvSpPr/>
            <p:nvPr/>
          </p:nvSpPr>
          <p:spPr>
            <a:xfrm>
              <a:off x="5365275" y="2808700"/>
              <a:ext cx="27775" cy="23850"/>
            </a:xfrm>
            <a:custGeom>
              <a:rect b="b" l="l" r="r" t="t"/>
              <a:pathLst>
                <a:path extrusionOk="0" h="954" w="1111">
                  <a:moveTo>
                    <a:pt x="573" y="1"/>
                  </a:moveTo>
                  <a:cubicBezTo>
                    <a:pt x="259" y="1"/>
                    <a:pt x="0" y="324"/>
                    <a:pt x="128" y="648"/>
                  </a:cubicBezTo>
                  <a:cubicBezTo>
                    <a:pt x="205" y="851"/>
                    <a:pt x="390" y="953"/>
                    <a:pt x="574" y="953"/>
                  </a:cubicBezTo>
                  <a:cubicBezTo>
                    <a:pt x="750" y="953"/>
                    <a:pt x="925" y="860"/>
                    <a:pt x="1005" y="671"/>
                  </a:cubicBezTo>
                  <a:cubicBezTo>
                    <a:pt x="1110" y="425"/>
                    <a:pt x="1005" y="145"/>
                    <a:pt x="759" y="39"/>
                  </a:cubicBezTo>
                  <a:cubicBezTo>
                    <a:pt x="697" y="13"/>
                    <a:pt x="634" y="1"/>
                    <a:pt x="57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17"/>
            <p:cNvSpPr/>
            <p:nvPr/>
          </p:nvSpPr>
          <p:spPr>
            <a:xfrm>
              <a:off x="5245900" y="2806225"/>
              <a:ext cx="28625" cy="23850"/>
            </a:xfrm>
            <a:custGeom>
              <a:rect b="b" l="l" r="r" t="t"/>
              <a:pathLst>
                <a:path extrusionOk="0" h="954" w="1145">
                  <a:moveTo>
                    <a:pt x="578" y="1"/>
                  </a:moveTo>
                  <a:cubicBezTo>
                    <a:pt x="522" y="1"/>
                    <a:pt x="465" y="11"/>
                    <a:pt x="410" y="33"/>
                  </a:cubicBezTo>
                  <a:cubicBezTo>
                    <a:pt x="12" y="197"/>
                    <a:pt x="1" y="747"/>
                    <a:pt x="387" y="910"/>
                  </a:cubicBezTo>
                  <a:cubicBezTo>
                    <a:pt x="453" y="940"/>
                    <a:pt x="519" y="954"/>
                    <a:pt x="582" y="954"/>
                  </a:cubicBezTo>
                  <a:cubicBezTo>
                    <a:pt x="892" y="954"/>
                    <a:pt x="1145" y="632"/>
                    <a:pt x="1018" y="302"/>
                  </a:cubicBezTo>
                  <a:cubicBezTo>
                    <a:pt x="947" y="114"/>
                    <a:pt x="765" y="1"/>
                    <a:pt x="57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17"/>
            <p:cNvSpPr/>
            <p:nvPr/>
          </p:nvSpPr>
          <p:spPr>
            <a:xfrm>
              <a:off x="5159950" y="2888500"/>
              <a:ext cx="28650" cy="23800"/>
            </a:xfrm>
            <a:custGeom>
              <a:rect b="b" l="l" r="r" t="t"/>
              <a:pathLst>
                <a:path extrusionOk="0" h="952" w="1146">
                  <a:moveTo>
                    <a:pt x="575" y="0"/>
                  </a:moveTo>
                  <a:cubicBezTo>
                    <a:pt x="391" y="0"/>
                    <a:pt x="217" y="105"/>
                    <a:pt x="139" y="287"/>
                  </a:cubicBezTo>
                  <a:cubicBezTo>
                    <a:pt x="0" y="615"/>
                    <a:pt x="250" y="952"/>
                    <a:pt x="572" y="952"/>
                  </a:cubicBezTo>
                  <a:cubicBezTo>
                    <a:pt x="629" y="952"/>
                    <a:pt x="688" y="941"/>
                    <a:pt x="748" y="918"/>
                  </a:cubicBezTo>
                  <a:cubicBezTo>
                    <a:pt x="1134" y="766"/>
                    <a:pt x="1146" y="217"/>
                    <a:pt x="771" y="41"/>
                  </a:cubicBezTo>
                  <a:cubicBezTo>
                    <a:pt x="707" y="14"/>
                    <a:pt x="640" y="0"/>
                    <a:pt x="5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17"/>
            <p:cNvSpPr/>
            <p:nvPr/>
          </p:nvSpPr>
          <p:spPr>
            <a:xfrm>
              <a:off x="5158450" y="3007125"/>
              <a:ext cx="27775" cy="23750"/>
            </a:xfrm>
            <a:custGeom>
              <a:rect b="b" l="l" r="r" t="t"/>
              <a:pathLst>
                <a:path extrusionOk="0" h="950" w="1111">
                  <a:moveTo>
                    <a:pt x="539" y="1"/>
                  </a:moveTo>
                  <a:cubicBezTo>
                    <a:pt x="482" y="1"/>
                    <a:pt x="423" y="11"/>
                    <a:pt x="363" y="34"/>
                  </a:cubicBezTo>
                  <a:cubicBezTo>
                    <a:pt x="118" y="128"/>
                    <a:pt x="1" y="409"/>
                    <a:pt x="94" y="654"/>
                  </a:cubicBezTo>
                  <a:cubicBezTo>
                    <a:pt x="171" y="850"/>
                    <a:pt x="351" y="950"/>
                    <a:pt x="532" y="950"/>
                  </a:cubicBezTo>
                  <a:cubicBezTo>
                    <a:pt x="708" y="950"/>
                    <a:pt x="885" y="856"/>
                    <a:pt x="972" y="666"/>
                  </a:cubicBezTo>
                  <a:cubicBezTo>
                    <a:pt x="1111" y="338"/>
                    <a:pt x="861" y="1"/>
                    <a:pt x="53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17"/>
            <p:cNvSpPr/>
            <p:nvPr/>
          </p:nvSpPr>
          <p:spPr>
            <a:xfrm>
              <a:off x="5171325" y="3092925"/>
              <a:ext cx="10550" cy="8075"/>
            </a:xfrm>
            <a:custGeom>
              <a:rect b="b" l="l" r="r" t="t"/>
              <a:pathLst>
                <a:path extrusionOk="0" h="323" w="422">
                  <a:moveTo>
                    <a:pt x="205" y="1"/>
                  </a:moveTo>
                  <a:cubicBezTo>
                    <a:pt x="164" y="1"/>
                    <a:pt x="123" y="18"/>
                    <a:pt x="94" y="53"/>
                  </a:cubicBezTo>
                  <a:cubicBezTo>
                    <a:pt x="0" y="147"/>
                    <a:pt x="71" y="322"/>
                    <a:pt x="211" y="322"/>
                  </a:cubicBezTo>
                  <a:cubicBezTo>
                    <a:pt x="351" y="322"/>
                    <a:pt x="422" y="147"/>
                    <a:pt x="316" y="53"/>
                  </a:cubicBezTo>
                  <a:cubicBezTo>
                    <a:pt x="287" y="18"/>
                    <a:pt x="246" y="1"/>
                    <a:pt x="20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17"/>
            <p:cNvSpPr/>
            <p:nvPr/>
          </p:nvSpPr>
          <p:spPr>
            <a:xfrm>
              <a:off x="5308875" y="3152700"/>
              <a:ext cx="9300" cy="7850"/>
            </a:xfrm>
            <a:custGeom>
              <a:rect b="b" l="l" r="r" t="t"/>
              <a:pathLst>
                <a:path extrusionOk="0" h="314" w="372">
                  <a:moveTo>
                    <a:pt x="143" y="1"/>
                  </a:moveTo>
                  <a:cubicBezTo>
                    <a:pt x="69" y="1"/>
                    <a:pt x="9" y="68"/>
                    <a:pt x="9" y="154"/>
                  </a:cubicBezTo>
                  <a:cubicBezTo>
                    <a:pt x="1" y="251"/>
                    <a:pt x="81" y="314"/>
                    <a:pt x="162" y="314"/>
                  </a:cubicBezTo>
                  <a:cubicBezTo>
                    <a:pt x="199" y="314"/>
                    <a:pt x="237" y="301"/>
                    <a:pt x="266" y="271"/>
                  </a:cubicBezTo>
                  <a:cubicBezTo>
                    <a:pt x="371" y="166"/>
                    <a:pt x="301" y="2"/>
                    <a:pt x="161" y="2"/>
                  </a:cubicBezTo>
                  <a:cubicBezTo>
                    <a:pt x="155" y="1"/>
                    <a:pt x="149" y="1"/>
                    <a:pt x="14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17"/>
            <p:cNvSpPr/>
            <p:nvPr/>
          </p:nvSpPr>
          <p:spPr>
            <a:xfrm>
              <a:off x="5447425" y="3098525"/>
              <a:ext cx="8200" cy="7925"/>
            </a:xfrm>
            <a:custGeom>
              <a:rect b="b" l="l" r="r" t="t"/>
              <a:pathLst>
                <a:path extrusionOk="0" h="317" w="328">
                  <a:moveTo>
                    <a:pt x="175" y="1"/>
                  </a:moveTo>
                  <a:cubicBezTo>
                    <a:pt x="135" y="1"/>
                    <a:pt x="94" y="17"/>
                    <a:pt x="59" y="52"/>
                  </a:cubicBezTo>
                  <a:cubicBezTo>
                    <a:pt x="0" y="110"/>
                    <a:pt x="0" y="204"/>
                    <a:pt x="59" y="274"/>
                  </a:cubicBezTo>
                  <a:cubicBezTo>
                    <a:pt x="92" y="303"/>
                    <a:pt x="131" y="317"/>
                    <a:pt x="168" y="317"/>
                  </a:cubicBezTo>
                  <a:cubicBezTo>
                    <a:pt x="251" y="317"/>
                    <a:pt x="328" y="253"/>
                    <a:pt x="328" y="157"/>
                  </a:cubicBezTo>
                  <a:cubicBezTo>
                    <a:pt x="328" y="63"/>
                    <a:pt x="255" y="1"/>
                    <a:pt x="1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17"/>
            <p:cNvSpPr/>
            <p:nvPr/>
          </p:nvSpPr>
          <p:spPr>
            <a:xfrm>
              <a:off x="5506500" y="2962625"/>
              <a:ext cx="9300" cy="7925"/>
            </a:xfrm>
            <a:custGeom>
              <a:rect b="b" l="l" r="r" t="t"/>
              <a:pathLst>
                <a:path extrusionOk="0" h="317" w="372">
                  <a:moveTo>
                    <a:pt x="214" y="0"/>
                  </a:moveTo>
                  <a:cubicBezTo>
                    <a:pt x="177" y="0"/>
                    <a:pt x="139" y="15"/>
                    <a:pt x="106" y="48"/>
                  </a:cubicBezTo>
                  <a:cubicBezTo>
                    <a:pt x="1" y="141"/>
                    <a:pt x="59" y="317"/>
                    <a:pt x="199" y="317"/>
                  </a:cubicBezTo>
                  <a:cubicBezTo>
                    <a:pt x="293" y="317"/>
                    <a:pt x="363" y="258"/>
                    <a:pt x="363" y="176"/>
                  </a:cubicBezTo>
                  <a:cubicBezTo>
                    <a:pt x="371" y="72"/>
                    <a:pt x="296" y="0"/>
                    <a:pt x="2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17"/>
            <p:cNvSpPr/>
            <p:nvPr/>
          </p:nvSpPr>
          <p:spPr>
            <a:xfrm>
              <a:off x="5453550" y="2824475"/>
              <a:ext cx="8225" cy="7925"/>
            </a:xfrm>
            <a:custGeom>
              <a:rect b="b" l="l" r="r" t="t"/>
              <a:pathLst>
                <a:path extrusionOk="0" h="317" w="329">
                  <a:moveTo>
                    <a:pt x="154" y="1"/>
                  </a:moveTo>
                  <a:cubicBezTo>
                    <a:pt x="74" y="1"/>
                    <a:pt x="1" y="63"/>
                    <a:pt x="1" y="157"/>
                  </a:cubicBezTo>
                  <a:cubicBezTo>
                    <a:pt x="1" y="253"/>
                    <a:pt x="78" y="317"/>
                    <a:pt x="161" y="317"/>
                  </a:cubicBezTo>
                  <a:cubicBezTo>
                    <a:pt x="198" y="317"/>
                    <a:pt x="237" y="303"/>
                    <a:pt x="270" y="274"/>
                  </a:cubicBezTo>
                  <a:cubicBezTo>
                    <a:pt x="329" y="204"/>
                    <a:pt x="329" y="110"/>
                    <a:pt x="270" y="52"/>
                  </a:cubicBezTo>
                  <a:cubicBezTo>
                    <a:pt x="235" y="17"/>
                    <a:pt x="193" y="1"/>
                    <a:pt x="15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17"/>
            <p:cNvSpPr/>
            <p:nvPr/>
          </p:nvSpPr>
          <p:spPr>
            <a:xfrm>
              <a:off x="5315600" y="2764900"/>
              <a:ext cx="9300" cy="8050"/>
            </a:xfrm>
            <a:custGeom>
              <a:rect b="b" l="l" r="r" t="t"/>
              <a:pathLst>
                <a:path extrusionOk="0" h="322" w="372">
                  <a:moveTo>
                    <a:pt x="206" y="1"/>
                  </a:moveTo>
                  <a:cubicBezTo>
                    <a:pt x="74" y="1"/>
                    <a:pt x="0" y="168"/>
                    <a:pt x="102" y="270"/>
                  </a:cubicBezTo>
                  <a:cubicBezTo>
                    <a:pt x="134" y="305"/>
                    <a:pt x="174" y="321"/>
                    <a:pt x="214" y="321"/>
                  </a:cubicBezTo>
                  <a:cubicBezTo>
                    <a:pt x="293" y="321"/>
                    <a:pt x="371" y="259"/>
                    <a:pt x="371" y="165"/>
                  </a:cubicBezTo>
                  <a:cubicBezTo>
                    <a:pt x="371" y="71"/>
                    <a:pt x="301" y="1"/>
                    <a:pt x="219" y="1"/>
                  </a:cubicBezTo>
                  <a:cubicBezTo>
                    <a:pt x="215" y="1"/>
                    <a:pt x="210" y="1"/>
                    <a:pt x="20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17"/>
            <p:cNvSpPr/>
            <p:nvPr/>
          </p:nvSpPr>
          <p:spPr>
            <a:xfrm>
              <a:off x="5177750" y="2818875"/>
              <a:ext cx="8800" cy="8000"/>
            </a:xfrm>
            <a:custGeom>
              <a:rect b="b" l="l" r="r" t="t"/>
              <a:pathLst>
                <a:path extrusionOk="0" h="320" w="352">
                  <a:moveTo>
                    <a:pt x="178" y="1"/>
                  </a:moveTo>
                  <a:cubicBezTo>
                    <a:pt x="138" y="1"/>
                    <a:pt x="100" y="18"/>
                    <a:pt x="71" y="53"/>
                  </a:cubicBezTo>
                  <a:cubicBezTo>
                    <a:pt x="1" y="112"/>
                    <a:pt x="1" y="205"/>
                    <a:pt x="71" y="276"/>
                  </a:cubicBezTo>
                  <a:cubicBezTo>
                    <a:pt x="100" y="305"/>
                    <a:pt x="138" y="320"/>
                    <a:pt x="178" y="320"/>
                  </a:cubicBezTo>
                  <a:cubicBezTo>
                    <a:pt x="217" y="320"/>
                    <a:pt x="258" y="305"/>
                    <a:pt x="293" y="276"/>
                  </a:cubicBezTo>
                  <a:cubicBezTo>
                    <a:pt x="352" y="205"/>
                    <a:pt x="352" y="112"/>
                    <a:pt x="293" y="53"/>
                  </a:cubicBezTo>
                  <a:cubicBezTo>
                    <a:pt x="258" y="18"/>
                    <a:pt x="217" y="1"/>
                    <a:pt x="17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17"/>
            <p:cNvSpPr/>
            <p:nvPr/>
          </p:nvSpPr>
          <p:spPr>
            <a:xfrm>
              <a:off x="5118675" y="2954725"/>
              <a:ext cx="9100" cy="7925"/>
            </a:xfrm>
            <a:custGeom>
              <a:rect b="b" l="l" r="r" t="t"/>
              <a:pathLst>
                <a:path extrusionOk="0" h="317" w="364">
                  <a:moveTo>
                    <a:pt x="153" y="1"/>
                  </a:moveTo>
                  <a:cubicBezTo>
                    <a:pt x="71" y="1"/>
                    <a:pt x="1" y="71"/>
                    <a:pt x="1" y="153"/>
                  </a:cubicBezTo>
                  <a:cubicBezTo>
                    <a:pt x="1" y="247"/>
                    <a:pt x="71" y="317"/>
                    <a:pt x="153" y="317"/>
                  </a:cubicBezTo>
                  <a:cubicBezTo>
                    <a:pt x="363" y="317"/>
                    <a:pt x="363" y="1"/>
                    <a:pt x="15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17"/>
            <p:cNvSpPr/>
            <p:nvPr/>
          </p:nvSpPr>
          <p:spPr>
            <a:xfrm>
              <a:off x="5214325" y="3167850"/>
              <a:ext cx="18275" cy="15775"/>
            </a:xfrm>
            <a:custGeom>
              <a:rect b="b" l="l" r="r" t="t"/>
              <a:pathLst>
                <a:path extrusionOk="0" h="631" w="731">
                  <a:moveTo>
                    <a:pt x="357" y="0"/>
                  </a:moveTo>
                  <a:cubicBezTo>
                    <a:pt x="240" y="0"/>
                    <a:pt x="122" y="64"/>
                    <a:pt x="70" y="192"/>
                  </a:cubicBezTo>
                  <a:cubicBezTo>
                    <a:pt x="0" y="355"/>
                    <a:pt x="70" y="531"/>
                    <a:pt x="222" y="601"/>
                  </a:cubicBezTo>
                  <a:cubicBezTo>
                    <a:pt x="266" y="621"/>
                    <a:pt x="311" y="630"/>
                    <a:pt x="353" y="630"/>
                  </a:cubicBezTo>
                  <a:cubicBezTo>
                    <a:pt x="561" y="630"/>
                    <a:pt x="731" y="417"/>
                    <a:pt x="644" y="203"/>
                  </a:cubicBezTo>
                  <a:cubicBezTo>
                    <a:pt x="596" y="67"/>
                    <a:pt x="477" y="0"/>
                    <a:pt x="35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17"/>
            <p:cNvSpPr/>
            <p:nvPr/>
          </p:nvSpPr>
          <p:spPr>
            <a:xfrm>
              <a:off x="5392500" y="3171450"/>
              <a:ext cx="18975" cy="15875"/>
            </a:xfrm>
            <a:custGeom>
              <a:rect b="b" l="l" r="r" t="t"/>
              <a:pathLst>
                <a:path extrusionOk="0" h="635" w="759">
                  <a:moveTo>
                    <a:pt x="381" y="0"/>
                  </a:moveTo>
                  <a:cubicBezTo>
                    <a:pt x="171" y="0"/>
                    <a:pt x="1" y="217"/>
                    <a:pt x="80" y="434"/>
                  </a:cubicBezTo>
                  <a:cubicBezTo>
                    <a:pt x="133" y="557"/>
                    <a:pt x="246" y="634"/>
                    <a:pt x="369" y="634"/>
                  </a:cubicBezTo>
                  <a:cubicBezTo>
                    <a:pt x="408" y="634"/>
                    <a:pt x="449" y="626"/>
                    <a:pt x="489" y="609"/>
                  </a:cubicBezTo>
                  <a:cubicBezTo>
                    <a:pt x="758" y="504"/>
                    <a:pt x="758" y="141"/>
                    <a:pt x="501" y="24"/>
                  </a:cubicBezTo>
                  <a:cubicBezTo>
                    <a:pt x="460" y="8"/>
                    <a:pt x="420" y="0"/>
                    <a:pt x="38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17"/>
            <p:cNvSpPr/>
            <p:nvPr/>
          </p:nvSpPr>
          <p:spPr>
            <a:xfrm>
              <a:off x="5521425" y="3048125"/>
              <a:ext cx="19200" cy="15825"/>
            </a:xfrm>
            <a:custGeom>
              <a:rect b="b" l="l" r="r" t="t"/>
              <a:pathLst>
                <a:path extrusionOk="0" h="633" w="768">
                  <a:moveTo>
                    <a:pt x="379" y="1"/>
                  </a:moveTo>
                  <a:cubicBezTo>
                    <a:pt x="343" y="1"/>
                    <a:pt x="306" y="7"/>
                    <a:pt x="269" y="20"/>
                  </a:cubicBezTo>
                  <a:cubicBezTo>
                    <a:pt x="12" y="126"/>
                    <a:pt x="0" y="500"/>
                    <a:pt x="258" y="605"/>
                  </a:cubicBezTo>
                  <a:cubicBezTo>
                    <a:pt x="300" y="624"/>
                    <a:pt x="345" y="632"/>
                    <a:pt x="388" y="632"/>
                  </a:cubicBezTo>
                  <a:cubicBezTo>
                    <a:pt x="510" y="632"/>
                    <a:pt x="624" y="562"/>
                    <a:pt x="667" y="441"/>
                  </a:cubicBezTo>
                  <a:cubicBezTo>
                    <a:pt x="767" y="221"/>
                    <a:pt x="593" y="1"/>
                    <a:pt x="37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17"/>
            <p:cNvSpPr/>
            <p:nvPr/>
          </p:nvSpPr>
          <p:spPr>
            <a:xfrm>
              <a:off x="5525075" y="2870200"/>
              <a:ext cx="18600" cy="15825"/>
            </a:xfrm>
            <a:custGeom>
              <a:rect b="b" l="l" r="r" t="t"/>
              <a:pathLst>
                <a:path extrusionOk="0" h="633" w="744">
                  <a:moveTo>
                    <a:pt x="384" y="1"/>
                  </a:moveTo>
                  <a:cubicBezTo>
                    <a:pt x="267" y="1"/>
                    <a:pt x="151" y="62"/>
                    <a:pt x="100" y="188"/>
                  </a:cubicBezTo>
                  <a:cubicBezTo>
                    <a:pt x="1" y="406"/>
                    <a:pt x="170" y="633"/>
                    <a:pt x="381" y="633"/>
                  </a:cubicBezTo>
                  <a:cubicBezTo>
                    <a:pt x="419" y="633"/>
                    <a:pt x="458" y="625"/>
                    <a:pt x="498" y="609"/>
                  </a:cubicBezTo>
                  <a:cubicBezTo>
                    <a:pt x="661" y="551"/>
                    <a:pt x="743" y="364"/>
                    <a:pt x="685" y="200"/>
                  </a:cubicBezTo>
                  <a:cubicBezTo>
                    <a:pt x="631" y="68"/>
                    <a:pt x="507" y="1"/>
                    <a:pt x="38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17"/>
            <p:cNvSpPr/>
            <p:nvPr/>
          </p:nvSpPr>
          <p:spPr>
            <a:xfrm>
              <a:off x="5401375" y="2741675"/>
              <a:ext cx="18575" cy="15775"/>
            </a:xfrm>
            <a:custGeom>
              <a:rect b="b" l="l" r="r" t="t"/>
              <a:pathLst>
                <a:path extrusionOk="0" h="631" w="743">
                  <a:moveTo>
                    <a:pt x="378" y="0"/>
                  </a:moveTo>
                  <a:cubicBezTo>
                    <a:pt x="170" y="0"/>
                    <a:pt x="0" y="214"/>
                    <a:pt x="87" y="427"/>
                  </a:cubicBezTo>
                  <a:cubicBezTo>
                    <a:pt x="135" y="563"/>
                    <a:pt x="254" y="631"/>
                    <a:pt x="375" y="631"/>
                  </a:cubicBezTo>
                  <a:cubicBezTo>
                    <a:pt x="494" y="631"/>
                    <a:pt x="615" y="566"/>
                    <a:pt x="672" y="439"/>
                  </a:cubicBezTo>
                  <a:cubicBezTo>
                    <a:pt x="743" y="287"/>
                    <a:pt x="661" y="100"/>
                    <a:pt x="509" y="29"/>
                  </a:cubicBezTo>
                  <a:cubicBezTo>
                    <a:pt x="465" y="9"/>
                    <a:pt x="420" y="0"/>
                    <a:pt x="37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17"/>
            <p:cNvSpPr/>
            <p:nvPr/>
          </p:nvSpPr>
          <p:spPr>
            <a:xfrm>
              <a:off x="5222500" y="2737975"/>
              <a:ext cx="19175" cy="16000"/>
            </a:xfrm>
            <a:custGeom>
              <a:rect b="b" l="l" r="r" t="t"/>
              <a:pathLst>
                <a:path extrusionOk="0" h="640" w="767">
                  <a:moveTo>
                    <a:pt x="392" y="0"/>
                  </a:moveTo>
                  <a:cubicBezTo>
                    <a:pt x="351" y="0"/>
                    <a:pt x="310" y="8"/>
                    <a:pt x="270" y="25"/>
                  </a:cubicBezTo>
                  <a:cubicBezTo>
                    <a:pt x="1" y="131"/>
                    <a:pt x="1" y="493"/>
                    <a:pt x="258" y="610"/>
                  </a:cubicBezTo>
                  <a:cubicBezTo>
                    <a:pt x="302" y="630"/>
                    <a:pt x="346" y="639"/>
                    <a:pt x="389" y="639"/>
                  </a:cubicBezTo>
                  <a:cubicBezTo>
                    <a:pt x="596" y="639"/>
                    <a:pt x="767" y="424"/>
                    <a:pt x="679" y="201"/>
                  </a:cubicBezTo>
                  <a:cubicBezTo>
                    <a:pt x="635" y="77"/>
                    <a:pt x="517" y="0"/>
                    <a:pt x="39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17"/>
            <p:cNvSpPr/>
            <p:nvPr/>
          </p:nvSpPr>
          <p:spPr>
            <a:xfrm>
              <a:off x="5091225" y="2861000"/>
              <a:ext cx="20750" cy="16050"/>
            </a:xfrm>
            <a:custGeom>
              <a:rect b="b" l="l" r="r" t="t"/>
              <a:pathLst>
                <a:path extrusionOk="0" h="642" w="830">
                  <a:moveTo>
                    <a:pt x="462" y="1"/>
                  </a:moveTo>
                  <a:cubicBezTo>
                    <a:pt x="157" y="1"/>
                    <a:pt x="0" y="471"/>
                    <a:pt x="350" y="615"/>
                  </a:cubicBezTo>
                  <a:cubicBezTo>
                    <a:pt x="390" y="633"/>
                    <a:pt x="433" y="642"/>
                    <a:pt x="475" y="642"/>
                  </a:cubicBezTo>
                  <a:cubicBezTo>
                    <a:pt x="593" y="642"/>
                    <a:pt x="708" y="574"/>
                    <a:pt x="759" y="463"/>
                  </a:cubicBezTo>
                  <a:cubicBezTo>
                    <a:pt x="829" y="299"/>
                    <a:pt x="759" y="112"/>
                    <a:pt x="595" y="41"/>
                  </a:cubicBezTo>
                  <a:lnTo>
                    <a:pt x="595" y="30"/>
                  </a:lnTo>
                  <a:cubicBezTo>
                    <a:pt x="549" y="10"/>
                    <a:pt x="504" y="1"/>
                    <a:pt x="46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17"/>
            <p:cNvSpPr/>
            <p:nvPr/>
          </p:nvSpPr>
          <p:spPr>
            <a:xfrm>
              <a:off x="5090300" y="3039350"/>
              <a:ext cx="18625" cy="15850"/>
            </a:xfrm>
            <a:custGeom>
              <a:rect b="b" l="l" r="r" t="t"/>
              <a:pathLst>
                <a:path extrusionOk="0" h="634" w="745">
                  <a:moveTo>
                    <a:pt x="356" y="1"/>
                  </a:moveTo>
                  <a:cubicBezTo>
                    <a:pt x="320" y="1"/>
                    <a:pt x="283" y="7"/>
                    <a:pt x="246" y="20"/>
                  </a:cubicBezTo>
                  <a:cubicBezTo>
                    <a:pt x="83" y="91"/>
                    <a:pt x="1" y="266"/>
                    <a:pt x="71" y="430"/>
                  </a:cubicBezTo>
                  <a:cubicBezTo>
                    <a:pt x="118" y="566"/>
                    <a:pt x="237" y="633"/>
                    <a:pt x="357" y="633"/>
                  </a:cubicBezTo>
                  <a:cubicBezTo>
                    <a:pt x="474" y="633"/>
                    <a:pt x="592" y="569"/>
                    <a:pt x="644" y="442"/>
                  </a:cubicBezTo>
                  <a:cubicBezTo>
                    <a:pt x="744" y="221"/>
                    <a:pt x="570" y="1"/>
                    <a:pt x="35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17"/>
            <p:cNvSpPr/>
            <p:nvPr/>
          </p:nvSpPr>
          <p:spPr>
            <a:xfrm>
              <a:off x="5116050" y="3146750"/>
              <a:ext cx="8800" cy="8000"/>
            </a:xfrm>
            <a:custGeom>
              <a:rect b="b" l="l" r="r" t="t"/>
              <a:pathLst>
                <a:path extrusionOk="0" h="320" w="352">
                  <a:moveTo>
                    <a:pt x="174" y="0"/>
                  </a:moveTo>
                  <a:cubicBezTo>
                    <a:pt x="135" y="0"/>
                    <a:pt x="94" y="18"/>
                    <a:pt x="59" y="53"/>
                  </a:cubicBezTo>
                  <a:cubicBezTo>
                    <a:pt x="0" y="111"/>
                    <a:pt x="0" y="205"/>
                    <a:pt x="59" y="275"/>
                  </a:cubicBezTo>
                  <a:cubicBezTo>
                    <a:pt x="88" y="305"/>
                    <a:pt x="129" y="319"/>
                    <a:pt x="170" y="319"/>
                  </a:cubicBezTo>
                  <a:cubicBezTo>
                    <a:pt x="211" y="319"/>
                    <a:pt x="252" y="305"/>
                    <a:pt x="281" y="275"/>
                  </a:cubicBezTo>
                  <a:cubicBezTo>
                    <a:pt x="351" y="205"/>
                    <a:pt x="351" y="111"/>
                    <a:pt x="281" y="53"/>
                  </a:cubicBezTo>
                  <a:cubicBezTo>
                    <a:pt x="252" y="18"/>
                    <a:pt x="214" y="0"/>
                    <a:pt x="1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17"/>
            <p:cNvSpPr/>
            <p:nvPr/>
          </p:nvSpPr>
          <p:spPr>
            <a:xfrm>
              <a:off x="5307325" y="3230050"/>
              <a:ext cx="9375" cy="8125"/>
            </a:xfrm>
            <a:custGeom>
              <a:rect b="b" l="l" r="r" t="t"/>
              <a:pathLst>
                <a:path extrusionOk="0" h="325" w="375">
                  <a:moveTo>
                    <a:pt x="169" y="1"/>
                  </a:moveTo>
                  <a:cubicBezTo>
                    <a:pt x="83" y="1"/>
                    <a:pt x="0" y="64"/>
                    <a:pt x="0" y="160"/>
                  </a:cubicBezTo>
                  <a:cubicBezTo>
                    <a:pt x="0" y="242"/>
                    <a:pt x="71" y="313"/>
                    <a:pt x="164" y="324"/>
                  </a:cubicBezTo>
                  <a:cubicBezTo>
                    <a:pt x="305" y="324"/>
                    <a:pt x="375" y="149"/>
                    <a:pt x="281" y="44"/>
                  </a:cubicBezTo>
                  <a:cubicBezTo>
                    <a:pt x="248" y="14"/>
                    <a:pt x="208" y="1"/>
                    <a:pt x="16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17"/>
            <p:cNvSpPr/>
            <p:nvPr/>
          </p:nvSpPr>
          <p:spPr>
            <a:xfrm>
              <a:off x="5501225" y="3154575"/>
              <a:ext cx="9850" cy="7700"/>
            </a:xfrm>
            <a:custGeom>
              <a:rect b="b" l="l" r="r" t="t"/>
              <a:pathLst>
                <a:path extrusionOk="0" h="308" w="394">
                  <a:moveTo>
                    <a:pt x="182" y="0"/>
                  </a:moveTo>
                  <a:cubicBezTo>
                    <a:pt x="141" y="0"/>
                    <a:pt x="100" y="15"/>
                    <a:pt x="71" y="44"/>
                  </a:cubicBezTo>
                  <a:cubicBezTo>
                    <a:pt x="1" y="103"/>
                    <a:pt x="1" y="208"/>
                    <a:pt x="71" y="266"/>
                  </a:cubicBezTo>
                  <a:lnTo>
                    <a:pt x="59" y="266"/>
                  </a:lnTo>
                  <a:cubicBezTo>
                    <a:pt x="94" y="295"/>
                    <a:pt x="131" y="308"/>
                    <a:pt x="167" y="308"/>
                  </a:cubicBezTo>
                  <a:cubicBezTo>
                    <a:pt x="289" y="308"/>
                    <a:pt x="393" y="162"/>
                    <a:pt x="293" y="44"/>
                  </a:cubicBezTo>
                  <a:cubicBezTo>
                    <a:pt x="264" y="15"/>
                    <a:pt x="223" y="0"/>
                    <a:pt x="18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17"/>
            <p:cNvSpPr/>
            <p:nvPr/>
          </p:nvSpPr>
          <p:spPr>
            <a:xfrm>
              <a:off x="5584300" y="2964200"/>
              <a:ext cx="9375" cy="8100"/>
            </a:xfrm>
            <a:custGeom>
              <a:rect b="b" l="l" r="r" t="t"/>
              <a:pathLst>
                <a:path extrusionOk="0" h="324" w="375">
                  <a:moveTo>
                    <a:pt x="210" y="0"/>
                  </a:moveTo>
                  <a:cubicBezTo>
                    <a:pt x="173" y="0"/>
                    <a:pt x="135" y="14"/>
                    <a:pt x="106" y="43"/>
                  </a:cubicBezTo>
                  <a:cubicBezTo>
                    <a:pt x="0" y="148"/>
                    <a:pt x="71" y="312"/>
                    <a:pt x="211" y="324"/>
                  </a:cubicBezTo>
                  <a:cubicBezTo>
                    <a:pt x="293" y="324"/>
                    <a:pt x="363" y="254"/>
                    <a:pt x="375" y="160"/>
                  </a:cubicBezTo>
                  <a:cubicBezTo>
                    <a:pt x="375" y="64"/>
                    <a:pt x="292" y="0"/>
                    <a:pt x="21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17"/>
            <p:cNvSpPr/>
            <p:nvPr/>
          </p:nvSpPr>
          <p:spPr>
            <a:xfrm>
              <a:off x="5509725" y="2770875"/>
              <a:ext cx="8200" cy="7925"/>
            </a:xfrm>
            <a:custGeom>
              <a:rect b="b" l="l" r="r" t="t"/>
              <a:pathLst>
                <a:path extrusionOk="0" h="317" w="328">
                  <a:moveTo>
                    <a:pt x="160" y="0"/>
                  </a:moveTo>
                  <a:cubicBezTo>
                    <a:pt x="77" y="0"/>
                    <a:pt x="0" y="64"/>
                    <a:pt x="0" y="160"/>
                  </a:cubicBezTo>
                  <a:cubicBezTo>
                    <a:pt x="0" y="254"/>
                    <a:pt x="73" y="316"/>
                    <a:pt x="153" y="316"/>
                  </a:cubicBezTo>
                  <a:cubicBezTo>
                    <a:pt x="193" y="316"/>
                    <a:pt x="234" y="300"/>
                    <a:pt x="269" y="265"/>
                  </a:cubicBezTo>
                  <a:cubicBezTo>
                    <a:pt x="328" y="207"/>
                    <a:pt x="328" y="102"/>
                    <a:pt x="269" y="43"/>
                  </a:cubicBezTo>
                  <a:cubicBezTo>
                    <a:pt x="236" y="14"/>
                    <a:pt x="197" y="0"/>
                    <a:pt x="16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17"/>
            <p:cNvSpPr/>
            <p:nvPr/>
          </p:nvSpPr>
          <p:spPr>
            <a:xfrm>
              <a:off x="5317350" y="2687400"/>
              <a:ext cx="9300" cy="7750"/>
            </a:xfrm>
            <a:custGeom>
              <a:rect b="b" l="l" r="r" t="t"/>
              <a:pathLst>
                <a:path extrusionOk="0" h="310" w="372">
                  <a:moveTo>
                    <a:pt x="195" y="0"/>
                  </a:moveTo>
                  <a:cubicBezTo>
                    <a:pt x="63" y="0"/>
                    <a:pt x="0" y="168"/>
                    <a:pt x="91" y="258"/>
                  </a:cubicBezTo>
                  <a:cubicBezTo>
                    <a:pt x="126" y="294"/>
                    <a:pt x="167" y="309"/>
                    <a:pt x="208" y="309"/>
                  </a:cubicBezTo>
                  <a:cubicBezTo>
                    <a:pt x="288" y="309"/>
                    <a:pt x="364" y="247"/>
                    <a:pt x="372" y="153"/>
                  </a:cubicBezTo>
                  <a:cubicBezTo>
                    <a:pt x="372" y="71"/>
                    <a:pt x="301" y="1"/>
                    <a:pt x="208" y="1"/>
                  </a:cubicBezTo>
                  <a:cubicBezTo>
                    <a:pt x="203" y="1"/>
                    <a:pt x="199" y="0"/>
                    <a:pt x="19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17"/>
            <p:cNvSpPr/>
            <p:nvPr/>
          </p:nvSpPr>
          <p:spPr>
            <a:xfrm>
              <a:off x="5123950" y="2762725"/>
              <a:ext cx="9950" cy="8175"/>
            </a:xfrm>
            <a:custGeom>
              <a:rect b="b" l="l" r="r" t="t"/>
              <a:pathLst>
                <a:path extrusionOk="0" h="327" w="398">
                  <a:moveTo>
                    <a:pt x="170" y="1"/>
                  </a:moveTo>
                  <a:cubicBezTo>
                    <a:pt x="129" y="1"/>
                    <a:pt x="88" y="18"/>
                    <a:pt x="59" y="53"/>
                  </a:cubicBezTo>
                  <a:cubicBezTo>
                    <a:pt x="0" y="112"/>
                    <a:pt x="0" y="217"/>
                    <a:pt x="59" y="275"/>
                  </a:cubicBezTo>
                  <a:cubicBezTo>
                    <a:pt x="92" y="311"/>
                    <a:pt x="130" y="326"/>
                    <a:pt x="167" y="326"/>
                  </a:cubicBezTo>
                  <a:cubicBezTo>
                    <a:pt x="288" y="326"/>
                    <a:pt x="397" y="169"/>
                    <a:pt x="281" y="53"/>
                  </a:cubicBezTo>
                  <a:cubicBezTo>
                    <a:pt x="252" y="18"/>
                    <a:pt x="211" y="1"/>
                    <a:pt x="17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17"/>
            <p:cNvSpPr/>
            <p:nvPr/>
          </p:nvSpPr>
          <p:spPr>
            <a:xfrm>
              <a:off x="5040375" y="2953275"/>
              <a:ext cx="9300" cy="7825"/>
            </a:xfrm>
            <a:custGeom>
              <a:rect b="b" l="l" r="r" t="t"/>
              <a:pathLst>
                <a:path extrusionOk="0" h="313" w="372">
                  <a:moveTo>
                    <a:pt x="161" y="0"/>
                  </a:moveTo>
                  <a:cubicBezTo>
                    <a:pt x="79" y="0"/>
                    <a:pt x="9" y="59"/>
                    <a:pt x="9" y="153"/>
                  </a:cubicBezTo>
                  <a:cubicBezTo>
                    <a:pt x="1" y="249"/>
                    <a:pt x="81" y="312"/>
                    <a:pt x="162" y="312"/>
                  </a:cubicBezTo>
                  <a:cubicBezTo>
                    <a:pt x="199" y="312"/>
                    <a:pt x="237" y="299"/>
                    <a:pt x="266" y="270"/>
                  </a:cubicBezTo>
                  <a:cubicBezTo>
                    <a:pt x="372" y="164"/>
                    <a:pt x="301" y="0"/>
                    <a:pt x="16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17"/>
            <p:cNvSpPr/>
            <p:nvPr/>
          </p:nvSpPr>
          <p:spPr>
            <a:xfrm>
              <a:off x="6010450" y="1743275"/>
              <a:ext cx="31600" cy="28650"/>
            </a:xfrm>
            <a:custGeom>
              <a:rect b="b" l="l" r="r" t="t"/>
              <a:pathLst>
                <a:path extrusionOk="0" h="1146" w="1264">
                  <a:moveTo>
                    <a:pt x="642" y="0"/>
                  </a:moveTo>
                  <a:cubicBezTo>
                    <a:pt x="496" y="0"/>
                    <a:pt x="349" y="56"/>
                    <a:pt x="234" y="165"/>
                  </a:cubicBezTo>
                  <a:cubicBezTo>
                    <a:pt x="12" y="376"/>
                    <a:pt x="0" y="739"/>
                    <a:pt x="222" y="973"/>
                  </a:cubicBezTo>
                  <a:cubicBezTo>
                    <a:pt x="336" y="1087"/>
                    <a:pt x="484" y="1145"/>
                    <a:pt x="633" y="1145"/>
                  </a:cubicBezTo>
                  <a:cubicBezTo>
                    <a:pt x="774" y="1145"/>
                    <a:pt x="916" y="1093"/>
                    <a:pt x="1030" y="984"/>
                  </a:cubicBezTo>
                  <a:cubicBezTo>
                    <a:pt x="1264" y="774"/>
                    <a:pt x="1264" y="399"/>
                    <a:pt x="1053" y="177"/>
                  </a:cubicBezTo>
                  <a:cubicBezTo>
                    <a:pt x="940" y="59"/>
                    <a:pt x="792" y="0"/>
                    <a:pt x="64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17"/>
            <p:cNvSpPr/>
            <p:nvPr/>
          </p:nvSpPr>
          <p:spPr>
            <a:xfrm>
              <a:off x="6065425" y="1744500"/>
              <a:ext cx="31900" cy="28600"/>
            </a:xfrm>
            <a:custGeom>
              <a:rect b="b" l="l" r="r" t="t"/>
              <a:pathLst>
                <a:path extrusionOk="0" h="1144" w="1276">
                  <a:moveTo>
                    <a:pt x="630" y="1"/>
                  </a:moveTo>
                  <a:cubicBezTo>
                    <a:pt x="489" y="1"/>
                    <a:pt x="347" y="50"/>
                    <a:pt x="234" y="151"/>
                  </a:cubicBezTo>
                  <a:cubicBezTo>
                    <a:pt x="12" y="374"/>
                    <a:pt x="0" y="736"/>
                    <a:pt x="223" y="970"/>
                  </a:cubicBezTo>
                  <a:cubicBezTo>
                    <a:pt x="337" y="1084"/>
                    <a:pt x="488" y="1143"/>
                    <a:pt x="639" y="1143"/>
                  </a:cubicBezTo>
                  <a:cubicBezTo>
                    <a:pt x="783" y="1143"/>
                    <a:pt x="928" y="1090"/>
                    <a:pt x="1042" y="982"/>
                  </a:cubicBezTo>
                  <a:cubicBezTo>
                    <a:pt x="1264" y="760"/>
                    <a:pt x="1276" y="397"/>
                    <a:pt x="1053" y="175"/>
                  </a:cubicBezTo>
                  <a:cubicBezTo>
                    <a:pt x="938" y="59"/>
                    <a:pt x="784" y="1"/>
                    <a:pt x="63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17"/>
            <p:cNvSpPr/>
            <p:nvPr/>
          </p:nvSpPr>
          <p:spPr>
            <a:xfrm>
              <a:off x="6066600" y="1689550"/>
              <a:ext cx="31900" cy="28600"/>
            </a:xfrm>
            <a:custGeom>
              <a:rect b="b" l="l" r="r" t="t"/>
              <a:pathLst>
                <a:path extrusionOk="0" h="1144" w="1276">
                  <a:moveTo>
                    <a:pt x="636" y="1"/>
                  </a:moveTo>
                  <a:cubicBezTo>
                    <a:pt x="493" y="1"/>
                    <a:pt x="348" y="54"/>
                    <a:pt x="234" y="162"/>
                  </a:cubicBezTo>
                  <a:cubicBezTo>
                    <a:pt x="12" y="384"/>
                    <a:pt x="0" y="747"/>
                    <a:pt x="223" y="969"/>
                  </a:cubicBezTo>
                  <a:cubicBezTo>
                    <a:pt x="338" y="1085"/>
                    <a:pt x="492" y="1143"/>
                    <a:pt x="644" y="1143"/>
                  </a:cubicBezTo>
                  <a:cubicBezTo>
                    <a:pt x="784" y="1143"/>
                    <a:pt x="923" y="1093"/>
                    <a:pt x="1030" y="992"/>
                  </a:cubicBezTo>
                  <a:cubicBezTo>
                    <a:pt x="1264" y="770"/>
                    <a:pt x="1275" y="407"/>
                    <a:pt x="1053" y="173"/>
                  </a:cubicBezTo>
                  <a:cubicBezTo>
                    <a:pt x="939" y="59"/>
                    <a:pt x="788" y="1"/>
                    <a:pt x="63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17"/>
            <p:cNvSpPr/>
            <p:nvPr/>
          </p:nvSpPr>
          <p:spPr>
            <a:xfrm>
              <a:off x="6011600" y="1688425"/>
              <a:ext cx="31625" cy="28550"/>
            </a:xfrm>
            <a:custGeom>
              <a:rect b="b" l="l" r="r" t="t"/>
              <a:pathLst>
                <a:path extrusionOk="0" h="1142" w="1265">
                  <a:moveTo>
                    <a:pt x="632" y="0"/>
                  </a:moveTo>
                  <a:cubicBezTo>
                    <a:pt x="490" y="0"/>
                    <a:pt x="347" y="53"/>
                    <a:pt x="235" y="160"/>
                  </a:cubicBezTo>
                  <a:cubicBezTo>
                    <a:pt x="1" y="382"/>
                    <a:pt x="1" y="745"/>
                    <a:pt x="223" y="967"/>
                  </a:cubicBezTo>
                  <a:cubicBezTo>
                    <a:pt x="333" y="1083"/>
                    <a:pt x="483" y="1141"/>
                    <a:pt x="636" y="1141"/>
                  </a:cubicBezTo>
                  <a:cubicBezTo>
                    <a:pt x="776" y="1141"/>
                    <a:pt x="918" y="1092"/>
                    <a:pt x="1030" y="991"/>
                  </a:cubicBezTo>
                  <a:cubicBezTo>
                    <a:pt x="1264" y="768"/>
                    <a:pt x="1264" y="406"/>
                    <a:pt x="1054" y="183"/>
                  </a:cubicBezTo>
                  <a:cubicBezTo>
                    <a:pt x="938" y="62"/>
                    <a:pt x="785" y="0"/>
                    <a:pt x="63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17"/>
            <p:cNvSpPr/>
            <p:nvPr/>
          </p:nvSpPr>
          <p:spPr>
            <a:xfrm>
              <a:off x="6005175" y="1785900"/>
              <a:ext cx="37150" cy="31700"/>
            </a:xfrm>
            <a:custGeom>
              <a:rect b="b" l="l" r="r" t="t"/>
              <a:pathLst>
                <a:path extrusionOk="0" h="1268" w="1486">
                  <a:moveTo>
                    <a:pt x="718" y="0"/>
                  </a:moveTo>
                  <a:cubicBezTo>
                    <a:pt x="484" y="0"/>
                    <a:pt x="250" y="126"/>
                    <a:pt x="141" y="379"/>
                  </a:cubicBezTo>
                  <a:cubicBezTo>
                    <a:pt x="0" y="707"/>
                    <a:pt x="141" y="1069"/>
                    <a:pt x="468" y="1210"/>
                  </a:cubicBezTo>
                  <a:cubicBezTo>
                    <a:pt x="556" y="1250"/>
                    <a:pt x="645" y="1268"/>
                    <a:pt x="730" y="1268"/>
                  </a:cubicBezTo>
                  <a:cubicBezTo>
                    <a:pt x="1145" y="1268"/>
                    <a:pt x="1485" y="839"/>
                    <a:pt x="1311" y="402"/>
                  </a:cubicBezTo>
                  <a:cubicBezTo>
                    <a:pt x="1204" y="135"/>
                    <a:pt x="961" y="0"/>
                    <a:pt x="71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17"/>
            <p:cNvSpPr/>
            <p:nvPr/>
          </p:nvSpPr>
          <p:spPr>
            <a:xfrm>
              <a:off x="6063650" y="1787025"/>
              <a:ext cx="38350" cy="31725"/>
            </a:xfrm>
            <a:custGeom>
              <a:rect b="b" l="l" r="r" t="t"/>
              <a:pathLst>
                <a:path extrusionOk="0" h="1269" w="1534">
                  <a:moveTo>
                    <a:pt x="763" y="0"/>
                  </a:moveTo>
                  <a:cubicBezTo>
                    <a:pt x="340" y="0"/>
                    <a:pt x="1" y="432"/>
                    <a:pt x="177" y="872"/>
                  </a:cubicBezTo>
                  <a:cubicBezTo>
                    <a:pt x="266" y="1121"/>
                    <a:pt x="503" y="1269"/>
                    <a:pt x="756" y="1269"/>
                  </a:cubicBezTo>
                  <a:cubicBezTo>
                    <a:pt x="836" y="1269"/>
                    <a:pt x="917" y="1254"/>
                    <a:pt x="996" y="1223"/>
                  </a:cubicBezTo>
                  <a:cubicBezTo>
                    <a:pt x="1522" y="1024"/>
                    <a:pt x="1534" y="276"/>
                    <a:pt x="1019" y="53"/>
                  </a:cubicBezTo>
                  <a:cubicBezTo>
                    <a:pt x="933" y="17"/>
                    <a:pt x="846" y="0"/>
                    <a:pt x="76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17"/>
            <p:cNvSpPr/>
            <p:nvPr/>
          </p:nvSpPr>
          <p:spPr>
            <a:xfrm>
              <a:off x="6107825" y="1746075"/>
              <a:ext cx="41200" cy="31850"/>
            </a:xfrm>
            <a:custGeom>
              <a:rect b="b" l="l" r="r" t="t"/>
              <a:pathLst>
                <a:path extrusionOk="0" h="1274" w="1648">
                  <a:moveTo>
                    <a:pt x="719" y="1"/>
                  </a:moveTo>
                  <a:cubicBezTo>
                    <a:pt x="474" y="1"/>
                    <a:pt x="246" y="145"/>
                    <a:pt x="141" y="381"/>
                  </a:cubicBezTo>
                  <a:cubicBezTo>
                    <a:pt x="1" y="697"/>
                    <a:pt x="141" y="1071"/>
                    <a:pt x="469" y="1212"/>
                  </a:cubicBezTo>
                  <a:cubicBezTo>
                    <a:pt x="564" y="1254"/>
                    <a:pt x="656" y="1273"/>
                    <a:pt x="741" y="1273"/>
                  </a:cubicBezTo>
                  <a:cubicBezTo>
                    <a:pt x="1338" y="1273"/>
                    <a:pt x="1647" y="350"/>
                    <a:pt x="972" y="53"/>
                  </a:cubicBezTo>
                  <a:cubicBezTo>
                    <a:pt x="889" y="18"/>
                    <a:pt x="803" y="1"/>
                    <a:pt x="71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17"/>
            <p:cNvSpPr/>
            <p:nvPr/>
          </p:nvSpPr>
          <p:spPr>
            <a:xfrm>
              <a:off x="6107775" y="1686750"/>
              <a:ext cx="36925" cy="31625"/>
            </a:xfrm>
            <a:custGeom>
              <a:rect b="b" l="l" r="r" t="t"/>
              <a:pathLst>
                <a:path extrusionOk="0" h="1265" w="1477">
                  <a:moveTo>
                    <a:pt x="772" y="0"/>
                  </a:moveTo>
                  <a:cubicBezTo>
                    <a:pt x="539" y="0"/>
                    <a:pt x="305" y="126"/>
                    <a:pt x="190" y="379"/>
                  </a:cubicBezTo>
                  <a:cubicBezTo>
                    <a:pt x="1" y="817"/>
                    <a:pt x="338" y="1264"/>
                    <a:pt x="767" y="1264"/>
                  </a:cubicBezTo>
                  <a:cubicBezTo>
                    <a:pt x="842" y="1264"/>
                    <a:pt x="919" y="1251"/>
                    <a:pt x="997" y="1221"/>
                  </a:cubicBezTo>
                  <a:cubicBezTo>
                    <a:pt x="1325" y="1093"/>
                    <a:pt x="1477" y="730"/>
                    <a:pt x="1360" y="402"/>
                  </a:cubicBezTo>
                  <a:cubicBezTo>
                    <a:pt x="1253" y="135"/>
                    <a:pt x="1013" y="0"/>
                    <a:pt x="77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17"/>
            <p:cNvSpPr/>
            <p:nvPr/>
          </p:nvSpPr>
          <p:spPr>
            <a:xfrm>
              <a:off x="6066600" y="1643950"/>
              <a:ext cx="38375" cy="31675"/>
            </a:xfrm>
            <a:custGeom>
              <a:rect b="b" l="l" r="r" t="t"/>
              <a:pathLst>
                <a:path extrusionOk="0" h="1267" w="1535">
                  <a:moveTo>
                    <a:pt x="765" y="1"/>
                  </a:moveTo>
                  <a:cubicBezTo>
                    <a:pt x="691" y="1"/>
                    <a:pt x="615" y="14"/>
                    <a:pt x="538" y="44"/>
                  </a:cubicBezTo>
                  <a:cubicBezTo>
                    <a:pt x="12" y="243"/>
                    <a:pt x="0" y="980"/>
                    <a:pt x="503" y="1214"/>
                  </a:cubicBezTo>
                  <a:cubicBezTo>
                    <a:pt x="587" y="1249"/>
                    <a:pt x="673" y="1266"/>
                    <a:pt x="758" y="1266"/>
                  </a:cubicBezTo>
                  <a:cubicBezTo>
                    <a:pt x="1006" y="1266"/>
                    <a:pt x="1241" y="1122"/>
                    <a:pt x="1346" y="886"/>
                  </a:cubicBezTo>
                  <a:cubicBezTo>
                    <a:pt x="1535" y="448"/>
                    <a:pt x="1190" y="1"/>
                    <a:pt x="76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17"/>
            <p:cNvSpPr/>
            <p:nvPr/>
          </p:nvSpPr>
          <p:spPr>
            <a:xfrm>
              <a:off x="6006925" y="1642725"/>
              <a:ext cx="38350" cy="31725"/>
            </a:xfrm>
            <a:custGeom>
              <a:rect b="b" l="l" r="r" t="t"/>
              <a:pathLst>
                <a:path extrusionOk="0" h="1269" w="1534">
                  <a:moveTo>
                    <a:pt x="777" y="0"/>
                  </a:moveTo>
                  <a:cubicBezTo>
                    <a:pt x="698" y="0"/>
                    <a:pt x="617" y="15"/>
                    <a:pt x="539" y="46"/>
                  </a:cubicBezTo>
                  <a:cubicBezTo>
                    <a:pt x="12" y="245"/>
                    <a:pt x="1" y="982"/>
                    <a:pt x="515" y="1216"/>
                  </a:cubicBezTo>
                  <a:cubicBezTo>
                    <a:pt x="600" y="1252"/>
                    <a:pt x="685" y="1269"/>
                    <a:pt x="767" y="1269"/>
                  </a:cubicBezTo>
                  <a:cubicBezTo>
                    <a:pt x="1187" y="1269"/>
                    <a:pt x="1534" y="837"/>
                    <a:pt x="1358" y="397"/>
                  </a:cubicBezTo>
                  <a:cubicBezTo>
                    <a:pt x="1260" y="148"/>
                    <a:pt x="1027" y="0"/>
                    <a:pt x="77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17"/>
            <p:cNvSpPr/>
            <p:nvPr/>
          </p:nvSpPr>
          <p:spPr>
            <a:xfrm>
              <a:off x="5963875" y="1683800"/>
              <a:ext cx="38400" cy="31650"/>
            </a:xfrm>
            <a:custGeom>
              <a:rect b="b" l="l" r="r" t="t"/>
              <a:pathLst>
                <a:path extrusionOk="0" h="1266" w="1536">
                  <a:moveTo>
                    <a:pt x="773" y="0"/>
                  </a:moveTo>
                  <a:cubicBezTo>
                    <a:pt x="530" y="0"/>
                    <a:pt x="295" y="144"/>
                    <a:pt x="190" y="380"/>
                  </a:cubicBezTo>
                  <a:cubicBezTo>
                    <a:pt x="1" y="818"/>
                    <a:pt x="338" y="1265"/>
                    <a:pt x="767" y="1265"/>
                  </a:cubicBezTo>
                  <a:cubicBezTo>
                    <a:pt x="842" y="1265"/>
                    <a:pt x="919" y="1252"/>
                    <a:pt x="997" y="1222"/>
                  </a:cubicBezTo>
                  <a:cubicBezTo>
                    <a:pt x="1512" y="1012"/>
                    <a:pt x="1535" y="286"/>
                    <a:pt x="1021" y="52"/>
                  </a:cubicBezTo>
                  <a:cubicBezTo>
                    <a:pt x="940" y="17"/>
                    <a:pt x="856" y="0"/>
                    <a:pt x="77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17"/>
            <p:cNvSpPr/>
            <p:nvPr/>
          </p:nvSpPr>
          <p:spPr>
            <a:xfrm>
              <a:off x="5963925" y="1743100"/>
              <a:ext cx="37200" cy="31625"/>
            </a:xfrm>
            <a:custGeom>
              <a:rect b="b" l="l" r="r" t="t"/>
              <a:pathLst>
                <a:path extrusionOk="0" h="1265" w="1488">
                  <a:moveTo>
                    <a:pt x="712" y="1"/>
                  </a:moveTo>
                  <a:cubicBezTo>
                    <a:pt x="636" y="1"/>
                    <a:pt x="559" y="14"/>
                    <a:pt x="481" y="44"/>
                  </a:cubicBezTo>
                  <a:cubicBezTo>
                    <a:pt x="165" y="172"/>
                    <a:pt x="1" y="535"/>
                    <a:pt x="130" y="863"/>
                  </a:cubicBezTo>
                  <a:cubicBezTo>
                    <a:pt x="231" y="1130"/>
                    <a:pt x="471" y="1265"/>
                    <a:pt x="712" y="1265"/>
                  </a:cubicBezTo>
                  <a:cubicBezTo>
                    <a:pt x="945" y="1265"/>
                    <a:pt x="1179" y="1139"/>
                    <a:pt x="1288" y="886"/>
                  </a:cubicBezTo>
                  <a:cubicBezTo>
                    <a:pt x="1487" y="448"/>
                    <a:pt x="1143" y="1"/>
                    <a:pt x="71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17"/>
            <p:cNvSpPr/>
            <p:nvPr/>
          </p:nvSpPr>
          <p:spPr>
            <a:xfrm>
              <a:off x="5961300" y="1803350"/>
              <a:ext cx="16900" cy="15800"/>
            </a:xfrm>
            <a:custGeom>
              <a:rect b="b" l="l" r="r" t="t"/>
              <a:pathLst>
                <a:path extrusionOk="0" h="632" w="676">
                  <a:moveTo>
                    <a:pt x="346" y="0"/>
                  </a:moveTo>
                  <a:cubicBezTo>
                    <a:pt x="270" y="0"/>
                    <a:pt x="192" y="28"/>
                    <a:pt x="129" y="90"/>
                  </a:cubicBezTo>
                  <a:cubicBezTo>
                    <a:pt x="12" y="207"/>
                    <a:pt x="1" y="406"/>
                    <a:pt x="129" y="535"/>
                  </a:cubicBezTo>
                  <a:cubicBezTo>
                    <a:pt x="192" y="601"/>
                    <a:pt x="272" y="631"/>
                    <a:pt x="352" y="631"/>
                  </a:cubicBezTo>
                  <a:cubicBezTo>
                    <a:pt x="511" y="631"/>
                    <a:pt x="667" y="512"/>
                    <a:pt x="667" y="324"/>
                  </a:cubicBezTo>
                  <a:cubicBezTo>
                    <a:pt x="675" y="132"/>
                    <a:pt x="513" y="0"/>
                    <a:pt x="34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17"/>
            <p:cNvSpPr/>
            <p:nvPr/>
          </p:nvSpPr>
          <p:spPr>
            <a:xfrm>
              <a:off x="6044075" y="1839050"/>
              <a:ext cx="18450" cy="16000"/>
            </a:xfrm>
            <a:custGeom>
              <a:rect b="b" l="l" r="r" t="t"/>
              <a:pathLst>
                <a:path extrusionOk="0" h="640" w="738">
                  <a:moveTo>
                    <a:pt x="319" y="0"/>
                  </a:moveTo>
                  <a:cubicBezTo>
                    <a:pt x="156" y="0"/>
                    <a:pt x="0" y="125"/>
                    <a:pt x="0" y="312"/>
                  </a:cubicBezTo>
                  <a:cubicBezTo>
                    <a:pt x="0" y="488"/>
                    <a:pt x="141" y="640"/>
                    <a:pt x="305" y="640"/>
                  </a:cubicBezTo>
                  <a:cubicBezTo>
                    <a:pt x="597" y="640"/>
                    <a:pt x="737" y="300"/>
                    <a:pt x="550" y="101"/>
                  </a:cubicBezTo>
                  <a:cubicBezTo>
                    <a:pt x="484" y="31"/>
                    <a:pt x="401" y="0"/>
                    <a:pt x="31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17"/>
            <p:cNvSpPr/>
            <p:nvPr/>
          </p:nvSpPr>
          <p:spPr>
            <a:xfrm>
              <a:off x="6124800" y="1806775"/>
              <a:ext cx="21075" cy="15925"/>
            </a:xfrm>
            <a:custGeom>
              <a:rect b="b" l="l" r="r" t="t"/>
              <a:pathLst>
                <a:path extrusionOk="0" h="637" w="843">
                  <a:moveTo>
                    <a:pt x="422" y="0"/>
                  </a:moveTo>
                  <a:cubicBezTo>
                    <a:pt x="141" y="0"/>
                    <a:pt x="0" y="328"/>
                    <a:pt x="188" y="538"/>
                  </a:cubicBezTo>
                  <a:cubicBezTo>
                    <a:pt x="253" y="604"/>
                    <a:pt x="338" y="636"/>
                    <a:pt x="422" y="636"/>
                  </a:cubicBezTo>
                  <a:cubicBezTo>
                    <a:pt x="501" y="636"/>
                    <a:pt x="581" y="607"/>
                    <a:pt x="644" y="550"/>
                  </a:cubicBezTo>
                  <a:cubicBezTo>
                    <a:pt x="843" y="351"/>
                    <a:pt x="702" y="12"/>
                    <a:pt x="42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17"/>
            <p:cNvSpPr/>
            <p:nvPr/>
          </p:nvSpPr>
          <p:spPr>
            <a:xfrm>
              <a:off x="6160775" y="1725250"/>
              <a:ext cx="18450" cy="15750"/>
            </a:xfrm>
            <a:custGeom>
              <a:rect b="b" l="l" r="r" t="t"/>
              <a:pathLst>
                <a:path extrusionOk="0" h="630" w="738">
                  <a:moveTo>
                    <a:pt x="419" y="0"/>
                  </a:moveTo>
                  <a:cubicBezTo>
                    <a:pt x="343" y="0"/>
                    <a:pt x="266" y="28"/>
                    <a:pt x="199" y="91"/>
                  </a:cubicBezTo>
                  <a:cubicBezTo>
                    <a:pt x="0" y="278"/>
                    <a:pt x="129" y="629"/>
                    <a:pt x="410" y="629"/>
                  </a:cubicBezTo>
                  <a:cubicBezTo>
                    <a:pt x="417" y="629"/>
                    <a:pt x="423" y="630"/>
                    <a:pt x="430" y="630"/>
                  </a:cubicBezTo>
                  <a:cubicBezTo>
                    <a:pt x="596" y="630"/>
                    <a:pt x="726" y="493"/>
                    <a:pt x="737" y="325"/>
                  </a:cubicBezTo>
                  <a:cubicBezTo>
                    <a:pt x="737" y="132"/>
                    <a:pt x="584" y="0"/>
                    <a:pt x="41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17"/>
            <p:cNvSpPr/>
            <p:nvPr/>
          </p:nvSpPr>
          <p:spPr>
            <a:xfrm>
              <a:off x="6130650" y="1642200"/>
              <a:ext cx="16700" cy="15925"/>
            </a:xfrm>
            <a:custGeom>
              <a:rect b="b" l="l" r="r" t="t"/>
              <a:pathLst>
                <a:path extrusionOk="0" h="637" w="668">
                  <a:moveTo>
                    <a:pt x="322" y="1"/>
                  </a:moveTo>
                  <a:cubicBezTo>
                    <a:pt x="162" y="1"/>
                    <a:pt x="8" y="125"/>
                    <a:pt x="0" y="313"/>
                  </a:cubicBezTo>
                  <a:cubicBezTo>
                    <a:pt x="0" y="505"/>
                    <a:pt x="160" y="637"/>
                    <a:pt x="324" y="637"/>
                  </a:cubicBezTo>
                  <a:cubicBezTo>
                    <a:pt x="399" y="637"/>
                    <a:pt x="476" y="609"/>
                    <a:pt x="539" y="547"/>
                  </a:cubicBezTo>
                  <a:cubicBezTo>
                    <a:pt x="667" y="430"/>
                    <a:pt x="667" y="231"/>
                    <a:pt x="550" y="102"/>
                  </a:cubicBezTo>
                  <a:cubicBezTo>
                    <a:pt x="484" y="32"/>
                    <a:pt x="402" y="1"/>
                    <a:pt x="32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17"/>
            <p:cNvSpPr/>
            <p:nvPr/>
          </p:nvSpPr>
          <p:spPr>
            <a:xfrm>
              <a:off x="6046125" y="1606425"/>
              <a:ext cx="18750" cy="16000"/>
            </a:xfrm>
            <a:custGeom>
              <a:rect b="b" l="l" r="r" t="t"/>
              <a:pathLst>
                <a:path extrusionOk="0" h="640" w="750">
                  <a:moveTo>
                    <a:pt x="433" y="0"/>
                  </a:moveTo>
                  <a:cubicBezTo>
                    <a:pt x="152" y="0"/>
                    <a:pt x="0" y="340"/>
                    <a:pt x="199" y="539"/>
                  </a:cubicBezTo>
                  <a:cubicBezTo>
                    <a:pt x="265" y="609"/>
                    <a:pt x="347" y="640"/>
                    <a:pt x="428" y="640"/>
                  </a:cubicBezTo>
                  <a:cubicBezTo>
                    <a:pt x="588" y="640"/>
                    <a:pt x="741" y="515"/>
                    <a:pt x="749" y="328"/>
                  </a:cubicBezTo>
                  <a:cubicBezTo>
                    <a:pt x="749" y="153"/>
                    <a:pt x="609" y="12"/>
                    <a:pt x="43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17"/>
            <p:cNvSpPr/>
            <p:nvPr/>
          </p:nvSpPr>
          <p:spPr>
            <a:xfrm>
              <a:off x="5963050" y="1638925"/>
              <a:ext cx="21000" cy="15800"/>
            </a:xfrm>
            <a:custGeom>
              <a:rect b="b" l="l" r="r" t="t"/>
              <a:pathLst>
                <a:path extrusionOk="0" h="632" w="840">
                  <a:moveTo>
                    <a:pt x="421" y="0"/>
                  </a:moveTo>
                  <a:cubicBezTo>
                    <a:pt x="342" y="0"/>
                    <a:pt x="262" y="30"/>
                    <a:pt x="200" y="93"/>
                  </a:cubicBezTo>
                  <a:cubicBezTo>
                    <a:pt x="1" y="280"/>
                    <a:pt x="129" y="631"/>
                    <a:pt x="410" y="631"/>
                  </a:cubicBezTo>
                  <a:cubicBezTo>
                    <a:pt x="415" y="631"/>
                    <a:pt x="420" y="631"/>
                    <a:pt x="424" y="631"/>
                  </a:cubicBezTo>
                  <a:cubicBezTo>
                    <a:pt x="696" y="631"/>
                    <a:pt x="840" y="300"/>
                    <a:pt x="644" y="93"/>
                  </a:cubicBezTo>
                  <a:cubicBezTo>
                    <a:pt x="584" y="33"/>
                    <a:pt x="503" y="0"/>
                    <a:pt x="42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17"/>
            <p:cNvSpPr/>
            <p:nvPr/>
          </p:nvSpPr>
          <p:spPr>
            <a:xfrm>
              <a:off x="5929500" y="1720500"/>
              <a:ext cx="18675" cy="15825"/>
            </a:xfrm>
            <a:custGeom>
              <a:rect b="b" l="l" r="r" t="t"/>
              <a:pathLst>
                <a:path extrusionOk="0" h="633" w="747">
                  <a:moveTo>
                    <a:pt x="337" y="0"/>
                  </a:moveTo>
                  <a:cubicBezTo>
                    <a:pt x="161" y="0"/>
                    <a:pt x="9" y="129"/>
                    <a:pt x="9" y="304"/>
                  </a:cubicBezTo>
                  <a:cubicBezTo>
                    <a:pt x="1" y="499"/>
                    <a:pt x="163" y="632"/>
                    <a:pt x="332" y="632"/>
                  </a:cubicBezTo>
                  <a:cubicBezTo>
                    <a:pt x="407" y="632"/>
                    <a:pt x="483" y="607"/>
                    <a:pt x="547" y="550"/>
                  </a:cubicBezTo>
                  <a:cubicBezTo>
                    <a:pt x="746" y="351"/>
                    <a:pt x="617" y="12"/>
                    <a:pt x="33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17"/>
            <p:cNvSpPr/>
            <p:nvPr/>
          </p:nvSpPr>
          <p:spPr>
            <a:xfrm>
              <a:off x="5978275" y="1860875"/>
              <a:ext cx="27750" cy="23825"/>
            </a:xfrm>
            <a:custGeom>
              <a:rect b="b" l="l" r="r" t="t"/>
              <a:pathLst>
                <a:path extrusionOk="0" h="953" w="1110">
                  <a:moveTo>
                    <a:pt x="541" y="1"/>
                  </a:moveTo>
                  <a:cubicBezTo>
                    <a:pt x="363" y="1"/>
                    <a:pt x="186" y="97"/>
                    <a:pt x="105" y="293"/>
                  </a:cubicBezTo>
                  <a:cubicBezTo>
                    <a:pt x="0" y="527"/>
                    <a:pt x="117" y="808"/>
                    <a:pt x="351" y="913"/>
                  </a:cubicBezTo>
                  <a:cubicBezTo>
                    <a:pt x="415" y="940"/>
                    <a:pt x="479" y="953"/>
                    <a:pt x="541" y="953"/>
                  </a:cubicBezTo>
                  <a:cubicBezTo>
                    <a:pt x="854" y="953"/>
                    <a:pt x="1110" y="637"/>
                    <a:pt x="983" y="305"/>
                  </a:cubicBezTo>
                  <a:cubicBezTo>
                    <a:pt x="906" y="103"/>
                    <a:pt x="723" y="1"/>
                    <a:pt x="54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17"/>
            <p:cNvSpPr/>
            <p:nvPr/>
          </p:nvSpPr>
          <p:spPr>
            <a:xfrm>
              <a:off x="6096775" y="1863300"/>
              <a:ext cx="28625" cy="23850"/>
            </a:xfrm>
            <a:custGeom>
              <a:rect b="b" l="l" r="r" t="t"/>
              <a:pathLst>
                <a:path extrusionOk="0" h="954" w="1145">
                  <a:moveTo>
                    <a:pt x="563" y="0"/>
                  </a:moveTo>
                  <a:cubicBezTo>
                    <a:pt x="253" y="0"/>
                    <a:pt x="1" y="322"/>
                    <a:pt x="127" y="652"/>
                  </a:cubicBezTo>
                  <a:cubicBezTo>
                    <a:pt x="199" y="841"/>
                    <a:pt x="381" y="954"/>
                    <a:pt x="573" y="954"/>
                  </a:cubicBezTo>
                  <a:cubicBezTo>
                    <a:pt x="631" y="954"/>
                    <a:pt x="690" y="943"/>
                    <a:pt x="747" y="921"/>
                  </a:cubicBezTo>
                  <a:cubicBezTo>
                    <a:pt x="1133" y="769"/>
                    <a:pt x="1145" y="208"/>
                    <a:pt x="759" y="44"/>
                  </a:cubicBezTo>
                  <a:cubicBezTo>
                    <a:pt x="693" y="14"/>
                    <a:pt x="627" y="0"/>
                    <a:pt x="56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17"/>
            <p:cNvSpPr/>
            <p:nvPr/>
          </p:nvSpPr>
          <p:spPr>
            <a:xfrm>
              <a:off x="6182700" y="1781175"/>
              <a:ext cx="28950" cy="23700"/>
            </a:xfrm>
            <a:custGeom>
              <a:rect b="b" l="l" r="r" t="t"/>
              <a:pathLst>
                <a:path extrusionOk="0" h="948" w="1158">
                  <a:moveTo>
                    <a:pt x="575" y="0"/>
                  </a:moveTo>
                  <a:cubicBezTo>
                    <a:pt x="521" y="0"/>
                    <a:pt x="466" y="10"/>
                    <a:pt x="410" y="30"/>
                  </a:cubicBezTo>
                  <a:cubicBezTo>
                    <a:pt x="12" y="182"/>
                    <a:pt x="1" y="732"/>
                    <a:pt x="387" y="907"/>
                  </a:cubicBezTo>
                  <a:cubicBezTo>
                    <a:pt x="448" y="935"/>
                    <a:pt x="512" y="948"/>
                    <a:pt x="576" y="948"/>
                  </a:cubicBezTo>
                  <a:cubicBezTo>
                    <a:pt x="756" y="948"/>
                    <a:pt x="929" y="843"/>
                    <a:pt x="1007" y="662"/>
                  </a:cubicBezTo>
                  <a:cubicBezTo>
                    <a:pt x="1157" y="331"/>
                    <a:pt x="896" y="0"/>
                    <a:pt x="5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17"/>
            <p:cNvSpPr/>
            <p:nvPr/>
          </p:nvSpPr>
          <p:spPr>
            <a:xfrm>
              <a:off x="6185125" y="1662550"/>
              <a:ext cx="27725" cy="23700"/>
            </a:xfrm>
            <a:custGeom>
              <a:rect b="b" l="l" r="r" t="t"/>
              <a:pathLst>
                <a:path extrusionOk="0" h="948" w="1109">
                  <a:moveTo>
                    <a:pt x="575" y="0"/>
                  </a:moveTo>
                  <a:cubicBezTo>
                    <a:pt x="402" y="0"/>
                    <a:pt x="230" y="94"/>
                    <a:pt x="149" y="282"/>
                  </a:cubicBezTo>
                  <a:cubicBezTo>
                    <a:pt x="0" y="611"/>
                    <a:pt x="257" y="947"/>
                    <a:pt x="575" y="947"/>
                  </a:cubicBezTo>
                  <a:cubicBezTo>
                    <a:pt x="630" y="947"/>
                    <a:pt x="688" y="937"/>
                    <a:pt x="746" y="914"/>
                  </a:cubicBezTo>
                  <a:cubicBezTo>
                    <a:pt x="992" y="821"/>
                    <a:pt x="1109" y="540"/>
                    <a:pt x="1015" y="306"/>
                  </a:cubicBezTo>
                  <a:cubicBezTo>
                    <a:pt x="937" y="103"/>
                    <a:pt x="756" y="0"/>
                    <a:pt x="5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17"/>
            <p:cNvSpPr/>
            <p:nvPr/>
          </p:nvSpPr>
          <p:spPr>
            <a:xfrm>
              <a:off x="6102650" y="1576800"/>
              <a:ext cx="27725" cy="23850"/>
            </a:xfrm>
            <a:custGeom>
              <a:rect b="b" l="l" r="r" t="t"/>
              <a:pathLst>
                <a:path extrusionOk="0" h="954" w="1109">
                  <a:moveTo>
                    <a:pt x="582" y="0"/>
                  </a:moveTo>
                  <a:cubicBezTo>
                    <a:pt x="266" y="0"/>
                    <a:pt x="0" y="324"/>
                    <a:pt x="138" y="647"/>
                  </a:cubicBezTo>
                  <a:cubicBezTo>
                    <a:pt x="215" y="851"/>
                    <a:pt x="397" y="953"/>
                    <a:pt x="580" y="953"/>
                  </a:cubicBezTo>
                  <a:cubicBezTo>
                    <a:pt x="754" y="953"/>
                    <a:pt x="929" y="859"/>
                    <a:pt x="1015" y="671"/>
                  </a:cubicBezTo>
                  <a:cubicBezTo>
                    <a:pt x="1109" y="425"/>
                    <a:pt x="1003" y="144"/>
                    <a:pt x="769" y="39"/>
                  </a:cubicBezTo>
                  <a:cubicBezTo>
                    <a:pt x="707" y="12"/>
                    <a:pt x="644" y="0"/>
                    <a:pt x="58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17"/>
            <p:cNvSpPr/>
            <p:nvPr/>
          </p:nvSpPr>
          <p:spPr>
            <a:xfrm>
              <a:off x="5983250" y="1574325"/>
              <a:ext cx="28600" cy="23850"/>
            </a:xfrm>
            <a:custGeom>
              <a:rect b="b" l="l" r="r" t="t"/>
              <a:pathLst>
                <a:path extrusionOk="0" h="954" w="1144">
                  <a:moveTo>
                    <a:pt x="582" y="0"/>
                  </a:moveTo>
                  <a:cubicBezTo>
                    <a:pt x="525" y="0"/>
                    <a:pt x="467" y="11"/>
                    <a:pt x="409" y="33"/>
                  </a:cubicBezTo>
                  <a:cubicBezTo>
                    <a:pt x="12" y="196"/>
                    <a:pt x="0" y="746"/>
                    <a:pt x="386" y="910"/>
                  </a:cubicBezTo>
                  <a:cubicBezTo>
                    <a:pt x="452" y="940"/>
                    <a:pt x="518" y="954"/>
                    <a:pt x="582" y="954"/>
                  </a:cubicBezTo>
                  <a:cubicBezTo>
                    <a:pt x="892" y="954"/>
                    <a:pt x="1144" y="632"/>
                    <a:pt x="1018" y="302"/>
                  </a:cubicBezTo>
                  <a:cubicBezTo>
                    <a:pt x="946" y="113"/>
                    <a:pt x="771" y="0"/>
                    <a:pt x="58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17"/>
            <p:cNvSpPr/>
            <p:nvPr/>
          </p:nvSpPr>
          <p:spPr>
            <a:xfrm>
              <a:off x="5897325" y="1656650"/>
              <a:ext cx="28025" cy="23675"/>
            </a:xfrm>
            <a:custGeom>
              <a:rect b="b" l="l" r="r" t="t"/>
              <a:pathLst>
                <a:path extrusionOk="0" h="947" w="1121">
                  <a:moveTo>
                    <a:pt x="583" y="0"/>
                  </a:moveTo>
                  <a:cubicBezTo>
                    <a:pt x="266" y="0"/>
                    <a:pt x="1" y="324"/>
                    <a:pt x="138" y="647"/>
                  </a:cubicBezTo>
                  <a:cubicBezTo>
                    <a:pt x="214" y="847"/>
                    <a:pt x="392" y="947"/>
                    <a:pt x="572" y="947"/>
                  </a:cubicBezTo>
                  <a:cubicBezTo>
                    <a:pt x="749" y="947"/>
                    <a:pt x="928" y="850"/>
                    <a:pt x="1015" y="659"/>
                  </a:cubicBezTo>
                  <a:cubicBezTo>
                    <a:pt x="1121" y="425"/>
                    <a:pt x="1004" y="144"/>
                    <a:pt x="770" y="39"/>
                  </a:cubicBezTo>
                  <a:cubicBezTo>
                    <a:pt x="707" y="12"/>
                    <a:pt x="644" y="0"/>
                    <a:pt x="58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17"/>
            <p:cNvSpPr/>
            <p:nvPr/>
          </p:nvSpPr>
          <p:spPr>
            <a:xfrm>
              <a:off x="5895775" y="1775225"/>
              <a:ext cx="27800" cy="23750"/>
            </a:xfrm>
            <a:custGeom>
              <a:rect b="b" l="l" r="r" t="t"/>
              <a:pathLst>
                <a:path extrusionOk="0" h="950" w="1112">
                  <a:moveTo>
                    <a:pt x="539" y="1"/>
                  </a:moveTo>
                  <a:cubicBezTo>
                    <a:pt x="482" y="1"/>
                    <a:pt x="423" y="11"/>
                    <a:pt x="364" y="34"/>
                  </a:cubicBezTo>
                  <a:cubicBezTo>
                    <a:pt x="118" y="139"/>
                    <a:pt x="1" y="408"/>
                    <a:pt x="95" y="654"/>
                  </a:cubicBezTo>
                  <a:cubicBezTo>
                    <a:pt x="172" y="850"/>
                    <a:pt x="351" y="949"/>
                    <a:pt x="533" y="949"/>
                  </a:cubicBezTo>
                  <a:cubicBezTo>
                    <a:pt x="708" y="949"/>
                    <a:pt x="886" y="856"/>
                    <a:pt x="972" y="666"/>
                  </a:cubicBezTo>
                  <a:cubicBezTo>
                    <a:pt x="1111" y="337"/>
                    <a:pt x="861" y="1"/>
                    <a:pt x="53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17"/>
            <p:cNvSpPr/>
            <p:nvPr/>
          </p:nvSpPr>
          <p:spPr>
            <a:xfrm>
              <a:off x="5909525" y="1861025"/>
              <a:ext cx="8800" cy="8000"/>
            </a:xfrm>
            <a:custGeom>
              <a:rect b="b" l="l" r="r" t="t"/>
              <a:pathLst>
                <a:path extrusionOk="0" h="320" w="352">
                  <a:moveTo>
                    <a:pt x="178" y="0"/>
                  </a:moveTo>
                  <a:cubicBezTo>
                    <a:pt x="138" y="0"/>
                    <a:pt x="100" y="18"/>
                    <a:pt x="71" y="53"/>
                  </a:cubicBezTo>
                  <a:cubicBezTo>
                    <a:pt x="1" y="112"/>
                    <a:pt x="1" y="205"/>
                    <a:pt x="71" y="275"/>
                  </a:cubicBezTo>
                  <a:cubicBezTo>
                    <a:pt x="100" y="305"/>
                    <a:pt x="138" y="319"/>
                    <a:pt x="178" y="319"/>
                  </a:cubicBezTo>
                  <a:cubicBezTo>
                    <a:pt x="217" y="319"/>
                    <a:pt x="258" y="305"/>
                    <a:pt x="293" y="275"/>
                  </a:cubicBezTo>
                  <a:cubicBezTo>
                    <a:pt x="352" y="205"/>
                    <a:pt x="352" y="112"/>
                    <a:pt x="293" y="53"/>
                  </a:cubicBezTo>
                  <a:cubicBezTo>
                    <a:pt x="258" y="18"/>
                    <a:pt x="217" y="0"/>
                    <a:pt x="17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17"/>
            <p:cNvSpPr/>
            <p:nvPr/>
          </p:nvSpPr>
          <p:spPr>
            <a:xfrm>
              <a:off x="6046425" y="1920575"/>
              <a:ext cx="9300" cy="7900"/>
            </a:xfrm>
            <a:custGeom>
              <a:rect b="b" l="l" r="r" t="t"/>
              <a:pathLst>
                <a:path extrusionOk="0" h="316" w="372">
                  <a:moveTo>
                    <a:pt x="159" y="1"/>
                  </a:moveTo>
                  <a:cubicBezTo>
                    <a:pt x="79" y="1"/>
                    <a:pt x="0" y="61"/>
                    <a:pt x="0" y="163"/>
                  </a:cubicBezTo>
                  <a:cubicBezTo>
                    <a:pt x="0" y="245"/>
                    <a:pt x="70" y="315"/>
                    <a:pt x="152" y="315"/>
                  </a:cubicBezTo>
                  <a:cubicBezTo>
                    <a:pt x="157" y="315"/>
                    <a:pt x="161" y="316"/>
                    <a:pt x="165" y="316"/>
                  </a:cubicBezTo>
                  <a:cubicBezTo>
                    <a:pt x="298" y="316"/>
                    <a:pt x="371" y="148"/>
                    <a:pt x="269" y="46"/>
                  </a:cubicBezTo>
                  <a:cubicBezTo>
                    <a:pt x="238" y="15"/>
                    <a:pt x="199" y="1"/>
                    <a:pt x="1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17"/>
            <p:cNvSpPr/>
            <p:nvPr/>
          </p:nvSpPr>
          <p:spPr>
            <a:xfrm>
              <a:off x="6183875" y="1866725"/>
              <a:ext cx="10550" cy="7850"/>
            </a:xfrm>
            <a:custGeom>
              <a:rect b="b" l="l" r="r" t="t"/>
              <a:pathLst>
                <a:path extrusionOk="0" h="314" w="422">
                  <a:moveTo>
                    <a:pt x="211" y="1"/>
                  </a:moveTo>
                  <a:cubicBezTo>
                    <a:pt x="71" y="1"/>
                    <a:pt x="1" y="164"/>
                    <a:pt x="106" y="270"/>
                  </a:cubicBezTo>
                  <a:cubicBezTo>
                    <a:pt x="135" y="299"/>
                    <a:pt x="173" y="314"/>
                    <a:pt x="213" y="314"/>
                  </a:cubicBezTo>
                  <a:cubicBezTo>
                    <a:pt x="252" y="314"/>
                    <a:pt x="293" y="299"/>
                    <a:pt x="328" y="270"/>
                  </a:cubicBezTo>
                  <a:cubicBezTo>
                    <a:pt x="422" y="164"/>
                    <a:pt x="352" y="1"/>
                    <a:pt x="21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17"/>
            <p:cNvSpPr/>
            <p:nvPr/>
          </p:nvSpPr>
          <p:spPr>
            <a:xfrm>
              <a:off x="6243825" y="1730825"/>
              <a:ext cx="9300" cy="7825"/>
            </a:xfrm>
            <a:custGeom>
              <a:rect b="b" l="l" r="r" t="t"/>
              <a:pathLst>
                <a:path extrusionOk="0" h="313" w="372">
                  <a:moveTo>
                    <a:pt x="210" y="1"/>
                  </a:moveTo>
                  <a:cubicBezTo>
                    <a:pt x="173" y="1"/>
                    <a:pt x="136" y="14"/>
                    <a:pt x="106" y="43"/>
                  </a:cubicBezTo>
                  <a:cubicBezTo>
                    <a:pt x="1" y="137"/>
                    <a:pt x="71" y="312"/>
                    <a:pt x="211" y="312"/>
                  </a:cubicBezTo>
                  <a:cubicBezTo>
                    <a:pt x="293" y="312"/>
                    <a:pt x="364" y="242"/>
                    <a:pt x="364" y="160"/>
                  </a:cubicBezTo>
                  <a:cubicBezTo>
                    <a:pt x="372" y="64"/>
                    <a:pt x="291" y="1"/>
                    <a:pt x="21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17"/>
            <p:cNvSpPr/>
            <p:nvPr/>
          </p:nvSpPr>
          <p:spPr>
            <a:xfrm>
              <a:off x="6189600" y="1592700"/>
              <a:ext cx="9500" cy="7825"/>
            </a:xfrm>
            <a:custGeom>
              <a:rect b="b" l="l" r="r" t="t"/>
              <a:pathLst>
                <a:path extrusionOk="0" h="313" w="380">
                  <a:moveTo>
                    <a:pt x="218" y="0"/>
                  </a:moveTo>
                  <a:cubicBezTo>
                    <a:pt x="102" y="0"/>
                    <a:pt x="0" y="152"/>
                    <a:pt x="99" y="269"/>
                  </a:cubicBezTo>
                  <a:cubicBezTo>
                    <a:pt x="128" y="298"/>
                    <a:pt x="169" y="313"/>
                    <a:pt x="210" y="313"/>
                  </a:cubicBezTo>
                  <a:cubicBezTo>
                    <a:pt x="251" y="313"/>
                    <a:pt x="292" y="298"/>
                    <a:pt x="321" y="269"/>
                  </a:cubicBezTo>
                  <a:cubicBezTo>
                    <a:pt x="380" y="210"/>
                    <a:pt x="380" y="105"/>
                    <a:pt x="321" y="46"/>
                  </a:cubicBezTo>
                  <a:cubicBezTo>
                    <a:pt x="289" y="14"/>
                    <a:pt x="253" y="0"/>
                    <a:pt x="21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17"/>
            <p:cNvSpPr/>
            <p:nvPr/>
          </p:nvSpPr>
          <p:spPr>
            <a:xfrm>
              <a:off x="6054300" y="1533150"/>
              <a:ext cx="7925" cy="7700"/>
            </a:xfrm>
            <a:custGeom>
              <a:rect b="b" l="l" r="r" t="t"/>
              <a:pathLst>
                <a:path extrusionOk="0" h="308" w="317">
                  <a:moveTo>
                    <a:pt x="159" y="1"/>
                  </a:moveTo>
                  <a:cubicBezTo>
                    <a:pt x="80" y="1"/>
                    <a:pt x="1" y="53"/>
                    <a:pt x="1" y="159"/>
                  </a:cubicBezTo>
                  <a:cubicBezTo>
                    <a:pt x="1" y="258"/>
                    <a:pt x="80" y="308"/>
                    <a:pt x="159" y="308"/>
                  </a:cubicBezTo>
                  <a:cubicBezTo>
                    <a:pt x="238" y="308"/>
                    <a:pt x="317" y="258"/>
                    <a:pt x="317" y="159"/>
                  </a:cubicBezTo>
                  <a:cubicBezTo>
                    <a:pt x="317" y="53"/>
                    <a:pt x="238" y="1"/>
                    <a:pt x="1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17"/>
            <p:cNvSpPr/>
            <p:nvPr/>
          </p:nvSpPr>
          <p:spPr>
            <a:xfrm>
              <a:off x="5915100" y="1586900"/>
              <a:ext cx="9600" cy="7725"/>
            </a:xfrm>
            <a:custGeom>
              <a:rect b="b" l="l" r="r" t="t"/>
              <a:pathLst>
                <a:path extrusionOk="0" h="309" w="384">
                  <a:moveTo>
                    <a:pt x="180" y="1"/>
                  </a:moveTo>
                  <a:cubicBezTo>
                    <a:pt x="138" y="1"/>
                    <a:pt x="94" y="15"/>
                    <a:pt x="59" y="44"/>
                  </a:cubicBezTo>
                  <a:cubicBezTo>
                    <a:pt x="0" y="103"/>
                    <a:pt x="0" y="208"/>
                    <a:pt x="59" y="267"/>
                  </a:cubicBezTo>
                  <a:cubicBezTo>
                    <a:pt x="93" y="296"/>
                    <a:pt x="130" y="308"/>
                    <a:pt x="164" y="308"/>
                  </a:cubicBezTo>
                  <a:cubicBezTo>
                    <a:pt x="284" y="308"/>
                    <a:pt x="383" y="162"/>
                    <a:pt x="293" y="44"/>
                  </a:cubicBezTo>
                  <a:cubicBezTo>
                    <a:pt x="263" y="15"/>
                    <a:pt x="222" y="1"/>
                    <a:pt x="18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17"/>
            <p:cNvSpPr/>
            <p:nvPr/>
          </p:nvSpPr>
          <p:spPr>
            <a:xfrm>
              <a:off x="5855725" y="1722825"/>
              <a:ext cx="9075" cy="7950"/>
            </a:xfrm>
            <a:custGeom>
              <a:rect b="b" l="l" r="r" t="t"/>
              <a:pathLst>
                <a:path extrusionOk="0" h="318" w="363">
                  <a:moveTo>
                    <a:pt x="164" y="1"/>
                  </a:moveTo>
                  <a:cubicBezTo>
                    <a:pt x="70" y="1"/>
                    <a:pt x="0" y="71"/>
                    <a:pt x="0" y="153"/>
                  </a:cubicBezTo>
                  <a:cubicBezTo>
                    <a:pt x="0" y="249"/>
                    <a:pt x="77" y="318"/>
                    <a:pt x="159" y="318"/>
                  </a:cubicBezTo>
                  <a:cubicBezTo>
                    <a:pt x="197" y="318"/>
                    <a:pt x="236" y="303"/>
                    <a:pt x="269" y="270"/>
                  </a:cubicBezTo>
                  <a:cubicBezTo>
                    <a:pt x="363" y="176"/>
                    <a:pt x="304" y="1"/>
                    <a:pt x="1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17"/>
            <p:cNvSpPr/>
            <p:nvPr/>
          </p:nvSpPr>
          <p:spPr>
            <a:xfrm>
              <a:off x="5951650" y="1935925"/>
              <a:ext cx="18575" cy="15775"/>
            </a:xfrm>
            <a:custGeom>
              <a:rect b="b" l="l" r="r" t="t"/>
              <a:pathLst>
                <a:path extrusionOk="0" h="631" w="743">
                  <a:moveTo>
                    <a:pt x="359" y="1"/>
                  </a:moveTo>
                  <a:cubicBezTo>
                    <a:pt x="241" y="1"/>
                    <a:pt x="123" y="65"/>
                    <a:pt x="71" y="192"/>
                  </a:cubicBezTo>
                  <a:cubicBezTo>
                    <a:pt x="1" y="356"/>
                    <a:pt x="71" y="532"/>
                    <a:pt x="234" y="602"/>
                  </a:cubicBezTo>
                  <a:cubicBezTo>
                    <a:pt x="278" y="622"/>
                    <a:pt x="323" y="631"/>
                    <a:pt x="366" y="631"/>
                  </a:cubicBezTo>
                  <a:cubicBezTo>
                    <a:pt x="573" y="631"/>
                    <a:pt x="743" y="418"/>
                    <a:pt x="656" y="204"/>
                  </a:cubicBezTo>
                  <a:cubicBezTo>
                    <a:pt x="602" y="68"/>
                    <a:pt x="480" y="1"/>
                    <a:pt x="3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17"/>
            <p:cNvSpPr/>
            <p:nvPr/>
          </p:nvSpPr>
          <p:spPr>
            <a:xfrm>
              <a:off x="6129925" y="1939425"/>
              <a:ext cx="19175" cy="16000"/>
            </a:xfrm>
            <a:custGeom>
              <a:rect b="b" l="l" r="r" t="t"/>
              <a:pathLst>
                <a:path extrusionOk="0" h="640" w="767">
                  <a:moveTo>
                    <a:pt x="374" y="0"/>
                  </a:moveTo>
                  <a:cubicBezTo>
                    <a:pt x="163" y="0"/>
                    <a:pt x="0" y="215"/>
                    <a:pt x="88" y="438"/>
                  </a:cubicBezTo>
                  <a:cubicBezTo>
                    <a:pt x="132" y="562"/>
                    <a:pt x="250" y="639"/>
                    <a:pt x="375" y="639"/>
                  </a:cubicBezTo>
                  <a:cubicBezTo>
                    <a:pt x="416" y="639"/>
                    <a:pt x="457" y="631"/>
                    <a:pt x="497" y="614"/>
                  </a:cubicBezTo>
                  <a:cubicBezTo>
                    <a:pt x="755" y="509"/>
                    <a:pt x="766" y="146"/>
                    <a:pt x="509" y="29"/>
                  </a:cubicBezTo>
                  <a:cubicBezTo>
                    <a:pt x="463" y="9"/>
                    <a:pt x="418" y="0"/>
                    <a:pt x="3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17"/>
            <p:cNvSpPr/>
            <p:nvPr/>
          </p:nvSpPr>
          <p:spPr>
            <a:xfrm>
              <a:off x="6258750" y="1816400"/>
              <a:ext cx="19200" cy="15650"/>
            </a:xfrm>
            <a:custGeom>
              <a:rect b="b" l="l" r="r" t="t"/>
              <a:pathLst>
                <a:path extrusionOk="0" h="626" w="768">
                  <a:moveTo>
                    <a:pt x="394" y="1"/>
                  </a:moveTo>
                  <a:cubicBezTo>
                    <a:pt x="354" y="1"/>
                    <a:pt x="312" y="8"/>
                    <a:pt x="270" y="25"/>
                  </a:cubicBezTo>
                  <a:cubicBezTo>
                    <a:pt x="12" y="118"/>
                    <a:pt x="1" y="481"/>
                    <a:pt x="258" y="598"/>
                  </a:cubicBezTo>
                  <a:cubicBezTo>
                    <a:pt x="301" y="616"/>
                    <a:pt x="345" y="625"/>
                    <a:pt x="389" y="625"/>
                  </a:cubicBezTo>
                  <a:cubicBezTo>
                    <a:pt x="512" y="625"/>
                    <a:pt x="627" y="555"/>
                    <a:pt x="679" y="434"/>
                  </a:cubicBezTo>
                  <a:cubicBezTo>
                    <a:pt x="768" y="217"/>
                    <a:pt x="607" y="1"/>
                    <a:pt x="39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17"/>
            <p:cNvSpPr/>
            <p:nvPr/>
          </p:nvSpPr>
          <p:spPr>
            <a:xfrm>
              <a:off x="6262425" y="1638300"/>
              <a:ext cx="18575" cy="15825"/>
            </a:xfrm>
            <a:custGeom>
              <a:rect b="b" l="l" r="r" t="t"/>
              <a:pathLst>
                <a:path extrusionOk="0" h="633" w="743">
                  <a:moveTo>
                    <a:pt x="384" y="1"/>
                  </a:moveTo>
                  <a:cubicBezTo>
                    <a:pt x="266" y="1"/>
                    <a:pt x="151" y="62"/>
                    <a:pt x="99" y="188"/>
                  </a:cubicBezTo>
                  <a:cubicBezTo>
                    <a:pt x="0" y="406"/>
                    <a:pt x="170" y="632"/>
                    <a:pt x="380" y="632"/>
                  </a:cubicBezTo>
                  <a:cubicBezTo>
                    <a:pt x="418" y="632"/>
                    <a:pt x="458" y="625"/>
                    <a:pt x="497" y="609"/>
                  </a:cubicBezTo>
                  <a:cubicBezTo>
                    <a:pt x="661" y="550"/>
                    <a:pt x="743" y="363"/>
                    <a:pt x="684" y="200"/>
                  </a:cubicBezTo>
                  <a:cubicBezTo>
                    <a:pt x="630" y="68"/>
                    <a:pt x="506" y="1"/>
                    <a:pt x="38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17"/>
            <p:cNvSpPr/>
            <p:nvPr/>
          </p:nvSpPr>
          <p:spPr>
            <a:xfrm>
              <a:off x="6138700" y="1509775"/>
              <a:ext cx="18575" cy="15775"/>
            </a:xfrm>
            <a:custGeom>
              <a:rect b="b" l="l" r="r" t="t"/>
              <a:pathLst>
                <a:path extrusionOk="0" h="631" w="743">
                  <a:moveTo>
                    <a:pt x="378" y="0"/>
                  </a:moveTo>
                  <a:cubicBezTo>
                    <a:pt x="171" y="0"/>
                    <a:pt x="1" y="214"/>
                    <a:pt x="88" y="427"/>
                  </a:cubicBezTo>
                  <a:cubicBezTo>
                    <a:pt x="141" y="563"/>
                    <a:pt x="260" y="630"/>
                    <a:pt x="380" y="630"/>
                  </a:cubicBezTo>
                  <a:cubicBezTo>
                    <a:pt x="497" y="630"/>
                    <a:pt x="615" y="566"/>
                    <a:pt x="673" y="439"/>
                  </a:cubicBezTo>
                  <a:cubicBezTo>
                    <a:pt x="743" y="287"/>
                    <a:pt x="661" y="99"/>
                    <a:pt x="509" y="29"/>
                  </a:cubicBezTo>
                  <a:cubicBezTo>
                    <a:pt x="465" y="9"/>
                    <a:pt x="421" y="0"/>
                    <a:pt x="37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17"/>
            <p:cNvSpPr/>
            <p:nvPr/>
          </p:nvSpPr>
          <p:spPr>
            <a:xfrm>
              <a:off x="5959850" y="1506050"/>
              <a:ext cx="19175" cy="15900"/>
            </a:xfrm>
            <a:custGeom>
              <a:rect b="b" l="l" r="r" t="t"/>
              <a:pathLst>
                <a:path extrusionOk="0" h="636" w="767">
                  <a:moveTo>
                    <a:pt x="390" y="1"/>
                  </a:moveTo>
                  <a:cubicBezTo>
                    <a:pt x="350" y="1"/>
                    <a:pt x="309" y="9"/>
                    <a:pt x="269" y="26"/>
                  </a:cubicBezTo>
                  <a:cubicBezTo>
                    <a:pt x="0" y="131"/>
                    <a:pt x="0" y="494"/>
                    <a:pt x="257" y="611"/>
                  </a:cubicBezTo>
                  <a:cubicBezTo>
                    <a:pt x="299" y="628"/>
                    <a:pt x="341" y="636"/>
                    <a:pt x="382" y="636"/>
                  </a:cubicBezTo>
                  <a:cubicBezTo>
                    <a:pt x="592" y="636"/>
                    <a:pt x="767" y="427"/>
                    <a:pt x="679" y="202"/>
                  </a:cubicBezTo>
                  <a:cubicBezTo>
                    <a:pt x="626" y="78"/>
                    <a:pt x="512" y="1"/>
                    <a:pt x="39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17"/>
            <p:cNvSpPr/>
            <p:nvPr/>
          </p:nvSpPr>
          <p:spPr>
            <a:xfrm>
              <a:off x="5830700" y="1629425"/>
              <a:ext cx="19200" cy="15825"/>
            </a:xfrm>
            <a:custGeom>
              <a:rect b="b" l="l" r="r" t="t"/>
              <a:pathLst>
                <a:path extrusionOk="0" h="633" w="768">
                  <a:moveTo>
                    <a:pt x="386" y="1"/>
                  </a:moveTo>
                  <a:cubicBezTo>
                    <a:pt x="268" y="1"/>
                    <a:pt x="152" y="71"/>
                    <a:pt x="100" y="192"/>
                  </a:cubicBezTo>
                  <a:cubicBezTo>
                    <a:pt x="0" y="412"/>
                    <a:pt x="175" y="633"/>
                    <a:pt x="388" y="633"/>
                  </a:cubicBezTo>
                  <a:cubicBezTo>
                    <a:pt x="424" y="633"/>
                    <a:pt x="461" y="626"/>
                    <a:pt x="498" y="613"/>
                  </a:cubicBezTo>
                  <a:cubicBezTo>
                    <a:pt x="756" y="508"/>
                    <a:pt x="767" y="145"/>
                    <a:pt x="510" y="28"/>
                  </a:cubicBezTo>
                  <a:cubicBezTo>
                    <a:pt x="470" y="10"/>
                    <a:pt x="428" y="1"/>
                    <a:pt x="38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17"/>
            <p:cNvSpPr/>
            <p:nvPr/>
          </p:nvSpPr>
          <p:spPr>
            <a:xfrm>
              <a:off x="5824150" y="1807475"/>
              <a:ext cx="21650" cy="16400"/>
            </a:xfrm>
            <a:custGeom>
              <a:rect b="b" l="l" r="r" t="t"/>
              <a:pathLst>
                <a:path extrusionOk="0" h="656" w="866">
                  <a:moveTo>
                    <a:pt x="495" y="0"/>
                  </a:moveTo>
                  <a:cubicBezTo>
                    <a:pt x="458" y="0"/>
                    <a:pt x="422" y="6"/>
                    <a:pt x="386" y="19"/>
                  </a:cubicBezTo>
                  <a:lnTo>
                    <a:pt x="386" y="31"/>
                  </a:lnTo>
                  <a:cubicBezTo>
                    <a:pt x="0" y="132"/>
                    <a:pt x="143" y="656"/>
                    <a:pt x="462" y="656"/>
                  </a:cubicBezTo>
                  <a:cubicBezTo>
                    <a:pt x="511" y="656"/>
                    <a:pt x="564" y="644"/>
                    <a:pt x="620" y="616"/>
                  </a:cubicBezTo>
                  <a:cubicBezTo>
                    <a:pt x="784" y="546"/>
                    <a:pt x="865" y="370"/>
                    <a:pt x="795" y="206"/>
                  </a:cubicBezTo>
                  <a:cubicBezTo>
                    <a:pt x="750" y="78"/>
                    <a:pt x="625" y="0"/>
                    <a:pt x="49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17"/>
            <p:cNvSpPr/>
            <p:nvPr/>
          </p:nvSpPr>
          <p:spPr>
            <a:xfrm>
              <a:off x="5853375" y="1914775"/>
              <a:ext cx="8800" cy="7775"/>
            </a:xfrm>
            <a:custGeom>
              <a:rect b="b" l="l" r="r" t="t"/>
              <a:pathLst>
                <a:path extrusionOk="0" h="311" w="352">
                  <a:moveTo>
                    <a:pt x="176" y="0"/>
                  </a:moveTo>
                  <a:cubicBezTo>
                    <a:pt x="135" y="0"/>
                    <a:pt x="94" y="15"/>
                    <a:pt x="59" y="44"/>
                  </a:cubicBezTo>
                  <a:cubicBezTo>
                    <a:pt x="1" y="103"/>
                    <a:pt x="1" y="208"/>
                    <a:pt x="59" y="266"/>
                  </a:cubicBezTo>
                  <a:cubicBezTo>
                    <a:pt x="94" y="296"/>
                    <a:pt x="135" y="310"/>
                    <a:pt x="176" y="310"/>
                  </a:cubicBezTo>
                  <a:cubicBezTo>
                    <a:pt x="217" y="310"/>
                    <a:pt x="258" y="296"/>
                    <a:pt x="293" y="266"/>
                  </a:cubicBezTo>
                  <a:cubicBezTo>
                    <a:pt x="352" y="208"/>
                    <a:pt x="352" y="103"/>
                    <a:pt x="293" y="44"/>
                  </a:cubicBezTo>
                  <a:cubicBezTo>
                    <a:pt x="258" y="15"/>
                    <a:pt x="217" y="0"/>
                    <a:pt x="17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17"/>
            <p:cNvSpPr/>
            <p:nvPr/>
          </p:nvSpPr>
          <p:spPr>
            <a:xfrm>
              <a:off x="6044650" y="1998250"/>
              <a:ext cx="9400" cy="8025"/>
            </a:xfrm>
            <a:custGeom>
              <a:rect b="b" l="l" r="r" t="t"/>
              <a:pathLst>
                <a:path extrusionOk="0" h="321" w="376">
                  <a:moveTo>
                    <a:pt x="165" y="0"/>
                  </a:moveTo>
                  <a:cubicBezTo>
                    <a:pt x="85" y="0"/>
                    <a:pt x="13" y="63"/>
                    <a:pt x="13" y="156"/>
                  </a:cubicBezTo>
                  <a:cubicBezTo>
                    <a:pt x="1" y="238"/>
                    <a:pt x="71" y="308"/>
                    <a:pt x="165" y="320"/>
                  </a:cubicBezTo>
                  <a:cubicBezTo>
                    <a:pt x="305" y="320"/>
                    <a:pt x="375" y="145"/>
                    <a:pt x="282" y="51"/>
                  </a:cubicBezTo>
                  <a:cubicBezTo>
                    <a:pt x="247" y="16"/>
                    <a:pt x="205" y="0"/>
                    <a:pt x="16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17"/>
            <p:cNvSpPr/>
            <p:nvPr/>
          </p:nvSpPr>
          <p:spPr>
            <a:xfrm>
              <a:off x="6238875" y="1922675"/>
              <a:ext cx="8500" cy="7775"/>
            </a:xfrm>
            <a:custGeom>
              <a:rect b="b" l="l" r="r" t="t"/>
              <a:pathLst>
                <a:path extrusionOk="0" h="311" w="340">
                  <a:moveTo>
                    <a:pt x="170" y="0"/>
                  </a:moveTo>
                  <a:cubicBezTo>
                    <a:pt x="129" y="0"/>
                    <a:pt x="88" y="15"/>
                    <a:pt x="59" y="44"/>
                  </a:cubicBezTo>
                  <a:cubicBezTo>
                    <a:pt x="0" y="102"/>
                    <a:pt x="0" y="208"/>
                    <a:pt x="59" y="266"/>
                  </a:cubicBezTo>
                  <a:cubicBezTo>
                    <a:pt x="88" y="295"/>
                    <a:pt x="129" y="310"/>
                    <a:pt x="170" y="310"/>
                  </a:cubicBezTo>
                  <a:cubicBezTo>
                    <a:pt x="211" y="310"/>
                    <a:pt x="252" y="295"/>
                    <a:pt x="281" y="266"/>
                  </a:cubicBezTo>
                  <a:cubicBezTo>
                    <a:pt x="339" y="208"/>
                    <a:pt x="339" y="102"/>
                    <a:pt x="281" y="44"/>
                  </a:cubicBezTo>
                  <a:cubicBezTo>
                    <a:pt x="252" y="15"/>
                    <a:pt x="211" y="0"/>
                    <a:pt x="17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17"/>
            <p:cNvSpPr/>
            <p:nvPr/>
          </p:nvSpPr>
          <p:spPr>
            <a:xfrm>
              <a:off x="6321625" y="1732475"/>
              <a:ext cx="9600" cy="7925"/>
            </a:xfrm>
            <a:custGeom>
              <a:rect b="b" l="l" r="r" t="t"/>
              <a:pathLst>
                <a:path extrusionOk="0" h="317" w="384">
                  <a:moveTo>
                    <a:pt x="217" y="0"/>
                  </a:moveTo>
                  <a:cubicBezTo>
                    <a:pt x="179" y="0"/>
                    <a:pt x="139" y="15"/>
                    <a:pt x="106" y="48"/>
                  </a:cubicBezTo>
                  <a:cubicBezTo>
                    <a:pt x="1" y="141"/>
                    <a:pt x="71" y="317"/>
                    <a:pt x="211" y="317"/>
                  </a:cubicBezTo>
                  <a:cubicBezTo>
                    <a:pt x="293" y="317"/>
                    <a:pt x="364" y="258"/>
                    <a:pt x="375" y="176"/>
                  </a:cubicBezTo>
                  <a:cubicBezTo>
                    <a:pt x="383" y="72"/>
                    <a:pt x="303" y="0"/>
                    <a:pt x="21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17"/>
            <p:cNvSpPr/>
            <p:nvPr/>
          </p:nvSpPr>
          <p:spPr>
            <a:xfrm>
              <a:off x="6246750" y="1538675"/>
              <a:ext cx="10200" cy="8025"/>
            </a:xfrm>
            <a:custGeom>
              <a:rect b="b" l="l" r="r" t="t"/>
              <a:pathLst>
                <a:path extrusionOk="0" h="321" w="408">
                  <a:moveTo>
                    <a:pt x="174" y="0"/>
                  </a:moveTo>
                  <a:cubicBezTo>
                    <a:pt x="135" y="0"/>
                    <a:pt x="95" y="16"/>
                    <a:pt x="59" y="55"/>
                  </a:cubicBezTo>
                  <a:cubicBezTo>
                    <a:pt x="1" y="113"/>
                    <a:pt x="1" y="219"/>
                    <a:pt x="59" y="277"/>
                  </a:cubicBezTo>
                  <a:cubicBezTo>
                    <a:pt x="89" y="306"/>
                    <a:pt x="130" y="321"/>
                    <a:pt x="171" y="321"/>
                  </a:cubicBezTo>
                  <a:cubicBezTo>
                    <a:pt x="211" y="321"/>
                    <a:pt x="252" y="306"/>
                    <a:pt x="282" y="277"/>
                  </a:cubicBezTo>
                  <a:cubicBezTo>
                    <a:pt x="407" y="170"/>
                    <a:pt x="299" y="0"/>
                    <a:pt x="1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17"/>
            <p:cNvSpPr/>
            <p:nvPr/>
          </p:nvSpPr>
          <p:spPr>
            <a:xfrm>
              <a:off x="6054675" y="1455500"/>
              <a:ext cx="9300" cy="7875"/>
            </a:xfrm>
            <a:custGeom>
              <a:rect b="b" l="l" r="r" t="t"/>
              <a:pathLst>
                <a:path extrusionOk="0" h="315" w="372">
                  <a:moveTo>
                    <a:pt x="206" y="0"/>
                  </a:moveTo>
                  <a:cubicBezTo>
                    <a:pt x="63" y="0"/>
                    <a:pt x="1" y="168"/>
                    <a:pt x="91" y="270"/>
                  </a:cubicBezTo>
                  <a:cubicBezTo>
                    <a:pt x="126" y="301"/>
                    <a:pt x="168" y="315"/>
                    <a:pt x="209" y="315"/>
                  </a:cubicBezTo>
                  <a:cubicBezTo>
                    <a:pt x="293" y="315"/>
                    <a:pt x="372" y="255"/>
                    <a:pt x="372" y="153"/>
                  </a:cubicBezTo>
                  <a:cubicBezTo>
                    <a:pt x="372" y="71"/>
                    <a:pt x="302" y="1"/>
                    <a:pt x="220" y="1"/>
                  </a:cubicBezTo>
                  <a:cubicBezTo>
                    <a:pt x="215" y="0"/>
                    <a:pt x="210" y="0"/>
                    <a:pt x="20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17"/>
            <p:cNvSpPr/>
            <p:nvPr/>
          </p:nvSpPr>
          <p:spPr>
            <a:xfrm>
              <a:off x="5860975" y="1530925"/>
              <a:ext cx="10450" cy="8200"/>
            </a:xfrm>
            <a:custGeom>
              <a:rect b="b" l="l" r="r" t="t"/>
              <a:pathLst>
                <a:path extrusionOk="0" h="328" w="418">
                  <a:moveTo>
                    <a:pt x="177" y="1"/>
                  </a:moveTo>
                  <a:cubicBezTo>
                    <a:pt x="138" y="1"/>
                    <a:pt x="99" y="15"/>
                    <a:pt x="71" y="49"/>
                  </a:cubicBezTo>
                  <a:cubicBezTo>
                    <a:pt x="1" y="107"/>
                    <a:pt x="1" y="213"/>
                    <a:pt x="71" y="271"/>
                  </a:cubicBezTo>
                  <a:cubicBezTo>
                    <a:pt x="105" y="311"/>
                    <a:pt x="145" y="327"/>
                    <a:pt x="184" y="327"/>
                  </a:cubicBezTo>
                  <a:cubicBezTo>
                    <a:pt x="306" y="327"/>
                    <a:pt x="418" y="164"/>
                    <a:pt x="293" y="49"/>
                  </a:cubicBezTo>
                  <a:cubicBezTo>
                    <a:pt x="263" y="18"/>
                    <a:pt x="219" y="1"/>
                    <a:pt x="17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17"/>
            <p:cNvSpPr/>
            <p:nvPr/>
          </p:nvSpPr>
          <p:spPr>
            <a:xfrm>
              <a:off x="5777725" y="1721325"/>
              <a:ext cx="9275" cy="7850"/>
            </a:xfrm>
            <a:custGeom>
              <a:rect b="b" l="l" r="r" t="t"/>
              <a:pathLst>
                <a:path extrusionOk="0" h="314" w="371">
                  <a:moveTo>
                    <a:pt x="152" y="1"/>
                  </a:moveTo>
                  <a:cubicBezTo>
                    <a:pt x="69" y="1"/>
                    <a:pt x="8" y="68"/>
                    <a:pt x="8" y="154"/>
                  </a:cubicBezTo>
                  <a:cubicBezTo>
                    <a:pt x="0" y="251"/>
                    <a:pt x="80" y="314"/>
                    <a:pt x="165" y="314"/>
                  </a:cubicBezTo>
                  <a:cubicBezTo>
                    <a:pt x="204" y="314"/>
                    <a:pt x="244" y="301"/>
                    <a:pt x="277" y="271"/>
                  </a:cubicBezTo>
                  <a:cubicBezTo>
                    <a:pt x="371" y="178"/>
                    <a:pt x="312" y="2"/>
                    <a:pt x="172" y="2"/>
                  </a:cubicBezTo>
                  <a:cubicBezTo>
                    <a:pt x="165" y="1"/>
                    <a:pt x="158" y="1"/>
                    <a:pt x="15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17"/>
            <p:cNvSpPr/>
            <p:nvPr/>
          </p:nvSpPr>
          <p:spPr>
            <a:xfrm>
              <a:off x="3704300" y="1710800"/>
              <a:ext cx="37425" cy="29475"/>
            </a:xfrm>
            <a:custGeom>
              <a:rect b="b" l="l" r="r" t="t"/>
              <a:pathLst>
                <a:path extrusionOk="0" h="1179" w="1497">
                  <a:moveTo>
                    <a:pt x="865" y="1"/>
                  </a:moveTo>
                  <a:cubicBezTo>
                    <a:pt x="720" y="1"/>
                    <a:pt x="576" y="56"/>
                    <a:pt x="467" y="166"/>
                  </a:cubicBezTo>
                  <a:cubicBezTo>
                    <a:pt x="1" y="569"/>
                    <a:pt x="393" y="1178"/>
                    <a:pt x="849" y="1178"/>
                  </a:cubicBezTo>
                  <a:cubicBezTo>
                    <a:pt x="988" y="1178"/>
                    <a:pt x="1134" y="1122"/>
                    <a:pt x="1262" y="985"/>
                  </a:cubicBezTo>
                  <a:cubicBezTo>
                    <a:pt x="1485" y="762"/>
                    <a:pt x="1496" y="400"/>
                    <a:pt x="1274" y="177"/>
                  </a:cubicBezTo>
                  <a:cubicBezTo>
                    <a:pt x="1161" y="59"/>
                    <a:pt x="1013" y="1"/>
                    <a:pt x="865"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17"/>
            <p:cNvSpPr/>
            <p:nvPr/>
          </p:nvSpPr>
          <p:spPr>
            <a:xfrm>
              <a:off x="3761675" y="1711700"/>
              <a:ext cx="38550" cy="28900"/>
            </a:xfrm>
            <a:custGeom>
              <a:rect b="b" l="l" r="r" t="t"/>
              <a:pathLst>
                <a:path extrusionOk="0" h="1156" w="1542">
                  <a:moveTo>
                    <a:pt x="766" y="1"/>
                  </a:moveTo>
                  <a:cubicBezTo>
                    <a:pt x="261" y="1"/>
                    <a:pt x="0" y="613"/>
                    <a:pt x="359" y="972"/>
                  </a:cubicBezTo>
                  <a:cubicBezTo>
                    <a:pt x="469" y="1094"/>
                    <a:pt x="619" y="1155"/>
                    <a:pt x="771" y="1155"/>
                  </a:cubicBezTo>
                  <a:cubicBezTo>
                    <a:pt x="912" y="1155"/>
                    <a:pt x="1054" y="1102"/>
                    <a:pt x="1167" y="996"/>
                  </a:cubicBezTo>
                  <a:cubicBezTo>
                    <a:pt x="1541" y="633"/>
                    <a:pt x="1295" y="13"/>
                    <a:pt x="781" y="1"/>
                  </a:cubicBezTo>
                  <a:cubicBezTo>
                    <a:pt x="776" y="1"/>
                    <a:pt x="771" y="1"/>
                    <a:pt x="766"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17"/>
            <p:cNvSpPr/>
            <p:nvPr/>
          </p:nvSpPr>
          <p:spPr>
            <a:xfrm>
              <a:off x="3767525" y="1656900"/>
              <a:ext cx="30350" cy="28875"/>
            </a:xfrm>
            <a:custGeom>
              <a:rect b="b" l="l" r="r" t="t"/>
              <a:pathLst>
                <a:path extrusionOk="0" h="1155" w="1214">
                  <a:moveTo>
                    <a:pt x="583" y="0"/>
                  </a:moveTo>
                  <a:cubicBezTo>
                    <a:pt x="294" y="0"/>
                    <a:pt x="16" y="224"/>
                    <a:pt x="8" y="567"/>
                  </a:cubicBezTo>
                  <a:cubicBezTo>
                    <a:pt x="1" y="918"/>
                    <a:pt x="281" y="1155"/>
                    <a:pt x="579" y="1155"/>
                  </a:cubicBezTo>
                  <a:cubicBezTo>
                    <a:pt x="718" y="1155"/>
                    <a:pt x="860" y="1103"/>
                    <a:pt x="980" y="988"/>
                  </a:cubicBezTo>
                  <a:cubicBezTo>
                    <a:pt x="1202" y="778"/>
                    <a:pt x="1213" y="415"/>
                    <a:pt x="991" y="181"/>
                  </a:cubicBezTo>
                  <a:cubicBezTo>
                    <a:pt x="874" y="56"/>
                    <a:pt x="727" y="0"/>
                    <a:pt x="58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17"/>
            <p:cNvSpPr/>
            <p:nvPr/>
          </p:nvSpPr>
          <p:spPr>
            <a:xfrm>
              <a:off x="3710975" y="1655925"/>
              <a:ext cx="31925" cy="28650"/>
            </a:xfrm>
            <a:custGeom>
              <a:rect b="b" l="l" r="r" t="t"/>
              <a:pathLst>
                <a:path extrusionOk="0" h="1146" w="1277">
                  <a:moveTo>
                    <a:pt x="639" y="0"/>
                  </a:moveTo>
                  <a:cubicBezTo>
                    <a:pt x="496" y="0"/>
                    <a:pt x="355" y="53"/>
                    <a:pt x="247" y="161"/>
                  </a:cubicBezTo>
                  <a:cubicBezTo>
                    <a:pt x="13" y="372"/>
                    <a:pt x="1" y="746"/>
                    <a:pt x="223" y="969"/>
                  </a:cubicBezTo>
                  <a:cubicBezTo>
                    <a:pt x="336" y="1087"/>
                    <a:pt x="484" y="1146"/>
                    <a:pt x="634" y="1146"/>
                  </a:cubicBezTo>
                  <a:cubicBezTo>
                    <a:pt x="780" y="1146"/>
                    <a:pt x="927" y="1090"/>
                    <a:pt x="1042" y="980"/>
                  </a:cubicBezTo>
                  <a:cubicBezTo>
                    <a:pt x="1264" y="770"/>
                    <a:pt x="1276" y="407"/>
                    <a:pt x="1054" y="173"/>
                  </a:cubicBezTo>
                  <a:cubicBezTo>
                    <a:pt x="940" y="59"/>
                    <a:pt x="789" y="0"/>
                    <a:pt x="63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17"/>
            <p:cNvSpPr/>
            <p:nvPr/>
          </p:nvSpPr>
          <p:spPr>
            <a:xfrm>
              <a:off x="3703325" y="1753400"/>
              <a:ext cx="38675" cy="31650"/>
            </a:xfrm>
            <a:custGeom>
              <a:rect b="b" l="l" r="r" t="t"/>
              <a:pathLst>
                <a:path extrusionOk="0" h="1266" w="1547">
                  <a:moveTo>
                    <a:pt x="778" y="0"/>
                  </a:moveTo>
                  <a:cubicBezTo>
                    <a:pt x="529" y="0"/>
                    <a:pt x="295" y="145"/>
                    <a:pt x="190" y="380"/>
                  </a:cubicBezTo>
                  <a:cubicBezTo>
                    <a:pt x="1" y="819"/>
                    <a:pt x="346" y="1266"/>
                    <a:pt x="771" y="1266"/>
                  </a:cubicBezTo>
                  <a:cubicBezTo>
                    <a:pt x="844" y="1266"/>
                    <a:pt x="921" y="1252"/>
                    <a:pt x="997" y="1223"/>
                  </a:cubicBezTo>
                  <a:cubicBezTo>
                    <a:pt x="1524" y="1024"/>
                    <a:pt x="1547" y="287"/>
                    <a:pt x="1032" y="53"/>
                  </a:cubicBezTo>
                  <a:cubicBezTo>
                    <a:pt x="949" y="17"/>
                    <a:pt x="863" y="0"/>
                    <a:pt x="77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17"/>
            <p:cNvSpPr/>
            <p:nvPr/>
          </p:nvSpPr>
          <p:spPr>
            <a:xfrm>
              <a:off x="3763275" y="1754550"/>
              <a:ext cx="38100" cy="31700"/>
            </a:xfrm>
            <a:custGeom>
              <a:rect b="b" l="l" r="r" t="t"/>
              <a:pathLst>
                <a:path extrusionOk="0" h="1268" w="1524">
                  <a:moveTo>
                    <a:pt x="758" y="1"/>
                  </a:moveTo>
                  <a:cubicBezTo>
                    <a:pt x="341" y="1"/>
                    <a:pt x="1" y="431"/>
                    <a:pt x="167" y="861"/>
                  </a:cubicBezTo>
                  <a:cubicBezTo>
                    <a:pt x="266" y="1113"/>
                    <a:pt x="503" y="1268"/>
                    <a:pt x="756" y="1268"/>
                  </a:cubicBezTo>
                  <a:cubicBezTo>
                    <a:pt x="832" y="1268"/>
                    <a:pt x="910" y="1253"/>
                    <a:pt x="986" y="1224"/>
                  </a:cubicBezTo>
                  <a:cubicBezTo>
                    <a:pt x="1512" y="1013"/>
                    <a:pt x="1524" y="288"/>
                    <a:pt x="1009" y="54"/>
                  </a:cubicBezTo>
                  <a:cubicBezTo>
                    <a:pt x="925" y="17"/>
                    <a:pt x="840" y="1"/>
                    <a:pt x="75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17"/>
            <p:cNvSpPr/>
            <p:nvPr/>
          </p:nvSpPr>
          <p:spPr>
            <a:xfrm>
              <a:off x="3806050" y="1713575"/>
              <a:ext cx="38375" cy="31650"/>
            </a:xfrm>
            <a:custGeom>
              <a:rect b="b" l="l" r="r" t="t"/>
              <a:pathLst>
                <a:path extrusionOk="0" h="1266" w="1535">
                  <a:moveTo>
                    <a:pt x="769" y="0"/>
                  </a:moveTo>
                  <a:cubicBezTo>
                    <a:pt x="694" y="0"/>
                    <a:pt x="616" y="14"/>
                    <a:pt x="538" y="43"/>
                  </a:cubicBezTo>
                  <a:cubicBezTo>
                    <a:pt x="23" y="254"/>
                    <a:pt x="0" y="979"/>
                    <a:pt x="515" y="1213"/>
                  </a:cubicBezTo>
                  <a:cubicBezTo>
                    <a:pt x="595" y="1249"/>
                    <a:pt x="679" y="1265"/>
                    <a:pt x="762" y="1265"/>
                  </a:cubicBezTo>
                  <a:cubicBezTo>
                    <a:pt x="1006" y="1265"/>
                    <a:pt x="1241" y="1121"/>
                    <a:pt x="1345" y="885"/>
                  </a:cubicBezTo>
                  <a:cubicBezTo>
                    <a:pt x="1535" y="447"/>
                    <a:pt x="1198" y="0"/>
                    <a:pt x="76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17"/>
            <p:cNvSpPr/>
            <p:nvPr/>
          </p:nvSpPr>
          <p:spPr>
            <a:xfrm>
              <a:off x="3807200" y="1654275"/>
              <a:ext cx="37175" cy="31625"/>
            </a:xfrm>
            <a:custGeom>
              <a:rect b="b" l="l" r="r" t="t"/>
              <a:pathLst>
                <a:path extrusionOk="0" h="1265" w="1487">
                  <a:moveTo>
                    <a:pt x="776" y="1"/>
                  </a:moveTo>
                  <a:cubicBezTo>
                    <a:pt x="543" y="1"/>
                    <a:pt x="309" y="126"/>
                    <a:pt x="200" y="379"/>
                  </a:cubicBezTo>
                  <a:cubicBezTo>
                    <a:pt x="0" y="818"/>
                    <a:pt x="344" y="1265"/>
                    <a:pt x="776" y="1265"/>
                  </a:cubicBezTo>
                  <a:cubicBezTo>
                    <a:pt x="851" y="1265"/>
                    <a:pt x="929" y="1251"/>
                    <a:pt x="1007" y="1222"/>
                  </a:cubicBezTo>
                  <a:cubicBezTo>
                    <a:pt x="1323" y="1093"/>
                    <a:pt x="1487" y="719"/>
                    <a:pt x="1358" y="403"/>
                  </a:cubicBezTo>
                  <a:cubicBezTo>
                    <a:pt x="1257" y="135"/>
                    <a:pt x="1017" y="1"/>
                    <a:pt x="776"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17"/>
            <p:cNvSpPr/>
            <p:nvPr/>
          </p:nvSpPr>
          <p:spPr>
            <a:xfrm>
              <a:off x="3766225" y="1611400"/>
              <a:ext cx="36925" cy="31725"/>
            </a:xfrm>
            <a:custGeom>
              <a:rect b="b" l="l" r="r" t="t"/>
              <a:pathLst>
                <a:path extrusionOk="0" h="1269" w="1477">
                  <a:moveTo>
                    <a:pt x="747" y="1"/>
                  </a:moveTo>
                  <a:cubicBezTo>
                    <a:pt x="335" y="1"/>
                    <a:pt x="1" y="429"/>
                    <a:pt x="166" y="866"/>
                  </a:cubicBezTo>
                  <a:cubicBezTo>
                    <a:pt x="273" y="1134"/>
                    <a:pt x="516" y="1268"/>
                    <a:pt x="758" y="1268"/>
                  </a:cubicBezTo>
                  <a:cubicBezTo>
                    <a:pt x="993" y="1268"/>
                    <a:pt x="1226" y="1143"/>
                    <a:pt x="1336" y="889"/>
                  </a:cubicBezTo>
                  <a:cubicBezTo>
                    <a:pt x="1476" y="562"/>
                    <a:pt x="1336" y="199"/>
                    <a:pt x="1008" y="59"/>
                  </a:cubicBezTo>
                  <a:cubicBezTo>
                    <a:pt x="920" y="19"/>
                    <a:pt x="832" y="1"/>
                    <a:pt x="74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17"/>
            <p:cNvSpPr/>
            <p:nvPr/>
          </p:nvSpPr>
          <p:spPr>
            <a:xfrm>
              <a:off x="3706275" y="1610125"/>
              <a:ext cx="37200" cy="31725"/>
            </a:xfrm>
            <a:custGeom>
              <a:rect b="b" l="l" r="r" t="t"/>
              <a:pathLst>
                <a:path extrusionOk="0" h="1269" w="1488">
                  <a:moveTo>
                    <a:pt x="775" y="0"/>
                  </a:moveTo>
                  <a:cubicBezTo>
                    <a:pt x="540" y="0"/>
                    <a:pt x="304" y="126"/>
                    <a:pt x="189" y="379"/>
                  </a:cubicBezTo>
                  <a:cubicBezTo>
                    <a:pt x="1" y="815"/>
                    <a:pt x="341" y="1268"/>
                    <a:pt x="770" y="1268"/>
                  </a:cubicBezTo>
                  <a:cubicBezTo>
                    <a:pt x="847" y="1268"/>
                    <a:pt x="927" y="1253"/>
                    <a:pt x="1008" y="1221"/>
                  </a:cubicBezTo>
                  <a:cubicBezTo>
                    <a:pt x="1324" y="1093"/>
                    <a:pt x="1487" y="730"/>
                    <a:pt x="1359" y="402"/>
                  </a:cubicBezTo>
                  <a:cubicBezTo>
                    <a:pt x="1258" y="135"/>
                    <a:pt x="1017" y="0"/>
                    <a:pt x="77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17"/>
            <p:cNvSpPr/>
            <p:nvPr/>
          </p:nvSpPr>
          <p:spPr>
            <a:xfrm>
              <a:off x="3663300" y="1651275"/>
              <a:ext cx="38350" cy="31525"/>
            </a:xfrm>
            <a:custGeom>
              <a:rect b="b" l="l" r="r" t="t"/>
              <a:pathLst>
                <a:path extrusionOk="0" h="1261" w="1534">
                  <a:moveTo>
                    <a:pt x="769" y="1"/>
                  </a:moveTo>
                  <a:cubicBezTo>
                    <a:pt x="523" y="1"/>
                    <a:pt x="292" y="141"/>
                    <a:pt x="188" y="382"/>
                  </a:cubicBezTo>
                  <a:cubicBezTo>
                    <a:pt x="0" y="817"/>
                    <a:pt x="339" y="1261"/>
                    <a:pt x="759" y="1261"/>
                  </a:cubicBezTo>
                  <a:cubicBezTo>
                    <a:pt x="836" y="1261"/>
                    <a:pt x="916" y="1246"/>
                    <a:pt x="995" y="1213"/>
                  </a:cubicBezTo>
                  <a:cubicBezTo>
                    <a:pt x="1522" y="1014"/>
                    <a:pt x="1533" y="277"/>
                    <a:pt x="1030" y="55"/>
                  </a:cubicBezTo>
                  <a:cubicBezTo>
                    <a:pt x="945" y="18"/>
                    <a:pt x="856" y="1"/>
                    <a:pt x="769"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17"/>
            <p:cNvSpPr/>
            <p:nvPr/>
          </p:nvSpPr>
          <p:spPr>
            <a:xfrm>
              <a:off x="3663600" y="1710650"/>
              <a:ext cx="36925" cy="31500"/>
            </a:xfrm>
            <a:custGeom>
              <a:rect b="b" l="l" r="r" t="t"/>
              <a:pathLst>
                <a:path extrusionOk="0" h="1260" w="1477">
                  <a:moveTo>
                    <a:pt x="711" y="0"/>
                  </a:moveTo>
                  <a:cubicBezTo>
                    <a:pt x="636" y="0"/>
                    <a:pt x="558" y="14"/>
                    <a:pt x="480" y="43"/>
                  </a:cubicBezTo>
                  <a:cubicBezTo>
                    <a:pt x="153" y="172"/>
                    <a:pt x="1" y="534"/>
                    <a:pt x="118" y="862"/>
                  </a:cubicBezTo>
                  <a:cubicBezTo>
                    <a:pt x="225" y="1125"/>
                    <a:pt x="468" y="1260"/>
                    <a:pt x="710" y="1260"/>
                  </a:cubicBezTo>
                  <a:cubicBezTo>
                    <a:pt x="942" y="1260"/>
                    <a:pt x="1173" y="1137"/>
                    <a:pt x="1288" y="885"/>
                  </a:cubicBezTo>
                  <a:cubicBezTo>
                    <a:pt x="1477" y="447"/>
                    <a:pt x="1140" y="0"/>
                    <a:pt x="71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17"/>
            <p:cNvSpPr/>
            <p:nvPr/>
          </p:nvSpPr>
          <p:spPr>
            <a:xfrm>
              <a:off x="3658300" y="1770875"/>
              <a:ext cx="19950" cy="15750"/>
            </a:xfrm>
            <a:custGeom>
              <a:rect b="b" l="l" r="r" t="t"/>
              <a:pathLst>
                <a:path extrusionOk="0" h="630" w="798">
                  <a:moveTo>
                    <a:pt x="452" y="0"/>
                  </a:moveTo>
                  <a:cubicBezTo>
                    <a:pt x="375" y="0"/>
                    <a:pt x="297" y="29"/>
                    <a:pt x="236" y="91"/>
                  </a:cubicBezTo>
                  <a:lnTo>
                    <a:pt x="236" y="79"/>
                  </a:lnTo>
                  <a:lnTo>
                    <a:pt x="236" y="79"/>
                  </a:lnTo>
                  <a:cubicBezTo>
                    <a:pt x="1" y="305"/>
                    <a:pt x="206" y="630"/>
                    <a:pt x="452" y="630"/>
                  </a:cubicBezTo>
                  <a:cubicBezTo>
                    <a:pt x="524" y="630"/>
                    <a:pt x="600" y="602"/>
                    <a:pt x="669" y="535"/>
                  </a:cubicBezTo>
                  <a:cubicBezTo>
                    <a:pt x="798" y="418"/>
                    <a:pt x="798" y="220"/>
                    <a:pt x="681" y="103"/>
                  </a:cubicBezTo>
                  <a:cubicBezTo>
                    <a:pt x="619" y="35"/>
                    <a:pt x="536" y="0"/>
                    <a:pt x="452"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17"/>
            <p:cNvSpPr/>
            <p:nvPr/>
          </p:nvSpPr>
          <p:spPr>
            <a:xfrm>
              <a:off x="3743450" y="1806475"/>
              <a:ext cx="18650" cy="15825"/>
            </a:xfrm>
            <a:custGeom>
              <a:rect b="b" l="l" r="r" t="t"/>
              <a:pathLst>
                <a:path extrusionOk="0" h="633" w="746">
                  <a:moveTo>
                    <a:pt x="329" y="1"/>
                  </a:moveTo>
                  <a:cubicBezTo>
                    <a:pt x="167" y="1"/>
                    <a:pt x="12" y="127"/>
                    <a:pt x="12" y="316"/>
                  </a:cubicBezTo>
                  <a:cubicBezTo>
                    <a:pt x="0" y="492"/>
                    <a:pt x="141" y="632"/>
                    <a:pt x="316" y="632"/>
                  </a:cubicBezTo>
                  <a:cubicBezTo>
                    <a:pt x="321" y="633"/>
                    <a:pt x="326" y="633"/>
                    <a:pt x="330" y="633"/>
                  </a:cubicBezTo>
                  <a:cubicBezTo>
                    <a:pt x="602" y="633"/>
                    <a:pt x="746" y="301"/>
                    <a:pt x="550" y="94"/>
                  </a:cubicBezTo>
                  <a:cubicBezTo>
                    <a:pt x="486" y="30"/>
                    <a:pt x="407" y="1"/>
                    <a:pt x="329"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17"/>
            <p:cNvSpPr/>
            <p:nvPr/>
          </p:nvSpPr>
          <p:spPr>
            <a:xfrm>
              <a:off x="3826225" y="1774375"/>
              <a:ext cx="17275" cy="15675"/>
            </a:xfrm>
            <a:custGeom>
              <a:rect b="b" l="l" r="r" t="t"/>
              <a:pathLst>
                <a:path extrusionOk="0" h="627" w="691">
                  <a:moveTo>
                    <a:pt x="340" y="0"/>
                  </a:moveTo>
                  <a:cubicBezTo>
                    <a:pt x="262" y="0"/>
                    <a:pt x="185" y="30"/>
                    <a:pt x="129" y="91"/>
                  </a:cubicBezTo>
                  <a:cubicBezTo>
                    <a:pt x="0" y="208"/>
                    <a:pt x="0" y="407"/>
                    <a:pt x="117" y="524"/>
                  </a:cubicBezTo>
                  <a:cubicBezTo>
                    <a:pt x="178" y="591"/>
                    <a:pt x="262" y="627"/>
                    <a:pt x="346" y="627"/>
                  </a:cubicBezTo>
                  <a:cubicBezTo>
                    <a:pt x="423" y="627"/>
                    <a:pt x="500" y="597"/>
                    <a:pt x="562" y="536"/>
                  </a:cubicBezTo>
                  <a:cubicBezTo>
                    <a:pt x="691" y="419"/>
                    <a:pt x="691" y="220"/>
                    <a:pt x="574" y="103"/>
                  </a:cubicBezTo>
                  <a:cubicBezTo>
                    <a:pt x="512" y="36"/>
                    <a:pt x="426" y="0"/>
                    <a:pt x="34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17"/>
            <p:cNvSpPr/>
            <p:nvPr/>
          </p:nvSpPr>
          <p:spPr>
            <a:xfrm>
              <a:off x="3860150" y="1692625"/>
              <a:ext cx="18650" cy="15900"/>
            </a:xfrm>
            <a:custGeom>
              <a:rect b="b" l="l" r="r" t="t"/>
              <a:pathLst>
                <a:path extrusionOk="0" h="636" w="746">
                  <a:moveTo>
                    <a:pt x="425" y="0"/>
                  </a:moveTo>
                  <a:cubicBezTo>
                    <a:pt x="350" y="0"/>
                    <a:pt x="273" y="27"/>
                    <a:pt x="211" y="86"/>
                  </a:cubicBezTo>
                  <a:cubicBezTo>
                    <a:pt x="0" y="284"/>
                    <a:pt x="141" y="624"/>
                    <a:pt x="422" y="635"/>
                  </a:cubicBezTo>
                  <a:cubicBezTo>
                    <a:pt x="597" y="635"/>
                    <a:pt x="737" y="495"/>
                    <a:pt x="737" y="320"/>
                  </a:cubicBezTo>
                  <a:cubicBezTo>
                    <a:pt x="745" y="127"/>
                    <a:pt x="588" y="0"/>
                    <a:pt x="42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17"/>
            <p:cNvSpPr/>
            <p:nvPr/>
          </p:nvSpPr>
          <p:spPr>
            <a:xfrm>
              <a:off x="3830325" y="1609750"/>
              <a:ext cx="16675" cy="15925"/>
            </a:xfrm>
            <a:custGeom>
              <a:rect b="b" l="l" r="r" t="t"/>
              <a:pathLst>
                <a:path extrusionOk="0" h="637" w="667">
                  <a:moveTo>
                    <a:pt x="319" y="0"/>
                  </a:moveTo>
                  <a:cubicBezTo>
                    <a:pt x="156" y="0"/>
                    <a:pt x="0" y="125"/>
                    <a:pt x="0" y="312"/>
                  </a:cubicBezTo>
                  <a:cubicBezTo>
                    <a:pt x="0" y="504"/>
                    <a:pt x="154" y="636"/>
                    <a:pt x="319" y="636"/>
                  </a:cubicBezTo>
                  <a:cubicBezTo>
                    <a:pt x="394" y="636"/>
                    <a:pt x="472" y="609"/>
                    <a:pt x="538" y="546"/>
                  </a:cubicBezTo>
                  <a:cubicBezTo>
                    <a:pt x="655" y="429"/>
                    <a:pt x="667" y="230"/>
                    <a:pt x="550" y="101"/>
                  </a:cubicBezTo>
                  <a:cubicBezTo>
                    <a:pt x="484" y="31"/>
                    <a:pt x="400" y="0"/>
                    <a:pt x="31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17"/>
            <p:cNvSpPr/>
            <p:nvPr/>
          </p:nvSpPr>
          <p:spPr>
            <a:xfrm>
              <a:off x="3745800" y="1573950"/>
              <a:ext cx="18450" cy="16025"/>
            </a:xfrm>
            <a:custGeom>
              <a:rect b="b" l="l" r="r" t="t"/>
              <a:pathLst>
                <a:path extrusionOk="0" h="641" w="738">
                  <a:moveTo>
                    <a:pt x="433" y="1"/>
                  </a:moveTo>
                  <a:cubicBezTo>
                    <a:pt x="140" y="1"/>
                    <a:pt x="0" y="340"/>
                    <a:pt x="187" y="539"/>
                  </a:cubicBezTo>
                  <a:cubicBezTo>
                    <a:pt x="254" y="609"/>
                    <a:pt x="337" y="640"/>
                    <a:pt x="418" y="640"/>
                  </a:cubicBezTo>
                  <a:cubicBezTo>
                    <a:pt x="581" y="640"/>
                    <a:pt x="737" y="516"/>
                    <a:pt x="737" y="328"/>
                  </a:cubicBezTo>
                  <a:cubicBezTo>
                    <a:pt x="737" y="153"/>
                    <a:pt x="597" y="1"/>
                    <a:pt x="43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17"/>
            <p:cNvSpPr/>
            <p:nvPr/>
          </p:nvSpPr>
          <p:spPr>
            <a:xfrm>
              <a:off x="3662425" y="1606350"/>
              <a:ext cx="21100" cy="15900"/>
            </a:xfrm>
            <a:custGeom>
              <a:rect b="b" l="l" r="r" t="t"/>
              <a:pathLst>
                <a:path extrusionOk="0" h="636" w="844">
                  <a:moveTo>
                    <a:pt x="428" y="1"/>
                  </a:moveTo>
                  <a:cubicBezTo>
                    <a:pt x="346" y="1"/>
                    <a:pt x="264" y="33"/>
                    <a:pt x="200" y="97"/>
                  </a:cubicBezTo>
                  <a:cubicBezTo>
                    <a:pt x="1" y="296"/>
                    <a:pt x="141" y="635"/>
                    <a:pt x="422" y="635"/>
                  </a:cubicBezTo>
                  <a:cubicBezTo>
                    <a:pt x="703" y="635"/>
                    <a:pt x="843" y="296"/>
                    <a:pt x="656" y="97"/>
                  </a:cubicBezTo>
                  <a:cubicBezTo>
                    <a:pt x="592" y="33"/>
                    <a:pt x="510" y="1"/>
                    <a:pt x="42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17"/>
            <p:cNvSpPr/>
            <p:nvPr/>
          </p:nvSpPr>
          <p:spPr>
            <a:xfrm>
              <a:off x="3625950" y="1687975"/>
              <a:ext cx="22200" cy="15900"/>
            </a:xfrm>
            <a:custGeom>
              <a:rect b="b" l="l" r="r" t="t"/>
              <a:pathLst>
                <a:path extrusionOk="0" h="636" w="888">
                  <a:moveTo>
                    <a:pt x="411" y="0"/>
                  </a:moveTo>
                  <a:cubicBezTo>
                    <a:pt x="12" y="0"/>
                    <a:pt x="1" y="634"/>
                    <a:pt x="431" y="634"/>
                  </a:cubicBezTo>
                  <a:cubicBezTo>
                    <a:pt x="434" y="634"/>
                    <a:pt x="438" y="634"/>
                    <a:pt x="442" y="634"/>
                  </a:cubicBezTo>
                  <a:cubicBezTo>
                    <a:pt x="453" y="635"/>
                    <a:pt x="464" y="636"/>
                    <a:pt x="474" y="636"/>
                  </a:cubicBezTo>
                  <a:cubicBezTo>
                    <a:pt x="880" y="636"/>
                    <a:pt x="887" y="2"/>
                    <a:pt x="476" y="2"/>
                  </a:cubicBezTo>
                  <a:cubicBezTo>
                    <a:pt x="468" y="2"/>
                    <a:pt x="461" y="2"/>
                    <a:pt x="454" y="2"/>
                  </a:cubicBezTo>
                  <a:cubicBezTo>
                    <a:pt x="439" y="1"/>
                    <a:pt x="425" y="0"/>
                    <a:pt x="41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17"/>
            <p:cNvSpPr/>
            <p:nvPr/>
          </p:nvSpPr>
          <p:spPr>
            <a:xfrm>
              <a:off x="3676825" y="1828325"/>
              <a:ext cx="28925" cy="23750"/>
            </a:xfrm>
            <a:custGeom>
              <a:rect b="b" l="l" r="r" t="t"/>
              <a:pathLst>
                <a:path extrusionOk="0" h="950" w="1157">
                  <a:moveTo>
                    <a:pt x="588" y="0"/>
                  </a:moveTo>
                  <a:cubicBezTo>
                    <a:pt x="406" y="0"/>
                    <a:pt x="229" y="110"/>
                    <a:pt x="150" y="285"/>
                  </a:cubicBezTo>
                  <a:cubicBezTo>
                    <a:pt x="1" y="613"/>
                    <a:pt x="258" y="950"/>
                    <a:pt x="575" y="950"/>
                  </a:cubicBezTo>
                  <a:cubicBezTo>
                    <a:pt x="631" y="950"/>
                    <a:pt x="689" y="939"/>
                    <a:pt x="747" y="917"/>
                  </a:cubicBezTo>
                  <a:cubicBezTo>
                    <a:pt x="1145" y="764"/>
                    <a:pt x="1156" y="215"/>
                    <a:pt x="770" y="39"/>
                  </a:cubicBezTo>
                  <a:cubicBezTo>
                    <a:pt x="711" y="13"/>
                    <a:pt x="649" y="0"/>
                    <a:pt x="58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17"/>
            <p:cNvSpPr/>
            <p:nvPr/>
          </p:nvSpPr>
          <p:spPr>
            <a:xfrm>
              <a:off x="3796175" y="1830675"/>
              <a:ext cx="28900" cy="23975"/>
            </a:xfrm>
            <a:custGeom>
              <a:rect b="b" l="l" r="r" t="t"/>
              <a:pathLst>
                <a:path extrusionOk="0" h="959" w="1156">
                  <a:moveTo>
                    <a:pt x="583" y="0"/>
                  </a:moveTo>
                  <a:cubicBezTo>
                    <a:pt x="266" y="0"/>
                    <a:pt x="0" y="325"/>
                    <a:pt x="138" y="659"/>
                  </a:cubicBezTo>
                  <a:cubicBezTo>
                    <a:pt x="210" y="840"/>
                    <a:pt x="389" y="959"/>
                    <a:pt x="580" y="959"/>
                  </a:cubicBezTo>
                  <a:cubicBezTo>
                    <a:pt x="635" y="959"/>
                    <a:pt x="691" y="949"/>
                    <a:pt x="746" y="928"/>
                  </a:cubicBezTo>
                  <a:cubicBezTo>
                    <a:pt x="1144" y="764"/>
                    <a:pt x="1156" y="214"/>
                    <a:pt x="769" y="39"/>
                  </a:cubicBezTo>
                  <a:cubicBezTo>
                    <a:pt x="707" y="12"/>
                    <a:pt x="644" y="0"/>
                    <a:pt x="58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17"/>
            <p:cNvSpPr/>
            <p:nvPr/>
          </p:nvSpPr>
          <p:spPr>
            <a:xfrm>
              <a:off x="3882375" y="1748625"/>
              <a:ext cx="28650" cy="23800"/>
            </a:xfrm>
            <a:custGeom>
              <a:rect b="b" l="l" r="r" t="t"/>
              <a:pathLst>
                <a:path extrusionOk="0" h="952" w="1146">
                  <a:moveTo>
                    <a:pt x="574" y="0"/>
                  </a:moveTo>
                  <a:cubicBezTo>
                    <a:pt x="517" y="0"/>
                    <a:pt x="458" y="10"/>
                    <a:pt x="398" y="33"/>
                  </a:cubicBezTo>
                  <a:cubicBezTo>
                    <a:pt x="12" y="185"/>
                    <a:pt x="1" y="735"/>
                    <a:pt x="375" y="911"/>
                  </a:cubicBezTo>
                  <a:cubicBezTo>
                    <a:pt x="439" y="938"/>
                    <a:pt x="506" y="951"/>
                    <a:pt x="571" y="951"/>
                  </a:cubicBezTo>
                  <a:cubicBezTo>
                    <a:pt x="755" y="951"/>
                    <a:pt x="929" y="846"/>
                    <a:pt x="1007" y="665"/>
                  </a:cubicBezTo>
                  <a:cubicBezTo>
                    <a:pt x="1146" y="337"/>
                    <a:pt x="896" y="0"/>
                    <a:pt x="574"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17"/>
            <p:cNvSpPr/>
            <p:nvPr/>
          </p:nvSpPr>
          <p:spPr>
            <a:xfrm>
              <a:off x="3884750" y="1629775"/>
              <a:ext cx="27775" cy="23725"/>
            </a:xfrm>
            <a:custGeom>
              <a:rect b="b" l="l" r="r" t="t"/>
              <a:pathLst>
                <a:path extrusionOk="0" h="949" w="1111">
                  <a:moveTo>
                    <a:pt x="575" y="1"/>
                  </a:moveTo>
                  <a:cubicBezTo>
                    <a:pt x="401" y="1"/>
                    <a:pt x="225" y="94"/>
                    <a:pt x="140" y="283"/>
                  </a:cubicBezTo>
                  <a:cubicBezTo>
                    <a:pt x="0" y="611"/>
                    <a:pt x="250" y="948"/>
                    <a:pt x="572" y="948"/>
                  </a:cubicBezTo>
                  <a:cubicBezTo>
                    <a:pt x="629" y="948"/>
                    <a:pt x="688" y="938"/>
                    <a:pt x="748" y="915"/>
                  </a:cubicBezTo>
                  <a:cubicBezTo>
                    <a:pt x="982" y="821"/>
                    <a:pt x="1111" y="541"/>
                    <a:pt x="1017" y="307"/>
                  </a:cubicBezTo>
                  <a:cubicBezTo>
                    <a:pt x="939" y="103"/>
                    <a:pt x="758" y="1"/>
                    <a:pt x="575"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17"/>
            <p:cNvSpPr/>
            <p:nvPr/>
          </p:nvSpPr>
          <p:spPr>
            <a:xfrm>
              <a:off x="3802300" y="1544200"/>
              <a:ext cx="27750" cy="23925"/>
            </a:xfrm>
            <a:custGeom>
              <a:rect b="b" l="l" r="r" t="t"/>
              <a:pathLst>
                <a:path extrusionOk="0" h="957" w="1110">
                  <a:moveTo>
                    <a:pt x="563" y="1"/>
                  </a:moveTo>
                  <a:cubicBezTo>
                    <a:pt x="253" y="1"/>
                    <a:pt x="1" y="323"/>
                    <a:pt x="127" y="653"/>
                  </a:cubicBezTo>
                  <a:cubicBezTo>
                    <a:pt x="204" y="855"/>
                    <a:pt x="386" y="957"/>
                    <a:pt x="569" y="957"/>
                  </a:cubicBezTo>
                  <a:cubicBezTo>
                    <a:pt x="746" y="957"/>
                    <a:pt x="923" y="860"/>
                    <a:pt x="1004" y="664"/>
                  </a:cubicBezTo>
                  <a:cubicBezTo>
                    <a:pt x="1109" y="430"/>
                    <a:pt x="992" y="150"/>
                    <a:pt x="758" y="44"/>
                  </a:cubicBezTo>
                  <a:cubicBezTo>
                    <a:pt x="693" y="14"/>
                    <a:pt x="626" y="1"/>
                    <a:pt x="56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17"/>
            <p:cNvSpPr/>
            <p:nvPr/>
          </p:nvSpPr>
          <p:spPr>
            <a:xfrm>
              <a:off x="3682900" y="1541850"/>
              <a:ext cx="28625" cy="23850"/>
            </a:xfrm>
            <a:custGeom>
              <a:rect b="b" l="l" r="r" t="t"/>
              <a:pathLst>
                <a:path extrusionOk="0" h="954" w="1145">
                  <a:moveTo>
                    <a:pt x="573" y="1"/>
                  </a:moveTo>
                  <a:cubicBezTo>
                    <a:pt x="515" y="1"/>
                    <a:pt x="456" y="11"/>
                    <a:pt x="399" y="33"/>
                  </a:cubicBezTo>
                  <a:cubicBezTo>
                    <a:pt x="12" y="185"/>
                    <a:pt x="1" y="747"/>
                    <a:pt x="387" y="910"/>
                  </a:cubicBezTo>
                  <a:cubicBezTo>
                    <a:pt x="453" y="940"/>
                    <a:pt x="519" y="954"/>
                    <a:pt x="583" y="954"/>
                  </a:cubicBezTo>
                  <a:cubicBezTo>
                    <a:pt x="893" y="954"/>
                    <a:pt x="1145" y="632"/>
                    <a:pt x="1019" y="302"/>
                  </a:cubicBezTo>
                  <a:cubicBezTo>
                    <a:pt x="947" y="114"/>
                    <a:pt x="765" y="1"/>
                    <a:pt x="57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17"/>
            <p:cNvSpPr/>
            <p:nvPr/>
          </p:nvSpPr>
          <p:spPr>
            <a:xfrm>
              <a:off x="3596700" y="1624125"/>
              <a:ext cx="28900" cy="23800"/>
            </a:xfrm>
            <a:custGeom>
              <a:rect b="b" l="l" r="r" t="t"/>
              <a:pathLst>
                <a:path extrusionOk="0" h="952" w="1156">
                  <a:moveTo>
                    <a:pt x="581" y="1"/>
                  </a:moveTo>
                  <a:cubicBezTo>
                    <a:pt x="401" y="1"/>
                    <a:pt x="227" y="105"/>
                    <a:pt x="150" y="287"/>
                  </a:cubicBezTo>
                  <a:cubicBezTo>
                    <a:pt x="0" y="615"/>
                    <a:pt x="257" y="952"/>
                    <a:pt x="582" y="952"/>
                  </a:cubicBezTo>
                  <a:cubicBezTo>
                    <a:pt x="639" y="952"/>
                    <a:pt x="698" y="941"/>
                    <a:pt x="758" y="919"/>
                  </a:cubicBezTo>
                  <a:cubicBezTo>
                    <a:pt x="1144" y="755"/>
                    <a:pt x="1156" y="205"/>
                    <a:pt x="770" y="41"/>
                  </a:cubicBezTo>
                  <a:cubicBezTo>
                    <a:pt x="709" y="14"/>
                    <a:pt x="644" y="1"/>
                    <a:pt x="58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17"/>
            <p:cNvSpPr/>
            <p:nvPr/>
          </p:nvSpPr>
          <p:spPr>
            <a:xfrm>
              <a:off x="3590525" y="1742800"/>
              <a:ext cx="31875" cy="24125"/>
            </a:xfrm>
            <a:custGeom>
              <a:rect b="b" l="l" r="r" t="t"/>
              <a:pathLst>
                <a:path extrusionOk="0" h="965" w="1275">
                  <a:moveTo>
                    <a:pt x="733" y="0"/>
                  </a:moveTo>
                  <a:cubicBezTo>
                    <a:pt x="676" y="0"/>
                    <a:pt x="618" y="11"/>
                    <a:pt x="560" y="32"/>
                  </a:cubicBezTo>
                  <a:cubicBezTo>
                    <a:pt x="1" y="215"/>
                    <a:pt x="211" y="965"/>
                    <a:pt x="675" y="965"/>
                  </a:cubicBezTo>
                  <a:cubicBezTo>
                    <a:pt x="745" y="965"/>
                    <a:pt x="820" y="948"/>
                    <a:pt x="900" y="910"/>
                  </a:cubicBezTo>
                  <a:cubicBezTo>
                    <a:pt x="1145" y="816"/>
                    <a:pt x="1274" y="547"/>
                    <a:pt x="1169" y="301"/>
                  </a:cubicBezTo>
                  <a:cubicBezTo>
                    <a:pt x="1097" y="113"/>
                    <a:pt x="922" y="0"/>
                    <a:pt x="73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17"/>
            <p:cNvSpPr/>
            <p:nvPr/>
          </p:nvSpPr>
          <p:spPr>
            <a:xfrm>
              <a:off x="3608900" y="1828475"/>
              <a:ext cx="10300" cy="8075"/>
            </a:xfrm>
            <a:custGeom>
              <a:rect b="b" l="l" r="r" t="t"/>
              <a:pathLst>
                <a:path extrusionOk="0" h="323" w="412">
                  <a:moveTo>
                    <a:pt x="179" y="0"/>
                  </a:moveTo>
                  <a:cubicBezTo>
                    <a:pt x="143" y="0"/>
                    <a:pt x="105" y="13"/>
                    <a:pt x="71" y="45"/>
                  </a:cubicBezTo>
                  <a:cubicBezTo>
                    <a:pt x="1" y="103"/>
                    <a:pt x="1" y="220"/>
                    <a:pt x="71" y="279"/>
                  </a:cubicBezTo>
                  <a:cubicBezTo>
                    <a:pt x="100" y="308"/>
                    <a:pt x="141" y="323"/>
                    <a:pt x="182" y="323"/>
                  </a:cubicBezTo>
                  <a:cubicBezTo>
                    <a:pt x="223" y="323"/>
                    <a:pt x="264" y="308"/>
                    <a:pt x="293" y="279"/>
                  </a:cubicBezTo>
                  <a:cubicBezTo>
                    <a:pt x="411" y="161"/>
                    <a:pt x="304" y="0"/>
                    <a:pt x="17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17"/>
            <p:cNvSpPr/>
            <p:nvPr/>
          </p:nvSpPr>
          <p:spPr>
            <a:xfrm>
              <a:off x="3745800" y="1888100"/>
              <a:ext cx="9375" cy="7900"/>
            </a:xfrm>
            <a:custGeom>
              <a:rect b="b" l="l" r="r" t="t"/>
              <a:pathLst>
                <a:path extrusionOk="0" h="316" w="375">
                  <a:moveTo>
                    <a:pt x="164" y="1"/>
                  </a:moveTo>
                  <a:cubicBezTo>
                    <a:pt x="85" y="1"/>
                    <a:pt x="12" y="58"/>
                    <a:pt x="12" y="152"/>
                  </a:cubicBezTo>
                  <a:cubicBezTo>
                    <a:pt x="0" y="245"/>
                    <a:pt x="70" y="315"/>
                    <a:pt x="164" y="315"/>
                  </a:cubicBezTo>
                  <a:cubicBezTo>
                    <a:pt x="304" y="315"/>
                    <a:pt x="374" y="152"/>
                    <a:pt x="281" y="46"/>
                  </a:cubicBezTo>
                  <a:cubicBezTo>
                    <a:pt x="246" y="15"/>
                    <a:pt x="204" y="1"/>
                    <a:pt x="164"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17"/>
            <p:cNvSpPr/>
            <p:nvPr/>
          </p:nvSpPr>
          <p:spPr>
            <a:xfrm>
              <a:off x="3884425" y="1834050"/>
              <a:ext cx="8500" cy="8000"/>
            </a:xfrm>
            <a:custGeom>
              <a:rect b="b" l="l" r="r" t="t"/>
              <a:pathLst>
                <a:path extrusionOk="0" h="320" w="340">
                  <a:moveTo>
                    <a:pt x="170" y="0"/>
                  </a:moveTo>
                  <a:cubicBezTo>
                    <a:pt x="129" y="0"/>
                    <a:pt x="88" y="15"/>
                    <a:pt x="59" y="44"/>
                  </a:cubicBezTo>
                  <a:cubicBezTo>
                    <a:pt x="0" y="114"/>
                    <a:pt x="0" y="208"/>
                    <a:pt x="59" y="266"/>
                  </a:cubicBezTo>
                  <a:cubicBezTo>
                    <a:pt x="88" y="301"/>
                    <a:pt x="129" y="319"/>
                    <a:pt x="170" y="319"/>
                  </a:cubicBezTo>
                  <a:cubicBezTo>
                    <a:pt x="211" y="319"/>
                    <a:pt x="252" y="301"/>
                    <a:pt x="281" y="266"/>
                  </a:cubicBezTo>
                  <a:cubicBezTo>
                    <a:pt x="340" y="208"/>
                    <a:pt x="340" y="114"/>
                    <a:pt x="281" y="44"/>
                  </a:cubicBezTo>
                  <a:cubicBezTo>
                    <a:pt x="252" y="15"/>
                    <a:pt x="211" y="0"/>
                    <a:pt x="17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17"/>
            <p:cNvSpPr/>
            <p:nvPr/>
          </p:nvSpPr>
          <p:spPr>
            <a:xfrm>
              <a:off x="3943300" y="1698250"/>
              <a:ext cx="9300" cy="7925"/>
            </a:xfrm>
            <a:custGeom>
              <a:rect b="b" l="l" r="r" t="t"/>
              <a:pathLst>
                <a:path extrusionOk="0" h="317" w="372">
                  <a:moveTo>
                    <a:pt x="208" y="1"/>
                  </a:moveTo>
                  <a:cubicBezTo>
                    <a:pt x="8" y="1"/>
                    <a:pt x="1" y="305"/>
                    <a:pt x="208" y="317"/>
                  </a:cubicBezTo>
                  <a:cubicBezTo>
                    <a:pt x="301" y="317"/>
                    <a:pt x="371" y="247"/>
                    <a:pt x="371" y="165"/>
                  </a:cubicBezTo>
                  <a:cubicBezTo>
                    <a:pt x="371" y="71"/>
                    <a:pt x="301" y="1"/>
                    <a:pt x="219" y="1"/>
                  </a:cubicBezTo>
                  <a:cubicBezTo>
                    <a:pt x="215" y="1"/>
                    <a:pt x="212" y="1"/>
                    <a:pt x="20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17"/>
            <p:cNvSpPr/>
            <p:nvPr/>
          </p:nvSpPr>
          <p:spPr>
            <a:xfrm>
              <a:off x="3889975" y="1560000"/>
              <a:ext cx="8800" cy="8000"/>
            </a:xfrm>
            <a:custGeom>
              <a:rect b="b" l="l" r="r" t="t"/>
              <a:pathLst>
                <a:path extrusionOk="0" h="320" w="352">
                  <a:moveTo>
                    <a:pt x="176" y="0"/>
                  </a:moveTo>
                  <a:cubicBezTo>
                    <a:pt x="135" y="0"/>
                    <a:pt x="94" y="15"/>
                    <a:pt x="59" y="44"/>
                  </a:cubicBezTo>
                  <a:cubicBezTo>
                    <a:pt x="1" y="114"/>
                    <a:pt x="1" y="208"/>
                    <a:pt x="59" y="266"/>
                  </a:cubicBezTo>
                  <a:cubicBezTo>
                    <a:pt x="94" y="301"/>
                    <a:pt x="135" y="319"/>
                    <a:pt x="176" y="319"/>
                  </a:cubicBezTo>
                  <a:cubicBezTo>
                    <a:pt x="217" y="319"/>
                    <a:pt x="258" y="301"/>
                    <a:pt x="293" y="266"/>
                  </a:cubicBezTo>
                  <a:cubicBezTo>
                    <a:pt x="352" y="208"/>
                    <a:pt x="352" y="114"/>
                    <a:pt x="293" y="44"/>
                  </a:cubicBezTo>
                  <a:cubicBezTo>
                    <a:pt x="258" y="15"/>
                    <a:pt x="217" y="0"/>
                    <a:pt x="17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17"/>
            <p:cNvSpPr/>
            <p:nvPr/>
          </p:nvSpPr>
          <p:spPr>
            <a:xfrm>
              <a:off x="3752600" y="1500525"/>
              <a:ext cx="9300" cy="7750"/>
            </a:xfrm>
            <a:custGeom>
              <a:rect b="b" l="l" r="r" t="t"/>
              <a:pathLst>
                <a:path extrusionOk="0" h="310" w="372">
                  <a:moveTo>
                    <a:pt x="206" y="1"/>
                  </a:moveTo>
                  <a:cubicBezTo>
                    <a:pt x="74" y="1"/>
                    <a:pt x="1" y="168"/>
                    <a:pt x="102" y="259"/>
                  </a:cubicBezTo>
                  <a:cubicBezTo>
                    <a:pt x="134" y="294"/>
                    <a:pt x="174" y="309"/>
                    <a:pt x="214" y="309"/>
                  </a:cubicBezTo>
                  <a:cubicBezTo>
                    <a:pt x="294" y="309"/>
                    <a:pt x="372" y="247"/>
                    <a:pt x="372" y="153"/>
                  </a:cubicBezTo>
                  <a:cubicBezTo>
                    <a:pt x="372" y="72"/>
                    <a:pt x="301" y="1"/>
                    <a:pt x="219" y="1"/>
                  </a:cubicBezTo>
                  <a:cubicBezTo>
                    <a:pt x="215" y="1"/>
                    <a:pt x="211" y="1"/>
                    <a:pt x="206"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17"/>
            <p:cNvSpPr/>
            <p:nvPr/>
          </p:nvSpPr>
          <p:spPr>
            <a:xfrm>
              <a:off x="3614750" y="1554325"/>
              <a:ext cx="10225" cy="8175"/>
            </a:xfrm>
            <a:custGeom>
              <a:rect b="b" l="l" r="r" t="t"/>
              <a:pathLst>
                <a:path extrusionOk="0" h="327" w="409">
                  <a:moveTo>
                    <a:pt x="166" y="0"/>
                  </a:moveTo>
                  <a:cubicBezTo>
                    <a:pt x="126" y="0"/>
                    <a:pt x="87" y="15"/>
                    <a:pt x="59" y="49"/>
                  </a:cubicBezTo>
                  <a:cubicBezTo>
                    <a:pt x="1" y="107"/>
                    <a:pt x="1" y="213"/>
                    <a:pt x="59" y="271"/>
                  </a:cubicBezTo>
                  <a:cubicBezTo>
                    <a:pt x="93" y="311"/>
                    <a:pt x="133" y="327"/>
                    <a:pt x="172" y="327"/>
                  </a:cubicBezTo>
                  <a:cubicBezTo>
                    <a:pt x="295" y="327"/>
                    <a:pt x="409" y="164"/>
                    <a:pt x="293" y="49"/>
                  </a:cubicBezTo>
                  <a:cubicBezTo>
                    <a:pt x="257" y="18"/>
                    <a:pt x="210" y="0"/>
                    <a:pt x="16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17"/>
            <p:cNvSpPr/>
            <p:nvPr/>
          </p:nvSpPr>
          <p:spPr>
            <a:xfrm>
              <a:off x="3555175" y="1690375"/>
              <a:ext cx="9300" cy="7800"/>
            </a:xfrm>
            <a:custGeom>
              <a:rect b="b" l="l" r="r" t="t"/>
              <a:pathLst>
                <a:path extrusionOk="0" h="312" w="372">
                  <a:moveTo>
                    <a:pt x="161" y="0"/>
                  </a:moveTo>
                  <a:cubicBezTo>
                    <a:pt x="79" y="0"/>
                    <a:pt x="9" y="59"/>
                    <a:pt x="9" y="152"/>
                  </a:cubicBezTo>
                  <a:cubicBezTo>
                    <a:pt x="1" y="248"/>
                    <a:pt x="81" y="312"/>
                    <a:pt x="162" y="312"/>
                  </a:cubicBezTo>
                  <a:cubicBezTo>
                    <a:pt x="200" y="312"/>
                    <a:pt x="237" y="299"/>
                    <a:pt x="266" y="269"/>
                  </a:cubicBezTo>
                  <a:cubicBezTo>
                    <a:pt x="372" y="176"/>
                    <a:pt x="301" y="0"/>
                    <a:pt x="16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17"/>
            <p:cNvSpPr/>
            <p:nvPr/>
          </p:nvSpPr>
          <p:spPr>
            <a:xfrm>
              <a:off x="3650575" y="1903475"/>
              <a:ext cx="18900" cy="15650"/>
            </a:xfrm>
            <a:custGeom>
              <a:rect b="b" l="l" r="r" t="t"/>
              <a:pathLst>
                <a:path extrusionOk="0" h="626" w="756">
                  <a:moveTo>
                    <a:pt x="379" y="1"/>
                  </a:moveTo>
                  <a:cubicBezTo>
                    <a:pt x="256" y="1"/>
                    <a:pt x="141" y="71"/>
                    <a:pt x="89" y="192"/>
                  </a:cubicBezTo>
                  <a:cubicBezTo>
                    <a:pt x="0" y="409"/>
                    <a:pt x="160" y="625"/>
                    <a:pt x="367" y="625"/>
                  </a:cubicBezTo>
                  <a:cubicBezTo>
                    <a:pt x="406" y="625"/>
                    <a:pt x="446" y="618"/>
                    <a:pt x="487" y="601"/>
                  </a:cubicBezTo>
                  <a:cubicBezTo>
                    <a:pt x="756" y="508"/>
                    <a:pt x="756" y="145"/>
                    <a:pt x="510" y="28"/>
                  </a:cubicBezTo>
                  <a:cubicBezTo>
                    <a:pt x="467" y="10"/>
                    <a:pt x="423" y="1"/>
                    <a:pt x="379"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17"/>
            <p:cNvSpPr/>
            <p:nvPr/>
          </p:nvSpPr>
          <p:spPr>
            <a:xfrm>
              <a:off x="3829300" y="1906950"/>
              <a:ext cx="19175" cy="15875"/>
            </a:xfrm>
            <a:custGeom>
              <a:rect b="b" l="l" r="r" t="t"/>
              <a:pathLst>
                <a:path extrusionOk="0" h="635" w="767">
                  <a:moveTo>
                    <a:pt x="378" y="0"/>
                  </a:moveTo>
                  <a:cubicBezTo>
                    <a:pt x="171" y="0"/>
                    <a:pt x="1" y="216"/>
                    <a:pt x="88" y="439"/>
                  </a:cubicBezTo>
                  <a:cubicBezTo>
                    <a:pt x="142" y="564"/>
                    <a:pt x="257" y="635"/>
                    <a:pt x="382" y="635"/>
                  </a:cubicBezTo>
                  <a:cubicBezTo>
                    <a:pt x="420" y="635"/>
                    <a:pt x="459" y="628"/>
                    <a:pt x="497" y="614"/>
                  </a:cubicBezTo>
                  <a:cubicBezTo>
                    <a:pt x="766" y="509"/>
                    <a:pt x="766" y="146"/>
                    <a:pt x="509" y="29"/>
                  </a:cubicBezTo>
                  <a:cubicBezTo>
                    <a:pt x="465" y="10"/>
                    <a:pt x="421" y="0"/>
                    <a:pt x="37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17"/>
            <p:cNvSpPr/>
            <p:nvPr/>
          </p:nvSpPr>
          <p:spPr>
            <a:xfrm>
              <a:off x="3958425" y="1783675"/>
              <a:ext cx="19175" cy="15900"/>
            </a:xfrm>
            <a:custGeom>
              <a:rect b="b" l="l" r="r" t="t"/>
              <a:pathLst>
                <a:path extrusionOk="0" h="636" w="767">
                  <a:moveTo>
                    <a:pt x="386" y="0"/>
                  </a:moveTo>
                  <a:cubicBezTo>
                    <a:pt x="348" y="0"/>
                    <a:pt x="309" y="7"/>
                    <a:pt x="269" y="23"/>
                  </a:cubicBezTo>
                  <a:cubicBezTo>
                    <a:pt x="0" y="129"/>
                    <a:pt x="0" y="491"/>
                    <a:pt x="258" y="608"/>
                  </a:cubicBezTo>
                  <a:cubicBezTo>
                    <a:pt x="297" y="627"/>
                    <a:pt x="340" y="636"/>
                    <a:pt x="381" y="636"/>
                  </a:cubicBezTo>
                  <a:cubicBezTo>
                    <a:pt x="500" y="636"/>
                    <a:pt x="615" y="566"/>
                    <a:pt x="667" y="445"/>
                  </a:cubicBezTo>
                  <a:cubicBezTo>
                    <a:pt x="766" y="227"/>
                    <a:pt x="597" y="0"/>
                    <a:pt x="38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17"/>
            <p:cNvSpPr/>
            <p:nvPr/>
          </p:nvSpPr>
          <p:spPr>
            <a:xfrm>
              <a:off x="3962050" y="1605725"/>
              <a:ext cx="18625" cy="15825"/>
            </a:xfrm>
            <a:custGeom>
              <a:rect b="b" l="l" r="r" t="t"/>
              <a:pathLst>
                <a:path extrusionOk="0" h="633" w="745">
                  <a:moveTo>
                    <a:pt x="388" y="1"/>
                  </a:moveTo>
                  <a:cubicBezTo>
                    <a:pt x="271" y="1"/>
                    <a:pt x="153" y="65"/>
                    <a:pt x="101" y="192"/>
                  </a:cubicBezTo>
                  <a:cubicBezTo>
                    <a:pt x="0" y="404"/>
                    <a:pt x="177" y="632"/>
                    <a:pt x="392" y="632"/>
                  </a:cubicBezTo>
                  <a:cubicBezTo>
                    <a:pt x="427" y="632"/>
                    <a:pt x="463" y="626"/>
                    <a:pt x="499" y="613"/>
                  </a:cubicBezTo>
                  <a:cubicBezTo>
                    <a:pt x="663" y="543"/>
                    <a:pt x="744" y="368"/>
                    <a:pt x="674" y="204"/>
                  </a:cubicBezTo>
                  <a:cubicBezTo>
                    <a:pt x="627" y="68"/>
                    <a:pt x="508" y="1"/>
                    <a:pt x="38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17"/>
            <p:cNvSpPr/>
            <p:nvPr/>
          </p:nvSpPr>
          <p:spPr>
            <a:xfrm>
              <a:off x="3838800" y="1477050"/>
              <a:ext cx="17850" cy="15725"/>
            </a:xfrm>
            <a:custGeom>
              <a:rect b="b" l="l" r="r" t="t"/>
              <a:pathLst>
                <a:path extrusionOk="0" h="629" w="714">
                  <a:moveTo>
                    <a:pt x="361" y="1"/>
                  </a:moveTo>
                  <a:cubicBezTo>
                    <a:pt x="238" y="1"/>
                    <a:pt x="122" y="71"/>
                    <a:pt x="71" y="192"/>
                  </a:cubicBezTo>
                  <a:cubicBezTo>
                    <a:pt x="0" y="355"/>
                    <a:pt x="71" y="531"/>
                    <a:pt x="234" y="601"/>
                  </a:cubicBezTo>
                  <a:cubicBezTo>
                    <a:pt x="275" y="620"/>
                    <a:pt x="317" y="628"/>
                    <a:pt x="360" y="628"/>
                  </a:cubicBezTo>
                  <a:cubicBezTo>
                    <a:pt x="477" y="628"/>
                    <a:pt x="592" y="561"/>
                    <a:pt x="644" y="449"/>
                  </a:cubicBezTo>
                  <a:cubicBezTo>
                    <a:pt x="714" y="285"/>
                    <a:pt x="644" y="98"/>
                    <a:pt x="492" y="28"/>
                  </a:cubicBezTo>
                  <a:cubicBezTo>
                    <a:pt x="449" y="10"/>
                    <a:pt x="405" y="1"/>
                    <a:pt x="36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17"/>
            <p:cNvSpPr/>
            <p:nvPr/>
          </p:nvSpPr>
          <p:spPr>
            <a:xfrm>
              <a:off x="3659350" y="1473625"/>
              <a:ext cx="18600" cy="15750"/>
            </a:xfrm>
            <a:custGeom>
              <a:rect b="b" l="l" r="r" t="t"/>
              <a:pathLst>
                <a:path extrusionOk="0" h="630" w="744">
                  <a:moveTo>
                    <a:pt x="383" y="1"/>
                  </a:moveTo>
                  <a:cubicBezTo>
                    <a:pt x="268" y="1"/>
                    <a:pt x="152" y="63"/>
                    <a:pt x="100" y="188"/>
                  </a:cubicBezTo>
                  <a:cubicBezTo>
                    <a:pt x="0" y="409"/>
                    <a:pt x="175" y="629"/>
                    <a:pt x="388" y="629"/>
                  </a:cubicBezTo>
                  <a:cubicBezTo>
                    <a:pt x="424" y="629"/>
                    <a:pt x="461" y="623"/>
                    <a:pt x="498" y="609"/>
                  </a:cubicBezTo>
                  <a:cubicBezTo>
                    <a:pt x="662" y="539"/>
                    <a:pt x="744" y="364"/>
                    <a:pt x="674" y="200"/>
                  </a:cubicBezTo>
                  <a:cubicBezTo>
                    <a:pt x="626" y="68"/>
                    <a:pt x="505" y="1"/>
                    <a:pt x="38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17"/>
            <p:cNvSpPr/>
            <p:nvPr/>
          </p:nvSpPr>
          <p:spPr>
            <a:xfrm>
              <a:off x="3530350" y="1596975"/>
              <a:ext cx="19200" cy="15625"/>
            </a:xfrm>
            <a:custGeom>
              <a:rect b="b" l="l" r="r" t="t"/>
              <a:pathLst>
                <a:path extrusionOk="0" h="625" w="768">
                  <a:moveTo>
                    <a:pt x="380" y="0"/>
                  </a:moveTo>
                  <a:cubicBezTo>
                    <a:pt x="257" y="0"/>
                    <a:pt x="141" y="70"/>
                    <a:pt x="89" y="191"/>
                  </a:cubicBezTo>
                  <a:cubicBezTo>
                    <a:pt x="1" y="408"/>
                    <a:pt x="169" y="625"/>
                    <a:pt x="379" y="625"/>
                  </a:cubicBezTo>
                  <a:cubicBezTo>
                    <a:pt x="418" y="625"/>
                    <a:pt x="458" y="617"/>
                    <a:pt x="499" y="601"/>
                  </a:cubicBezTo>
                  <a:cubicBezTo>
                    <a:pt x="756" y="507"/>
                    <a:pt x="768" y="133"/>
                    <a:pt x="511" y="27"/>
                  </a:cubicBezTo>
                  <a:cubicBezTo>
                    <a:pt x="468" y="9"/>
                    <a:pt x="423" y="0"/>
                    <a:pt x="38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17"/>
            <p:cNvSpPr/>
            <p:nvPr/>
          </p:nvSpPr>
          <p:spPr>
            <a:xfrm>
              <a:off x="3527300" y="1774900"/>
              <a:ext cx="18600" cy="15800"/>
            </a:xfrm>
            <a:custGeom>
              <a:rect b="b" l="l" r="r" t="t"/>
              <a:pathLst>
                <a:path extrusionOk="0" h="632" w="744">
                  <a:moveTo>
                    <a:pt x="363" y="0"/>
                  </a:moveTo>
                  <a:cubicBezTo>
                    <a:pt x="325" y="0"/>
                    <a:pt x="286" y="7"/>
                    <a:pt x="247" y="23"/>
                  </a:cubicBezTo>
                  <a:cubicBezTo>
                    <a:pt x="83" y="82"/>
                    <a:pt x="1" y="269"/>
                    <a:pt x="59" y="433"/>
                  </a:cubicBezTo>
                  <a:cubicBezTo>
                    <a:pt x="113" y="565"/>
                    <a:pt x="237" y="632"/>
                    <a:pt x="360" y="632"/>
                  </a:cubicBezTo>
                  <a:cubicBezTo>
                    <a:pt x="477" y="632"/>
                    <a:pt x="593" y="570"/>
                    <a:pt x="644" y="445"/>
                  </a:cubicBezTo>
                  <a:cubicBezTo>
                    <a:pt x="743" y="227"/>
                    <a:pt x="574" y="0"/>
                    <a:pt x="36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17"/>
            <p:cNvSpPr/>
            <p:nvPr/>
          </p:nvSpPr>
          <p:spPr>
            <a:xfrm>
              <a:off x="3551875" y="1882300"/>
              <a:ext cx="10850" cy="7850"/>
            </a:xfrm>
            <a:custGeom>
              <a:rect b="b" l="l" r="r" t="t"/>
              <a:pathLst>
                <a:path extrusionOk="0" h="314" w="434">
                  <a:moveTo>
                    <a:pt x="217" y="1"/>
                  </a:moveTo>
                  <a:cubicBezTo>
                    <a:pt x="176" y="1"/>
                    <a:pt x="135" y="15"/>
                    <a:pt x="106" y="44"/>
                  </a:cubicBezTo>
                  <a:cubicBezTo>
                    <a:pt x="1" y="138"/>
                    <a:pt x="71" y="314"/>
                    <a:pt x="223" y="314"/>
                  </a:cubicBezTo>
                  <a:cubicBezTo>
                    <a:pt x="363" y="314"/>
                    <a:pt x="433" y="138"/>
                    <a:pt x="328" y="44"/>
                  </a:cubicBezTo>
                  <a:cubicBezTo>
                    <a:pt x="299" y="15"/>
                    <a:pt x="258" y="1"/>
                    <a:pt x="21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17"/>
            <p:cNvSpPr/>
            <p:nvPr/>
          </p:nvSpPr>
          <p:spPr>
            <a:xfrm>
              <a:off x="3744325" y="1965950"/>
              <a:ext cx="7925" cy="7275"/>
            </a:xfrm>
            <a:custGeom>
              <a:rect b="b" l="l" r="r" t="t"/>
              <a:pathLst>
                <a:path extrusionOk="0" h="291" w="317">
                  <a:moveTo>
                    <a:pt x="163" y="0"/>
                  </a:moveTo>
                  <a:cubicBezTo>
                    <a:pt x="88" y="0"/>
                    <a:pt x="12" y="50"/>
                    <a:pt x="1" y="150"/>
                  </a:cubicBezTo>
                  <a:cubicBezTo>
                    <a:pt x="12" y="243"/>
                    <a:pt x="88" y="290"/>
                    <a:pt x="163" y="290"/>
                  </a:cubicBezTo>
                  <a:cubicBezTo>
                    <a:pt x="237" y="290"/>
                    <a:pt x="311" y="243"/>
                    <a:pt x="316" y="150"/>
                  </a:cubicBezTo>
                  <a:cubicBezTo>
                    <a:pt x="311" y="50"/>
                    <a:pt x="237" y="0"/>
                    <a:pt x="16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17"/>
            <p:cNvSpPr/>
            <p:nvPr/>
          </p:nvSpPr>
          <p:spPr>
            <a:xfrm>
              <a:off x="3937350" y="1890125"/>
              <a:ext cx="10575" cy="7850"/>
            </a:xfrm>
            <a:custGeom>
              <a:rect b="b" l="l" r="r" t="t"/>
              <a:pathLst>
                <a:path extrusionOk="0" h="314" w="423">
                  <a:moveTo>
                    <a:pt x="212" y="1"/>
                  </a:moveTo>
                  <a:cubicBezTo>
                    <a:pt x="71" y="1"/>
                    <a:pt x="1" y="164"/>
                    <a:pt x="106" y="270"/>
                  </a:cubicBezTo>
                  <a:cubicBezTo>
                    <a:pt x="135" y="299"/>
                    <a:pt x="174" y="313"/>
                    <a:pt x="213" y="313"/>
                  </a:cubicBezTo>
                  <a:cubicBezTo>
                    <a:pt x="252" y="313"/>
                    <a:pt x="293" y="299"/>
                    <a:pt x="329" y="270"/>
                  </a:cubicBezTo>
                  <a:cubicBezTo>
                    <a:pt x="422" y="164"/>
                    <a:pt x="352" y="1"/>
                    <a:pt x="212"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17"/>
            <p:cNvSpPr/>
            <p:nvPr/>
          </p:nvSpPr>
          <p:spPr>
            <a:xfrm>
              <a:off x="4022475" y="1699625"/>
              <a:ext cx="9375" cy="8025"/>
            </a:xfrm>
            <a:custGeom>
              <a:rect b="b" l="l" r="r" t="t"/>
              <a:pathLst>
                <a:path extrusionOk="0" h="321" w="375">
                  <a:moveTo>
                    <a:pt x="162" y="1"/>
                  </a:moveTo>
                  <a:cubicBezTo>
                    <a:pt x="78" y="1"/>
                    <a:pt x="0" y="63"/>
                    <a:pt x="0" y="157"/>
                  </a:cubicBezTo>
                  <a:cubicBezTo>
                    <a:pt x="0" y="250"/>
                    <a:pt x="71" y="320"/>
                    <a:pt x="164" y="320"/>
                  </a:cubicBezTo>
                  <a:cubicBezTo>
                    <a:pt x="305" y="320"/>
                    <a:pt x="375" y="157"/>
                    <a:pt x="281" y="51"/>
                  </a:cubicBezTo>
                  <a:cubicBezTo>
                    <a:pt x="246" y="16"/>
                    <a:pt x="203" y="1"/>
                    <a:pt x="162"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17"/>
            <p:cNvSpPr/>
            <p:nvPr/>
          </p:nvSpPr>
          <p:spPr>
            <a:xfrm>
              <a:off x="3946725" y="1506300"/>
              <a:ext cx="8200" cy="7925"/>
            </a:xfrm>
            <a:custGeom>
              <a:rect b="b" l="l" r="r" t="t"/>
              <a:pathLst>
                <a:path extrusionOk="0" h="317" w="328">
                  <a:moveTo>
                    <a:pt x="153" y="0"/>
                  </a:moveTo>
                  <a:cubicBezTo>
                    <a:pt x="73" y="0"/>
                    <a:pt x="0" y="63"/>
                    <a:pt x="0" y="156"/>
                  </a:cubicBezTo>
                  <a:cubicBezTo>
                    <a:pt x="0" y="253"/>
                    <a:pt x="77" y="316"/>
                    <a:pt x="160" y="316"/>
                  </a:cubicBezTo>
                  <a:cubicBezTo>
                    <a:pt x="198" y="316"/>
                    <a:pt x="236" y="303"/>
                    <a:pt x="269" y="273"/>
                  </a:cubicBezTo>
                  <a:cubicBezTo>
                    <a:pt x="328" y="215"/>
                    <a:pt x="328" y="110"/>
                    <a:pt x="269" y="51"/>
                  </a:cubicBezTo>
                  <a:cubicBezTo>
                    <a:pt x="234" y="16"/>
                    <a:pt x="193" y="0"/>
                    <a:pt x="15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17"/>
            <p:cNvSpPr/>
            <p:nvPr/>
          </p:nvSpPr>
          <p:spPr>
            <a:xfrm>
              <a:off x="3755450" y="1423050"/>
              <a:ext cx="7900" cy="7650"/>
            </a:xfrm>
            <a:custGeom>
              <a:rect b="b" l="l" r="r" t="t"/>
              <a:pathLst>
                <a:path extrusionOk="0" h="306" w="316">
                  <a:moveTo>
                    <a:pt x="164" y="0"/>
                  </a:moveTo>
                  <a:cubicBezTo>
                    <a:pt x="82" y="0"/>
                    <a:pt x="12" y="59"/>
                    <a:pt x="0" y="152"/>
                  </a:cubicBezTo>
                  <a:cubicBezTo>
                    <a:pt x="0" y="253"/>
                    <a:pt x="81" y="306"/>
                    <a:pt x="161" y="306"/>
                  </a:cubicBezTo>
                  <a:cubicBezTo>
                    <a:pt x="239" y="306"/>
                    <a:pt x="316" y="256"/>
                    <a:pt x="316" y="152"/>
                  </a:cubicBezTo>
                  <a:cubicBezTo>
                    <a:pt x="316" y="70"/>
                    <a:pt x="246" y="0"/>
                    <a:pt x="164"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17"/>
            <p:cNvSpPr/>
            <p:nvPr/>
          </p:nvSpPr>
          <p:spPr>
            <a:xfrm>
              <a:off x="3560950" y="1498575"/>
              <a:ext cx="8500" cy="7775"/>
            </a:xfrm>
            <a:custGeom>
              <a:rect b="b" l="l" r="r" t="t"/>
              <a:pathLst>
                <a:path extrusionOk="0" h="311" w="340">
                  <a:moveTo>
                    <a:pt x="170" y="0"/>
                  </a:moveTo>
                  <a:cubicBezTo>
                    <a:pt x="129" y="0"/>
                    <a:pt x="88" y="15"/>
                    <a:pt x="59" y="44"/>
                  </a:cubicBezTo>
                  <a:cubicBezTo>
                    <a:pt x="0" y="103"/>
                    <a:pt x="0" y="208"/>
                    <a:pt x="59" y="267"/>
                  </a:cubicBezTo>
                  <a:cubicBezTo>
                    <a:pt x="88" y="296"/>
                    <a:pt x="129" y="310"/>
                    <a:pt x="170" y="310"/>
                  </a:cubicBezTo>
                  <a:cubicBezTo>
                    <a:pt x="211" y="310"/>
                    <a:pt x="252" y="296"/>
                    <a:pt x="281" y="267"/>
                  </a:cubicBezTo>
                  <a:cubicBezTo>
                    <a:pt x="340" y="208"/>
                    <a:pt x="340" y="103"/>
                    <a:pt x="281" y="44"/>
                  </a:cubicBezTo>
                  <a:cubicBezTo>
                    <a:pt x="252" y="15"/>
                    <a:pt x="211" y="0"/>
                    <a:pt x="17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17"/>
            <p:cNvSpPr/>
            <p:nvPr/>
          </p:nvSpPr>
          <p:spPr>
            <a:xfrm>
              <a:off x="3477600" y="1688600"/>
              <a:ext cx="9075" cy="7925"/>
            </a:xfrm>
            <a:custGeom>
              <a:rect b="b" l="l" r="r" t="t"/>
              <a:pathLst>
                <a:path extrusionOk="0" h="317" w="363">
                  <a:moveTo>
                    <a:pt x="152" y="1"/>
                  </a:moveTo>
                  <a:cubicBezTo>
                    <a:pt x="70" y="13"/>
                    <a:pt x="0" y="71"/>
                    <a:pt x="0" y="165"/>
                  </a:cubicBezTo>
                  <a:cubicBezTo>
                    <a:pt x="0" y="247"/>
                    <a:pt x="70" y="317"/>
                    <a:pt x="152" y="317"/>
                  </a:cubicBezTo>
                  <a:cubicBezTo>
                    <a:pt x="363" y="317"/>
                    <a:pt x="363" y="1"/>
                    <a:pt x="152"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17"/>
            <p:cNvSpPr/>
            <p:nvPr/>
          </p:nvSpPr>
          <p:spPr>
            <a:xfrm>
              <a:off x="4618550" y="4000600"/>
              <a:ext cx="26625" cy="23900"/>
            </a:xfrm>
            <a:custGeom>
              <a:rect b="b" l="l" r="r" t="t"/>
              <a:pathLst>
                <a:path extrusionOk="0" h="956" w="1065">
                  <a:moveTo>
                    <a:pt x="537" y="0"/>
                  </a:moveTo>
                  <a:cubicBezTo>
                    <a:pt x="417" y="0"/>
                    <a:pt x="297" y="44"/>
                    <a:pt x="199" y="130"/>
                  </a:cubicBezTo>
                  <a:cubicBezTo>
                    <a:pt x="12" y="317"/>
                    <a:pt x="0" y="622"/>
                    <a:pt x="187" y="809"/>
                  </a:cubicBezTo>
                  <a:cubicBezTo>
                    <a:pt x="284" y="905"/>
                    <a:pt x="411" y="955"/>
                    <a:pt x="538" y="955"/>
                  </a:cubicBezTo>
                  <a:cubicBezTo>
                    <a:pt x="657" y="955"/>
                    <a:pt x="775" y="911"/>
                    <a:pt x="866" y="821"/>
                  </a:cubicBezTo>
                  <a:cubicBezTo>
                    <a:pt x="1065" y="645"/>
                    <a:pt x="1065" y="341"/>
                    <a:pt x="878" y="142"/>
                  </a:cubicBezTo>
                  <a:cubicBezTo>
                    <a:pt x="782" y="47"/>
                    <a:pt x="660" y="0"/>
                    <a:pt x="53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17"/>
            <p:cNvSpPr/>
            <p:nvPr/>
          </p:nvSpPr>
          <p:spPr>
            <a:xfrm>
              <a:off x="4664450" y="4001400"/>
              <a:ext cx="25475" cy="23975"/>
            </a:xfrm>
            <a:custGeom>
              <a:rect b="b" l="l" r="r" t="t"/>
              <a:pathLst>
                <a:path extrusionOk="0" h="959" w="1019">
                  <a:moveTo>
                    <a:pt x="530" y="1"/>
                  </a:moveTo>
                  <a:cubicBezTo>
                    <a:pt x="416" y="1"/>
                    <a:pt x="299" y="42"/>
                    <a:pt x="200" y="133"/>
                  </a:cubicBezTo>
                  <a:cubicBezTo>
                    <a:pt x="13" y="321"/>
                    <a:pt x="1" y="625"/>
                    <a:pt x="188" y="812"/>
                  </a:cubicBezTo>
                  <a:cubicBezTo>
                    <a:pt x="286" y="913"/>
                    <a:pt x="409" y="959"/>
                    <a:pt x="531" y="959"/>
                  </a:cubicBezTo>
                  <a:cubicBezTo>
                    <a:pt x="774" y="959"/>
                    <a:pt x="1011" y="777"/>
                    <a:pt x="1019" y="496"/>
                  </a:cubicBezTo>
                  <a:cubicBezTo>
                    <a:pt x="1019" y="199"/>
                    <a:pt x="781" y="1"/>
                    <a:pt x="530"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17"/>
            <p:cNvSpPr/>
            <p:nvPr/>
          </p:nvSpPr>
          <p:spPr>
            <a:xfrm>
              <a:off x="4665625" y="3954900"/>
              <a:ext cx="31500" cy="24725"/>
            </a:xfrm>
            <a:custGeom>
              <a:rect b="b" l="l" r="r" t="t"/>
              <a:pathLst>
                <a:path extrusionOk="0" h="989" w="1260">
                  <a:moveTo>
                    <a:pt x="547" y="1"/>
                  </a:moveTo>
                  <a:cubicBezTo>
                    <a:pt x="429" y="1"/>
                    <a:pt x="307" y="50"/>
                    <a:pt x="200" y="168"/>
                  </a:cubicBezTo>
                  <a:cubicBezTo>
                    <a:pt x="1" y="344"/>
                    <a:pt x="1" y="648"/>
                    <a:pt x="188" y="847"/>
                  </a:cubicBezTo>
                  <a:cubicBezTo>
                    <a:pt x="277" y="942"/>
                    <a:pt x="399" y="989"/>
                    <a:pt x="524" y="989"/>
                  </a:cubicBezTo>
                  <a:cubicBezTo>
                    <a:pt x="645" y="989"/>
                    <a:pt x="769" y="945"/>
                    <a:pt x="866" y="859"/>
                  </a:cubicBezTo>
                  <a:cubicBezTo>
                    <a:pt x="1260" y="519"/>
                    <a:pt x="929" y="1"/>
                    <a:pt x="54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17"/>
            <p:cNvSpPr/>
            <p:nvPr/>
          </p:nvSpPr>
          <p:spPr>
            <a:xfrm>
              <a:off x="4619425" y="3954750"/>
              <a:ext cx="26625" cy="23975"/>
            </a:xfrm>
            <a:custGeom>
              <a:rect b="b" l="l" r="r" t="t"/>
              <a:pathLst>
                <a:path extrusionOk="0" h="959" w="1065">
                  <a:moveTo>
                    <a:pt x="543" y="0"/>
                  </a:moveTo>
                  <a:cubicBezTo>
                    <a:pt x="420" y="0"/>
                    <a:pt x="297" y="47"/>
                    <a:pt x="199" y="139"/>
                  </a:cubicBezTo>
                  <a:cubicBezTo>
                    <a:pt x="12" y="315"/>
                    <a:pt x="0" y="619"/>
                    <a:pt x="187" y="806"/>
                  </a:cubicBezTo>
                  <a:cubicBezTo>
                    <a:pt x="284" y="909"/>
                    <a:pt x="412" y="958"/>
                    <a:pt x="538" y="958"/>
                  </a:cubicBezTo>
                  <a:cubicBezTo>
                    <a:pt x="657" y="958"/>
                    <a:pt x="775" y="915"/>
                    <a:pt x="866" y="830"/>
                  </a:cubicBezTo>
                  <a:cubicBezTo>
                    <a:pt x="1065" y="642"/>
                    <a:pt x="1065" y="338"/>
                    <a:pt x="889" y="151"/>
                  </a:cubicBezTo>
                  <a:cubicBezTo>
                    <a:pt x="794" y="50"/>
                    <a:pt x="669" y="0"/>
                    <a:pt x="54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17"/>
            <p:cNvSpPr/>
            <p:nvPr/>
          </p:nvSpPr>
          <p:spPr>
            <a:xfrm>
              <a:off x="4614150" y="4036225"/>
              <a:ext cx="31150" cy="26500"/>
            </a:xfrm>
            <a:custGeom>
              <a:rect b="b" l="l" r="r" t="t"/>
              <a:pathLst>
                <a:path extrusionOk="0" h="1060" w="1246">
                  <a:moveTo>
                    <a:pt x="605" y="1"/>
                  </a:moveTo>
                  <a:cubicBezTo>
                    <a:pt x="408" y="1"/>
                    <a:pt x="210" y="106"/>
                    <a:pt x="118" y="320"/>
                  </a:cubicBezTo>
                  <a:cubicBezTo>
                    <a:pt x="1" y="589"/>
                    <a:pt x="129" y="893"/>
                    <a:pt x="387" y="1010"/>
                  </a:cubicBezTo>
                  <a:cubicBezTo>
                    <a:pt x="461" y="1044"/>
                    <a:pt x="536" y="1060"/>
                    <a:pt x="609" y="1060"/>
                  </a:cubicBezTo>
                  <a:cubicBezTo>
                    <a:pt x="958" y="1060"/>
                    <a:pt x="1246" y="700"/>
                    <a:pt x="1100" y="331"/>
                  </a:cubicBezTo>
                  <a:cubicBezTo>
                    <a:pt x="1011" y="112"/>
                    <a:pt x="808" y="1"/>
                    <a:pt x="605"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17"/>
            <p:cNvSpPr/>
            <p:nvPr/>
          </p:nvSpPr>
          <p:spPr>
            <a:xfrm>
              <a:off x="4663125" y="4036950"/>
              <a:ext cx="32075" cy="26625"/>
            </a:xfrm>
            <a:custGeom>
              <a:rect b="b" l="l" r="r" t="t"/>
              <a:pathLst>
                <a:path extrusionOk="0" h="1065" w="1283">
                  <a:moveTo>
                    <a:pt x="627" y="0"/>
                  </a:moveTo>
                  <a:cubicBezTo>
                    <a:pt x="279" y="0"/>
                    <a:pt x="1" y="364"/>
                    <a:pt x="147" y="735"/>
                  </a:cubicBezTo>
                  <a:cubicBezTo>
                    <a:pt x="228" y="941"/>
                    <a:pt x="424" y="1064"/>
                    <a:pt x="633" y="1064"/>
                  </a:cubicBezTo>
                  <a:cubicBezTo>
                    <a:pt x="697" y="1064"/>
                    <a:pt x="762" y="1053"/>
                    <a:pt x="826" y="1028"/>
                  </a:cubicBezTo>
                  <a:cubicBezTo>
                    <a:pt x="1271" y="852"/>
                    <a:pt x="1282" y="232"/>
                    <a:pt x="838" y="45"/>
                  </a:cubicBezTo>
                  <a:cubicBezTo>
                    <a:pt x="767" y="14"/>
                    <a:pt x="696" y="0"/>
                    <a:pt x="62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17"/>
            <p:cNvSpPr/>
            <p:nvPr/>
          </p:nvSpPr>
          <p:spPr>
            <a:xfrm>
              <a:off x="4699850" y="4003000"/>
              <a:ext cx="35000" cy="26575"/>
            </a:xfrm>
            <a:custGeom>
              <a:rect b="b" l="l" r="r" t="t"/>
              <a:pathLst>
                <a:path extrusionOk="0" h="1063" w="1400">
                  <a:moveTo>
                    <a:pt x="604" y="1"/>
                  </a:moveTo>
                  <a:cubicBezTo>
                    <a:pt x="403" y="1"/>
                    <a:pt x="212" y="117"/>
                    <a:pt x="117" y="315"/>
                  </a:cubicBezTo>
                  <a:cubicBezTo>
                    <a:pt x="0" y="584"/>
                    <a:pt x="129" y="888"/>
                    <a:pt x="398" y="1005"/>
                  </a:cubicBezTo>
                  <a:cubicBezTo>
                    <a:pt x="484" y="1045"/>
                    <a:pt x="565" y="1063"/>
                    <a:pt x="641" y="1063"/>
                  </a:cubicBezTo>
                  <a:cubicBezTo>
                    <a:pt x="1148" y="1063"/>
                    <a:pt x="1399" y="280"/>
                    <a:pt x="819" y="46"/>
                  </a:cubicBezTo>
                  <a:cubicBezTo>
                    <a:pt x="749" y="15"/>
                    <a:pt x="676" y="1"/>
                    <a:pt x="604"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17"/>
            <p:cNvSpPr/>
            <p:nvPr/>
          </p:nvSpPr>
          <p:spPr>
            <a:xfrm>
              <a:off x="4699700" y="3953350"/>
              <a:ext cx="31175" cy="26375"/>
            </a:xfrm>
            <a:custGeom>
              <a:rect b="b" l="l" r="r" t="t"/>
              <a:pathLst>
                <a:path extrusionOk="0" h="1055" w="1247">
                  <a:moveTo>
                    <a:pt x="650" y="1"/>
                  </a:moveTo>
                  <a:cubicBezTo>
                    <a:pt x="451" y="1"/>
                    <a:pt x="252" y="109"/>
                    <a:pt x="159" y="324"/>
                  </a:cubicBezTo>
                  <a:cubicBezTo>
                    <a:pt x="1" y="689"/>
                    <a:pt x="292" y="1054"/>
                    <a:pt x="647" y="1054"/>
                  </a:cubicBezTo>
                  <a:cubicBezTo>
                    <a:pt x="713" y="1054"/>
                    <a:pt x="781" y="1042"/>
                    <a:pt x="849" y="1014"/>
                  </a:cubicBezTo>
                  <a:cubicBezTo>
                    <a:pt x="1118" y="909"/>
                    <a:pt x="1247" y="605"/>
                    <a:pt x="1141" y="336"/>
                  </a:cubicBezTo>
                  <a:cubicBezTo>
                    <a:pt x="1053" y="112"/>
                    <a:pt x="852" y="1"/>
                    <a:pt x="650"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17"/>
            <p:cNvSpPr/>
            <p:nvPr/>
          </p:nvSpPr>
          <p:spPr>
            <a:xfrm>
              <a:off x="4665500" y="3917500"/>
              <a:ext cx="31150" cy="26475"/>
            </a:xfrm>
            <a:custGeom>
              <a:rect b="b" l="l" r="r" t="t"/>
              <a:pathLst>
                <a:path extrusionOk="0" h="1059" w="1246">
                  <a:moveTo>
                    <a:pt x="638" y="0"/>
                  </a:moveTo>
                  <a:cubicBezTo>
                    <a:pt x="289" y="0"/>
                    <a:pt x="1" y="360"/>
                    <a:pt x="146" y="728"/>
                  </a:cubicBezTo>
                  <a:cubicBezTo>
                    <a:pt x="235" y="948"/>
                    <a:pt x="438" y="1059"/>
                    <a:pt x="641" y="1059"/>
                  </a:cubicBezTo>
                  <a:cubicBezTo>
                    <a:pt x="839" y="1059"/>
                    <a:pt x="1036" y="954"/>
                    <a:pt x="1129" y="740"/>
                  </a:cubicBezTo>
                  <a:cubicBezTo>
                    <a:pt x="1246" y="471"/>
                    <a:pt x="1117" y="167"/>
                    <a:pt x="860" y="50"/>
                  </a:cubicBezTo>
                  <a:cubicBezTo>
                    <a:pt x="785" y="16"/>
                    <a:pt x="710" y="0"/>
                    <a:pt x="63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17"/>
            <p:cNvSpPr/>
            <p:nvPr/>
          </p:nvSpPr>
          <p:spPr>
            <a:xfrm>
              <a:off x="4615625" y="3916650"/>
              <a:ext cx="32075" cy="26600"/>
            </a:xfrm>
            <a:custGeom>
              <a:rect b="b" l="l" r="r" t="t"/>
              <a:pathLst>
                <a:path extrusionOk="0" h="1064" w="1283">
                  <a:moveTo>
                    <a:pt x="650" y="0"/>
                  </a:moveTo>
                  <a:cubicBezTo>
                    <a:pt x="585" y="0"/>
                    <a:pt x="520" y="12"/>
                    <a:pt x="456" y="37"/>
                  </a:cubicBezTo>
                  <a:cubicBezTo>
                    <a:pt x="12" y="213"/>
                    <a:pt x="0" y="833"/>
                    <a:pt x="433" y="1020"/>
                  </a:cubicBezTo>
                  <a:cubicBezTo>
                    <a:pt x="505" y="1050"/>
                    <a:pt x="576" y="1064"/>
                    <a:pt x="645" y="1064"/>
                  </a:cubicBezTo>
                  <a:cubicBezTo>
                    <a:pt x="1001" y="1064"/>
                    <a:pt x="1282" y="693"/>
                    <a:pt x="1135" y="330"/>
                  </a:cubicBezTo>
                  <a:cubicBezTo>
                    <a:pt x="1055" y="124"/>
                    <a:pt x="858" y="0"/>
                    <a:pt x="65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17"/>
            <p:cNvSpPr/>
            <p:nvPr/>
          </p:nvSpPr>
          <p:spPr>
            <a:xfrm>
              <a:off x="4579775" y="3950950"/>
              <a:ext cx="32075" cy="26400"/>
            </a:xfrm>
            <a:custGeom>
              <a:rect b="b" l="l" r="r" t="t"/>
              <a:pathLst>
                <a:path extrusionOk="0" h="1056" w="1283">
                  <a:moveTo>
                    <a:pt x="634" y="0"/>
                  </a:moveTo>
                  <a:cubicBezTo>
                    <a:pt x="434" y="0"/>
                    <a:pt x="245" y="116"/>
                    <a:pt x="159" y="315"/>
                  </a:cubicBezTo>
                  <a:cubicBezTo>
                    <a:pt x="0" y="681"/>
                    <a:pt x="278" y="1056"/>
                    <a:pt x="629" y="1056"/>
                  </a:cubicBezTo>
                  <a:cubicBezTo>
                    <a:pt x="693" y="1056"/>
                    <a:pt x="759" y="1044"/>
                    <a:pt x="826" y="1017"/>
                  </a:cubicBezTo>
                  <a:cubicBezTo>
                    <a:pt x="1270" y="841"/>
                    <a:pt x="1282" y="233"/>
                    <a:pt x="849" y="46"/>
                  </a:cubicBezTo>
                  <a:cubicBezTo>
                    <a:pt x="779" y="15"/>
                    <a:pt x="706" y="0"/>
                    <a:pt x="634"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17"/>
            <p:cNvSpPr/>
            <p:nvPr/>
          </p:nvSpPr>
          <p:spPr>
            <a:xfrm>
              <a:off x="4579925" y="4000400"/>
              <a:ext cx="30875" cy="26350"/>
            </a:xfrm>
            <a:custGeom>
              <a:rect b="b" l="l" r="r" t="t"/>
              <a:pathLst>
                <a:path extrusionOk="0" h="1054" w="1235">
                  <a:moveTo>
                    <a:pt x="606" y="1"/>
                  </a:moveTo>
                  <a:cubicBezTo>
                    <a:pt x="538" y="1"/>
                    <a:pt x="468" y="15"/>
                    <a:pt x="399" y="45"/>
                  </a:cubicBezTo>
                  <a:cubicBezTo>
                    <a:pt x="130" y="150"/>
                    <a:pt x="1" y="454"/>
                    <a:pt x="106" y="723"/>
                  </a:cubicBezTo>
                  <a:cubicBezTo>
                    <a:pt x="195" y="943"/>
                    <a:pt x="398" y="1054"/>
                    <a:pt x="600" y="1054"/>
                  </a:cubicBezTo>
                  <a:cubicBezTo>
                    <a:pt x="796" y="1054"/>
                    <a:pt x="991" y="948"/>
                    <a:pt x="1077" y="735"/>
                  </a:cubicBezTo>
                  <a:cubicBezTo>
                    <a:pt x="1234" y="372"/>
                    <a:pt x="955" y="1"/>
                    <a:pt x="606"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17"/>
            <p:cNvSpPr/>
            <p:nvPr/>
          </p:nvSpPr>
          <p:spPr>
            <a:xfrm>
              <a:off x="4576125" y="4050725"/>
              <a:ext cx="17875" cy="13400"/>
            </a:xfrm>
            <a:custGeom>
              <a:rect b="b" l="l" r="r" t="t"/>
              <a:pathLst>
                <a:path extrusionOk="0" h="536" w="715">
                  <a:moveTo>
                    <a:pt x="356" y="0"/>
                  </a:moveTo>
                  <a:cubicBezTo>
                    <a:pt x="287" y="0"/>
                    <a:pt x="217" y="26"/>
                    <a:pt x="165" y="79"/>
                  </a:cubicBezTo>
                  <a:cubicBezTo>
                    <a:pt x="1" y="243"/>
                    <a:pt x="118" y="535"/>
                    <a:pt x="352" y="535"/>
                  </a:cubicBezTo>
                  <a:cubicBezTo>
                    <a:pt x="597" y="535"/>
                    <a:pt x="714" y="243"/>
                    <a:pt x="539" y="79"/>
                  </a:cubicBezTo>
                  <a:cubicBezTo>
                    <a:pt x="492" y="26"/>
                    <a:pt x="425" y="0"/>
                    <a:pt x="35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17"/>
            <p:cNvSpPr/>
            <p:nvPr/>
          </p:nvSpPr>
          <p:spPr>
            <a:xfrm>
              <a:off x="4646625" y="4080700"/>
              <a:ext cx="15525" cy="13250"/>
            </a:xfrm>
            <a:custGeom>
              <a:rect b="b" l="l" r="r" t="t"/>
              <a:pathLst>
                <a:path extrusionOk="0" h="530" w="621">
                  <a:moveTo>
                    <a:pt x="268" y="1"/>
                  </a:moveTo>
                  <a:cubicBezTo>
                    <a:pt x="137" y="1"/>
                    <a:pt x="12" y="105"/>
                    <a:pt x="12" y="261"/>
                  </a:cubicBezTo>
                  <a:cubicBezTo>
                    <a:pt x="0" y="401"/>
                    <a:pt x="117" y="530"/>
                    <a:pt x="269" y="530"/>
                  </a:cubicBezTo>
                  <a:cubicBezTo>
                    <a:pt x="503" y="530"/>
                    <a:pt x="620" y="249"/>
                    <a:pt x="456" y="85"/>
                  </a:cubicBezTo>
                  <a:cubicBezTo>
                    <a:pt x="402" y="27"/>
                    <a:pt x="334" y="1"/>
                    <a:pt x="26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17"/>
            <p:cNvSpPr/>
            <p:nvPr/>
          </p:nvSpPr>
          <p:spPr>
            <a:xfrm>
              <a:off x="4714175" y="4053575"/>
              <a:ext cx="17575" cy="13400"/>
            </a:xfrm>
            <a:custGeom>
              <a:rect b="b" l="l" r="r" t="t"/>
              <a:pathLst>
                <a:path extrusionOk="0" h="536" w="703">
                  <a:moveTo>
                    <a:pt x="363" y="0"/>
                  </a:moveTo>
                  <a:cubicBezTo>
                    <a:pt x="118" y="0"/>
                    <a:pt x="1" y="281"/>
                    <a:pt x="164" y="456"/>
                  </a:cubicBezTo>
                  <a:cubicBezTo>
                    <a:pt x="217" y="509"/>
                    <a:pt x="284" y="535"/>
                    <a:pt x="352" y="535"/>
                  </a:cubicBezTo>
                  <a:cubicBezTo>
                    <a:pt x="419" y="535"/>
                    <a:pt x="486" y="509"/>
                    <a:pt x="539" y="456"/>
                  </a:cubicBezTo>
                  <a:cubicBezTo>
                    <a:pt x="703" y="293"/>
                    <a:pt x="597" y="12"/>
                    <a:pt x="36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17"/>
            <p:cNvSpPr/>
            <p:nvPr/>
          </p:nvSpPr>
          <p:spPr>
            <a:xfrm>
              <a:off x="4744300" y="3985475"/>
              <a:ext cx="15525" cy="13150"/>
            </a:xfrm>
            <a:custGeom>
              <a:rect b="b" l="l" r="r" t="t"/>
              <a:pathLst>
                <a:path extrusionOk="0" h="526" w="621">
                  <a:moveTo>
                    <a:pt x="346" y="0"/>
                  </a:moveTo>
                  <a:cubicBezTo>
                    <a:pt x="283" y="0"/>
                    <a:pt x="219" y="21"/>
                    <a:pt x="165" y="68"/>
                  </a:cubicBezTo>
                  <a:cubicBezTo>
                    <a:pt x="1" y="232"/>
                    <a:pt x="106" y="525"/>
                    <a:pt x="340" y="525"/>
                  </a:cubicBezTo>
                  <a:cubicBezTo>
                    <a:pt x="347" y="525"/>
                    <a:pt x="354" y="526"/>
                    <a:pt x="361" y="526"/>
                  </a:cubicBezTo>
                  <a:cubicBezTo>
                    <a:pt x="503" y="526"/>
                    <a:pt x="610" y="412"/>
                    <a:pt x="621" y="267"/>
                  </a:cubicBezTo>
                  <a:cubicBezTo>
                    <a:pt x="621" y="106"/>
                    <a:pt x="487" y="0"/>
                    <a:pt x="34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17"/>
            <p:cNvSpPr/>
            <p:nvPr/>
          </p:nvSpPr>
          <p:spPr>
            <a:xfrm>
              <a:off x="4718575" y="3916100"/>
              <a:ext cx="14650" cy="13275"/>
            </a:xfrm>
            <a:custGeom>
              <a:rect b="b" l="l" r="r" t="t"/>
              <a:pathLst>
                <a:path extrusionOk="0" h="531" w="586">
                  <a:moveTo>
                    <a:pt x="288" y="1"/>
                  </a:moveTo>
                  <a:cubicBezTo>
                    <a:pt x="220" y="1"/>
                    <a:pt x="152" y="24"/>
                    <a:pt x="105" y="71"/>
                  </a:cubicBezTo>
                  <a:cubicBezTo>
                    <a:pt x="0" y="176"/>
                    <a:pt x="0" y="340"/>
                    <a:pt x="105" y="445"/>
                  </a:cubicBezTo>
                  <a:cubicBezTo>
                    <a:pt x="155" y="501"/>
                    <a:pt x="227" y="530"/>
                    <a:pt x="300" y="530"/>
                  </a:cubicBezTo>
                  <a:cubicBezTo>
                    <a:pt x="365" y="530"/>
                    <a:pt x="430" y="507"/>
                    <a:pt x="480" y="457"/>
                  </a:cubicBezTo>
                  <a:cubicBezTo>
                    <a:pt x="585" y="352"/>
                    <a:pt x="585" y="176"/>
                    <a:pt x="480" y="71"/>
                  </a:cubicBezTo>
                  <a:cubicBezTo>
                    <a:pt x="427" y="24"/>
                    <a:pt x="357" y="1"/>
                    <a:pt x="28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17"/>
            <p:cNvSpPr/>
            <p:nvPr/>
          </p:nvSpPr>
          <p:spPr>
            <a:xfrm>
              <a:off x="4650725" y="3886275"/>
              <a:ext cx="13325" cy="13175"/>
            </a:xfrm>
            <a:custGeom>
              <a:rect b="b" l="l" r="r" t="t"/>
              <a:pathLst>
                <a:path extrusionOk="0" h="527" w="533">
                  <a:moveTo>
                    <a:pt x="265" y="0"/>
                  </a:moveTo>
                  <a:cubicBezTo>
                    <a:pt x="136" y="0"/>
                    <a:pt x="6" y="85"/>
                    <a:pt x="0" y="258"/>
                  </a:cubicBezTo>
                  <a:cubicBezTo>
                    <a:pt x="0" y="436"/>
                    <a:pt x="136" y="527"/>
                    <a:pt x="270" y="527"/>
                  </a:cubicBezTo>
                  <a:cubicBezTo>
                    <a:pt x="399" y="527"/>
                    <a:pt x="526" y="442"/>
                    <a:pt x="526" y="269"/>
                  </a:cubicBezTo>
                  <a:cubicBezTo>
                    <a:pt x="532" y="91"/>
                    <a:pt x="399" y="0"/>
                    <a:pt x="26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17"/>
            <p:cNvSpPr/>
            <p:nvPr/>
          </p:nvSpPr>
          <p:spPr>
            <a:xfrm>
              <a:off x="4578775" y="3913475"/>
              <a:ext cx="17850" cy="13175"/>
            </a:xfrm>
            <a:custGeom>
              <a:rect b="b" l="l" r="r" t="t"/>
              <a:pathLst>
                <a:path extrusionOk="0" h="527" w="714">
                  <a:moveTo>
                    <a:pt x="358" y="0"/>
                  </a:moveTo>
                  <a:cubicBezTo>
                    <a:pt x="290" y="0"/>
                    <a:pt x="222" y="24"/>
                    <a:pt x="176" y="71"/>
                  </a:cubicBezTo>
                  <a:cubicBezTo>
                    <a:pt x="0" y="246"/>
                    <a:pt x="117" y="527"/>
                    <a:pt x="351" y="527"/>
                  </a:cubicBezTo>
                  <a:cubicBezTo>
                    <a:pt x="597" y="527"/>
                    <a:pt x="714" y="246"/>
                    <a:pt x="550" y="71"/>
                  </a:cubicBezTo>
                  <a:cubicBezTo>
                    <a:pt x="497" y="24"/>
                    <a:pt x="427" y="0"/>
                    <a:pt x="35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17"/>
            <p:cNvSpPr/>
            <p:nvPr/>
          </p:nvSpPr>
          <p:spPr>
            <a:xfrm>
              <a:off x="4550975" y="3981600"/>
              <a:ext cx="15525" cy="13075"/>
            </a:xfrm>
            <a:custGeom>
              <a:rect b="b" l="l" r="r" t="t"/>
              <a:pathLst>
                <a:path extrusionOk="0" h="523" w="621">
                  <a:moveTo>
                    <a:pt x="261" y="0"/>
                  </a:moveTo>
                  <a:cubicBezTo>
                    <a:pt x="119" y="0"/>
                    <a:pt x="12" y="114"/>
                    <a:pt x="1" y="259"/>
                  </a:cubicBezTo>
                  <a:cubicBezTo>
                    <a:pt x="1" y="417"/>
                    <a:pt x="130" y="522"/>
                    <a:pt x="264" y="522"/>
                  </a:cubicBezTo>
                  <a:cubicBezTo>
                    <a:pt x="328" y="522"/>
                    <a:pt x="392" y="498"/>
                    <a:pt x="445" y="446"/>
                  </a:cubicBezTo>
                  <a:cubicBezTo>
                    <a:pt x="621" y="282"/>
                    <a:pt x="504" y="1"/>
                    <a:pt x="281" y="1"/>
                  </a:cubicBezTo>
                  <a:cubicBezTo>
                    <a:pt x="274" y="1"/>
                    <a:pt x="267" y="0"/>
                    <a:pt x="26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17"/>
            <p:cNvSpPr/>
            <p:nvPr/>
          </p:nvSpPr>
          <p:spPr>
            <a:xfrm>
              <a:off x="4591925" y="4099050"/>
              <a:ext cx="23175" cy="19750"/>
            </a:xfrm>
            <a:custGeom>
              <a:rect b="b" l="l" r="r" t="t"/>
              <a:pathLst>
                <a:path extrusionOk="0" h="790" w="927">
                  <a:moveTo>
                    <a:pt x="447" y="0"/>
                  </a:moveTo>
                  <a:cubicBezTo>
                    <a:pt x="299" y="0"/>
                    <a:pt x="151" y="79"/>
                    <a:pt x="82" y="240"/>
                  </a:cubicBezTo>
                  <a:cubicBezTo>
                    <a:pt x="0" y="439"/>
                    <a:pt x="82" y="661"/>
                    <a:pt x="293" y="755"/>
                  </a:cubicBezTo>
                  <a:cubicBezTo>
                    <a:pt x="346" y="778"/>
                    <a:pt x="399" y="789"/>
                    <a:pt x="451" y="789"/>
                  </a:cubicBezTo>
                  <a:cubicBezTo>
                    <a:pt x="709" y="789"/>
                    <a:pt x="927" y="525"/>
                    <a:pt x="819" y="252"/>
                  </a:cubicBezTo>
                  <a:cubicBezTo>
                    <a:pt x="754" y="85"/>
                    <a:pt x="601" y="0"/>
                    <a:pt x="44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17"/>
            <p:cNvSpPr/>
            <p:nvPr/>
          </p:nvSpPr>
          <p:spPr>
            <a:xfrm>
              <a:off x="4690725" y="4100975"/>
              <a:ext cx="24075" cy="19875"/>
            </a:xfrm>
            <a:custGeom>
              <a:rect b="b" l="l" r="r" t="t"/>
              <a:pathLst>
                <a:path extrusionOk="0" h="795" w="963">
                  <a:moveTo>
                    <a:pt x="476" y="0"/>
                  </a:moveTo>
                  <a:cubicBezTo>
                    <a:pt x="218" y="0"/>
                    <a:pt x="1" y="265"/>
                    <a:pt x="108" y="538"/>
                  </a:cubicBezTo>
                  <a:cubicBezTo>
                    <a:pt x="172" y="702"/>
                    <a:pt x="328" y="795"/>
                    <a:pt x="488" y="795"/>
                  </a:cubicBezTo>
                  <a:cubicBezTo>
                    <a:pt x="533" y="795"/>
                    <a:pt x="579" y="787"/>
                    <a:pt x="623" y="772"/>
                  </a:cubicBezTo>
                  <a:cubicBezTo>
                    <a:pt x="950" y="631"/>
                    <a:pt x="962" y="175"/>
                    <a:pt x="635" y="34"/>
                  </a:cubicBezTo>
                  <a:cubicBezTo>
                    <a:pt x="582" y="11"/>
                    <a:pt x="528" y="0"/>
                    <a:pt x="47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17"/>
            <p:cNvSpPr/>
            <p:nvPr/>
          </p:nvSpPr>
          <p:spPr>
            <a:xfrm>
              <a:off x="4762725" y="4032100"/>
              <a:ext cx="24075" cy="20075"/>
            </a:xfrm>
            <a:custGeom>
              <a:rect b="b" l="l" r="r" t="t"/>
              <a:pathLst>
                <a:path extrusionOk="0" h="803" w="963">
                  <a:moveTo>
                    <a:pt x="477" y="1"/>
                  </a:moveTo>
                  <a:cubicBezTo>
                    <a:pt x="429" y="1"/>
                    <a:pt x="379" y="9"/>
                    <a:pt x="328" y="29"/>
                  </a:cubicBezTo>
                  <a:cubicBezTo>
                    <a:pt x="1" y="157"/>
                    <a:pt x="1" y="625"/>
                    <a:pt x="317" y="766"/>
                  </a:cubicBezTo>
                  <a:cubicBezTo>
                    <a:pt x="369" y="790"/>
                    <a:pt x="425" y="802"/>
                    <a:pt x="479" y="802"/>
                  </a:cubicBezTo>
                  <a:cubicBezTo>
                    <a:pt x="630" y="802"/>
                    <a:pt x="774" y="713"/>
                    <a:pt x="843" y="567"/>
                  </a:cubicBezTo>
                  <a:cubicBezTo>
                    <a:pt x="963" y="288"/>
                    <a:pt x="752" y="1"/>
                    <a:pt x="47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17"/>
            <p:cNvSpPr/>
            <p:nvPr/>
          </p:nvSpPr>
          <p:spPr>
            <a:xfrm>
              <a:off x="4764700" y="3933175"/>
              <a:ext cx="23200" cy="19825"/>
            </a:xfrm>
            <a:custGeom>
              <a:rect b="b" l="l" r="r" t="t"/>
              <a:pathLst>
                <a:path extrusionOk="0" h="793" w="928">
                  <a:moveTo>
                    <a:pt x="476" y="0"/>
                  </a:moveTo>
                  <a:cubicBezTo>
                    <a:pt x="332" y="0"/>
                    <a:pt x="189" y="76"/>
                    <a:pt x="121" y="230"/>
                  </a:cubicBezTo>
                  <a:cubicBezTo>
                    <a:pt x="0" y="511"/>
                    <a:pt x="216" y="793"/>
                    <a:pt x="487" y="793"/>
                  </a:cubicBezTo>
                  <a:cubicBezTo>
                    <a:pt x="531" y="793"/>
                    <a:pt x="577" y="785"/>
                    <a:pt x="624" y="768"/>
                  </a:cubicBezTo>
                  <a:cubicBezTo>
                    <a:pt x="823" y="686"/>
                    <a:pt x="928" y="452"/>
                    <a:pt x="846" y="254"/>
                  </a:cubicBezTo>
                  <a:cubicBezTo>
                    <a:pt x="780" y="85"/>
                    <a:pt x="627" y="0"/>
                    <a:pt x="47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17"/>
            <p:cNvSpPr/>
            <p:nvPr/>
          </p:nvSpPr>
          <p:spPr>
            <a:xfrm>
              <a:off x="4695475" y="3861625"/>
              <a:ext cx="23400" cy="19850"/>
            </a:xfrm>
            <a:custGeom>
              <a:rect b="b" l="l" r="r" t="t"/>
              <a:pathLst>
                <a:path extrusionOk="0" h="794" w="936">
                  <a:moveTo>
                    <a:pt x="474" y="0"/>
                  </a:moveTo>
                  <a:cubicBezTo>
                    <a:pt x="213" y="0"/>
                    <a:pt x="1" y="271"/>
                    <a:pt x="117" y="542"/>
                  </a:cubicBezTo>
                  <a:cubicBezTo>
                    <a:pt x="182" y="708"/>
                    <a:pt x="336" y="793"/>
                    <a:pt x="489" y="793"/>
                  </a:cubicBezTo>
                  <a:cubicBezTo>
                    <a:pt x="637" y="793"/>
                    <a:pt x="785" y="714"/>
                    <a:pt x="854" y="553"/>
                  </a:cubicBezTo>
                  <a:cubicBezTo>
                    <a:pt x="936" y="355"/>
                    <a:pt x="842" y="121"/>
                    <a:pt x="643" y="39"/>
                  </a:cubicBezTo>
                  <a:cubicBezTo>
                    <a:pt x="587" y="12"/>
                    <a:pt x="529" y="0"/>
                    <a:pt x="474"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17"/>
            <p:cNvSpPr/>
            <p:nvPr/>
          </p:nvSpPr>
          <p:spPr>
            <a:xfrm>
              <a:off x="4596025" y="3859500"/>
              <a:ext cx="24050" cy="19750"/>
            </a:xfrm>
            <a:custGeom>
              <a:rect b="b" l="l" r="r" t="t"/>
              <a:pathLst>
                <a:path extrusionOk="0" h="790" w="962">
                  <a:moveTo>
                    <a:pt x="488" y="1"/>
                  </a:moveTo>
                  <a:cubicBezTo>
                    <a:pt x="438" y="1"/>
                    <a:pt x="388" y="10"/>
                    <a:pt x="340" y="30"/>
                  </a:cubicBezTo>
                  <a:cubicBezTo>
                    <a:pt x="0" y="159"/>
                    <a:pt x="0" y="615"/>
                    <a:pt x="316" y="755"/>
                  </a:cubicBezTo>
                  <a:cubicBezTo>
                    <a:pt x="371" y="779"/>
                    <a:pt x="426" y="790"/>
                    <a:pt x="480" y="790"/>
                  </a:cubicBezTo>
                  <a:cubicBezTo>
                    <a:pt x="744" y="790"/>
                    <a:pt x="961" y="525"/>
                    <a:pt x="854" y="252"/>
                  </a:cubicBezTo>
                  <a:cubicBezTo>
                    <a:pt x="792" y="93"/>
                    <a:pt x="643" y="1"/>
                    <a:pt x="48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17"/>
            <p:cNvSpPr/>
            <p:nvPr/>
          </p:nvSpPr>
          <p:spPr>
            <a:xfrm>
              <a:off x="4524025" y="3928050"/>
              <a:ext cx="24050" cy="19800"/>
            </a:xfrm>
            <a:custGeom>
              <a:rect b="b" l="l" r="r" t="t"/>
              <a:pathLst>
                <a:path extrusionOk="0" h="792" w="962">
                  <a:moveTo>
                    <a:pt x="483" y="1"/>
                  </a:moveTo>
                  <a:cubicBezTo>
                    <a:pt x="333" y="1"/>
                    <a:pt x="188" y="90"/>
                    <a:pt x="119" y="236"/>
                  </a:cubicBezTo>
                  <a:cubicBezTo>
                    <a:pt x="0" y="514"/>
                    <a:pt x="209" y="791"/>
                    <a:pt x="475" y="791"/>
                  </a:cubicBezTo>
                  <a:cubicBezTo>
                    <a:pt x="523" y="791"/>
                    <a:pt x="572" y="782"/>
                    <a:pt x="622" y="763"/>
                  </a:cubicBezTo>
                  <a:cubicBezTo>
                    <a:pt x="950" y="634"/>
                    <a:pt x="962" y="178"/>
                    <a:pt x="646" y="37"/>
                  </a:cubicBezTo>
                  <a:cubicBezTo>
                    <a:pt x="593" y="13"/>
                    <a:pt x="538" y="1"/>
                    <a:pt x="48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17"/>
            <p:cNvSpPr/>
            <p:nvPr/>
          </p:nvSpPr>
          <p:spPr>
            <a:xfrm>
              <a:off x="4518550" y="4027375"/>
              <a:ext cx="26900" cy="20350"/>
            </a:xfrm>
            <a:custGeom>
              <a:rect b="b" l="l" r="r" t="t"/>
              <a:pathLst>
                <a:path extrusionOk="0" h="814" w="1076">
                  <a:moveTo>
                    <a:pt x="627" y="1"/>
                  </a:moveTo>
                  <a:cubicBezTo>
                    <a:pt x="577" y="1"/>
                    <a:pt x="527" y="10"/>
                    <a:pt x="479" y="30"/>
                  </a:cubicBezTo>
                  <a:cubicBezTo>
                    <a:pt x="0" y="183"/>
                    <a:pt x="186" y="814"/>
                    <a:pt x="581" y="814"/>
                  </a:cubicBezTo>
                  <a:cubicBezTo>
                    <a:pt x="640" y="814"/>
                    <a:pt x="704" y="799"/>
                    <a:pt x="771" y="767"/>
                  </a:cubicBezTo>
                  <a:cubicBezTo>
                    <a:pt x="970" y="685"/>
                    <a:pt x="1075" y="451"/>
                    <a:pt x="993" y="253"/>
                  </a:cubicBezTo>
                  <a:cubicBezTo>
                    <a:pt x="931" y="93"/>
                    <a:pt x="782" y="1"/>
                    <a:pt x="62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17"/>
            <p:cNvSpPr/>
            <p:nvPr/>
          </p:nvSpPr>
          <p:spPr>
            <a:xfrm>
              <a:off x="4534300" y="4098975"/>
              <a:ext cx="7350" cy="6675"/>
            </a:xfrm>
            <a:custGeom>
              <a:rect b="b" l="l" r="r" t="t"/>
              <a:pathLst>
                <a:path extrusionOk="0" h="267" w="294">
                  <a:moveTo>
                    <a:pt x="148" y="0"/>
                  </a:moveTo>
                  <a:cubicBezTo>
                    <a:pt x="115" y="0"/>
                    <a:pt x="83" y="15"/>
                    <a:pt x="59" y="44"/>
                  </a:cubicBezTo>
                  <a:cubicBezTo>
                    <a:pt x="1" y="91"/>
                    <a:pt x="1" y="173"/>
                    <a:pt x="59" y="231"/>
                  </a:cubicBezTo>
                  <a:cubicBezTo>
                    <a:pt x="83" y="255"/>
                    <a:pt x="115" y="267"/>
                    <a:pt x="148" y="267"/>
                  </a:cubicBezTo>
                  <a:cubicBezTo>
                    <a:pt x="182" y="267"/>
                    <a:pt x="217" y="255"/>
                    <a:pt x="246" y="231"/>
                  </a:cubicBezTo>
                  <a:cubicBezTo>
                    <a:pt x="293" y="173"/>
                    <a:pt x="293" y="91"/>
                    <a:pt x="246" y="44"/>
                  </a:cubicBezTo>
                  <a:cubicBezTo>
                    <a:pt x="217" y="15"/>
                    <a:pt x="182" y="0"/>
                    <a:pt x="14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17"/>
            <p:cNvSpPr/>
            <p:nvPr/>
          </p:nvSpPr>
          <p:spPr>
            <a:xfrm>
              <a:off x="4648675" y="4148825"/>
              <a:ext cx="7825" cy="6575"/>
            </a:xfrm>
            <a:custGeom>
              <a:rect b="b" l="l" r="r" t="t"/>
              <a:pathLst>
                <a:path extrusionOk="0" h="263" w="313">
                  <a:moveTo>
                    <a:pt x="141" y="1"/>
                  </a:moveTo>
                  <a:cubicBezTo>
                    <a:pt x="70" y="1"/>
                    <a:pt x="0" y="53"/>
                    <a:pt x="0" y="133"/>
                  </a:cubicBezTo>
                  <a:cubicBezTo>
                    <a:pt x="0" y="203"/>
                    <a:pt x="59" y="261"/>
                    <a:pt x="129" y="261"/>
                  </a:cubicBezTo>
                  <a:cubicBezTo>
                    <a:pt x="134" y="262"/>
                    <a:pt x="138" y="262"/>
                    <a:pt x="143" y="262"/>
                  </a:cubicBezTo>
                  <a:cubicBezTo>
                    <a:pt x="262" y="262"/>
                    <a:pt x="313" y="118"/>
                    <a:pt x="234" y="39"/>
                  </a:cubicBezTo>
                  <a:cubicBezTo>
                    <a:pt x="208" y="13"/>
                    <a:pt x="174" y="1"/>
                    <a:pt x="1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17"/>
            <p:cNvSpPr/>
            <p:nvPr/>
          </p:nvSpPr>
          <p:spPr>
            <a:xfrm>
              <a:off x="4764475" y="4103875"/>
              <a:ext cx="7925" cy="6425"/>
            </a:xfrm>
            <a:custGeom>
              <a:rect b="b" l="l" r="r" t="t"/>
              <a:pathLst>
                <a:path extrusionOk="0" h="257" w="317">
                  <a:moveTo>
                    <a:pt x="146" y="0"/>
                  </a:moveTo>
                  <a:cubicBezTo>
                    <a:pt x="112" y="0"/>
                    <a:pt x="77" y="12"/>
                    <a:pt x="48" y="35"/>
                  </a:cubicBezTo>
                  <a:cubicBezTo>
                    <a:pt x="1" y="82"/>
                    <a:pt x="1" y="176"/>
                    <a:pt x="48" y="223"/>
                  </a:cubicBezTo>
                  <a:cubicBezTo>
                    <a:pt x="74" y="246"/>
                    <a:pt x="103" y="256"/>
                    <a:pt x="131" y="256"/>
                  </a:cubicBezTo>
                  <a:cubicBezTo>
                    <a:pt x="229" y="256"/>
                    <a:pt x="317" y="135"/>
                    <a:pt x="235" y="35"/>
                  </a:cubicBezTo>
                  <a:cubicBezTo>
                    <a:pt x="212" y="12"/>
                    <a:pt x="179" y="0"/>
                    <a:pt x="14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17"/>
            <p:cNvSpPr/>
            <p:nvPr/>
          </p:nvSpPr>
          <p:spPr>
            <a:xfrm>
              <a:off x="4813125" y="3990075"/>
              <a:ext cx="9000" cy="6775"/>
            </a:xfrm>
            <a:custGeom>
              <a:rect b="b" l="l" r="r" t="t"/>
              <a:pathLst>
                <a:path extrusionOk="0" h="271" w="360">
                  <a:moveTo>
                    <a:pt x="175" y="0"/>
                  </a:moveTo>
                  <a:cubicBezTo>
                    <a:pt x="1" y="0"/>
                    <a:pt x="4" y="271"/>
                    <a:pt x="185" y="271"/>
                  </a:cubicBezTo>
                  <a:cubicBezTo>
                    <a:pt x="188" y="271"/>
                    <a:pt x="192" y="271"/>
                    <a:pt x="196" y="271"/>
                  </a:cubicBezTo>
                  <a:cubicBezTo>
                    <a:pt x="360" y="247"/>
                    <a:pt x="360" y="13"/>
                    <a:pt x="196" y="1"/>
                  </a:cubicBezTo>
                  <a:cubicBezTo>
                    <a:pt x="189" y="1"/>
                    <a:pt x="181" y="0"/>
                    <a:pt x="17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17"/>
            <p:cNvSpPr/>
            <p:nvPr/>
          </p:nvSpPr>
          <p:spPr>
            <a:xfrm>
              <a:off x="4768150" y="3874575"/>
              <a:ext cx="8350" cy="6625"/>
            </a:xfrm>
            <a:custGeom>
              <a:rect b="b" l="l" r="r" t="t"/>
              <a:pathLst>
                <a:path extrusionOk="0" h="265" w="334">
                  <a:moveTo>
                    <a:pt x="189" y="0"/>
                  </a:moveTo>
                  <a:cubicBezTo>
                    <a:pt x="155" y="0"/>
                    <a:pt x="123" y="12"/>
                    <a:pt x="100" y="35"/>
                  </a:cubicBezTo>
                  <a:cubicBezTo>
                    <a:pt x="0" y="126"/>
                    <a:pt x="89" y="264"/>
                    <a:pt x="194" y="264"/>
                  </a:cubicBezTo>
                  <a:cubicBezTo>
                    <a:pt x="225" y="264"/>
                    <a:pt x="257" y="252"/>
                    <a:pt x="287" y="223"/>
                  </a:cubicBezTo>
                  <a:cubicBezTo>
                    <a:pt x="334" y="176"/>
                    <a:pt x="334" y="82"/>
                    <a:pt x="287" y="35"/>
                  </a:cubicBezTo>
                  <a:cubicBezTo>
                    <a:pt x="258" y="12"/>
                    <a:pt x="222" y="0"/>
                    <a:pt x="18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17"/>
            <p:cNvSpPr/>
            <p:nvPr/>
          </p:nvSpPr>
          <p:spPr>
            <a:xfrm>
              <a:off x="4654225" y="3824550"/>
              <a:ext cx="7925" cy="6750"/>
            </a:xfrm>
            <a:custGeom>
              <a:rect b="b" l="l" r="r" t="t"/>
              <a:pathLst>
                <a:path extrusionOk="0" h="270" w="317">
                  <a:moveTo>
                    <a:pt x="188" y="1"/>
                  </a:moveTo>
                  <a:cubicBezTo>
                    <a:pt x="59" y="1"/>
                    <a:pt x="0" y="141"/>
                    <a:pt x="82" y="223"/>
                  </a:cubicBezTo>
                  <a:cubicBezTo>
                    <a:pt x="110" y="255"/>
                    <a:pt x="147" y="269"/>
                    <a:pt x="183" y="269"/>
                  </a:cubicBezTo>
                  <a:cubicBezTo>
                    <a:pt x="251" y="269"/>
                    <a:pt x="316" y="218"/>
                    <a:pt x="316" y="141"/>
                  </a:cubicBezTo>
                  <a:cubicBezTo>
                    <a:pt x="316" y="59"/>
                    <a:pt x="258" y="1"/>
                    <a:pt x="18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17"/>
            <p:cNvSpPr/>
            <p:nvPr/>
          </p:nvSpPr>
          <p:spPr>
            <a:xfrm>
              <a:off x="4538975" y="3869900"/>
              <a:ext cx="8000" cy="6425"/>
            </a:xfrm>
            <a:custGeom>
              <a:rect b="b" l="l" r="r" t="t"/>
              <a:pathLst>
                <a:path extrusionOk="0" h="257" w="320">
                  <a:moveTo>
                    <a:pt x="147" y="0"/>
                  </a:moveTo>
                  <a:cubicBezTo>
                    <a:pt x="112" y="0"/>
                    <a:pt x="77" y="12"/>
                    <a:pt x="48" y="35"/>
                  </a:cubicBezTo>
                  <a:cubicBezTo>
                    <a:pt x="1" y="82"/>
                    <a:pt x="1" y="176"/>
                    <a:pt x="48" y="222"/>
                  </a:cubicBezTo>
                  <a:cubicBezTo>
                    <a:pt x="77" y="246"/>
                    <a:pt x="107" y="256"/>
                    <a:pt x="136" y="256"/>
                  </a:cubicBezTo>
                  <a:cubicBezTo>
                    <a:pt x="237" y="256"/>
                    <a:pt x="319" y="135"/>
                    <a:pt x="247" y="35"/>
                  </a:cubicBezTo>
                  <a:cubicBezTo>
                    <a:pt x="217" y="12"/>
                    <a:pt x="182" y="0"/>
                    <a:pt x="14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17"/>
            <p:cNvSpPr/>
            <p:nvPr/>
          </p:nvSpPr>
          <p:spPr>
            <a:xfrm>
              <a:off x="4489275" y="3983375"/>
              <a:ext cx="7625" cy="6750"/>
            </a:xfrm>
            <a:custGeom>
              <a:rect b="b" l="l" r="r" t="t"/>
              <a:pathLst>
                <a:path extrusionOk="0" h="270" w="305">
                  <a:moveTo>
                    <a:pt x="141" y="0"/>
                  </a:moveTo>
                  <a:cubicBezTo>
                    <a:pt x="59" y="0"/>
                    <a:pt x="0" y="59"/>
                    <a:pt x="0" y="129"/>
                  </a:cubicBezTo>
                  <a:cubicBezTo>
                    <a:pt x="0" y="211"/>
                    <a:pt x="69" y="270"/>
                    <a:pt x="138" y="270"/>
                  </a:cubicBezTo>
                  <a:cubicBezTo>
                    <a:pt x="168" y="270"/>
                    <a:pt x="198" y="259"/>
                    <a:pt x="222" y="234"/>
                  </a:cubicBezTo>
                  <a:cubicBezTo>
                    <a:pt x="304" y="152"/>
                    <a:pt x="257" y="12"/>
                    <a:pt x="14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17"/>
            <p:cNvSpPr/>
            <p:nvPr/>
          </p:nvSpPr>
          <p:spPr>
            <a:xfrm>
              <a:off x="4568875" y="4161675"/>
              <a:ext cx="16050" cy="13150"/>
            </a:xfrm>
            <a:custGeom>
              <a:rect b="b" l="l" r="r" t="t"/>
              <a:pathLst>
                <a:path extrusionOk="0" h="526" w="642">
                  <a:moveTo>
                    <a:pt x="316" y="0"/>
                  </a:moveTo>
                  <a:cubicBezTo>
                    <a:pt x="215" y="0"/>
                    <a:pt x="123" y="63"/>
                    <a:pt x="80" y="157"/>
                  </a:cubicBezTo>
                  <a:cubicBezTo>
                    <a:pt x="0" y="337"/>
                    <a:pt x="142" y="525"/>
                    <a:pt x="324" y="525"/>
                  </a:cubicBezTo>
                  <a:cubicBezTo>
                    <a:pt x="355" y="525"/>
                    <a:pt x="387" y="520"/>
                    <a:pt x="419" y="508"/>
                  </a:cubicBezTo>
                  <a:cubicBezTo>
                    <a:pt x="630" y="426"/>
                    <a:pt x="642" y="122"/>
                    <a:pt x="431" y="28"/>
                  </a:cubicBezTo>
                  <a:cubicBezTo>
                    <a:pt x="393" y="9"/>
                    <a:pt x="354" y="0"/>
                    <a:pt x="31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17"/>
            <p:cNvSpPr/>
            <p:nvPr/>
          </p:nvSpPr>
          <p:spPr>
            <a:xfrm>
              <a:off x="4717900" y="4164275"/>
              <a:ext cx="16200" cy="13700"/>
            </a:xfrm>
            <a:custGeom>
              <a:rect b="b" l="l" r="r" t="t"/>
              <a:pathLst>
                <a:path extrusionOk="0" h="548" w="648">
                  <a:moveTo>
                    <a:pt x="351" y="1"/>
                  </a:moveTo>
                  <a:cubicBezTo>
                    <a:pt x="179" y="1"/>
                    <a:pt x="1" y="164"/>
                    <a:pt x="97" y="380"/>
                  </a:cubicBezTo>
                  <a:cubicBezTo>
                    <a:pt x="144" y="482"/>
                    <a:pt x="248" y="547"/>
                    <a:pt x="359" y="547"/>
                  </a:cubicBezTo>
                  <a:cubicBezTo>
                    <a:pt x="389" y="547"/>
                    <a:pt x="419" y="542"/>
                    <a:pt x="448" y="533"/>
                  </a:cubicBezTo>
                  <a:cubicBezTo>
                    <a:pt x="577" y="474"/>
                    <a:pt x="647" y="322"/>
                    <a:pt x="589" y="182"/>
                  </a:cubicBezTo>
                  <a:cubicBezTo>
                    <a:pt x="546" y="54"/>
                    <a:pt x="450" y="1"/>
                    <a:pt x="35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17"/>
            <p:cNvSpPr/>
            <p:nvPr/>
          </p:nvSpPr>
          <p:spPr>
            <a:xfrm>
              <a:off x="4826200" y="4061625"/>
              <a:ext cx="16050" cy="13250"/>
            </a:xfrm>
            <a:custGeom>
              <a:rect b="b" l="l" r="r" t="t"/>
              <a:pathLst>
                <a:path extrusionOk="0" h="530" w="642">
                  <a:moveTo>
                    <a:pt x="325" y="0"/>
                  </a:moveTo>
                  <a:cubicBezTo>
                    <a:pt x="296" y="0"/>
                    <a:pt x="265" y="5"/>
                    <a:pt x="234" y="17"/>
                  </a:cubicBezTo>
                  <a:cubicBezTo>
                    <a:pt x="12" y="99"/>
                    <a:pt x="0" y="415"/>
                    <a:pt x="223" y="509"/>
                  </a:cubicBezTo>
                  <a:cubicBezTo>
                    <a:pt x="254" y="523"/>
                    <a:pt x="287" y="530"/>
                    <a:pt x="319" y="530"/>
                  </a:cubicBezTo>
                  <a:cubicBezTo>
                    <a:pt x="420" y="530"/>
                    <a:pt x="518" y="466"/>
                    <a:pt x="562" y="368"/>
                  </a:cubicBezTo>
                  <a:cubicBezTo>
                    <a:pt x="642" y="188"/>
                    <a:pt x="500" y="0"/>
                    <a:pt x="32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17"/>
            <p:cNvSpPr/>
            <p:nvPr/>
          </p:nvSpPr>
          <p:spPr>
            <a:xfrm>
              <a:off x="4829200" y="3912775"/>
              <a:ext cx="15450" cy="13250"/>
            </a:xfrm>
            <a:custGeom>
              <a:rect b="b" l="l" r="r" t="t"/>
              <a:pathLst>
                <a:path extrusionOk="0" h="530" w="618">
                  <a:moveTo>
                    <a:pt x="321" y="0"/>
                  </a:moveTo>
                  <a:cubicBezTo>
                    <a:pt x="223" y="0"/>
                    <a:pt x="126" y="53"/>
                    <a:pt x="79" y="157"/>
                  </a:cubicBezTo>
                  <a:cubicBezTo>
                    <a:pt x="1" y="343"/>
                    <a:pt x="145" y="530"/>
                    <a:pt x="317" y="530"/>
                  </a:cubicBezTo>
                  <a:cubicBezTo>
                    <a:pt x="350" y="530"/>
                    <a:pt x="385" y="523"/>
                    <a:pt x="419" y="508"/>
                  </a:cubicBezTo>
                  <a:cubicBezTo>
                    <a:pt x="559" y="449"/>
                    <a:pt x="617" y="297"/>
                    <a:pt x="571" y="169"/>
                  </a:cubicBezTo>
                  <a:cubicBezTo>
                    <a:pt x="523" y="56"/>
                    <a:pt x="422" y="0"/>
                    <a:pt x="32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17"/>
            <p:cNvSpPr/>
            <p:nvPr/>
          </p:nvSpPr>
          <p:spPr>
            <a:xfrm>
              <a:off x="4725875" y="3805400"/>
              <a:ext cx="16075" cy="13150"/>
            </a:xfrm>
            <a:custGeom>
              <a:rect b="b" l="l" r="r" t="t"/>
              <a:pathLst>
                <a:path extrusionOk="0" h="526" w="643">
                  <a:moveTo>
                    <a:pt x="318" y="1"/>
                  </a:moveTo>
                  <a:cubicBezTo>
                    <a:pt x="287" y="1"/>
                    <a:pt x="255" y="6"/>
                    <a:pt x="223" y="18"/>
                  </a:cubicBezTo>
                  <a:cubicBezTo>
                    <a:pt x="1" y="100"/>
                    <a:pt x="1" y="404"/>
                    <a:pt x="211" y="509"/>
                  </a:cubicBezTo>
                  <a:cubicBezTo>
                    <a:pt x="244" y="520"/>
                    <a:pt x="277" y="525"/>
                    <a:pt x="309" y="525"/>
                  </a:cubicBezTo>
                  <a:cubicBezTo>
                    <a:pt x="417" y="525"/>
                    <a:pt x="517" y="468"/>
                    <a:pt x="562" y="369"/>
                  </a:cubicBezTo>
                  <a:cubicBezTo>
                    <a:pt x="642" y="189"/>
                    <a:pt x="500" y="1"/>
                    <a:pt x="31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17"/>
            <p:cNvSpPr/>
            <p:nvPr/>
          </p:nvSpPr>
          <p:spPr>
            <a:xfrm>
              <a:off x="4576425" y="3802400"/>
              <a:ext cx="16025" cy="13375"/>
            </a:xfrm>
            <a:custGeom>
              <a:rect b="b" l="l" r="r" t="t"/>
              <a:pathLst>
                <a:path extrusionOk="0" h="535" w="641">
                  <a:moveTo>
                    <a:pt x="319" y="0"/>
                  </a:moveTo>
                  <a:cubicBezTo>
                    <a:pt x="287" y="0"/>
                    <a:pt x="254" y="7"/>
                    <a:pt x="223" y="21"/>
                  </a:cubicBezTo>
                  <a:cubicBezTo>
                    <a:pt x="0" y="103"/>
                    <a:pt x="0" y="419"/>
                    <a:pt x="211" y="512"/>
                  </a:cubicBezTo>
                  <a:cubicBezTo>
                    <a:pt x="247" y="528"/>
                    <a:pt x="283" y="534"/>
                    <a:pt x="317" y="534"/>
                  </a:cubicBezTo>
                  <a:cubicBezTo>
                    <a:pt x="497" y="534"/>
                    <a:pt x="641" y="348"/>
                    <a:pt x="562" y="161"/>
                  </a:cubicBezTo>
                  <a:cubicBezTo>
                    <a:pt x="518" y="64"/>
                    <a:pt x="420" y="0"/>
                    <a:pt x="31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17"/>
            <p:cNvSpPr/>
            <p:nvPr/>
          </p:nvSpPr>
          <p:spPr>
            <a:xfrm>
              <a:off x="4468250" y="3905300"/>
              <a:ext cx="16075" cy="13300"/>
            </a:xfrm>
            <a:custGeom>
              <a:rect b="b" l="l" r="r" t="t"/>
              <a:pathLst>
                <a:path extrusionOk="0" h="532" w="643">
                  <a:moveTo>
                    <a:pt x="327" y="1"/>
                  </a:moveTo>
                  <a:cubicBezTo>
                    <a:pt x="225" y="1"/>
                    <a:pt x="124" y="60"/>
                    <a:pt x="81" y="164"/>
                  </a:cubicBezTo>
                  <a:cubicBezTo>
                    <a:pt x="1" y="343"/>
                    <a:pt x="143" y="532"/>
                    <a:pt x="324" y="532"/>
                  </a:cubicBezTo>
                  <a:cubicBezTo>
                    <a:pt x="355" y="532"/>
                    <a:pt x="388" y="526"/>
                    <a:pt x="420" y="514"/>
                  </a:cubicBezTo>
                  <a:cubicBezTo>
                    <a:pt x="642" y="433"/>
                    <a:pt x="642" y="117"/>
                    <a:pt x="432" y="23"/>
                  </a:cubicBezTo>
                  <a:cubicBezTo>
                    <a:pt x="398" y="8"/>
                    <a:pt x="362" y="1"/>
                    <a:pt x="32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17"/>
            <p:cNvSpPr/>
            <p:nvPr/>
          </p:nvSpPr>
          <p:spPr>
            <a:xfrm>
              <a:off x="4465875" y="4053875"/>
              <a:ext cx="17800" cy="13525"/>
            </a:xfrm>
            <a:custGeom>
              <a:rect b="b" l="l" r="r" t="t"/>
              <a:pathLst>
                <a:path extrusionOk="0" h="541" w="712">
                  <a:moveTo>
                    <a:pt x="341" y="1"/>
                  </a:moveTo>
                  <a:cubicBezTo>
                    <a:pt x="300" y="1"/>
                    <a:pt x="257" y="11"/>
                    <a:pt x="211" y="35"/>
                  </a:cubicBezTo>
                  <a:cubicBezTo>
                    <a:pt x="70" y="82"/>
                    <a:pt x="0" y="234"/>
                    <a:pt x="59" y="374"/>
                  </a:cubicBezTo>
                  <a:cubicBezTo>
                    <a:pt x="96" y="476"/>
                    <a:pt x="198" y="541"/>
                    <a:pt x="309" y="541"/>
                  </a:cubicBezTo>
                  <a:cubicBezTo>
                    <a:pt x="338" y="541"/>
                    <a:pt x="368" y="536"/>
                    <a:pt x="398" y="526"/>
                  </a:cubicBezTo>
                  <a:cubicBezTo>
                    <a:pt x="711" y="425"/>
                    <a:pt x="597" y="1"/>
                    <a:pt x="3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17"/>
            <p:cNvSpPr/>
            <p:nvPr/>
          </p:nvSpPr>
          <p:spPr>
            <a:xfrm>
              <a:off x="4486175" y="4143950"/>
              <a:ext cx="8375" cy="6500"/>
            </a:xfrm>
            <a:custGeom>
              <a:rect b="b" l="l" r="r" t="t"/>
              <a:pathLst>
                <a:path extrusionOk="0" h="260" w="335">
                  <a:moveTo>
                    <a:pt x="190" y="0"/>
                  </a:moveTo>
                  <a:cubicBezTo>
                    <a:pt x="156" y="0"/>
                    <a:pt x="124" y="12"/>
                    <a:pt x="101" y="35"/>
                  </a:cubicBezTo>
                  <a:cubicBezTo>
                    <a:pt x="1" y="126"/>
                    <a:pt x="91" y="259"/>
                    <a:pt x="197" y="259"/>
                  </a:cubicBezTo>
                  <a:cubicBezTo>
                    <a:pt x="228" y="259"/>
                    <a:pt x="259" y="248"/>
                    <a:pt x="288" y="222"/>
                  </a:cubicBezTo>
                  <a:cubicBezTo>
                    <a:pt x="335" y="176"/>
                    <a:pt x="335" y="82"/>
                    <a:pt x="288" y="35"/>
                  </a:cubicBezTo>
                  <a:cubicBezTo>
                    <a:pt x="259" y="12"/>
                    <a:pt x="224" y="0"/>
                    <a:pt x="19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17"/>
            <p:cNvSpPr/>
            <p:nvPr/>
          </p:nvSpPr>
          <p:spPr>
            <a:xfrm>
              <a:off x="4647500" y="4213575"/>
              <a:ext cx="7625" cy="6725"/>
            </a:xfrm>
            <a:custGeom>
              <a:rect b="b" l="l" r="r" t="t"/>
              <a:pathLst>
                <a:path extrusionOk="0" h="269" w="305">
                  <a:moveTo>
                    <a:pt x="127" y="0"/>
                  </a:moveTo>
                  <a:cubicBezTo>
                    <a:pt x="62" y="0"/>
                    <a:pt x="0" y="55"/>
                    <a:pt x="0" y="140"/>
                  </a:cubicBezTo>
                  <a:cubicBezTo>
                    <a:pt x="0" y="210"/>
                    <a:pt x="59" y="269"/>
                    <a:pt x="129" y="269"/>
                  </a:cubicBezTo>
                  <a:cubicBezTo>
                    <a:pt x="246" y="269"/>
                    <a:pt x="304" y="128"/>
                    <a:pt x="223" y="46"/>
                  </a:cubicBezTo>
                  <a:cubicBezTo>
                    <a:pt x="195" y="15"/>
                    <a:pt x="160" y="0"/>
                    <a:pt x="12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17"/>
            <p:cNvSpPr/>
            <p:nvPr/>
          </p:nvSpPr>
          <p:spPr>
            <a:xfrm>
              <a:off x="4809525" y="4150450"/>
              <a:ext cx="7925" cy="6350"/>
            </a:xfrm>
            <a:custGeom>
              <a:rect b="b" l="l" r="r" t="t"/>
              <a:pathLst>
                <a:path extrusionOk="0" h="254" w="317">
                  <a:moveTo>
                    <a:pt x="145" y="0"/>
                  </a:moveTo>
                  <a:cubicBezTo>
                    <a:pt x="112" y="0"/>
                    <a:pt x="77" y="15"/>
                    <a:pt x="47" y="44"/>
                  </a:cubicBezTo>
                  <a:cubicBezTo>
                    <a:pt x="1" y="91"/>
                    <a:pt x="1" y="173"/>
                    <a:pt x="47" y="231"/>
                  </a:cubicBezTo>
                  <a:lnTo>
                    <a:pt x="47" y="220"/>
                  </a:lnTo>
                  <a:cubicBezTo>
                    <a:pt x="74" y="244"/>
                    <a:pt x="103" y="254"/>
                    <a:pt x="132" y="254"/>
                  </a:cubicBezTo>
                  <a:cubicBezTo>
                    <a:pt x="229" y="254"/>
                    <a:pt x="316" y="135"/>
                    <a:pt x="235" y="44"/>
                  </a:cubicBezTo>
                  <a:cubicBezTo>
                    <a:pt x="211" y="15"/>
                    <a:pt x="179" y="0"/>
                    <a:pt x="14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17"/>
            <p:cNvSpPr/>
            <p:nvPr/>
          </p:nvSpPr>
          <p:spPr>
            <a:xfrm>
              <a:off x="4878850" y="3991475"/>
              <a:ext cx="7825" cy="6550"/>
            </a:xfrm>
            <a:custGeom>
              <a:rect b="b" l="l" r="r" t="t"/>
              <a:pathLst>
                <a:path extrusionOk="0" h="262" w="313">
                  <a:moveTo>
                    <a:pt x="180" y="1"/>
                  </a:moveTo>
                  <a:cubicBezTo>
                    <a:pt x="147" y="1"/>
                    <a:pt x="112" y="13"/>
                    <a:pt x="82" y="39"/>
                  </a:cubicBezTo>
                  <a:cubicBezTo>
                    <a:pt x="0" y="121"/>
                    <a:pt x="59" y="261"/>
                    <a:pt x="176" y="261"/>
                  </a:cubicBezTo>
                  <a:cubicBezTo>
                    <a:pt x="246" y="261"/>
                    <a:pt x="304" y="203"/>
                    <a:pt x="304" y="133"/>
                  </a:cubicBezTo>
                  <a:cubicBezTo>
                    <a:pt x="312" y="53"/>
                    <a:pt x="250" y="1"/>
                    <a:pt x="180"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17"/>
            <p:cNvSpPr/>
            <p:nvPr/>
          </p:nvSpPr>
          <p:spPr>
            <a:xfrm>
              <a:off x="4816250" y="3829600"/>
              <a:ext cx="7050" cy="6675"/>
            </a:xfrm>
            <a:custGeom>
              <a:rect b="b" l="l" r="r" t="t"/>
              <a:pathLst>
                <a:path extrusionOk="0" h="267" w="282">
                  <a:moveTo>
                    <a:pt x="141" y="1"/>
                  </a:moveTo>
                  <a:cubicBezTo>
                    <a:pt x="106" y="1"/>
                    <a:pt x="71" y="15"/>
                    <a:pt x="47" y="44"/>
                  </a:cubicBezTo>
                  <a:cubicBezTo>
                    <a:pt x="1" y="91"/>
                    <a:pt x="1" y="173"/>
                    <a:pt x="47" y="232"/>
                  </a:cubicBezTo>
                  <a:cubicBezTo>
                    <a:pt x="71" y="255"/>
                    <a:pt x="106" y="267"/>
                    <a:pt x="141" y="267"/>
                  </a:cubicBezTo>
                  <a:cubicBezTo>
                    <a:pt x="176" y="267"/>
                    <a:pt x="211" y="255"/>
                    <a:pt x="235" y="232"/>
                  </a:cubicBezTo>
                  <a:cubicBezTo>
                    <a:pt x="281" y="173"/>
                    <a:pt x="281" y="91"/>
                    <a:pt x="235" y="44"/>
                  </a:cubicBezTo>
                  <a:cubicBezTo>
                    <a:pt x="211" y="15"/>
                    <a:pt x="176" y="1"/>
                    <a:pt x="1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17"/>
            <p:cNvSpPr/>
            <p:nvPr/>
          </p:nvSpPr>
          <p:spPr>
            <a:xfrm>
              <a:off x="4656550" y="3760275"/>
              <a:ext cx="7050" cy="6625"/>
            </a:xfrm>
            <a:custGeom>
              <a:rect b="b" l="l" r="r" t="t"/>
              <a:pathLst>
                <a:path extrusionOk="0" h="265" w="282">
                  <a:moveTo>
                    <a:pt x="141" y="1"/>
                  </a:moveTo>
                  <a:cubicBezTo>
                    <a:pt x="80" y="1"/>
                    <a:pt x="19" y="39"/>
                    <a:pt x="13" y="115"/>
                  </a:cubicBezTo>
                  <a:cubicBezTo>
                    <a:pt x="1" y="214"/>
                    <a:pt x="71" y="264"/>
                    <a:pt x="141" y="264"/>
                  </a:cubicBezTo>
                  <a:cubicBezTo>
                    <a:pt x="212" y="264"/>
                    <a:pt x="282" y="214"/>
                    <a:pt x="270" y="115"/>
                  </a:cubicBezTo>
                  <a:cubicBezTo>
                    <a:pt x="264" y="39"/>
                    <a:pt x="203" y="1"/>
                    <a:pt x="1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17"/>
            <p:cNvSpPr/>
            <p:nvPr/>
          </p:nvSpPr>
          <p:spPr>
            <a:xfrm>
              <a:off x="4494250" y="3823300"/>
              <a:ext cx="7025" cy="6625"/>
            </a:xfrm>
            <a:custGeom>
              <a:rect b="b" l="l" r="r" t="t"/>
              <a:pathLst>
                <a:path extrusionOk="0" h="265" w="281">
                  <a:moveTo>
                    <a:pt x="135" y="1"/>
                  </a:moveTo>
                  <a:cubicBezTo>
                    <a:pt x="65" y="1"/>
                    <a:pt x="0" y="53"/>
                    <a:pt x="0" y="133"/>
                  </a:cubicBezTo>
                  <a:cubicBezTo>
                    <a:pt x="0" y="212"/>
                    <a:pt x="65" y="264"/>
                    <a:pt x="135" y="264"/>
                  </a:cubicBezTo>
                  <a:cubicBezTo>
                    <a:pt x="169" y="264"/>
                    <a:pt x="204" y="253"/>
                    <a:pt x="234" y="226"/>
                  </a:cubicBezTo>
                  <a:cubicBezTo>
                    <a:pt x="281" y="168"/>
                    <a:pt x="281" y="86"/>
                    <a:pt x="234" y="39"/>
                  </a:cubicBezTo>
                  <a:cubicBezTo>
                    <a:pt x="204" y="13"/>
                    <a:pt x="169" y="1"/>
                    <a:pt x="135"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17"/>
            <p:cNvSpPr/>
            <p:nvPr/>
          </p:nvSpPr>
          <p:spPr>
            <a:xfrm>
              <a:off x="4424050" y="3982200"/>
              <a:ext cx="6750" cy="6525"/>
            </a:xfrm>
            <a:custGeom>
              <a:rect b="b" l="l" r="r" t="t"/>
              <a:pathLst>
                <a:path extrusionOk="0" h="261" w="270">
                  <a:moveTo>
                    <a:pt x="141" y="1"/>
                  </a:moveTo>
                  <a:cubicBezTo>
                    <a:pt x="70" y="1"/>
                    <a:pt x="0" y="59"/>
                    <a:pt x="12" y="129"/>
                  </a:cubicBezTo>
                  <a:cubicBezTo>
                    <a:pt x="6" y="217"/>
                    <a:pt x="70" y="261"/>
                    <a:pt x="136" y="261"/>
                  </a:cubicBezTo>
                  <a:cubicBezTo>
                    <a:pt x="202" y="261"/>
                    <a:pt x="269" y="217"/>
                    <a:pt x="269" y="129"/>
                  </a:cubicBezTo>
                  <a:cubicBezTo>
                    <a:pt x="269" y="59"/>
                    <a:pt x="211" y="1"/>
                    <a:pt x="1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17"/>
            <p:cNvSpPr/>
            <p:nvPr/>
          </p:nvSpPr>
          <p:spPr>
            <a:xfrm>
              <a:off x="4933475" y="1756875"/>
              <a:ext cx="26125" cy="20575"/>
            </a:xfrm>
            <a:custGeom>
              <a:rect b="b" l="l" r="r" t="t"/>
              <a:pathLst>
                <a:path extrusionOk="0" h="823" w="1045">
                  <a:moveTo>
                    <a:pt x="594" y="0"/>
                  </a:moveTo>
                  <a:cubicBezTo>
                    <a:pt x="490" y="0"/>
                    <a:pt x="388" y="38"/>
                    <a:pt x="307" y="113"/>
                  </a:cubicBezTo>
                  <a:cubicBezTo>
                    <a:pt x="0" y="402"/>
                    <a:pt x="271" y="823"/>
                    <a:pt x="594" y="823"/>
                  </a:cubicBezTo>
                  <a:cubicBezTo>
                    <a:pt x="690" y="823"/>
                    <a:pt x="790" y="786"/>
                    <a:pt x="880" y="698"/>
                  </a:cubicBezTo>
                  <a:cubicBezTo>
                    <a:pt x="1033" y="546"/>
                    <a:pt x="1044" y="288"/>
                    <a:pt x="892" y="124"/>
                  </a:cubicBezTo>
                  <a:cubicBezTo>
                    <a:pt x="809" y="41"/>
                    <a:pt x="701" y="0"/>
                    <a:pt x="594"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17"/>
            <p:cNvSpPr/>
            <p:nvPr/>
          </p:nvSpPr>
          <p:spPr>
            <a:xfrm>
              <a:off x="4975950" y="1757625"/>
              <a:ext cx="22550" cy="20300"/>
            </a:xfrm>
            <a:custGeom>
              <a:rect b="b" l="l" r="r" t="t"/>
              <a:pathLst>
                <a:path extrusionOk="0" h="812" w="902">
                  <a:moveTo>
                    <a:pt x="447" y="1"/>
                  </a:moveTo>
                  <a:cubicBezTo>
                    <a:pt x="347" y="1"/>
                    <a:pt x="249" y="39"/>
                    <a:pt x="176" y="118"/>
                  </a:cubicBezTo>
                  <a:cubicBezTo>
                    <a:pt x="12" y="270"/>
                    <a:pt x="0" y="527"/>
                    <a:pt x="164" y="691"/>
                  </a:cubicBezTo>
                  <a:cubicBezTo>
                    <a:pt x="243" y="770"/>
                    <a:pt x="350" y="811"/>
                    <a:pt x="458" y="811"/>
                  </a:cubicBezTo>
                  <a:cubicBezTo>
                    <a:pt x="558" y="811"/>
                    <a:pt x="659" y="776"/>
                    <a:pt x="737" y="703"/>
                  </a:cubicBezTo>
                  <a:cubicBezTo>
                    <a:pt x="901" y="539"/>
                    <a:pt x="901" y="282"/>
                    <a:pt x="749" y="130"/>
                  </a:cubicBezTo>
                  <a:cubicBezTo>
                    <a:pt x="664" y="45"/>
                    <a:pt x="554" y="1"/>
                    <a:pt x="447"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17"/>
            <p:cNvSpPr/>
            <p:nvPr/>
          </p:nvSpPr>
          <p:spPr>
            <a:xfrm>
              <a:off x="4977800" y="1718825"/>
              <a:ext cx="21575" cy="20400"/>
            </a:xfrm>
            <a:custGeom>
              <a:rect b="b" l="l" r="r" t="t"/>
              <a:pathLst>
                <a:path extrusionOk="0" h="816" w="863">
                  <a:moveTo>
                    <a:pt x="412" y="0"/>
                  </a:moveTo>
                  <a:cubicBezTo>
                    <a:pt x="205" y="0"/>
                    <a:pt x="8" y="154"/>
                    <a:pt x="8" y="395"/>
                  </a:cubicBezTo>
                  <a:cubicBezTo>
                    <a:pt x="0" y="644"/>
                    <a:pt x="202" y="815"/>
                    <a:pt x="416" y="815"/>
                  </a:cubicBezTo>
                  <a:cubicBezTo>
                    <a:pt x="514" y="815"/>
                    <a:pt x="614" y="780"/>
                    <a:pt x="699" y="699"/>
                  </a:cubicBezTo>
                  <a:cubicBezTo>
                    <a:pt x="851" y="547"/>
                    <a:pt x="862" y="289"/>
                    <a:pt x="710" y="126"/>
                  </a:cubicBezTo>
                  <a:cubicBezTo>
                    <a:pt x="624" y="39"/>
                    <a:pt x="517" y="0"/>
                    <a:pt x="412"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17"/>
            <p:cNvSpPr/>
            <p:nvPr/>
          </p:nvSpPr>
          <p:spPr>
            <a:xfrm>
              <a:off x="4935575" y="1717975"/>
              <a:ext cx="27150" cy="20375"/>
            </a:xfrm>
            <a:custGeom>
              <a:rect b="b" l="l" r="r" t="t"/>
              <a:pathLst>
                <a:path extrusionOk="0" h="815" w="1086">
                  <a:moveTo>
                    <a:pt x="544" y="0"/>
                  </a:moveTo>
                  <a:cubicBezTo>
                    <a:pt x="442" y="0"/>
                    <a:pt x="339" y="38"/>
                    <a:pt x="258" y="113"/>
                  </a:cubicBezTo>
                  <a:cubicBezTo>
                    <a:pt x="1" y="370"/>
                    <a:pt x="176" y="803"/>
                    <a:pt x="539" y="815"/>
                  </a:cubicBezTo>
                  <a:cubicBezTo>
                    <a:pt x="544" y="815"/>
                    <a:pt x="548" y="815"/>
                    <a:pt x="553" y="815"/>
                  </a:cubicBezTo>
                  <a:cubicBezTo>
                    <a:pt x="895" y="815"/>
                    <a:pt x="1086" y="390"/>
                    <a:pt x="832" y="124"/>
                  </a:cubicBezTo>
                  <a:cubicBezTo>
                    <a:pt x="754" y="41"/>
                    <a:pt x="649" y="0"/>
                    <a:pt x="544"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17"/>
            <p:cNvSpPr/>
            <p:nvPr/>
          </p:nvSpPr>
          <p:spPr>
            <a:xfrm>
              <a:off x="4932425" y="1787150"/>
              <a:ext cx="27175" cy="22275"/>
            </a:xfrm>
            <a:custGeom>
              <a:rect b="b" l="l" r="r" t="t"/>
              <a:pathLst>
                <a:path extrusionOk="0" h="891" w="1087">
                  <a:moveTo>
                    <a:pt x="541" y="1"/>
                  </a:moveTo>
                  <a:cubicBezTo>
                    <a:pt x="368" y="1"/>
                    <a:pt x="208" y="97"/>
                    <a:pt x="139" y="271"/>
                  </a:cubicBezTo>
                  <a:cubicBezTo>
                    <a:pt x="1" y="576"/>
                    <a:pt x="237" y="890"/>
                    <a:pt x="538" y="890"/>
                  </a:cubicBezTo>
                  <a:cubicBezTo>
                    <a:pt x="595" y="890"/>
                    <a:pt x="653" y="879"/>
                    <a:pt x="712" y="855"/>
                  </a:cubicBezTo>
                  <a:cubicBezTo>
                    <a:pt x="1075" y="715"/>
                    <a:pt x="1086" y="189"/>
                    <a:pt x="724" y="37"/>
                  </a:cubicBezTo>
                  <a:cubicBezTo>
                    <a:pt x="663" y="12"/>
                    <a:pt x="601" y="1"/>
                    <a:pt x="541"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17"/>
            <p:cNvSpPr/>
            <p:nvPr/>
          </p:nvSpPr>
          <p:spPr>
            <a:xfrm>
              <a:off x="4975350" y="1787775"/>
              <a:ext cx="26600" cy="22050"/>
            </a:xfrm>
            <a:custGeom>
              <a:rect b="b" l="l" r="r" t="t"/>
              <a:pathLst>
                <a:path extrusionOk="0" h="882" w="1064">
                  <a:moveTo>
                    <a:pt x="526" y="1"/>
                  </a:moveTo>
                  <a:cubicBezTo>
                    <a:pt x="468" y="1"/>
                    <a:pt x="410" y="12"/>
                    <a:pt x="352" y="35"/>
                  </a:cubicBezTo>
                  <a:cubicBezTo>
                    <a:pt x="118" y="117"/>
                    <a:pt x="1" y="386"/>
                    <a:pt x="95" y="620"/>
                  </a:cubicBezTo>
                  <a:lnTo>
                    <a:pt x="106" y="608"/>
                  </a:lnTo>
                  <a:cubicBezTo>
                    <a:pt x="187" y="800"/>
                    <a:pt x="345" y="881"/>
                    <a:pt x="504" y="881"/>
                  </a:cubicBezTo>
                  <a:cubicBezTo>
                    <a:pt x="782" y="881"/>
                    <a:pt x="1064" y="631"/>
                    <a:pt x="937" y="281"/>
                  </a:cubicBezTo>
                  <a:cubicBezTo>
                    <a:pt x="866" y="104"/>
                    <a:pt x="703" y="1"/>
                    <a:pt x="52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17"/>
            <p:cNvSpPr/>
            <p:nvPr/>
          </p:nvSpPr>
          <p:spPr>
            <a:xfrm>
              <a:off x="5005775" y="1758775"/>
              <a:ext cx="26350" cy="22425"/>
            </a:xfrm>
            <a:custGeom>
              <a:rect b="b" l="l" r="r" t="t"/>
              <a:pathLst>
                <a:path extrusionOk="0" h="897" w="1054">
                  <a:moveTo>
                    <a:pt x="517" y="0"/>
                  </a:moveTo>
                  <a:cubicBezTo>
                    <a:pt x="349" y="0"/>
                    <a:pt x="181" y="91"/>
                    <a:pt x="106" y="271"/>
                  </a:cubicBezTo>
                  <a:cubicBezTo>
                    <a:pt x="1" y="493"/>
                    <a:pt x="106" y="762"/>
                    <a:pt x="340" y="856"/>
                  </a:cubicBezTo>
                  <a:cubicBezTo>
                    <a:pt x="401" y="883"/>
                    <a:pt x="463" y="896"/>
                    <a:pt x="523" y="896"/>
                  </a:cubicBezTo>
                  <a:cubicBezTo>
                    <a:pt x="815" y="896"/>
                    <a:pt x="1053" y="593"/>
                    <a:pt x="937" y="282"/>
                  </a:cubicBezTo>
                  <a:cubicBezTo>
                    <a:pt x="860" y="94"/>
                    <a:pt x="688" y="0"/>
                    <a:pt x="517"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17"/>
            <p:cNvSpPr/>
            <p:nvPr/>
          </p:nvSpPr>
          <p:spPr>
            <a:xfrm>
              <a:off x="5006125" y="1716800"/>
              <a:ext cx="26300" cy="22400"/>
            </a:xfrm>
            <a:custGeom>
              <a:rect b="b" l="l" r="r" t="t"/>
              <a:pathLst>
                <a:path extrusionOk="0" h="896" w="1052">
                  <a:moveTo>
                    <a:pt x="545" y="0"/>
                  </a:moveTo>
                  <a:cubicBezTo>
                    <a:pt x="382" y="0"/>
                    <a:pt x="219" y="88"/>
                    <a:pt x="139" y="265"/>
                  </a:cubicBezTo>
                  <a:cubicBezTo>
                    <a:pt x="0" y="572"/>
                    <a:pt x="239" y="896"/>
                    <a:pt x="542" y="896"/>
                  </a:cubicBezTo>
                  <a:cubicBezTo>
                    <a:pt x="597" y="896"/>
                    <a:pt x="655" y="885"/>
                    <a:pt x="712" y="862"/>
                  </a:cubicBezTo>
                  <a:cubicBezTo>
                    <a:pt x="934" y="780"/>
                    <a:pt x="1051" y="522"/>
                    <a:pt x="958" y="288"/>
                  </a:cubicBezTo>
                  <a:cubicBezTo>
                    <a:pt x="886" y="97"/>
                    <a:pt x="716" y="0"/>
                    <a:pt x="545"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17"/>
            <p:cNvSpPr/>
            <p:nvPr/>
          </p:nvSpPr>
          <p:spPr>
            <a:xfrm>
              <a:off x="4976825" y="1686425"/>
              <a:ext cx="26050" cy="22550"/>
            </a:xfrm>
            <a:custGeom>
              <a:rect b="b" l="l" r="r" t="t"/>
              <a:pathLst>
                <a:path extrusionOk="0" h="902" w="1042">
                  <a:moveTo>
                    <a:pt x="538" y="1"/>
                  </a:moveTo>
                  <a:cubicBezTo>
                    <a:pt x="239" y="1"/>
                    <a:pt x="1" y="303"/>
                    <a:pt x="117" y="614"/>
                  </a:cubicBezTo>
                  <a:cubicBezTo>
                    <a:pt x="195" y="804"/>
                    <a:pt x="368" y="901"/>
                    <a:pt x="541" y="901"/>
                  </a:cubicBezTo>
                  <a:cubicBezTo>
                    <a:pt x="708" y="901"/>
                    <a:pt x="873" y="810"/>
                    <a:pt x="948" y="626"/>
                  </a:cubicBezTo>
                  <a:cubicBezTo>
                    <a:pt x="1042" y="404"/>
                    <a:pt x="948" y="146"/>
                    <a:pt x="726" y="41"/>
                  </a:cubicBezTo>
                  <a:cubicBezTo>
                    <a:pt x="662" y="13"/>
                    <a:pt x="599" y="1"/>
                    <a:pt x="538"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17"/>
            <p:cNvSpPr/>
            <p:nvPr/>
          </p:nvSpPr>
          <p:spPr>
            <a:xfrm>
              <a:off x="4934700" y="1685750"/>
              <a:ext cx="26925" cy="22325"/>
            </a:xfrm>
            <a:custGeom>
              <a:rect b="b" l="l" r="r" t="t"/>
              <a:pathLst>
                <a:path extrusionOk="0" h="893" w="1077">
                  <a:moveTo>
                    <a:pt x="536" y="1"/>
                  </a:moveTo>
                  <a:cubicBezTo>
                    <a:pt x="482" y="1"/>
                    <a:pt x="427" y="11"/>
                    <a:pt x="375" y="33"/>
                  </a:cubicBezTo>
                  <a:cubicBezTo>
                    <a:pt x="1" y="185"/>
                    <a:pt x="1" y="700"/>
                    <a:pt x="363" y="852"/>
                  </a:cubicBezTo>
                  <a:cubicBezTo>
                    <a:pt x="425" y="880"/>
                    <a:pt x="487" y="892"/>
                    <a:pt x="547" y="892"/>
                  </a:cubicBezTo>
                  <a:cubicBezTo>
                    <a:pt x="839" y="892"/>
                    <a:pt x="1077" y="591"/>
                    <a:pt x="960" y="290"/>
                  </a:cubicBezTo>
                  <a:cubicBezTo>
                    <a:pt x="888" y="111"/>
                    <a:pt x="714" y="1"/>
                    <a:pt x="53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17"/>
            <p:cNvSpPr/>
            <p:nvPr/>
          </p:nvSpPr>
          <p:spPr>
            <a:xfrm>
              <a:off x="4904275" y="1714775"/>
              <a:ext cx="26650" cy="22025"/>
            </a:xfrm>
            <a:custGeom>
              <a:rect b="b" l="l" r="r" t="t"/>
              <a:pathLst>
                <a:path extrusionOk="0" h="881" w="1066">
                  <a:moveTo>
                    <a:pt x="532" y="1"/>
                  </a:moveTo>
                  <a:cubicBezTo>
                    <a:pt x="362" y="1"/>
                    <a:pt x="199" y="101"/>
                    <a:pt x="130" y="264"/>
                  </a:cubicBezTo>
                  <a:cubicBezTo>
                    <a:pt x="1" y="572"/>
                    <a:pt x="234" y="880"/>
                    <a:pt x="530" y="880"/>
                  </a:cubicBezTo>
                  <a:cubicBezTo>
                    <a:pt x="582" y="880"/>
                    <a:pt x="637" y="870"/>
                    <a:pt x="691" y="849"/>
                  </a:cubicBezTo>
                  <a:cubicBezTo>
                    <a:pt x="1054" y="709"/>
                    <a:pt x="1066" y="194"/>
                    <a:pt x="715" y="42"/>
                  </a:cubicBezTo>
                  <a:cubicBezTo>
                    <a:pt x="656" y="14"/>
                    <a:pt x="593" y="1"/>
                    <a:pt x="532"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17"/>
            <p:cNvSpPr/>
            <p:nvPr/>
          </p:nvSpPr>
          <p:spPr>
            <a:xfrm>
              <a:off x="4904300" y="1756775"/>
              <a:ext cx="26025" cy="22375"/>
            </a:xfrm>
            <a:custGeom>
              <a:rect b="b" l="l" r="r" t="t"/>
              <a:pathLst>
                <a:path extrusionOk="0" h="895" w="1041">
                  <a:moveTo>
                    <a:pt x="512" y="0"/>
                  </a:moveTo>
                  <a:cubicBezTo>
                    <a:pt x="456" y="0"/>
                    <a:pt x="398" y="11"/>
                    <a:pt x="339" y="35"/>
                  </a:cubicBezTo>
                  <a:cubicBezTo>
                    <a:pt x="117" y="117"/>
                    <a:pt x="0" y="374"/>
                    <a:pt x="82" y="608"/>
                  </a:cubicBezTo>
                  <a:cubicBezTo>
                    <a:pt x="159" y="798"/>
                    <a:pt x="330" y="895"/>
                    <a:pt x="501" y="895"/>
                  </a:cubicBezTo>
                  <a:cubicBezTo>
                    <a:pt x="666" y="895"/>
                    <a:pt x="832" y="804"/>
                    <a:pt x="913" y="620"/>
                  </a:cubicBezTo>
                  <a:cubicBezTo>
                    <a:pt x="1041" y="314"/>
                    <a:pt x="812" y="0"/>
                    <a:pt x="512"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17"/>
            <p:cNvSpPr/>
            <p:nvPr/>
          </p:nvSpPr>
          <p:spPr>
            <a:xfrm>
              <a:off x="4900150" y="1799425"/>
              <a:ext cx="14700" cy="11525"/>
            </a:xfrm>
            <a:custGeom>
              <a:rect b="b" l="l" r="r" t="t"/>
              <a:pathLst>
                <a:path extrusionOk="0" h="461" w="588">
                  <a:moveTo>
                    <a:pt x="334" y="0"/>
                  </a:moveTo>
                  <a:cubicBezTo>
                    <a:pt x="279" y="0"/>
                    <a:pt x="223" y="21"/>
                    <a:pt x="178" y="60"/>
                  </a:cubicBezTo>
                  <a:lnTo>
                    <a:pt x="190" y="60"/>
                  </a:lnTo>
                  <a:cubicBezTo>
                    <a:pt x="0" y="222"/>
                    <a:pt x="158" y="461"/>
                    <a:pt x="336" y="461"/>
                  </a:cubicBezTo>
                  <a:cubicBezTo>
                    <a:pt x="390" y="461"/>
                    <a:pt x="445" y="439"/>
                    <a:pt x="494" y="388"/>
                  </a:cubicBezTo>
                  <a:cubicBezTo>
                    <a:pt x="587" y="294"/>
                    <a:pt x="587" y="154"/>
                    <a:pt x="494" y="72"/>
                  </a:cubicBezTo>
                  <a:cubicBezTo>
                    <a:pt x="451" y="24"/>
                    <a:pt x="393" y="0"/>
                    <a:pt x="334"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17"/>
            <p:cNvSpPr/>
            <p:nvPr/>
          </p:nvSpPr>
          <p:spPr>
            <a:xfrm>
              <a:off x="4960750" y="1824550"/>
              <a:ext cx="13375" cy="11200"/>
            </a:xfrm>
            <a:custGeom>
              <a:rect b="b" l="l" r="r" t="t"/>
              <a:pathLst>
                <a:path extrusionOk="0" h="448" w="535">
                  <a:moveTo>
                    <a:pt x="237" y="1"/>
                  </a:moveTo>
                  <a:cubicBezTo>
                    <a:pt x="122" y="1"/>
                    <a:pt x="12" y="92"/>
                    <a:pt x="12" y="225"/>
                  </a:cubicBezTo>
                  <a:cubicBezTo>
                    <a:pt x="0" y="342"/>
                    <a:pt x="105" y="447"/>
                    <a:pt x="222" y="447"/>
                  </a:cubicBezTo>
                  <a:cubicBezTo>
                    <a:pt x="227" y="448"/>
                    <a:pt x="231" y="448"/>
                    <a:pt x="236" y="448"/>
                  </a:cubicBezTo>
                  <a:cubicBezTo>
                    <a:pt x="426" y="448"/>
                    <a:pt x="535" y="210"/>
                    <a:pt x="398" y="73"/>
                  </a:cubicBezTo>
                  <a:cubicBezTo>
                    <a:pt x="351" y="23"/>
                    <a:pt x="294" y="1"/>
                    <a:pt x="237"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17"/>
            <p:cNvSpPr/>
            <p:nvPr/>
          </p:nvSpPr>
          <p:spPr>
            <a:xfrm>
              <a:off x="5019225" y="1801650"/>
              <a:ext cx="11725" cy="11200"/>
            </a:xfrm>
            <a:custGeom>
              <a:rect b="b" l="l" r="r" t="t"/>
              <a:pathLst>
                <a:path extrusionOk="0" h="448" w="469">
                  <a:moveTo>
                    <a:pt x="237" y="1"/>
                  </a:moveTo>
                  <a:cubicBezTo>
                    <a:pt x="182" y="1"/>
                    <a:pt x="127" y="20"/>
                    <a:pt x="83" y="65"/>
                  </a:cubicBezTo>
                  <a:cubicBezTo>
                    <a:pt x="1" y="158"/>
                    <a:pt x="1" y="299"/>
                    <a:pt x="83" y="381"/>
                  </a:cubicBezTo>
                  <a:cubicBezTo>
                    <a:pt x="129" y="427"/>
                    <a:pt x="187" y="448"/>
                    <a:pt x="243" y="448"/>
                  </a:cubicBezTo>
                  <a:cubicBezTo>
                    <a:pt x="359" y="448"/>
                    <a:pt x="469" y="362"/>
                    <a:pt x="469" y="229"/>
                  </a:cubicBezTo>
                  <a:cubicBezTo>
                    <a:pt x="469" y="93"/>
                    <a:pt x="354" y="1"/>
                    <a:pt x="237"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17"/>
            <p:cNvSpPr/>
            <p:nvPr/>
          </p:nvSpPr>
          <p:spPr>
            <a:xfrm>
              <a:off x="5043225" y="1744025"/>
              <a:ext cx="13375" cy="11300"/>
            </a:xfrm>
            <a:custGeom>
              <a:rect b="b" l="l" r="r" t="t"/>
              <a:pathLst>
                <a:path extrusionOk="0" h="452" w="535">
                  <a:moveTo>
                    <a:pt x="306" y="1"/>
                  </a:moveTo>
                  <a:cubicBezTo>
                    <a:pt x="252" y="1"/>
                    <a:pt x="197" y="21"/>
                    <a:pt x="152" y="65"/>
                  </a:cubicBezTo>
                  <a:cubicBezTo>
                    <a:pt x="0" y="206"/>
                    <a:pt x="105" y="440"/>
                    <a:pt x="304" y="451"/>
                  </a:cubicBezTo>
                  <a:cubicBezTo>
                    <a:pt x="421" y="451"/>
                    <a:pt x="527" y="358"/>
                    <a:pt x="527" y="229"/>
                  </a:cubicBezTo>
                  <a:cubicBezTo>
                    <a:pt x="535" y="93"/>
                    <a:pt x="422" y="1"/>
                    <a:pt x="30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17"/>
            <p:cNvSpPr/>
            <p:nvPr/>
          </p:nvSpPr>
          <p:spPr>
            <a:xfrm>
              <a:off x="5020400" y="1685400"/>
              <a:ext cx="14950" cy="11200"/>
            </a:xfrm>
            <a:custGeom>
              <a:rect b="b" l="l" r="r" t="t"/>
              <a:pathLst>
                <a:path extrusionOk="0" h="448" w="598">
                  <a:moveTo>
                    <a:pt x="293" y="0"/>
                  </a:moveTo>
                  <a:cubicBezTo>
                    <a:pt x="94" y="0"/>
                    <a:pt x="1" y="246"/>
                    <a:pt x="141" y="386"/>
                  </a:cubicBezTo>
                  <a:cubicBezTo>
                    <a:pt x="182" y="427"/>
                    <a:pt x="238" y="448"/>
                    <a:pt x="295" y="448"/>
                  </a:cubicBezTo>
                  <a:cubicBezTo>
                    <a:pt x="352" y="448"/>
                    <a:pt x="410" y="427"/>
                    <a:pt x="457" y="386"/>
                  </a:cubicBezTo>
                  <a:cubicBezTo>
                    <a:pt x="597" y="246"/>
                    <a:pt x="492" y="0"/>
                    <a:pt x="293"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17"/>
            <p:cNvSpPr/>
            <p:nvPr/>
          </p:nvSpPr>
          <p:spPr>
            <a:xfrm>
              <a:off x="4964250" y="1660175"/>
              <a:ext cx="11275" cy="11100"/>
            </a:xfrm>
            <a:custGeom>
              <a:rect b="b" l="l" r="r" t="t"/>
              <a:pathLst>
                <a:path extrusionOk="0" h="444" w="451">
                  <a:moveTo>
                    <a:pt x="225" y="0"/>
                  </a:moveTo>
                  <a:cubicBezTo>
                    <a:pt x="116" y="0"/>
                    <a:pt x="6" y="70"/>
                    <a:pt x="0" y="214"/>
                  </a:cubicBezTo>
                  <a:cubicBezTo>
                    <a:pt x="0" y="367"/>
                    <a:pt x="114" y="443"/>
                    <a:pt x="226" y="443"/>
                  </a:cubicBezTo>
                  <a:cubicBezTo>
                    <a:pt x="336" y="443"/>
                    <a:pt x="445" y="370"/>
                    <a:pt x="445" y="225"/>
                  </a:cubicBezTo>
                  <a:cubicBezTo>
                    <a:pt x="451" y="76"/>
                    <a:pt x="338" y="0"/>
                    <a:pt x="225"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17"/>
            <p:cNvSpPr/>
            <p:nvPr/>
          </p:nvSpPr>
          <p:spPr>
            <a:xfrm>
              <a:off x="4903700" y="1683050"/>
              <a:ext cx="14950" cy="11150"/>
            </a:xfrm>
            <a:custGeom>
              <a:rect b="b" l="l" r="r" t="t"/>
              <a:pathLst>
                <a:path extrusionOk="0" h="446" w="598">
                  <a:moveTo>
                    <a:pt x="295" y="1"/>
                  </a:moveTo>
                  <a:cubicBezTo>
                    <a:pt x="238" y="1"/>
                    <a:pt x="182" y="24"/>
                    <a:pt x="141" y="71"/>
                  </a:cubicBezTo>
                  <a:cubicBezTo>
                    <a:pt x="1" y="211"/>
                    <a:pt x="94" y="445"/>
                    <a:pt x="293" y="445"/>
                  </a:cubicBezTo>
                  <a:cubicBezTo>
                    <a:pt x="492" y="445"/>
                    <a:pt x="597" y="211"/>
                    <a:pt x="457" y="71"/>
                  </a:cubicBezTo>
                  <a:cubicBezTo>
                    <a:pt x="410" y="24"/>
                    <a:pt x="352" y="1"/>
                    <a:pt x="295"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17"/>
            <p:cNvSpPr/>
            <p:nvPr/>
          </p:nvSpPr>
          <p:spPr>
            <a:xfrm>
              <a:off x="4877675" y="1740625"/>
              <a:ext cx="15825" cy="11225"/>
            </a:xfrm>
            <a:custGeom>
              <a:rect b="b" l="l" r="r" t="t"/>
              <a:pathLst>
                <a:path extrusionOk="0" h="449" w="633">
                  <a:moveTo>
                    <a:pt x="285" y="1"/>
                  </a:moveTo>
                  <a:cubicBezTo>
                    <a:pt x="7" y="1"/>
                    <a:pt x="0" y="448"/>
                    <a:pt x="295" y="448"/>
                  </a:cubicBezTo>
                  <a:cubicBezTo>
                    <a:pt x="302" y="448"/>
                    <a:pt x="309" y="447"/>
                    <a:pt x="316" y="447"/>
                  </a:cubicBezTo>
                  <a:cubicBezTo>
                    <a:pt x="327" y="448"/>
                    <a:pt x="338" y="449"/>
                    <a:pt x="348" y="449"/>
                  </a:cubicBezTo>
                  <a:cubicBezTo>
                    <a:pt x="629" y="449"/>
                    <a:pt x="633" y="2"/>
                    <a:pt x="328" y="2"/>
                  </a:cubicBezTo>
                  <a:cubicBezTo>
                    <a:pt x="324" y="2"/>
                    <a:pt x="320" y="2"/>
                    <a:pt x="316" y="2"/>
                  </a:cubicBezTo>
                  <a:cubicBezTo>
                    <a:pt x="306" y="1"/>
                    <a:pt x="295" y="1"/>
                    <a:pt x="285"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17"/>
            <p:cNvSpPr/>
            <p:nvPr/>
          </p:nvSpPr>
          <p:spPr>
            <a:xfrm>
              <a:off x="4913800" y="1840075"/>
              <a:ext cx="19475" cy="16525"/>
            </a:xfrm>
            <a:custGeom>
              <a:rect b="b" l="l" r="r" t="t"/>
              <a:pathLst>
                <a:path extrusionOk="0" h="661" w="779">
                  <a:moveTo>
                    <a:pt x="409" y="0"/>
                  </a:moveTo>
                  <a:cubicBezTo>
                    <a:pt x="279" y="0"/>
                    <a:pt x="153" y="77"/>
                    <a:pt x="100" y="201"/>
                  </a:cubicBezTo>
                  <a:cubicBezTo>
                    <a:pt x="0" y="461"/>
                    <a:pt x="210" y="660"/>
                    <a:pt x="420" y="660"/>
                  </a:cubicBezTo>
                  <a:cubicBezTo>
                    <a:pt x="532" y="660"/>
                    <a:pt x="643" y="604"/>
                    <a:pt x="708" y="470"/>
                  </a:cubicBezTo>
                  <a:cubicBezTo>
                    <a:pt x="778" y="294"/>
                    <a:pt x="708" y="107"/>
                    <a:pt x="533" y="25"/>
                  </a:cubicBezTo>
                  <a:cubicBezTo>
                    <a:pt x="493" y="8"/>
                    <a:pt x="450" y="0"/>
                    <a:pt x="409"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17"/>
            <p:cNvSpPr/>
            <p:nvPr/>
          </p:nvSpPr>
          <p:spPr>
            <a:xfrm>
              <a:off x="4998075" y="1841750"/>
              <a:ext cx="20300" cy="16850"/>
            </a:xfrm>
            <a:custGeom>
              <a:rect b="b" l="l" r="r" t="t"/>
              <a:pathLst>
                <a:path extrusionOk="0" h="674" w="812">
                  <a:moveTo>
                    <a:pt x="406" y="1"/>
                  </a:moveTo>
                  <a:cubicBezTo>
                    <a:pt x="180" y="1"/>
                    <a:pt x="0" y="227"/>
                    <a:pt x="98" y="461"/>
                  </a:cubicBezTo>
                  <a:cubicBezTo>
                    <a:pt x="151" y="594"/>
                    <a:pt x="272" y="674"/>
                    <a:pt x="403" y="674"/>
                  </a:cubicBezTo>
                  <a:cubicBezTo>
                    <a:pt x="445" y="674"/>
                    <a:pt x="489" y="666"/>
                    <a:pt x="531" y="649"/>
                  </a:cubicBezTo>
                  <a:cubicBezTo>
                    <a:pt x="812" y="532"/>
                    <a:pt x="812" y="146"/>
                    <a:pt x="543" y="29"/>
                  </a:cubicBezTo>
                  <a:cubicBezTo>
                    <a:pt x="496" y="9"/>
                    <a:pt x="450" y="1"/>
                    <a:pt x="40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17"/>
            <p:cNvSpPr/>
            <p:nvPr/>
          </p:nvSpPr>
          <p:spPr>
            <a:xfrm>
              <a:off x="5059000" y="1783575"/>
              <a:ext cx="20350" cy="16825"/>
            </a:xfrm>
            <a:custGeom>
              <a:rect b="b" l="l" r="r" t="t"/>
              <a:pathLst>
                <a:path extrusionOk="0" h="673" w="814">
                  <a:moveTo>
                    <a:pt x="411" y="1"/>
                  </a:moveTo>
                  <a:cubicBezTo>
                    <a:pt x="369" y="1"/>
                    <a:pt x="325" y="9"/>
                    <a:pt x="282" y="27"/>
                  </a:cubicBezTo>
                  <a:cubicBezTo>
                    <a:pt x="1" y="133"/>
                    <a:pt x="1" y="531"/>
                    <a:pt x="270" y="648"/>
                  </a:cubicBezTo>
                  <a:cubicBezTo>
                    <a:pt x="310" y="665"/>
                    <a:pt x="352" y="673"/>
                    <a:pt x="394" y="673"/>
                  </a:cubicBezTo>
                  <a:cubicBezTo>
                    <a:pt x="524" y="673"/>
                    <a:pt x="653" y="596"/>
                    <a:pt x="715" y="472"/>
                  </a:cubicBezTo>
                  <a:cubicBezTo>
                    <a:pt x="813" y="245"/>
                    <a:pt x="637" y="1"/>
                    <a:pt x="411"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17"/>
            <p:cNvSpPr/>
            <p:nvPr/>
          </p:nvSpPr>
          <p:spPr>
            <a:xfrm>
              <a:off x="5060600" y="1699675"/>
              <a:ext cx="19775" cy="16725"/>
            </a:xfrm>
            <a:custGeom>
              <a:rect b="b" l="l" r="r" t="t"/>
              <a:pathLst>
                <a:path extrusionOk="0" h="669" w="791">
                  <a:moveTo>
                    <a:pt x="411" y="1"/>
                  </a:moveTo>
                  <a:cubicBezTo>
                    <a:pt x="285" y="1"/>
                    <a:pt x="159" y="68"/>
                    <a:pt x="101" y="201"/>
                  </a:cubicBezTo>
                  <a:cubicBezTo>
                    <a:pt x="1" y="431"/>
                    <a:pt x="182" y="669"/>
                    <a:pt x="411" y="669"/>
                  </a:cubicBezTo>
                  <a:cubicBezTo>
                    <a:pt x="451" y="669"/>
                    <a:pt x="492" y="661"/>
                    <a:pt x="534" y="646"/>
                  </a:cubicBezTo>
                  <a:cubicBezTo>
                    <a:pt x="709" y="576"/>
                    <a:pt x="791" y="377"/>
                    <a:pt x="721" y="213"/>
                  </a:cubicBezTo>
                  <a:cubicBezTo>
                    <a:pt x="668" y="71"/>
                    <a:pt x="540" y="1"/>
                    <a:pt x="411"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17"/>
            <p:cNvSpPr/>
            <p:nvPr/>
          </p:nvSpPr>
          <p:spPr>
            <a:xfrm>
              <a:off x="5002175" y="1639075"/>
              <a:ext cx="19725" cy="16850"/>
            </a:xfrm>
            <a:custGeom>
              <a:rect b="b" l="l" r="r" t="t"/>
              <a:pathLst>
                <a:path extrusionOk="0" h="674" w="789">
                  <a:moveTo>
                    <a:pt x="410" y="0"/>
                  </a:moveTo>
                  <a:cubicBezTo>
                    <a:pt x="188" y="0"/>
                    <a:pt x="0" y="226"/>
                    <a:pt x="98" y="461"/>
                  </a:cubicBezTo>
                  <a:cubicBezTo>
                    <a:pt x="151" y="603"/>
                    <a:pt x="279" y="673"/>
                    <a:pt x="408" y="673"/>
                  </a:cubicBezTo>
                  <a:cubicBezTo>
                    <a:pt x="533" y="673"/>
                    <a:pt x="660" y="606"/>
                    <a:pt x="718" y="473"/>
                  </a:cubicBezTo>
                  <a:cubicBezTo>
                    <a:pt x="788" y="297"/>
                    <a:pt x="706" y="110"/>
                    <a:pt x="542" y="28"/>
                  </a:cubicBezTo>
                  <a:cubicBezTo>
                    <a:pt x="498" y="9"/>
                    <a:pt x="453" y="0"/>
                    <a:pt x="410"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17"/>
            <p:cNvSpPr/>
            <p:nvPr/>
          </p:nvSpPr>
          <p:spPr>
            <a:xfrm>
              <a:off x="4918025" y="1637375"/>
              <a:ext cx="20375" cy="16875"/>
            </a:xfrm>
            <a:custGeom>
              <a:rect b="b" l="l" r="r" t="t"/>
              <a:pathLst>
                <a:path extrusionOk="0" h="675" w="815">
                  <a:moveTo>
                    <a:pt x="411" y="1"/>
                  </a:moveTo>
                  <a:cubicBezTo>
                    <a:pt x="368" y="1"/>
                    <a:pt x="324" y="9"/>
                    <a:pt x="282" y="26"/>
                  </a:cubicBezTo>
                  <a:cubicBezTo>
                    <a:pt x="1" y="131"/>
                    <a:pt x="1" y="529"/>
                    <a:pt x="282" y="646"/>
                  </a:cubicBezTo>
                  <a:cubicBezTo>
                    <a:pt x="326" y="665"/>
                    <a:pt x="371" y="674"/>
                    <a:pt x="414" y="674"/>
                  </a:cubicBezTo>
                  <a:cubicBezTo>
                    <a:pt x="633" y="674"/>
                    <a:pt x="814" y="448"/>
                    <a:pt x="726" y="213"/>
                  </a:cubicBezTo>
                  <a:cubicBezTo>
                    <a:pt x="673" y="80"/>
                    <a:pt x="546" y="1"/>
                    <a:pt x="411"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17"/>
            <p:cNvSpPr/>
            <p:nvPr/>
          </p:nvSpPr>
          <p:spPr>
            <a:xfrm>
              <a:off x="4854525" y="1695275"/>
              <a:ext cx="22300" cy="16850"/>
            </a:xfrm>
            <a:custGeom>
              <a:rect b="b" l="l" r="r" t="t"/>
              <a:pathLst>
                <a:path extrusionOk="0" h="674" w="892">
                  <a:moveTo>
                    <a:pt x="491" y="0"/>
                  </a:moveTo>
                  <a:cubicBezTo>
                    <a:pt x="172" y="0"/>
                    <a:pt x="1" y="504"/>
                    <a:pt x="377" y="646"/>
                  </a:cubicBezTo>
                  <a:cubicBezTo>
                    <a:pt x="423" y="665"/>
                    <a:pt x="469" y="674"/>
                    <a:pt x="515" y="674"/>
                  </a:cubicBezTo>
                  <a:cubicBezTo>
                    <a:pt x="643" y="674"/>
                    <a:pt x="761" y="604"/>
                    <a:pt x="821" y="483"/>
                  </a:cubicBezTo>
                  <a:cubicBezTo>
                    <a:pt x="891" y="307"/>
                    <a:pt x="810" y="108"/>
                    <a:pt x="646" y="38"/>
                  </a:cubicBezTo>
                  <a:cubicBezTo>
                    <a:pt x="592" y="12"/>
                    <a:pt x="540" y="0"/>
                    <a:pt x="491"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17"/>
            <p:cNvSpPr/>
            <p:nvPr/>
          </p:nvSpPr>
          <p:spPr>
            <a:xfrm>
              <a:off x="4856025" y="1779575"/>
              <a:ext cx="19775" cy="16725"/>
            </a:xfrm>
            <a:custGeom>
              <a:rect b="b" l="l" r="r" t="t"/>
              <a:pathLst>
                <a:path extrusionOk="0" h="669" w="791">
                  <a:moveTo>
                    <a:pt x="380" y="1"/>
                  </a:moveTo>
                  <a:cubicBezTo>
                    <a:pt x="341" y="1"/>
                    <a:pt x="300" y="8"/>
                    <a:pt x="258" y="24"/>
                  </a:cubicBezTo>
                  <a:cubicBezTo>
                    <a:pt x="83" y="94"/>
                    <a:pt x="1" y="281"/>
                    <a:pt x="71" y="457"/>
                  </a:cubicBezTo>
                  <a:cubicBezTo>
                    <a:pt x="124" y="598"/>
                    <a:pt x="249" y="669"/>
                    <a:pt x="376" y="669"/>
                  </a:cubicBezTo>
                  <a:cubicBezTo>
                    <a:pt x="501" y="669"/>
                    <a:pt x="627" y="601"/>
                    <a:pt x="691" y="468"/>
                  </a:cubicBezTo>
                  <a:cubicBezTo>
                    <a:pt x="791" y="239"/>
                    <a:pt x="610" y="1"/>
                    <a:pt x="380"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17"/>
            <p:cNvSpPr/>
            <p:nvPr/>
          </p:nvSpPr>
          <p:spPr>
            <a:xfrm>
              <a:off x="4865675" y="1840100"/>
              <a:ext cx="7075" cy="5600"/>
            </a:xfrm>
            <a:custGeom>
              <a:rect b="b" l="l" r="r" t="t"/>
              <a:pathLst>
                <a:path extrusionOk="0" h="224" w="283">
                  <a:moveTo>
                    <a:pt x="130" y="1"/>
                  </a:moveTo>
                  <a:cubicBezTo>
                    <a:pt x="100" y="1"/>
                    <a:pt x="71" y="13"/>
                    <a:pt x="48" y="36"/>
                  </a:cubicBezTo>
                  <a:cubicBezTo>
                    <a:pt x="13" y="71"/>
                    <a:pt x="1" y="141"/>
                    <a:pt x="48" y="188"/>
                  </a:cubicBezTo>
                  <a:cubicBezTo>
                    <a:pt x="70" y="213"/>
                    <a:pt x="96" y="224"/>
                    <a:pt x="122" y="224"/>
                  </a:cubicBezTo>
                  <a:cubicBezTo>
                    <a:pt x="205" y="224"/>
                    <a:pt x="283" y="116"/>
                    <a:pt x="211" y="36"/>
                  </a:cubicBezTo>
                  <a:cubicBezTo>
                    <a:pt x="188" y="13"/>
                    <a:pt x="159" y="1"/>
                    <a:pt x="130"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17"/>
            <p:cNvSpPr/>
            <p:nvPr/>
          </p:nvSpPr>
          <p:spPr>
            <a:xfrm>
              <a:off x="4962500" y="1882275"/>
              <a:ext cx="6675" cy="5550"/>
            </a:xfrm>
            <a:custGeom>
              <a:rect b="b" l="l" r="r" t="t"/>
              <a:pathLst>
                <a:path extrusionOk="0" h="222" w="267">
                  <a:moveTo>
                    <a:pt x="118" y="0"/>
                  </a:moveTo>
                  <a:cubicBezTo>
                    <a:pt x="59" y="0"/>
                    <a:pt x="0" y="45"/>
                    <a:pt x="0" y="116"/>
                  </a:cubicBezTo>
                  <a:cubicBezTo>
                    <a:pt x="0" y="174"/>
                    <a:pt x="47" y="221"/>
                    <a:pt x="117" y="221"/>
                  </a:cubicBezTo>
                  <a:cubicBezTo>
                    <a:pt x="121" y="221"/>
                    <a:pt x="125" y="222"/>
                    <a:pt x="129" y="222"/>
                  </a:cubicBezTo>
                  <a:cubicBezTo>
                    <a:pt x="216" y="222"/>
                    <a:pt x="266" y="101"/>
                    <a:pt x="199" y="34"/>
                  </a:cubicBezTo>
                  <a:cubicBezTo>
                    <a:pt x="176" y="11"/>
                    <a:pt x="147" y="0"/>
                    <a:pt x="118"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17"/>
            <p:cNvSpPr/>
            <p:nvPr/>
          </p:nvSpPr>
          <p:spPr>
            <a:xfrm>
              <a:off x="5060475" y="1844025"/>
              <a:ext cx="5875" cy="5725"/>
            </a:xfrm>
            <a:custGeom>
              <a:rect b="b" l="l" r="r" t="t"/>
              <a:pathLst>
                <a:path extrusionOk="0" h="229" w="235">
                  <a:moveTo>
                    <a:pt x="120" y="0"/>
                  </a:moveTo>
                  <a:cubicBezTo>
                    <a:pt x="95" y="0"/>
                    <a:pt x="69" y="10"/>
                    <a:pt x="47" y="31"/>
                  </a:cubicBezTo>
                  <a:cubicBezTo>
                    <a:pt x="0" y="78"/>
                    <a:pt x="0" y="148"/>
                    <a:pt x="47" y="195"/>
                  </a:cubicBezTo>
                  <a:cubicBezTo>
                    <a:pt x="70" y="218"/>
                    <a:pt x="98" y="228"/>
                    <a:pt x="125" y="228"/>
                  </a:cubicBezTo>
                  <a:cubicBezTo>
                    <a:pt x="181" y="228"/>
                    <a:pt x="234" y="184"/>
                    <a:pt x="234" y="113"/>
                  </a:cubicBezTo>
                  <a:cubicBezTo>
                    <a:pt x="234" y="48"/>
                    <a:pt x="178" y="0"/>
                    <a:pt x="120"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17"/>
            <p:cNvSpPr/>
            <p:nvPr/>
          </p:nvSpPr>
          <p:spPr>
            <a:xfrm>
              <a:off x="5102000" y="1748025"/>
              <a:ext cx="6750" cy="5550"/>
            </a:xfrm>
            <a:custGeom>
              <a:rect b="b" l="l" r="r" t="t"/>
              <a:pathLst>
                <a:path extrusionOk="0" h="222" w="270">
                  <a:moveTo>
                    <a:pt x="161" y="0"/>
                  </a:moveTo>
                  <a:cubicBezTo>
                    <a:pt x="133" y="0"/>
                    <a:pt x="106" y="11"/>
                    <a:pt x="83" y="34"/>
                  </a:cubicBezTo>
                  <a:cubicBezTo>
                    <a:pt x="1" y="104"/>
                    <a:pt x="59" y="221"/>
                    <a:pt x="153" y="221"/>
                  </a:cubicBezTo>
                  <a:cubicBezTo>
                    <a:pt x="211" y="221"/>
                    <a:pt x="270" y="174"/>
                    <a:pt x="270" y="116"/>
                  </a:cubicBezTo>
                  <a:cubicBezTo>
                    <a:pt x="270" y="45"/>
                    <a:pt x="217" y="0"/>
                    <a:pt x="161"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17"/>
            <p:cNvSpPr/>
            <p:nvPr/>
          </p:nvSpPr>
          <p:spPr>
            <a:xfrm>
              <a:off x="5064575" y="1650300"/>
              <a:ext cx="6150" cy="5575"/>
            </a:xfrm>
            <a:custGeom>
              <a:rect b="b" l="l" r="r" t="t"/>
              <a:pathLst>
                <a:path extrusionOk="0" h="223" w="246">
                  <a:moveTo>
                    <a:pt x="117" y="0"/>
                  </a:moveTo>
                  <a:cubicBezTo>
                    <a:pt x="88" y="0"/>
                    <a:pt x="59" y="12"/>
                    <a:pt x="35" y="35"/>
                  </a:cubicBezTo>
                  <a:cubicBezTo>
                    <a:pt x="0" y="70"/>
                    <a:pt x="0" y="141"/>
                    <a:pt x="35" y="187"/>
                  </a:cubicBezTo>
                  <a:cubicBezTo>
                    <a:pt x="59" y="211"/>
                    <a:pt x="88" y="223"/>
                    <a:pt x="117" y="223"/>
                  </a:cubicBezTo>
                  <a:cubicBezTo>
                    <a:pt x="146" y="223"/>
                    <a:pt x="176" y="211"/>
                    <a:pt x="199" y="187"/>
                  </a:cubicBezTo>
                  <a:cubicBezTo>
                    <a:pt x="246" y="141"/>
                    <a:pt x="246" y="70"/>
                    <a:pt x="199" y="35"/>
                  </a:cubicBezTo>
                  <a:cubicBezTo>
                    <a:pt x="176" y="12"/>
                    <a:pt x="146" y="0"/>
                    <a:pt x="117"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17"/>
            <p:cNvSpPr/>
            <p:nvPr/>
          </p:nvSpPr>
          <p:spPr>
            <a:xfrm>
              <a:off x="4966975" y="1608150"/>
              <a:ext cx="6950" cy="5625"/>
            </a:xfrm>
            <a:custGeom>
              <a:rect b="b" l="l" r="r" t="t"/>
              <a:pathLst>
                <a:path extrusionOk="0" h="225" w="278">
                  <a:moveTo>
                    <a:pt x="176" y="0"/>
                  </a:moveTo>
                  <a:cubicBezTo>
                    <a:pt x="171" y="0"/>
                    <a:pt x="166" y="1"/>
                    <a:pt x="161" y="2"/>
                  </a:cubicBezTo>
                  <a:cubicBezTo>
                    <a:pt x="153" y="1"/>
                    <a:pt x="147" y="0"/>
                    <a:pt x="140" y="0"/>
                  </a:cubicBezTo>
                  <a:cubicBezTo>
                    <a:pt x="0" y="0"/>
                    <a:pt x="4" y="224"/>
                    <a:pt x="150" y="224"/>
                  </a:cubicBezTo>
                  <a:cubicBezTo>
                    <a:pt x="153" y="224"/>
                    <a:pt x="157" y="224"/>
                    <a:pt x="161" y="224"/>
                  </a:cubicBezTo>
                  <a:cubicBezTo>
                    <a:pt x="219" y="224"/>
                    <a:pt x="277" y="177"/>
                    <a:pt x="277" y="107"/>
                  </a:cubicBezTo>
                  <a:cubicBezTo>
                    <a:pt x="277" y="54"/>
                    <a:pt x="229" y="0"/>
                    <a:pt x="176"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17"/>
            <p:cNvSpPr/>
            <p:nvPr/>
          </p:nvSpPr>
          <p:spPr>
            <a:xfrm>
              <a:off x="4869775" y="1646200"/>
              <a:ext cx="6175" cy="5650"/>
            </a:xfrm>
            <a:custGeom>
              <a:rect b="b" l="l" r="r" t="t"/>
              <a:pathLst>
                <a:path extrusionOk="0" h="226" w="247">
                  <a:moveTo>
                    <a:pt x="119" y="1"/>
                  </a:moveTo>
                  <a:cubicBezTo>
                    <a:pt x="91" y="1"/>
                    <a:pt x="65" y="12"/>
                    <a:pt x="47" y="36"/>
                  </a:cubicBezTo>
                  <a:cubicBezTo>
                    <a:pt x="1" y="82"/>
                    <a:pt x="1" y="153"/>
                    <a:pt x="47" y="199"/>
                  </a:cubicBezTo>
                  <a:cubicBezTo>
                    <a:pt x="65" y="217"/>
                    <a:pt x="91" y="226"/>
                    <a:pt x="119" y="226"/>
                  </a:cubicBezTo>
                  <a:cubicBezTo>
                    <a:pt x="147" y="226"/>
                    <a:pt x="176" y="217"/>
                    <a:pt x="200" y="199"/>
                  </a:cubicBezTo>
                  <a:cubicBezTo>
                    <a:pt x="246" y="153"/>
                    <a:pt x="246" y="82"/>
                    <a:pt x="200" y="36"/>
                  </a:cubicBezTo>
                  <a:cubicBezTo>
                    <a:pt x="176" y="12"/>
                    <a:pt x="147" y="1"/>
                    <a:pt x="119"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17"/>
            <p:cNvSpPr/>
            <p:nvPr/>
          </p:nvSpPr>
          <p:spPr>
            <a:xfrm>
              <a:off x="4827650" y="1742425"/>
              <a:ext cx="6475" cy="5550"/>
            </a:xfrm>
            <a:custGeom>
              <a:rect b="b" l="l" r="r" t="t"/>
              <a:pathLst>
                <a:path extrusionOk="0" h="222" w="259">
                  <a:moveTo>
                    <a:pt x="118" y="0"/>
                  </a:moveTo>
                  <a:cubicBezTo>
                    <a:pt x="59" y="0"/>
                    <a:pt x="1" y="47"/>
                    <a:pt x="1" y="106"/>
                  </a:cubicBezTo>
                  <a:cubicBezTo>
                    <a:pt x="1" y="177"/>
                    <a:pt x="54" y="221"/>
                    <a:pt x="110" y="221"/>
                  </a:cubicBezTo>
                  <a:cubicBezTo>
                    <a:pt x="137" y="221"/>
                    <a:pt x="165" y="211"/>
                    <a:pt x="188" y="188"/>
                  </a:cubicBezTo>
                  <a:cubicBezTo>
                    <a:pt x="258" y="117"/>
                    <a:pt x="212" y="0"/>
                    <a:pt x="118"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17"/>
            <p:cNvSpPr/>
            <p:nvPr/>
          </p:nvSpPr>
          <p:spPr>
            <a:xfrm>
              <a:off x="4895525" y="1893050"/>
              <a:ext cx="13125" cy="11350"/>
            </a:xfrm>
            <a:custGeom>
              <a:rect b="b" l="l" r="r" t="t"/>
              <a:pathLst>
                <a:path extrusionOk="0" h="454" w="525">
                  <a:moveTo>
                    <a:pt x="256" y="0"/>
                  </a:moveTo>
                  <a:cubicBezTo>
                    <a:pt x="173" y="0"/>
                    <a:pt x="88" y="47"/>
                    <a:pt x="47" y="141"/>
                  </a:cubicBezTo>
                  <a:cubicBezTo>
                    <a:pt x="0" y="246"/>
                    <a:pt x="47" y="387"/>
                    <a:pt x="164" y="433"/>
                  </a:cubicBezTo>
                  <a:cubicBezTo>
                    <a:pt x="195" y="447"/>
                    <a:pt x="226" y="453"/>
                    <a:pt x="256" y="453"/>
                  </a:cubicBezTo>
                  <a:cubicBezTo>
                    <a:pt x="406" y="453"/>
                    <a:pt x="525" y="297"/>
                    <a:pt x="456" y="141"/>
                  </a:cubicBezTo>
                  <a:cubicBezTo>
                    <a:pt x="421" y="47"/>
                    <a:pt x="339" y="0"/>
                    <a:pt x="256"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17"/>
            <p:cNvSpPr/>
            <p:nvPr/>
          </p:nvSpPr>
          <p:spPr>
            <a:xfrm>
              <a:off x="5021375" y="1895550"/>
              <a:ext cx="13375" cy="11375"/>
            </a:xfrm>
            <a:custGeom>
              <a:rect b="b" l="l" r="r" t="t"/>
              <a:pathLst>
                <a:path extrusionOk="0" h="455" w="535">
                  <a:moveTo>
                    <a:pt x="288" y="0"/>
                  </a:moveTo>
                  <a:cubicBezTo>
                    <a:pt x="146" y="0"/>
                    <a:pt x="0" y="132"/>
                    <a:pt x="67" y="310"/>
                  </a:cubicBezTo>
                  <a:cubicBezTo>
                    <a:pt x="103" y="400"/>
                    <a:pt x="187" y="455"/>
                    <a:pt x="276" y="455"/>
                  </a:cubicBezTo>
                  <a:cubicBezTo>
                    <a:pt x="304" y="455"/>
                    <a:pt x="332" y="450"/>
                    <a:pt x="359" y="439"/>
                  </a:cubicBezTo>
                  <a:cubicBezTo>
                    <a:pt x="476" y="404"/>
                    <a:pt x="535" y="263"/>
                    <a:pt x="488" y="146"/>
                  </a:cubicBezTo>
                  <a:cubicBezTo>
                    <a:pt x="450" y="44"/>
                    <a:pt x="369" y="0"/>
                    <a:pt x="288"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17"/>
            <p:cNvSpPr/>
            <p:nvPr/>
          </p:nvSpPr>
          <p:spPr>
            <a:xfrm>
              <a:off x="5111375" y="1808500"/>
              <a:ext cx="14625" cy="11150"/>
            </a:xfrm>
            <a:custGeom>
              <a:rect b="b" l="l" r="r" t="t"/>
              <a:pathLst>
                <a:path extrusionOk="0" h="446" w="585">
                  <a:moveTo>
                    <a:pt x="319" y="0"/>
                  </a:moveTo>
                  <a:cubicBezTo>
                    <a:pt x="110" y="0"/>
                    <a:pt x="1" y="321"/>
                    <a:pt x="234" y="423"/>
                  </a:cubicBezTo>
                  <a:cubicBezTo>
                    <a:pt x="266" y="439"/>
                    <a:pt x="299" y="446"/>
                    <a:pt x="331" y="446"/>
                  </a:cubicBezTo>
                  <a:cubicBezTo>
                    <a:pt x="416" y="446"/>
                    <a:pt x="496" y="394"/>
                    <a:pt x="538" y="317"/>
                  </a:cubicBezTo>
                  <a:cubicBezTo>
                    <a:pt x="585" y="200"/>
                    <a:pt x="527" y="72"/>
                    <a:pt x="421" y="25"/>
                  </a:cubicBezTo>
                  <a:cubicBezTo>
                    <a:pt x="385" y="8"/>
                    <a:pt x="351" y="0"/>
                    <a:pt x="319"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17"/>
            <p:cNvSpPr/>
            <p:nvPr/>
          </p:nvSpPr>
          <p:spPr>
            <a:xfrm>
              <a:off x="5115475" y="1682475"/>
              <a:ext cx="13175" cy="11225"/>
            </a:xfrm>
            <a:custGeom>
              <a:rect b="b" l="l" r="r" t="t"/>
              <a:pathLst>
                <a:path extrusionOk="0" h="449" w="527">
                  <a:moveTo>
                    <a:pt x="270" y="0"/>
                  </a:moveTo>
                  <a:cubicBezTo>
                    <a:pt x="187" y="0"/>
                    <a:pt x="105" y="47"/>
                    <a:pt x="70" y="141"/>
                  </a:cubicBezTo>
                  <a:cubicBezTo>
                    <a:pt x="0" y="290"/>
                    <a:pt x="117" y="448"/>
                    <a:pt x="269" y="448"/>
                  </a:cubicBezTo>
                  <a:cubicBezTo>
                    <a:pt x="296" y="448"/>
                    <a:pt x="323" y="443"/>
                    <a:pt x="351" y="433"/>
                  </a:cubicBezTo>
                  <a:cubicBezTo>
                    <a:pt x="468" y="386"/>
                    <a:pt x="526" y="258"/>
                    <a:pt x="480" y="141"/>
                  </a:cubicBezTo>
                  <a:cubicBezTo>
                    <a:pt x="439" y="47"/>
                    <a:pt x="354" y="0"/>
                    <a:pt x="270"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17"/>
            <p:cNvSpPr/>
            <p:nvPr/>
          </p:nvSpPr>
          <p:spPr>
            <a:xfrm>
              <a:off x="5027725" y="1591600"/>
              <a:ext cx="13175" cy="11225"/>
            </a:xfrm>
            <a:custGeom>
              <a:rect b="b" l="l" r="r" t="t"/>
              <a:pathLst>
                <a:path extrusionOk="0" h="449" w="527">
                  <a:moveTo>
                    <a:pt x="275" y="0"/>
                  </a:moveTo>
                  <a:cubicBezTo>
                    <a:pt x="129" y="0"/>
                    <a:pt x="0" y="157"/>
                    <a:pt x="59" y="313"/>
                  </a:cubicBezTo>
                  <a:cubicBezTo>
                    <a:pt x="100" y="402"/>
                    <a:pt x="187" y="449"/>
                    <a:pt x="273" y="449"/>
                  </a:cubicBezTo>
                  <a:cubicBezTo>
                    <a:pt x="357" y="449"/>
                    <a:pt x="439" y="405"/>
                    <a:pt x="480" y="313"/>
                  </a:cubicBezTo>
                  <a:cubicBezTo>
                    <a:pt x="527" y="207"/>
                    <a:pt x="480" y="67"/>
                    <a:pt x="363" y="20"/>
                  </a:cubicBezTo>
                  <a:cubicBezTo>
                    <a:pt x="334" y="7"/>
                    <a:pt x="304" y="0"/>
                    <a:pt x="275"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17"/>
            <p:cNvSpPr/>
            <p:nvPr/>
          </p:nvSpPr>
          <p:spPr>
            <a:xfrm>
              <a:off x="4901325" y="1589250"/>
              <a:ext cx="13225" cy="11175"/>
            </a:xfrm>
            <a:custGeom>
              <a:rect b="b" l="l" r="r" t="t"/>
              <a:pathLst>
                <a:path extrusionOk="0" h="447" w="529">
                  <a:moveTo>
                    <a:pt x="282" y="0"/>
                  </a:moveTo>
                  <a:cubicBezTo>
                    <a:pt x="142" y="0"/>
                    <a:pt x="1" y="129"/>
                    <a:pt x="61" y="301"/>
                  </a:cubicBezTo>
                  <a:cubicBezTo>
                    <a:pt x="96" y="391"/>
                    <a:pt x="180" y="446"/>
                    <a:pt x="270" y="446"/>
                  </a:cubicBezTo>
                  <a:cubicBezTo>
                    <a:pt x="298" y="446"/>
                    <a:pt x="326" y="441"/>
                    <a:pt x="353" y="430"/>
                  </a:cubicBezTo>
                  <a:cubicBezTo>
                    <a:pt x="470" y="383"/>
                    <a:pt x="529" y="255"/>
                    <a:pt x="482" y="138"/>
                  </a:cubicBezTo>
                  <a:cubicBezTo>
                    <a:pt x="440" y="41"/>
                    <a:pt x="361" y="0"/>
                    <a:pt x="282"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17"/>
            <p:cNvSpPr/>
            <p:nvPr/>
          </p:nvSpPr>
          <p:spPr>
            <a:xfrm>
              <a:off x="4810125" y="1676325"/>
              <a:ext cx="13475" cy="11225"/>
            </a:xfrm>
            <a:custGeom>
              <a:rect b="b" l="l" r="r" t="t"/>
              <a:pathLst>
                <a:path extrusionOk="0" h="449" w="539">
                  <a:moveTo>
                    <a:pt x="266" y="1"/>
                  </a:moveTo>
                  <a:cubicBezTo>
                    <a:pt x="182" y="1"/>
                    <a:pt x="104" y="53"/>
                    <a:pt x="70" y="129"/>
                  </a:cubicBezTo>
                  <a:cubicBezTo>
                    <a:pt x="0" y="289"/>
                    <a:pt x="118" y="448"/>
                    <a:pt x="270" y="448"/>
                  </a:cubicBezTo>
                  <a:cubicBezTo>
                    <a:pt x="296" y="448"/>
                    <a:pt x="323" y="444"/>
                    <a:pt x="351" y="433"/>
                  </a:cubicBezTo>
                  <a:cubicBezTo>
                    <a:pt x="538" y="351"/>
                    <a:pt x="538" y="94"/>
                    <a:pt x="363" y="24"/>
                  </a:cubicBezTo>
                  <a:cubicBezTo>
                    <a:pt x="331" y="8"/>
                    <a:pt x="298" y="1"/>
                    <a:pt x="26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17"/>
            <p:cNvSpPr/>
            <p:nvPr/>
          </p:nvSpPr>
          <p:spPr>
            <a:xfrm>
              <a:off x="4807775" y="1802175"/>
              <a:ext cx="13175" cy="11125"/>
            </a:xfrm>
            <a:custGeom>
              <a:rect b="b" l="l" r="r" t="t"/>
              <a:pathLst>
                <a:path extrusionOk="0" h="445" w="527">
                  <a:moveTo>
                    <a:pt x="267" y="1"/>
                  </a:moveTo>
                  <a:cubicBezTo>
                    <a:pt x="238" y="1"/>
                    <a:pt x="207" y="7"/>
                    <a:pt x="176" y="20"/>
                  </a:cubicBezTo>
                  <a:cubicBezTo>
                    <a:pt x="59" y="56"/>
                    <a:pt x="0" y="196"/>
                    <a:pt x="47" y="313"/>
                  </a:cubicBezTo>
                  <a:cubicBezTo>
                    <a:pt x="88" y="401"/>
                    <a:pt x="173" y="445"/>
                    <a:pt x="258" y="445"/>
                  </a:cubicBezTo>
                  <a:cubicBezTo>
                    <a:pt x="343" y="445"/>
                    <a:pt x="427" y="401"/>
                    <a:pt x="468" y="313"/>
                  </a:cubicBezTo>
                  <a:cubicBezTo>
                    <a:pt x="527" y="157"/>
                    <a:pt x="415" y="1"/>
                    <a:pt x="267"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17"/>
            <p:cNvSpPr/>
            <p:nvPr/>
          </p:nvSpPr>
          <p:spPr>
            <a:xfrm>
              <a:off x="4825900" y="1878175"/>
              <a:ext cx="5875" cy="5500"/>
            </a:xfrm>
            <a:custGeom>
              <a:rect b="b" l="l" r="r" t="t"/>
              <a:pathLst>
                <a:path extrusionOk="0" h="220" w="235">
                  <a:moveTo>
                    <a:pt x="127" y="0"/>
                  </a:moveTo>
                  <a:cubicBezTo>
                    <a:pt x="100" y="0"/>
                    <a:pt x="71" y="11"/>
                    <a:pt x="48" y="34"/>
                  </a:cubicBezTo>
                  <a:cubicBezTo>
                    <a:pt x="1" y="69"/>
                    <a:pt x="1" y="139"/>
                    <a:pt x="48" y="186"/>
                  </a:cubicBezTo>
                  <a:cubicBezTo>
                    <a:pt x="70" y="209"/>
                    <a:pt x="98" y="219"/>
                    <a:pt x="126" y="219"/>
                  </a:cubicBezTo>
                  <a:cubicBezTo>
                    <a:pt x="182" y="219"/>
                    <a:pt x="235" y="175"/>
                    <a:pt x="235" y="104"/>
                  </a:cubicBezTo>
                  <a:cubicBezTo>
                    <a:pt x="235" y="42"/>
                    <a:pt x="183" y="0"/>
                    <a:pt x="127"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17"/>
            <p:cNvSpPr/>
            <p:nvPr/>
          </p:nvSpPr>
          <p:spPr>
            <a:xfrm>
              <a:off x="4961325" y="1937425"/>
              <a:ext cx="6175" cy="5525"/>
            </a:xfrm>
            <a:custGeom>
              <a:rect b="b" l="l" r="r" t="t"/>
              <a:pathLst>
                <a:path extrusionOk="0" h="221" w="247">
                  <a:moveTo>
                    <a:pt x="123" y="1"/>
                  </a:moveTo>
                  <a:cubicBezTo>
                    <a:pt x="71" y="1"/>
                    <a:pt x="18" y="33"/>
                    <a:pt x="12" y="97"/>
                  </a:cubicBezTo>
                  <a:cubicBezTo>
                    <a:pt x="0" y="179"/>
                    <a:pt x="62" y="220"/>
                    <a:pt x="123" y="220"/>
                  </a:cubicBezTo>
                  <a:cubicBezTo>
                    <a:pt x="185" y="220"/>
                    <a:pt x="246" y="179"/>
                    <a:pt x="234" y="97"/>
                  </a:cubicBezTo>
                  <a:cubicBezTo>
                    <a:pt x="229" y="33"/>
                    <a:pt x="176" y="1"/>
                    <a:pt x="123"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17"/>
            <p:cNvSpPr/>
            <p:nvPr/>
          </p:nvSpPr>
          <p:spPr>
            <a:xfrm>
              <a:off x="5098500" y="1883700"/>
              <a:ext cx="6450" cy="5575"/>
            </a:xfrm>
            <a:custGeom>
              <a:rect b="b" l="l" r="r" t="t"/>
              <a:pathLst>
                <a:path extrusionOk="0" h="223" w="258">
                  <a:moveTo>
                    <a:pt x="129" y="0"/>
                  </a:moveTo>
                  <a:cubicBezTo>
                    <a:pt x="100" y="0"/>
                    <a:pt x="70" y="12"/>
                    <a:pt x="47" y="35"/>
                  </a:cubicBezTo>
                  <a:cubicBezTo>
                    <a:pt x="0" y="70"/>
                    <a:pt x="0" y="152"/>
                    <a:pt x="47" y="187"/>
                  </a:cubicBezTo>
                  <a:cubicBezTo>
                    <a:pt x="70" y="211"/>
                    <a:pt x="100" y="222"/>
                    <a:pt x="129" y="222"/>
                  </a:cubicBezTo>
                  <a:cubicBezTo>
                    <a:pt x="158" y="222"/>
                    <a:pt x="187" y="211"/>
                    <a:pt x="211" y="187"/>
                  </a:cubicBezTo>
                  <a:cubicBezTo>
                    <a:pt x="258" y="152"/>
                    <a:pt x="258" y="70"/>
                    <a:pt x="211" y="35"/>
                  </a:cubicBezTo>
                  <a:cubicBezTo>
                    <a:pt x="187" y="12"/>
                    <a:pt x="158" y="0"/>
                    <a:pt x="129"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17"/>
            <p:cNvSpPr/>
            <p:nvPr/>
          </p:nvSpPr>
          <p:spPr>
            <a:xfrm>
              <a:off x="5157275" y="1749100"/>
              <a:ext cx="6475" cy="5625"/>
            </a:xfrm>
            <a:custGeom>
              <a:rect b="b" l="l" r="r" t="t"/>
              <a:pathLst>
                <a:path extrusionOk="0" h="225" w="259">
                  <a:moveTo>
                    <a:pt x="142" y="0"/>
                  </a:moveTo>
                  <a:cubicBezTo>
                    <a:pt x="117" y="0"/>
                    <a:pt x="92" y="9"/>
                    <a:pt x="71" y="26"/>
                  </a:cubicBezTo>
                  <a:cubicBezTo>
                    <a:pt x="1" y="96"/>
                    <a:pt x="48" y="225"/>
                    <a:pt x="153" y="225"/>
                  </a:cubicBezTo>
                  <a:cubicBezTo>
                    <a:pt x="211" y="225"/>
                    <a:pt x="258" y="178"/>
                    <a:pt x="258" y="120"/>
                  </a:cubicBezTo>
                  <a:cubicBezTo>
                    <a:pt x="258" y="46"/>
                    <a:pt x="200" y="0"/>
                    <a:pt x="142"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17"/>
            <p:cNvSpPr/>
            <p:nvPr/>
          </p:nvSpPr>
          <p:spPr>
            <a:xfrm>
              <a:off x="5104350" y="1612275"/>
              <a:ext cx="6150" cy="5575"/>
            </a:xfrm>
            <a:custGeom>
              <a:rect b="b" l="l" r="r" t="t"/>
              <a:pathLst>
                <a:path extrusionOk="0" h="223" w="246">
                  <a:moveTo>
                    <a:pt x="117" y="0"/>
                  </a:moveTo>
                  <a:cubicBezTo>
                    <a:pt x="88" y="0"/>
                    <a:pt x="59" y="12"/>
                    <a:pt x="35" y="36"/>
                  </a:cubicBezTo>
                  <a:cubicBezTo>
                    <a:pt x="0" y="71"/>
                    <a:pt x="0" y="141"/>
                    <a:pt x="35" y="188"/>
                  </a:cubicBezTo>
                  <a:cubicBezTo>
                    <a:pt x="59" y="211"/>
                    <a:pt x="88" y="223"/>
                    <a:pt x="117" y="223"/>
                  </a:cubicBezTo>
                  <a:cubicBezTo>
                    <a:pt x="147" y="223"/>
                    <a:pt x="176" y="211"/>
                    <a:pt x="199" y="188"/>
                  </a:cubicBezTo>
                  <a:cubicBezTo>
                    <a:pt x="246" y="141"/>
                    <a:pt x="246" y="71"/>
                    <a:pt x="199" y="36"/>
                  </a:cubicBezTo>
                  <a:cubicBezTo>
                    <a:pt x="176" y="12"/>
                    <a:pt x="147" y="0"/>
                    <a:pt x="117"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17"/>
            <p:cNvSpPr/>
            <p:nvPr/>
          </p:nvSpPr>
          <p:spPr>
            <a:xfrm>
              <a:off x="4969075" y="1553475"/>
              <a:ext cx="6175" cy="5750"/>
            </a:xfrm>
            <a:custGeom>
              <a:rect b="b" l="l" r="r" t="t"/>
              <a:pathLst>
                <a:path extrusionOk="0" h="230" w="247">
                  <a:moveTo>
                    <a:pt x="123" y="1"/>
                  </a:moveTo>
                  <a:cubicBezTo>
                    <a:pt x="71" y="1"/>
                    <a:pt x="18" y="36"/>
                    <a:pt x="6" y="106"/>
                  </a:cubicBezTo>
                  <a:cubicBezTo>
                    <a:pt x="0" y="188"/>
                    <a:pt x="62" y="229"/>
                    <a:pt x="123" y="229"/>
                  </a:cubicBezTo>
                  <a:cubicBezTo>
                    <a:pt x="185" y="229"/>
                    <a:pt x="246" y="188"/>
                    <a:pt x="240" y="106"/>
                  </a:cubicBezTo>
                  <a:cubicBezTo>
                    <a:pt x="229" y="36"/>
                    <a:pt x="176" y="1"/>
                    <a:pt x="123"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17"/>
            <p:cNvSpPr/>
            <p:nvPr/>
          </p:nvSpPr>
          <p:spPr>
            <a:xfrm>
              <a:off x="4832050" y="1606750"/>
              <a:ext cx="5875" cy="5500"/>
            </a:xfrm>
            <a:custGeom>
              <a:rect b="b" l="l" r="r" t="t"/>
              <a:pathLst>
                <a:path extrusionOk="0" h="220" w="235">
                  <a:moveTo>
                    <a:pt x="108" y="0"/>
                  </a:moveTo>
                  <a:cubicBezTo>
                    <a:pt x="52" y="0"/>
                    <a:pt x="0" y="42"/>
                    <a:pt x="0" y="104"/>
                  </a:cubicBezTo>
                  <a:cubicBezTo>
                    <a:pt x="0" y="175"/>
                    <a:pt x="53" y="220"/>
                    <a:pt x="110" y="220"/>
                  </a:cubicBezTo>
                  <a:cubicBezTo>
                    <a:pt x="137" y="220"/>
                    <a:pt x="165" y="209"/>
                    <a:pt x="188" y="186"/>
                  </a:cubicBezTo>
                  <a:cubicBezTo>
                    <a:pt x="234" y="140"/>
                    <a:pt x="234" y="69"/>
                    <a:pt x="188" y="34"/>
                  </a:cubicBezTo>
                  <a:cubicBezTo>
                    <a:pt x="164" y="11"/>
                    <a:pt x="136" y="0"/>
                    <a:pt x="108"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17"/>
            <p:cNvSpPr/>
            <p:nvPr/>
          </p:nvSpPr>
          <p:spPr>
            <a:xfrm>
              <a:off x="4771800" y="1741250"/>
              <a:ext cx="7325" cy="5575"/>
            </a:xfrm>
            <a:custGeom>
              <a:rect b="b" l="l" r="r" t="t"/>
              <a:pathLst>
                <a:path extrusionOk="0" h="223" w="293">
                  <a:moveTo>
                    <a:pt x="153" y="1"/>
                  </a:moveTo>
                  <a:cubicBezTo>
                    <a:pt x="0" y="1"/>
                    <a:pt x="0" y="223"/>
                    <a:pt x="153" y="223"/>
                  </a:cubicBezTo>
                  <a:cubicBezTo>
                    <a:pt x="293" y="223"/>
                    <a:pt x="293" y="1"/>
                    <a:pt x="153"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17"/>
            <p:cNvSpPr/>
            <p:nvPr/>
          </p:nvSpPr>
          <p:spPr>
            <a:xfrm>
              <a:off x="4147350" y="3221875"/>
              <a:ext cx="22550" cy="20275"/>
            </a:xfrm>
            <a:custGeom>
              <a:rect b="b" l="l" r="r" t="t"/>
              <a:pathLst>
                <a:path extrusionOk="0" h="811" w="902">
                  <a:moveTo>
                    <a:pt x="450" y="0"/>
                  </a:moveTo>
                  <a:cubicBezTo>
                    <a:pt x="348" y="0"/>
                    <a:pt x="245" y="38"/>
                    <a:pt x="165" y="113"/>
                  </a:cubicBezTo>
                  <a:cubicBezTo>
                    <a:pt x="1" y="265"/>
                    <a:pt x="1" y="523"/>
                    <a:pt x="153" y="686"/>
                  </a:cubicBezTo>
                  <a:cubicBezTo>
                    <a:pt x="230" y="770"/>
                    <a:pt x="335" y="811"/>
                    <a:pt x="441" y="811"/>
                  </a:cubicBezTo>
                  <a:cubicBezTo>
                    <a:pt x="543" y="811"/>
                    <a:pt x="646" y="773"/>
                    <a:pt x="726" y="698"/>
                  </a:cubicBezTo>
                  <a:cubicBezTo>
                    <a:pt x="890" y="546"/>
                    <a:pt x="902" y="289"/>
                    <a:pt x="738" y="125"/>
                  </a:cubicBezTo>
                  <a:cubicBezTo>
                    <a:pt x="660" y="41"/>
                    <a:pt x="556" y="0"/>
                    <a:pt x="45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17"/>
            <p:cNvSpPr/>
            <p:nvPr/>
          </p:nvSpPr>
          <p:spPr>
            <a:xfrm>
              <a:off x="4186250" y="3222750"/>
              <a:ext cx="22550" cy="20275"/>
            </a:xfrm>
            <a:custGeom>
              <a:rect b="b" l="l" r="r" t="t"/>
              <a:pathLst>
                <a:path extrusionOk="0" h="811" w="902">
                  <a:moveTo>
                    <a:pt x="453" y="1"/>
                  </a:moveTo>
                  <a:cubicBezTo>
                    <a:pt x="351" y="1"/>
                    <a:pt x="251" y="39"/>
                    <a:pt x="176" y="113"/>
                  </a:cubicBezTo>
                  <a:cubicBezTo>
                    <a:pt x="13" y="265"/>
                    <a:pt x="1" y="523"/>
                    <a:pt x="165" y="686"/>
                  </a:cubicBezTo>
                  <a:cubicBezTo>
                    <a:pt x="242" y="770"/>
                    <a:pt x="347" y="811"/>
                    <a:pt x="453" y="811"/>
                  </a:cubicBezTo>
                  <a:cubicBezTo>
                    <a:pt x="555" y="811"/>
                    <a:pt x="658" y="773"/>
                    <a:pt x="738" y="698"/>
                  </a:cubicBezTo>
                  <a:cubicBezTo>
                    <a:pt x="902" y="546"/>
                    <a:pt x="902" y="289"/>
                    <a:pt x="750" y="125"/>
                  </a:cubicBezTo>
                  <a:cubicBezTo>
                    <a:pt x="666" y="42"/>
                    <a:pt x="559" y="1"/>
                    <a:pt x="45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17"/>
            <p:cNvSpPr/>
            <p:nvPr/>
          </p:nvSpPr>
          <p:spPr>
            <a:xfrm>
              <a:off x="4188100" y="3184000"/>
              <a:ext cx="21575" cy="20400"/>
            </a:xfrm>
            <a:custGeom>
              <a:rect b="b" l="l" r="r" t="t"/>
              <a:pathLst>
                <a:path extrusionOk="0" h="816" w="863">
                  <a:moveTo>
                    <a:pt x="409" y="0"/>
                  </a:moveTo>
                  <a:cubicBezTo>
                    <a:pt x="205" y="0"/>
                    <a:pt x="9" y="159"/>
                    <a:pt x="9" y="400"/>
                  </a:cubicBezTo>
                  <a:cubicBezTo>
                    <a:pt x="1" y="649"/>
                    <a:pt x="203" y="815"/>
                    <a:pt x="413" y="815"/>
                  </a:cubicBezTo>
                  <a:cubicBezTo>
                    <a:pt x="509" y="815"/>
                    <a:pt x="607" y="781"/>
                    <a:pt x="687" y="704"/>
                  </a:cubicBezTo>
                  <a:cubicBezTo>
                    <a:pt x="851" y="540"/>
                    <a:pt x="863" y="283"/>
                    <a:pt x="699" y="131"/>
                  </a:cubicBezTo>
                  <a:cubicBezTo>
                    <a:pt x="617" y="40"/>
                    <a:pt x="512" y="0"/>
                    <a:pt x="40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17"/>
            <p:cNvSpPr/>
            <p:nvPr/>
          </p:nvSpPr>
          <p:spPr>
            <a:xfrm>
              <a:off x="4148225" y="3183275"/>
              <a:ext cx="22275" cy="20275"/>
            </a:xfrm>
            <a:custGeom>
              <a:rect b="b" l="l" r="r" t="t"/>
              <a:pathLst>
                <a:path extrusionOk="0" h="811" w="891">
                  <a:moveTo>
                    <a:pt x="450" y="0"/>
                  </a:moveTo>
                  <a:cubicBezTo>
                    <a:pt x="348" y="0"/>
                    <a:pt x="245" y="38"/>
                    <a:pt x="165" y="113"/>
                  </a:cubicBezTo>
                  <a:cubicBezTo>
                    <a:pt x="1" y="265"/>
                    <a:pt x="1" y="522"/>
                    <a:pt x="153" y="686"/>
                  </a:cubicBezTo>
                  <a:cubicBezTo>
                    <a:pt x="231" y="770"/>
                    <a:pt x="335" y="810"/>
                    <a:pt x="441" y="810"/>
                  </a:cubicBezTo>
                  <a:cubicBezTo>
                    <a:pt x="543" y="810"/>
                    <a:pt x="646" y="772"/>
                    <a:pt x="726" y="698"/>
                  </a:cubicBezTo>
                  <a:cubicBezTo>
                    <a:pt x="890" y="546"/>
                    <a:pt x="890" y="288"/>
                    <a:pt x="738" y="125"/>
                  </a:cubicBezTo>
                  <a:cubicBezTo>
                    <a:pt x="661" y="41"/>
                    <a:pt x="556" y="0"/>
                    <a:pt x="45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17"/>
            <p:cNvSpPr/>
            <p:nvPr/>
          </p:nvSpPr>
          <p:spPr>
            <a:xfrm>
              <a:off x="4142700" y="3252200"/>
              <a:ext cx="27200" cy="22400"/>
            </a:xfrm>
            <a:custGeom>
              <a:rect b="b" l="l" r="r" t="t"/>
              <a:pathLst>
                <a:path extrusionOk="0" h="896" w="1088">
                  <a:moveTo>
                    <a:pt x="550" y="1"/>
                  </a:moveTo>
                  <a:cubicBezTo>
                    <a:pt x="374" y="1"/>
                    <a:pt x="210" y="102"/>
                    <a:pt x="140" y="269"/>
                  </a:cubicBezTo>
                  <a:cubicBezTo>
                    <a:pt x="0" y="578"/>
                    <a:pt x="243" y="896"/>
                    <a:pt x="543" y="896"/>
                  </a:cubicBezTo>
                  <a:cubicBezTo>
                    <a:pt x="595" y="896"/>
                    <a:pt x="648" y="886"/>
                    <a:pt x="702" y="866"/>
                  </a:cubicBezTo>
                  <a:cubicBezTo>
                    <a:pt x="1076" y="713"/>
                    <a:pt x="1088" y="199"/>
                    <a:pt x="725" y="35"/>
                  </a:cubicBezTo>
                  <a:cubicBezTo>
                    <a:pt x="667" y="12"/>
                    <a:pt x="608" y="1"/>
                    <a:pt x="55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17"/>
            <p:cNvSpPr/>
            <p:nvPr/>
          </p:nvSpPr>
          <p:spPr>
            <a:xfrm>
              <a:off x="4185075" y="3253025"/>
              <a:ext cx="26950" cy="22500"/>
            </a:xfrm>
            <a:custGeom>
              <a:rect b="b" l="l" r="r" t="t"/>
              <a:pathLst>
                <a:path extrusionOk="0" h="900" w="1078">
                  <a:moveTo>
                    <a:pt x="538" y="1"/>
                  </a:moveTo>
                  <a:cubicBezTo>
                    <a:pt x="243" y="1"/>
                    <a:pt x="1" y="297"/>
                    <a:pt x="118" y="610"/>
                  </a:cubicBezTo>
                  <a:cubicBezTo>
                    <a:pt x="190" y="789"/>
                    <a:pt x="357" y="900"/>
                    <a:pt x="537" y="900"/>
                  </a:cubicBezTo>
                  <a:cubicBezTo>
                    <a:pt x="592" y="900"/>
                    <a:pt x="648" y="890"/>
                    <a:pt x="703" y="868"/>
                  </a:cubicBezTo>
                  <a:cubicBezTo>
                    <a:pt x="1066" y="716"/>
                    <a:pt x="1077" y="201"/>
                    <a:pt x="715" y="37"/>
                  </a:cubicBezTo>
                  <a:cubicBezTo>
                    <a:pt x="655" y="12"/>
                    <a:pt x="595" y="1"/>
                    <a:pt x="53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17"/>
            <p:cNvSpPr/>
            <p:nvPr/>
          </p:nvSpPr>
          <p:spPr>
            <a:xfrm>
              <a:off x="4215225" y="3223925"/>
              <a:ext cx="27200" cy="22400"/>
            </a:xfrm>
            <a:custGeom>
              <a:rect b="b" l="l" r="r" t="t"/>
              <a:pathLst>
                <a:path extrusionOk="0" h="896" w="1088">
                  <a:moveTo>
                    <a:pt x="545" y="1"/>
                  </a:moveTo>
                  <a:cubicBezTo>
                    <a:pt x="493" y="1"/>
                    <a:pt x="440" y="10"/>
                    <a:pt x="386" y="31"/>
                  </a:cubicBezTo>
                  <a:cubicBezTo>
                    <a:pt x="12" y="183"/>
                    <a:pt x="0" y="698"/>
                    <a:pt x="363" y="862"/>
                  </a:cubicBezTo>
                  <a:cubicBezTo>
                    <a:pt x="421" y="885"/>
                    <a:pt x="480" y="896"/>
                    <a:pt x="538" y="896"/>
                  </a:cubicBezTo>
                  <a:cubicBezTo>
                    <a:pt x="714" y="896"/>
                    <a:pt x="877" y="795"/>
                    <a:pt x="948" y="628"/>
                  </a:cubicBezTo>
                  <a:cubicBezTo>
                    <a:pt x="1087" y="319"/>
                    <a:pt x="844" y="1"/>
                    <a:pt x="54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17"/>
            <p:cNvSpPr/>
            <p:nvPr/>
          </p:nvSpPr>
          <p:spPr>
            <a:xfrm>
              <a:off x="4216100" y="3182100"/>
              <a:ext cx="26350" cy="22300"/>
            </a:xfrm>
            <a:custGeom>
              <a:rect b="b" l="l" r="r" t="t"/>
              <a:pathLst>
                <a:path extrusionOk="0" h="892" w="1054">
                  <a:moveTo>
                    <a:pt x="547" y="0"/>
                  </a:moveTo>
                  <a:cubicBezTo>
                    <a:pt x="384" y="0"/>
                    <a:pt x="221" y="88"/>
                    <a:pt x="141" y="265"/>
                  </a:cubicBezTo>
                  <a:cubicBezTo>
                    <a:pt x="1" y="574"/>
                    <a:pt x="244" y="892"/>
                    <a:pt x="551" y="892"/>
                  </a:cubicBezTo>
                  <a:cubicBezTo>
                    <a:pt x="604" y="892"/>
                    <a:pt x="659" y="882"/>
                    <a:pt x="714" y="862"/>
                  </a:cubicBezTo>
                  <a:cubicBezTo>
                    <a:pt x="936" y="768"/>
                    <a:pt x="1053" y="511"/>
                    <a:pt x="960" y="289"/>
                  </a:cubicBezTo>
                  <a:cubicBezTo>
                    <a:pt x="888" y="97"/>
                    <a:pt x="718" y="0"/>
                    <a:pt x="54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17"/>
            <p:cNvSpPr/>
            <p:nvPr/>
          </p:nvSpPr>
          <p:spPr>
            <a:xfrm>
              <a:off x="4187150" y="3151725"/>
              <a:ext cx="26325" cy="22425"/>
            </a:xfrm>
            <a:custGeom>
              <a:rect b="b" l="l" r="r" t="t"/>
              <a:pathLst>
                <a:path extrusionOk="0" h="897" w="1053">
                  <a:moveTo>
                    <a:pt x="531" y="1"/>
                  </a:moveTo>
                  <a:cubicBezTo>
                    <a:pt x="239" y="1"/>
                    <a:pt x="0" y="304"/>
                    <a:pt x="117" y="614"/>
                  </a:cubicBezTo>
                  <a:cubicBezTo>
                    <a:pt x="194" y="803"/>
                    <a:pt x="362" y="897"/>
                    <a:pt x="532" y="897"/>
                  </a:cubicBezTo>
                  <a:cubicBezTo>
                    <a:pt x="699" y="897"/>
                    <a:pt x="866" y="806"/>
                    <a:pt x="948" y="626"/>
                  </a:cubicBezTo>
                  <a:cubicBezTo>
                    <a:pt x="1053" y="404"/>
                    <a:pt x="948" y="135"/>
                    <a:pt x="714" y="41"/>
                  </a:cubicBezTo>
                  <a:cubicBezTo>
                    <a:pt x="652" y="13"/>
                    <a:pt x="590" y="1"/>
                    <a:pt x="53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17"/>
            <p:cNvSpPr/>
            <p:nvPr/>
          </p:nvSpPr>
          <p:spPr>
            <a:xfrm>
              <a:off x="4145000" y="3151050"/>
              <a:ext cx="26375" cy="22350"/>
            </a:xfrm>
            <a:custGeom>
              <a:rect b="b" l="l" r="r" t="t"/>
              <a:pathLst>
                <a:path extrusionOk="0" h="894" w="1055">
                  <a:moveTo>
                    <a:pt x="540" y="1"/>
                  </a:moveTo>
                  <a:cubicBezTo>
                    <a:pt x="376" y="1"/>
                    <a:pt x="211" y="89"/>
                    <a:pt x="130" y="267"/>
                  </a:cubicBezTo>
                  <a:cubicBezTo>
                    <a:pt x="0" y="576"/>
                    <a:pt x="236" y="894"/>
                    <a:pt x="541" y="894"/>
                  </a:cubicBezTo>
                  <a:cubicBezTo>
                    <a:pt x="593" y="894"/>
                    <a:pt x="648" y="884"/>
                    <a:pt x="703" y="864"/>
                  </a:cubicBezTo>
                  <a:cubicBezTo>
                    <a:pt x="937" y="782"/>
                    <a:pt x="1054" y="513"/>
                    <a:pt x="949" y="279"/>
                  </a:cubicBezTo>
                  <a:cubicBezTo>
                    <a:pt x="878" y="94"/>
                    <a:pt x="710" y="1"/>
                    <a:pt x="54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17"/>
            <p:cNvSpPr/>
            <p:nvPr/>
          </p:nvSpPr>
          <p:spPr>
            <a:xfrm>
              <a:off x="4114375" y="3179925"/>
              <a:ext cx="27150" cy="22250"/>
            </a:xfrm>
            <a:custGeom>
              <a:rect b="b" l="l" r="r" t="t"/>
              <a:pathLst>
                <a:path extrusionOk="0" h="890" w="1086">
                  <a:moveTo>
                    <a:pt x="545" y="0"/>
                  </a:moveTo>
                  <a:cubicBezTo>
                    <a:pt x="374" y="0"/>
                    <a:pt x="208" y="97"/>
                    <a:pt x="138" y="270"/>
                  </a:cubicBezTo>
                  <a:cubicBezTo>
                    <a:pt x="0" y="576"/>
                    <a:pt x="236" y="890"/>
                    <a:pt x="538" y="890"/>
                  </a:cubicBezTo>
                  <a:cubicBezTo>
                    <a:pt x="594" y="890"/>
                    <a:pt x="653" y="879"/>
                    <a:pt x="712" y="855"/>
                  </a:cubicBezTo>
                  <a:cubicBezTo>
                    <a:pt x="1074" y="715"/>
                    <a:pt x="1086" y="188"/>
                    <a:pt x="723" y="36"/>
                  </a:cubicBezTo>
                  <a:cubicBezTo>
                    <a:pt x="666" y="12"/>
                    <a:pt x="605" y="0"/>
                    <a:pt x="54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17"/>
            <p:cNvSpPr/>
            <p:nvPr/>
          </p:nvSpPr>
          <p:spPr>
            <a:xfrm>
              <a:off x="4114600" y="3221900"/>
              <a:ext cx="26075" cy="22350"/>
            </a:xfrm>
            <a:custGeom>
              <a:rect b="b" l="l" r="r" t="t"/>
              <a:pathLst>
                <a:path extrusionOk="0" h="894" w="1043">
                  <a:moveTo>
                    <a:pt x="499" y="0"/>
                  </a:moveTo>
                  <a:cubicBezTo>
                    <a:pt x="447" y="0"/>
                    <a:pt x="393" y="10"/>
                    <a:pt x="340" y="30"/>
                  </a:cubicBezTo>
                  <a:cubicBezTo>
                    <a:pt x="106" y="124"/>
                    <a:pt x="1" y="381"/>
                    <a:pt x="82" y="615"/>
                  </a:cubicBezTo>
                  <a:cubicBezTo>
                    <a:pt x="154" y="799"/>
                    <a:pt x="325" y="893"/>
                    <a:pt x="497" y="893"/>
                  </a:cubicBezTo>
                  <a:cubicBezTo>
                    <a:pt x="664" y="893"/>
                    <a:pt x="833" y="805"/>
                    <a:pt x="913" y="627"/>
                  </a:cubicBezTo>
                  <a:cubicBezTo>
                    <a:pt x="1043" y="318"/>
                    <a:pt x="798" y="0"/>
                    <a:pt x="49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17"/>
            <p:cNvSpPr/>
            <p:nvPr/>
          </p:nvSpPr>
          <p:spPr>
            <a:xfrm>
              <a:off x="4112850" y="3264475"/>
              <a:ext cx="12300" cy="11200"/>
            </a:xfrm>
            <a:custGeom>
              <a:rect b="b" l="l" r="r" t="t"/>
              <a:pathLst>
                <a:path extrusionOk="0" h="448" w="492">
                  <a:moveTo>
                    <a:pt x="245" y="0"/>
                  </a:moveTo>
                  <a:cubicBezTo>
                    <a:pt x="188" y="0"/>
                    <a:pt x="129" y="24"/>
                    <a:pt x="82" y="70"/>
                  </a:cubicBezTo>
                  <a:cubicBezTo>
                    <a:pt x="0" y="152"/>
                    <a:pt x="0" y="293"/>
                    <a:pt x="82" y="386"/>
                  </a:cubicBezTo>
                  <a:cubicBezTo>
                    <a:pt x="129" y="427"/>
                    <a:pt x="188" y="448"/>
                    <a:pt x="245" y="448"/>
                  </a:cubicBezTo>
                  <a:cubicBezTo>
                    <a:pt x="302" y="448"/>
                    <a:pt x="357" y="427"/>
                    <a:pt x="398" y="386"/>
                  </a:cubicBezTo>
                  <a:cubicBezTo>
                    <a:pt x="492" y="293"/>
                    <a:pt x="492" y="152"/>
                    <a:pt x="398" y="70"/>
                  </a:cubicBezTo>
                  <a:cubicBezTo>
                    <a:pt x="357" y="24"/>
                    <a:pt x="302" y="0"/>
                    <a:pt x="24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17"/>
            <p:cNvSpPr/>
            <p:nvPr/>
          </p:nvSpPr>
          <p:spPr>
            <a:xfrm>
              <a:off x="4171050" y="3289875"/>
              <a:ext cx="11275" cy="11175"/>
            </a:xfrm>
            <a:custGeom>
              <a:rect b="b" l="l" r="r" t="t"/>
              <a:pathLst>
                <a:path extrusionOk="0" h="447" w="451">
                  <a:moveTo>
                    <a:pt x="228" y="1"/>
                  </a:moveTo>
                  <a:cubicBezTo>
                    <a:pt x="118" y="1"/>
                    <a:pt x="6" y="74"/>
                    <a:pt x="1" y="224"/>
                  </a:cubicBezTo>
                  <a:cubicBezTo>
                    <a:pt x="1" y="341"/>
                    <a:pt x="94" y="447"/>
                    <a:pt x="223" y="447"/>
                  </a:cubicBezTo>
                  <a:cubicBezTo>
                    <a:pt x="351" y="447"/>
                    <a:pt x="445" y="353"/>
                    <a:pt x="445" y="224"/>
                  </a:cubicBezTo>
                  <a:cubicBezTo>
                    <a:pt x="451" y="77"/>
                    <a:pt x="341" y="1"/>
                    <a:pt x="22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17"/>
            <p:cNvSpPr/>
            <p:nvPr/>
          </p:nvSpPr>
          <p:spPr>
            <a:xfrm>
              <a:off x="4229550" y="3266800"/>
              <a:ext cx="13550" cy="11050"/>
            </a:xfrm>
            <a:custGeom>
              <a:rect b="b" l="l" r="r" t="t"/>
              <a:pathLst>
                <a:path extrusionOk="0" h="442" w="542">
                  <a:moveTo>
                    <a:pt x="245" y="1"/>
                  </a:moveTo>
                  <a:cubicBezTo>
                    <a:pt x="188" y="1"/>
                    <a:pt x="129" y="24"/>
                    <a:pt x="82" y="71"/>
                  </a:cubicBezTo>
                  <a:cubicBezTo>
                    <a:pt x="0" y="153"/>
                    <a:pt x="0" y="293"/>
                    <a:pt x="82" y="387"/>
                  </a:cubicBezTo>
                  <a:lnTo>
                    <a:pt x="82" y="375"/>
                  </a:lnTo>
                  <a:cubicBezTo>
                    <a:pt x="129" y="422"/>
                    <a:pt x="181" y="441"/>
                    <a:pt x="232" y="441"/>
                  </a:cubicBezTo>
                  <a:cubicBezTo>
                    <a:pt x="397" y="441"/>
                    <a:pt x="541" y="232"/>
                    <a:pt x="398" y="71"/>
                  </a:cubicBezTo>
                  <a:cubicBezTo>
                    <a:pt x="357" y="24"/>
                    <a:pt x="302" y="1"/>
                    <a:pt x="24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17"/>
            <p:cNvSpPr/>
            <p:nvPr/>
          </p:nvSpPr>
          <p:spPr>
            <a:xfrm>
              <a:off x="4253525" y="3209250"/>
              <a:ext cx="13200" cy="11100"/>
            </a:xfrm>
            <a:custGeom>
              <a:rect b="b" l="l" r="r" t="t"/>
              <a:pathLst>
                <a:path extrusionOk="0" h="444" w="528">
                  <a:moveTo>
                    <a:pt x="293" y="0"/>
                  </a:moveTo>
                  <a:cubicBezTo>
                    <a:pt x="241" y="0"/>
                    <a:pt x="187" y="18"/>
                    <a:pt x="141" y="57"/>
                  </a:cubicBezTo>
                  <a:cubicBezTo>
                    <a:pt x="1" y="197"/>
                    <a:pt x="94" y="443"/>
                    <a:pt x="293" y="443"/>
                  </a:cubicBezTo>
                  <a:cubicBezTo>
                    <a:pt x="300" y="443"/>
                    <a:pt x="306" y="444"/>
                    <a:pt x="313" y="444"/>
                  </a:cubicBezTo>
                  <a:cubicBezTo>
                    <a:pt x="432" y="444"/>
                    <a:pt x="527" y="343"/>
                    <a:pt x="527" y="232"/>
                  </a:cubicBezTo>
                  <a:cubicBezTo>
                    <a:pt x="527" y="93"/>
                    <a:pt x="413" y="0"/>
                    <a:pt x="29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17"/>
            <p:cNvSpPr/>
            <p:nvPr/>
          </p:nvSpPr>
          <p:spPr>
            <a:xfrm>
              <a:off x="4232475" y="3150650"/>
              <a:ext cx="11725" cy="11225"/>
            </a:xfrm>
            <a:custGeom>
              <a:rect b="b" l="l" r="r" t="t"/>
              <a:pathLst>
                <a:path extrusionOk="0" h="449" w="469">
                  <a:moveTo>
                    <a:pt x="217" y="0"/>
                  </a:moveTo>
                  <a:cubicBezTo>
                    <a:pt x="105" y="0"/>
                    <a:pt x="0" y="91"/>
                    <a:pt x="0" y="225"/>
                  </a:cubicBezTo>
                  <a:cubicBezTo>
                    <a:pt x="0" y="358"/>
                    <a:pt x="105" y="449"/>
                    <a:pt x="217" y="449"/>
                  </a:cubicBezTo>
                  <a:cubicBezTo>
                    <a:pt x="272" y="449"/>
                    <a:pt x="328" y="427"/>
                    <a:pt x="375" y="377"/>
                  </a:cubicBezTo>
                  <a:cubicBezTo>
                    <a:pt x="468" y="295"/>
                    <a:pt x="468" y="154"/>
                    <a:pt x="375" y="72"/>
                  </a:cubicBezTo>
                  <a:cubicBezTo>
                    <a:pt x="328" y="22"/>
                    <a:pt x="272" y="0"/>
                    <a:pt x="21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17"/>
            <p:cNvSpPr/>
            <p:nvPr/>
          </p:nvSpPr>
          <p:spPr>
            <a:xfrm>
              <a:off x="4172525" y="3125250"/>
              <a:ext cx="13175" cy="11350"/>
            </a:xfrm>
            <a:custGeom>
              <a:rect b="b" l="l" r="r" t="t"/>
              <a:pathLst>
                <a:path extrusionOk="0" h="454" w="527">
                  <a:moveTo>
                    <a:pt x="304" y="0"/>
                  </a:moveTo>
                  <a:cubicBezTo>
                    <a:pt x="105" y="0"/>
                    <a:pt x="0" y="234"/>
                    <a:pt x="140" y="387"/>
                  </a:cubicBezTo>
                  <a:cubicBezTo>
                    <a:pt x="187" y="433"/>
                    <a:pt x="245" y="454"/>
                    <a:pt x="301" y="454"/>
                  </a:cubicBezTo>
                  <a:cubicBezTo>
                    <a:pt x="416" y="454"/>
                    <a:pt x="526" y="368"/>
                    <a:pt x="526" y="234"/>
                  </a:cubicBezTo>
                  <a:cubicBezTo>
                    <a:pt x="526" y="106"/>
                    <a:pt x="433" y="0"/>
                    <a:pt x="30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17"/>
            <p:cNvSpPr/>
            <p:nvPr/>
          </p:nvSpPr>
          <p:spPr>
            <a:xfrm>
              <a:off x="4113725" y="3148275"/>
              <a:ext cx="14950" cy="11225"/>
            </a:xfrm>
            <a:custGeom>
              <a:rect b="b" l="l" r="r" t="t"/>
              <a:pathLst>
                <a:path extrusionOk="0" h="449" w="598">
                  <a:moveTo>
                    <a:pt x="303" y="1"/>
                  </a:moveTo>
                  <a:cubicBezTo>
                    <a:pt x="246" y="1"/>
                    <a:pt x="188" y="21"/>
                    <a:pt x="141" y="62"/>
                  </a:cubicBezTo>
                  <a:cubicBezTo>
                    <a:pt x="1" y="203"/>
                    <a:pt x="106" y="448"/>
                    <a:pt x="305" y="448"/>
                  </a:cubicBezTo>
                  <a:cubicBezTo>
                    <a:pt x="504" y="448"/>
                    <a:pt x="597" y="203"/>
                    <a:pt x="457" y="62"/>
                  </a:cubicBezTo>
                  <a:cubicBezTo>
                    <a:pt x="416" y="21"/>
                    <a:pt x="360" y="1"/>
                    <a:pt x="30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17"/>
            <p:cNvSpPr/>
            <p:nvPr/>
          </p:nvSpPr>
          <p:spPr>
            <a:xfrm>
              <a:off x="4088350" y="3205950"/>
              <a:ext cx="13125" cy="11075"/>
            </a:xfrm>
            <a:custGeom>
              <a:rect b="b" l="l" r="r" t="t"/>
              <a:pathLst>
                <a:path extrusionOk="0" h="443" w="525">
                  <a:moveTo>
                    <a:pt x="288" y="1"/>
                  </a:moveTo>
                  <a:cubicBezTo>
                    <a:pt x="98" y="1"/>
                    <a:pt x="1" y="239"/>
                    <a:pt x="138" y="376"/>
                  </a:cubicBezTo>
                  <a:cubicBezTo>
                    <a:pt x="184" y="422"/>
                    <a:pt x="242" y="443"/>
                    <a:pt x="299" y="443"/>
                  </a:cubicBezTo>
                  <a:cubicBezTo>
                    <a:pt x="414" y="443"/>
                    <a:pt x="524" y="357"/>
                    <a:pt x="524" y="224"/>
                  </a:cubicBezTo>
                  <a:cubicBezTo>
                    <a:pt x="524" y="107"/>
                    <a:pt x="431" y="1"/>
                    <a:pt x="302" y="1"/>
                  </a:cubicBezTo>
                  <a:cubicBezTo>
                    <a:pt x="297" y="1"/>
                    <a:pt x="293" y="1"/>
                    <a:pt x="28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17"/>
            <p:cNvSpPr/>
            <p:nvPr/>
          </p:nvSpPr>
          <p:spPr>
            <a:xfrm>
              <a:off x="4124550" y="3305125"/>
              <a:ext cx="19750" cy="16900"/>
            </a:xfrm>
            <a:custGeom>
              <a:rect b="b" l="l" r="r" t="t"/>
              <a:pathLst>
                <a:path extrusionOk="0" h="676" w="790">
                  <a:moveTo>
                    <a:pt x="392" y="0"/>
                  </a:moveTo>
                  <a:cubicBezTo>
                    <a:pt x="267" y="0"/>
                    <a:pt x="141" y="71"/>
                    <a:pt x="82" y="211"/>
                  </a:cubicBezTo>
                  <a:cubicBezTo>
                    <a:pt x="0" y="375"/>
                    <a:pt x="82" y="574"/>
                    <a:pt x="246" y="644"/>
                  </a:cubicBezTo>
                  <a:cubicBezTo>
                    <a:pt x="294" y="666"/>
                    <a:pt x="343" y="676"/>
                    <a:pt x="389" y="676"/>
                  </a:cubicBezTo>
                  <a:cubicBezTo>
                    <a:pt x="612" y="676"/>
                    <a:pt x="790" y="443"/>
                    <a:pt x="702" y="211"/>
                  </a:cubicBezTo>
                  <a:cubicBezTo>
                    <a:pt x="644" y="71"/>
                    <a:pt x="518" y="0"/>
                    <a:pt x="392"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17"/>
            <p:cNvSpPr/>
            <p:nvPr/>
          </p:nvSpPr>
          <p:spPr>
            <a:xfrm>
              <a:off x="4208350" y="3306950"/>
              <a:ext cx="20350" cy="16925"/>
            </a:xfrm>
            <a:custGeom>
              <a:rect b="b" l="l" r="r" t="t"/>
              <a:pathLst>
                <a:path extrusionOk="0" h="677" w="814">
                  <a:moveTo>
                    <a:pt x="401" y="0"/>
                  </a:moveTo>
                  <a:cubicBezTo>
                    <a:pt x="178" y="0"/>
                    <a:pt x="1" y="231"/>
                    <a:pt x="88" y="454"/>
                  </a:cubicBezTo>
                  <a:cubicBezTo>
                    <a:pt x="142" y="589"/>
                    <a:pt x="273" y="676"/>
                    <a:pt x="411" y="676"/>
                  </a:cubicBezTo>
                  <a:cubicBezTo>
                    <a:pt x="452" y="676"/>
                    <a:pt x="493" y="669"/>
                    <a:pt x="532" y="653"/>
                  </a:cubicBezTo>
                  <a:cubicBezTo>
                    <a:pt x="813" y="536"/>
                    <a:pt x="813" y="150"/>
                    <a:pt x="544" y="33"/>
                  </a:cubicBezTo>
                  <a:cubicBezTo>
                    <a:pt x="496" y="10"/>
                    <a:pt x="447" y="0"/>
                    <a:pt x="40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17"/>
            <p:cNvSpPr/>
            <p:nvPr/>
          </p:nvSpPr>
          <p:spPr>
            <a:xfrm>
              <a:off x="4269025" y="3248875"/>
              <a:ext cx="20575" cy="16825"/>
            </a:xfrm>
            <a:custGeom>
              <a:rect b="b" l="l" r="r" t="t"/>
              <a:pathLst>
                <a:path extrusionOk="0" h="673" w="823">
                  <a:moveTo>
                    <a:pt x="421" y="0"/>
                  </a:moveTo>
                  <a:cubicBezTo>
                    <a:pt x="380" y="0"/>
                    <a:pt x="336" y="9"/>
                    <a:pt x="293" y="28"/>
                  </a:cubicBezTo>
                  <a:cubicBezTo>
                    <a:pt x="12" y="133"/>
                    <a:pt x="1" y="519"/>
                    <a:pt x="281" y="648"/>
                  </a:cubicBezTo>
                  <a:cubicBezTo>
                    <a:pt x="322" y="665"/>
                    <a:pt x="364" y="673"/>
                    <a:pt x="406" y="673"/>
                  </a:cubicBezTo>
                  <a:cubicBezTo>
                    <a:pt x="535" y="673"/>
                    <a:pt x="661" y="596"/>
                    <a:pt x="714" y="472"/>
                  </a:cubicBezTo>
                  <a:cubicBezTo>
                    <a:pt x="822" y="236"/>
                    <a:pt x="642" y="0"/>
                    <a:pt x="42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17"/>
            <p:cNvSpPr/>
            <p:nvPr/>
          </p:nvSpPr>
          <p:spPr>
            <a:xfrm>
              <a:off x="4270925" y="3164850"/>
              <a:ext cx="19775" cy="16850"/>
            </a:xfrm>
            <a:custGeom>
              <a:rect b="b" l="l" r="r" t="t"/>
              <a:pathLst>
                <a:path extrusionOk="0" h="674" w="791">
                  <a:moveTo>
                    <a:pt x="406" y="0"/>
                  </a:moveTo>
                  <a:cubicBezTo>
                    <a:pt x="282" y="0"/>
                    <a:pt x="158" y="68"/>
                    <a:pt x="100" y="206"/>
                  </a:cubicBezTo>
                  <a:cubicBezTo>
                    <a:pt x="0" y="436"/>
                    <a:pt x="181" y="674"/>
                    <a:pt x="411" y="674"/>
                  </a:cubicBezTo>
                  <a:cubicBezTo>
                    <a:pt x="450" y="674"/>
                    <a:pt x="492" y="667"/>
                    <a:pt x="533" y="651"/>
                  </a:cubicBezTo>
                  <a:cubicBezTo>
                    <a:pt x="709" y="581"/>
                    <a:pt x="790" y="382"/>
                    <a:pt x="720" y="206"/>
                  </a:cubicBezTo>
                  <a:cubicBezTo>
                    <a:pt x="661" y="70"/>
                    <a:pt x="533" y="0"/>
                    <a:pt x="40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17"/>
            <p:cNvSpPr/>
            <p:nvPr/>
          </p:nvSpPr>
          <p:spPr>
            <a:xfrm>
              <a:off x="4212725" y="3104375"/>
              <a:ext cx="19475" cy="16700"/>
            </a:xfrm>
            <a:custGeom>
              <a:rect b="b" l="l" r="r" t="t"/>
              <a:pathLst>
                <a:path extrusionOk="0" h="668" w="779">
                  <a:moveTo>
                    <a:pt x="401" y="0"/>
                  </a:moveTo>
                  <a:cubicBezTo>
                    <a:pt x="182" y="0"/>
                    <a:pt x="0" y="227"/>
                    <a:pt x="88" y="461"/>
                  </a:cubicBezTo>
                  <a:cubicBezTo>
                    <a:pt x="142" y="597"/>
                    <a:pt x="269" y="667"/>
                    <a:pt x="398" y="667"/>
                  </a:cubicBezTo>
                  <a:cubicBezTo>
                    <a:pt x="524" y="667"/>
                    <a:pt x="651" y="600"/>
                    <a:pt x="708" y="461"/>
                  </a:cubicBezTo>
                  <a:cubicBezTo>
                    <a:pt x="779" y="297"/>
                    <a:pt x="708" y="98"/>
                    <a:pt x="533" y="28"/>
                  </a:cubicBezTo>
                  <a:cubicBezTo>
                    <a:pt x="489" y="9"/>
                    <a:pt x="444" y="0"/>
                    <a:pt x="40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17"/>
            <p:cNvSpPr/>
            <p:nvPr/>
          </p:nvSpPr>
          <p:spPr>
            <a:xfrm>
              <a:off x="4128350" y="3102425"/>
              <a:ext cx="20350" cy="16825"/>
            </a:xfrm>
            <a:custGeom>
              <a:rect b="b" l="l" r="r" t="t"/>
              <a:pathLst>
                <a:path extrusionOk="0" h="673" w="814">
                  <a:moveTo>
                    <a:pt x="403" y="1"/>
                  </a:moveTo>
                  <a:cubicBezTo>
                    <a:pt x="362" y="1"/>
                    <a:pt x="321" y="8"/>
                    <a:pt x="281" y="24"/>
                  </a:cubicBezTo>
                  <a:cubicBezTo>
                    <a:pt x="0" y="141"/>
                    <a:pt x="0" y="527"/>
                    <a:pt x="270" y="644"/>
                  </a:cubicBezTo>
                  <a:cubicBezTo>
                    <a:pt x="316" y="664"/>
                    <a:pt x="362" y="672"/>
                    <a:pt x="407" y="672"/>
                  </a:cubicBezTo>
                  <a:cubicBezTo>
                    <a:pt x="633" y="672"/>
                    <a:pt x="814" y="448"/>
                    <a:pt x="726" y="223"/>
                  </a:cubicBezTo>
                  <a:cubicBezTo>
                    <a:pt x="672" y="88"/>
                    <a:pt x="540" y="1"/>
                    <a:pt x="40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17"/>
            <p:cNvSpPr/>
            <p:nvPr/>
          </p:nvSpPr>
          <p:spPr>
            <a:xfrm>
              <a:off x="4068100" y="3160725"/>
              <a:ext cx="22300" cy="16975"/>
            </a:xfrm>
            <a:custGeom>
              <a:rect b="b" l="l" r="r" t="t"/>
              <a:pathLst>
                <a:path extrusionOk="0" h="679" w="892">
                  <a:moveTo>
                    <a:pt x="374" y="0"/>
                  </a:moveTo>
                  <a:cubicBezTo>
                    <a:pt x="243" y="0"/>
                    <a:pt x="122" y="79"/>
                    <a:pt x="71" y="208"/>
                  </a:cubicBezTo>
                  <a:cubicBezTo>
                    <a:pt x="0" y="371"/>
                    <a:pt x="71" y="570"/>
                    <a:pt x="246" y="640"/>
                  </a:cubicBezTo>
                  <a:cubicBezTo>
                    <a:pt x="300" y="667"/>
                    <a:pt x="352" y="678"/>
                    <a:pt x="400" y="678"/>
                  </a:cubicBezTo>
                  <a:cubicBezTo>
                    <a:pt x="720" y="678"/>
                    <a:pt x="891" y="174"/>
                    <a:pt x="515" y="32"/>
                  </a:cubicBezTo>
                  <a:cubicBezTo>
                    <a:pt x="469" y="10"/>
                    <a:pt x="421" y="0"/>
                    <a:pt x="37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17"/>
            <p:cNvSpPr/>
            <p:nvPr/>
          </p:nvSpPr>
          <p:spPr>
            <a:xfrm>
              <a:off x="4066050" y="3244600"/>
              <a:ext cx="19775" cy="16850"/>
            </a:xfrm>
            <a:custGeom>
              <a:rect b="b" l="l" r="r" t="t"/>
              <a:pathLst>
                <a:path extrusionOk="0" h="674" w="791">
                  <a:moveTo>
                    <a:pt x="388" y="0"/>
                  </a:moveTo>
                  <a:cubicBezTo>
                    <a:pt x="349" y="0"/>
                    <a:pt x="309" y="8"/>
                    <a:pt x="270" y="23"/>
                  </a:cubicBezTo>
                  <a:cubicBezTo>
                    <a:pt x="94" y="93"/>
                    <a:pt x="1" y="292"/>
                    <a:pt x="82" y="468"/>
                  </a:cubicBezTo>
                  <a:cubicBezTo>
                    <a:pt x="136" y="604"/>
                    <a:pt x="261" y="674"/>
                    <a:pt x="386" y="674"/>
                  </a:cubicBezTo>
                  <a:cubicBezTo>
                    <a:pt x="509" y="674"/>
                    <a:pt x="633" y="607"/>
                    <a:pt x="691" y="468"/>
                  </a:cubicBezTo>
                  <a:cubicBezTo>
                    <a:pt x="791" y="238"/>
                    <a:pt x="610" y="0"/>
                    <a:pt x="38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17"/>
            <p:cNvSpPr/>
            <p:nvPr/>
          </p:nvSpPr>
          <p:spPr>
            <a:xfrm>
              <a:off x="4075125" y="3305350"/>
              <a:ext cx="7025" cy="5625"/>
            </a:xfrm>
            <a:custGeom>
              <a:rect b="b" l="l" r="r" t="t"/>
              <a:pathLst>
                <a:path extrusionOk="0" h="225" w="281">
                  <a:moveTo>
                    <a:pt x="163" y="0"/>
                  </a:moveTo>
                  <a:cubicBezTo>
                    <a:pt x="135" y="0"/>
                    <a:pt x="106" y="9"/>
                    <a:pt x="82" y="26"/>
                  </a:cubicBezTo>
                  <a:cubicBezTo>
                    <a:pt x="1" y="108"/>
                    <a:pt x="73" y="224"/>
                    <a:pt x="159" y="224"/>
                  </a:cubicBezTo>
                  <a:cubicBezTo>
                    <a:pt x="184" y="224"/>
                    <a:pt x="210" y="214"/>
                    <a:pt x="234" y="190"/>
                  </a:cubicBezTo>
                  <a:cubicBezTo>
                    <a:pt x="281" y="143"/>
                    <a:pt x="281" y="73"/>
                    <a:pt x="234" y="26"/>
                  </a:cubicBezTo>
                  <a:cubicBezTo>
                    <a:pt x="217" y="9"/>
                    <a:pt x="190" y="0"/>
                    <a:pt x="16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17"/>
            <p:cNvSpPr/>
            <p:nvPr/>
          </p:nvSpPr>
          <p:spPr>
            <a:xfrm>
              <a:off x="4172800" y="3347425"/>
              <a:ext cx="6750" cy="5675"/>
            </a:xfrm>
            <a:custGeom>
              <a:rect b="b" l="l" r="r" t="t"/>
              <a:pathLst>
                <a:path extrusionOk="0" h="227" w="270">
                  <a:moveTo>
                    <a:pt x="112" y="1"/>
                  </a:moveTo>
                  <a:cubicBezTo>
                    <a:pt x="53" y="1"/>
                    <a:pt x="1" y="48"/>
                    <a:pt x="1" y="110"/>
                  </a:cubicBezTo>
                  <a:cubicBezTo>
                    <a:pt x="1" y="180"/>
                    <a:pt x="48" y="227"/>
                    <a:pt x="106" y="227"/>
                  </a:cubicBezTo>
                  <a:cubicBezTo>
                    <a:pt x="211" y="227"/>
                    <a:pt x="270" y="110"/>
                    <a:pt x="200" y="40"/>
                  </a:cubicBezTo>
                  <a:cubicBezTo>
                    <a:pt x="172" y="13"/>
                    <a:pt x="141" y="1"/>
                    <a:pt x="11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17"/>
            <p:cNvSpPr/>
            <p:nvPr/>
          </p:nvSpPr>
          <p:spPr>
            <a:xfrm>
              <a:off x="4270775" y="3309250"/>
              <a:ext cx="7050" cy="5625"/>
            </a:xfrm>
            <a:custGeom>
              <a:rect b="b" l="l" r="r" t="t"/>
              <a:pathLst>
                <a:path extrusionOk="0" h="225" w="282">
                  <a:moveTo>
                    <a:pt x="118" y="0"/>
                  </a:moveTo>
                  <a:cubicBezTo>
                    <a:pt x="91" y="0"/>
                    <a:pt x="63" y="10"/>
                    <a:pt x="36" y="34"/>
                  </a:cubicBezTo>
                  <a:cubicBezTo>
                    <a:pt x="1" y="81"/>
                    <a:pt x="1" y="151"/>
                    <a:pt x="36" y="198"/>
                  </a:cubicBezTo>
                  <a:cubicBezTo>
                    <a:pt x="59" y="216"/>
                    <a:pt x="89" y="224"/>
                    <a:pt x="118" y="224"/>
                  </a:cubicBezTo>
                  <a:cubicBezTo>
                    <a:pt x="147" y="224"/>
                    <a:pt x="176" y="216"/>
                    <a:pt x="200" y="198"/>
                  </a:cubicBezTo>
                  <a:cubicBezTo>
                    <a:pt x="281" y="117"/>
                    <a:pt x="209" y="0"/>
                    <a:pt x="11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17"/>
            <p:cNvSpPr/>
            <p:nvPr/>
          </p:nvSpPr>
          <p:spPr>
            <a:xfrm>
              <a:off x="4313200" y="3213025"/>
              <a:ext cx="6750" cy="5850"/>
            </a:xfrm>
            <a:custGeom>
              <a:rect b="b" l="l" r="r" t="t"/>
              <a:pathLst>
                <a:path extrusionOk="0" h="234" w="270">
                  <a:moveTo>
                    <a:pt x="121" y="1"/>
                  </a:moveTo>
                  <a:cubicBezTo>
                    <a:pt x="65" y="1"/>
                    <a:pt x="12" y="45"/>
                    <a:pt x="12" y="116"/>
                  </a:cubicBezTo>
                  <a:cubicBezTo>
                    <a:pt x="0" y="175"/>
                    <a:pt x="59" y="221"/>
                    <a:pt x="117" y="233"/>
                  </a:cubicBezTo>
                  <a:cubicBezTo>
                    <a:pt x="211" y="233"/>
                    <a:pt x="269" y="116"/>
                    <a:pt x="199" y="34"/>
                  </a:cubicBezTo>
                  <a:cubicBezTo>
                    <a:pt x="176" y="11"/>
                    <a:pt x="148" y="1"/>
                    <a:pt x="12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17"/>
            <p:cNvSpPr/>
            <p:nvPr/>
          </p:nvSpPr>
          <p:spPr>
            <a:xfrm>
              <a:off x="4274575" y="3115325"/>
              <a:ext cx="7275" cy="5625"/>
            </a:xfrm>
            <a:custGeom>
              <a:rect b="b" l="l" r="r" t="t"/>
              <a:pathLst>
                <a:path extrusionOk="0" h="225" w="291">
                  <a:moveTo>
                    <a:pt x="125" y="1"/>
                  </a:moveTo>
                  <a:cubicBezTo>
                    <a:pt x="99" y="1"/>
                    <a:pt x="72" y="11"/>
                    <a:pt x="48" y="35"/>
                  </a:cubicBezTo>
                  <a:cubicBezTo>
                    <a:pt x="1" y="82"/>
                    <a:pt x="1" y="152"/>
                    <a:pt x="48" y="199"/>
                  </a:cubicBezTo>
                  <a:cubicBezTo>
                    <a:pt x="71" y="216"/>
                    <a:pt x="100" y="225"/>
                    <a:pt x="130" y="225"/>
                  </a:cubicBezTo>
                  <a:cubicBezTo>
                    <a:pt x="159" y="225"/>
                    <a:pt x="188" y="216"/>
                    <a:pt x="212" y="199"/>
                  </a:cubicBezTo>
                  <a:lnTo>
                    <a:pt x="200" y="199"/>
                  </a:lnTo>
                  <a:cubicBezTo>
                    <a:pt x="290" y="117"/>
                    <a:pt x="213" y="1"/>
                    <a:pt x="12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17"/>
            <p:cNvSpPr/>
            <p:nvPr/>
          </p:nvSpPr>
          <p:spPr>
            <a:xfrm>
              <a:off x="4178225" y="3073050"/>
              <a:ext cx="6000" cy="5500"/>
            </a:xfrm>
            <a:custGeom>
              <a:rect b="b" l="l" r="r" t="t"/>
              <a:pathLst>
                <a:path extrusionOk="0" h="220" w="240">
                  <a:moveTo>
                    <a:pt x="122" y="0"/>
                  </a:moveTo>
                  <a:cubicBezTo>
                    <a:pt x="62" y="0"/>
                    <a:pt x="0" y="41"/>
                    <a:pt x="6" y="123"/>
                  </a:cubicBezTo>
                  <a:cubicBezTo>
                    <a:pt x="18" y="187"/>
                    <a:pt x="70" y="220"/>
                    <a:pt x="122" y="220"/>
                  </a:cubicBezTo>
                  <a:cubicBezTo>
                    <a:pt x="173" y="220"/>
                    <a:pt x="222" y="187"/>
                    <a:pt x="228" y="123"/>
                  </a:cubicBezTo>
                  <a:cubicBezTo>
                    <a:pt x="240" y="41"/>
                    <a:pt x="181" y="0"/>
                    <a:pt x="122"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17"/>
            <p:cNvSpPr/>
            <p:nvPr/>
          </p:nvSpPr>
          <p:spPr>
            <a:xfrm>
              <a:off x="4079800" y="3111250"/>
              <a:ext cx="7325" cy="5600"/>
            </a:xfrm>
            <a:custGeom>
              <a:rect b="b" l="l" r="r" t="t"/>
              <a:pathLst>
                <a:path extrusionOk="0" h="224" w="293">
                  <a:moveTo>
                    <a:pt x="124" y="0"/>
                  </a:moveTo>
                  <a:cubicBezTo>
                    <a:pt x="97" y="0"/>
                    <a:pt x="69" y="12"/>
                    <a:pt x="47" y="34"/>
                  </a:cubicBezTo>
                  <a:cubicBezTo>
                    <a:pt x="0" y="69"/>
                    <a:pt x="0" y="139"/>
                    <a:pt x="47" y="186"/>
                  </a:cubicBezTo>
                  <a:cubicBezTo>
                    <a:pt x="63" y="213"/>
                    <a:pt x="86" y="224"/>
                    <a:pt x="110" y="224"/>
                  </a:cubicBezTo>
                  <a:cubicBezTo>
                    <a:pt x="192" y="224"/>
                    <a:pt x="292" y="100"/>
                    <a:pt x="211" y="46"/>
                  </a:cubicBezTo>
                  <a:cubicBezTo>
                    <a:pt x="186" y="15"/>
                    <a:pt x="155" y="0"/>
                    <a:pt x="12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17"/>
            <p:cNvSpPr/>
            <p:nvPr/>
          </p:nvSpPr>
          <p:spPr>
            <a:xfrm>
              <a:off x="4037975" y="3207425"/>
              <a:ext cx="6450" cy="5775"/>
            </a:xfrm>
            <a:custGeom>
              <a:rect b="b" l="l" r="r" t="t"/>
              <a:pathLst>
                <a:path extrusionOk="0" h="231" w="258">
                  <a:moveTo>
                    <a:pt x="106" y="1"/>
                  </a:moveTo>
                  <a:cubicBezTo>
                    <a:pt x="47" y="1"/>
                    <a:pt x="0" y="48"/>
                    <a:pt x="0" y="118"/>
                  </a:cubicBezTo>
                  <a:cubicBezTo>
                    <a:pt x="0" y="183"/>
                    <a:pt x="57" y="231"/>
                    <a:pt x="114" y="231"/>
                  </a:cubicBezTo>
                  <a:cubicBezTo>
                    <a:pt x="140" y="231"/>
                    <a:pt x="166" y="221"/>
                    <a:pt x="188" y="200"/>
                  </a:cubicBezTo>
                  <a:cubicBezTo>
                    <a:pt x="258" y="130"/>
                    <a:pt x="211" y="1"/>
                    <a:pt x="10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17"/>
            <p:cNvSpPr/>
            <p:nvPr/>
          </p:nvSpPr>
          <p:spPr>
            <a:xfrm>
              <a:off x="4105250" y="3358350"/>
              <a:ext cx="13475" cy="11225"/>
            </a:xfrm>
            <a:custGeom>
              <a:rect b="b" l="l" r="r" t="t"/>
              <a:pathLst>
                <a:path extrusionOk="0" h="449" w="539">
                  <a:moveTo>
                    <a:pt x="267" y="1"/>
                  </a:moveTo>
                  <a:cubicBezTo>
                    <a:pt x="182" y="1"/>
                    <a:pt x="104" y="53"/>
                    <a:pt x="70" y="129"/>
                  </a:cubicBezTo>
                  <a:cubicBezTo>
                    <a:pt x="1" y="289"/>
                    <a:pt x="118" y="449"/>
                    <a:pt x="270" y="449"/>
                  </a:cubicBezTo>
                  <a:cubicBezTo>
                    <a:pt x="296" y="449"/>
                    <a:pt x="324" y="444"/>
                    <a:pt x="351" y="433"/>
                  </a:cubicBezTo>
                  <a:cubicBezTo>
                    <a:pt x="538" y="352"/>
                    <a:pt x="538" y="94"/>
                    <a:pt x="363" y="24"/>
                  </a:cubicBezTo>
                  <a:cubicBezTo>
                    <a:pt x="331" y="8"/>
                    <a:pt x="298" y="1"/>
                    <a:pt x="26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17"/>
            <p:cNvSpPr/>
            <p:nvPr/>
          </p:nvSpPr>
          <p:spPr>
            <a:xfrm>
              <a:off x="4232050" y="3361175"/>
              <a:ext cx="13025" cy="11050"/>
            </a:xfrm>
            <a:custGeom>
              <a:rect b="b" l="l" r="r" t="t"/>
              <a:pathLst>
                <a:path extrusionOk="0" h="442" w="521">
                  <a:moveTo>
                    <a:pt x="273" y="1"/>
                  </a:moveTo>
                  <a:cubicBezTo>
                    <a:pt x="139" y="1"/>
                    <a:pt x="0" y="125"/>
                    <a:pt x="52" y="297"/>
                  </a:cubicBezTo>
                  <a:cubicBezTo>
                    <a:pt x="88" y="387"/>
                    <a:pt x="172" y="442"/>
                    <a:pt x="262" y="442"/>
                  </a:cubicBezTo>
                  <a:cubicBezTo>
                    <a:pt x="289" y="442"/>
                    <a:pt x="317" y="437"/>
                    <a:pt x="345" y="426"/>
                  </a:cubicBezTo>
                  <a:cubicBezTo>
                    <a:pt x="462" y="379"/>
                    <a:pt x="520" y="250"/>
                    <a:pt x="462" y="133"/>
                  </a:cubicBezTo>
                  <a:cubicBezTo>
                    <a:pt x="424" y="40"/>
                    <a:pt x="349" y="1"/>
                    <a:pt x="27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17"/>
            <p:cNvSpPr/>
            <p:nvPr/>
          </p:nvSpPr>
          <p:spPr>
            <a:xfrm>
              <a:off x="4322850" y="3273625"/>
              <a:ext cx="13725" cy="11200"/>
            </a:xfrm>
            <a:custGeom>
              <a:rect b="b" l="l" r="r" t="t"/>
              <a:pathLst>
                <a:path extrusionOk="0" h="448" w="549">
                  <a:moveTo>
                    <a:pt x="286" y="0"/>
                  </a:moveTo>
                  <a:cubicBezTo>
                    <a:pt x="258" y="0"/>
                    <a:pt x="228" y="7"/>
                    <a:pt x="199" y="20"/>
                  </a:cubicBezTo>
                  <a:cubicBezTo>
                    <a:pt x="12" y="90"/>
                    <a:pt x="0" y="348"/>
                    <a:pt x="188" y="430"/>
                  </a:cubicBezTo>
                  <a:cubicBezTo>
                    <a:pt x="218" y="442"/>
                    <a:pt x="249" y="448"/>
                    <a:pt x="279" y="448"/>
                  </a:cubicBezTo>
                  <a:cubicBezTo>
                    <a:pt x="366" y="448"/>
                    <a:pt x="445" y="400"/>
                    <a:pt x="480" y="313"/>
                  </a:cubicBezTo>
                  <a:cubicBezTo>
                    <a:pt x="548" y="157"/>
                    <a:pt x="429" y="0"/>
                    <a:pt x="28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17"/>
            <p:cNvSpPr/>
            <p:nvPr/>
          </p:nvSpPr>
          <p:spPr>
            <a:xfrm>
              <a:off x="4325775" y="3147725"/>
              <a:ext cx="13175" cy="11275"/>
            </a:xfrm>
            <a:custGeom>
              <a:rect b="b" l="l" r="r" t="t"/>
              <a:pathLst>
                <a:path extrusionOk="0" h="451" w="527">
                  <a:moveTo>
                    <a:pt x="267" y="1"/>
                  </a:moveTo>
                  <a:cubicBezTo>
                    <a:pt x="185" y="1"/>
                    <a:pt x="105" y="45"/>
                    <a:pt x="71" y="131"/>
                  </a:cubicBezTo>
                  <a:cubicBezTo>
                    <a:pt x="1" y="291"/>
                    <a:pt x="118" y="450"/>
                    <a:pt x="270" y="450"/>
                  </a:cubicBezTo>
                  <a:cubicBezTo>
                    <a:pt x="296" y="450"/>
                    <a:pt x="324" y="445"/>
                    <a:pt x="351" y="435"/>
                  </a:cubicBezTo>
                  <a:cubicBezTo>
                    <a:pt x="468" y="388"/>
                    <a:pt x="527" y="260"/>
                    <a:pt x="480" y="143"/>
                  </a:cubicBezTo>
                  <a:cubicBezTo>
                    <a:pt x="438" y="48"/>
                    <a:pt x="351" y="1"/>
                    <a:pt x="26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17"/>
            <p:cNvSpPr/>
            <p:nvPr/>
          </p:nvSpPr>
          <p:spPr>
            <a:xfrm>
              <a:off x="4238050" y="3056875"/>
              <a:ext cx="13175" cy="11100"/>
            </a:xfrm>
            <a:custGeom>
              <a:rect b="b" l="l" r="r" t="t"/>
              <a:pathLst>
                <a:path extrusionOk="0" h="444" w="527">
                  <a:moveTo>
                    <a:pt x="266" y="1"/>
                  </a:moveTo>
                  <a:cubicBezTo>
                    <a:pt x="118" y="1"/>
                    <a:pt x="0" y="147"/>
                    <a:pt x="58" y="302"/>
                  </a:cubicBezTo>
                  <a:cubicBezTo>
                    <a:pt x="94" y="397"/>
                    <a:pt x="181" y="444"/>
                    <a:pt x="268" y="444"/>
                  </a:cubicBezTo>
                  <a:cubicBezTo>
                    <a:pt x="353" y="444"/>
                    <a:pt x="439" y="400"/>
                    <a:pt x="479" y="314"/>
                  </a:cubicBezTo>
                  <a:cubicBezTo>
                    <a:pt x="526" y="197"/>
                    <a:pt x="468" y="68"/>
                    <a:pt x="362" y="21"/>
                  </a:cubicBezTo>
                  <a:cubicBezTo>
                    <a:pt x="330" y="7"/>
                    <a:pt x="297" y="1"/>
                    <a:pt x="26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17"/>
            <p:cNvSpPr/>
            <p:nvPr/>
          </p:nvSpPr>
          <p:spPr>
            <a:xfrm>
              <a:off x="4111375" y="3054325"/>
              <a:ext cx="13775" cy="11200"/>
            </a:xfrm>
            <a:custGeom>
              <a:rect b="b" l="l" r="r" t="t"/>
              <a:pathLst>
                <a:path extrusionOk="0" h="448" w="551">
                  <a:moveTo>
                    <a:pt x="286" y="0"/>
                  </a:moveTo>
                  <a:cubicBezTo>
                    <a:pt x="257" y="0"/>
                    <a:pt x="227" y="6"/>
                    <a:pt x="200" y="18"/>
                  </a:cubicBezTo>
                  <a:cubicBezTo>
                    <a:pt x="13" y="88"/>
                    <a:pt x="1" y="346"/>
                    <a:pt x="188" y="427"/>
                  </a:cubicBezTo>
                  <a:cubicBezTo>
                    <a:pt x="219" y="441"/>
                    <a:pt x="250" y="447"/>
                    <a:pt x="280" y="447"/>
                  </a:cubicBezTo>
                  <a:cubicBezTo>
                    <a:pt x="430" y="447"/>
                    <a:pt x="551" y="291"/>
                    <a:pt x="492" y="135"/>
                  </a:cubicBezTo>
                  <a:cubicBezTo>
                    <a:pt x="458" y="48"/>
                    <a:pt x="371" y="0"/>
                    <a:pt x="28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17"/>
            <p:cNvSpPr/>
            <p:nvPr/>
          </p:nvSpPr>
          <p:spPr>
            <a:xfrm>
              <a:off x="4020425" y="3141475"/>
              <a:ext cx="13475" cy="11075"/>
            </a:xfrm>
            <a:custGeom>
              <a:rect b="b" l="l" r="r" t="t"/>
              <a:pathLst>
                <a:path extrusionOk="0" h="443" w="539">
                  <a:moveTo>
                    <a:pt x="272" y="0"/>
                  </a:moveTo>
                  <a:cubicBezTo>
                    <a:pt x="185" y="0"/>
                    <a:pt x="105" y="49"/>
                    <a:pt x="71" y="135"/>
                  </a:cubicBezTo>
                  <a:cubicBezTo>
                    <a:pt x="1" y="285"/>
                    <a:pt x="118" y="443"/>
                    <a:pt x="270" y="443"/>
                  </a:cubicBezTo>
                  <a:cubicBezTo>
                    <a:pt x="296" y="443"/>
                    <a:pt x="324" y="438"/>
                    <a:pt x="351" y="428"/>
                  </a:cubicBezTo>
                  <a:cubicBezTo>
                    <a:pt x="539" y="358"/>
                    <a:pt x="539" y="100"/>
                    <a:pt x="363" y="18"/>
                  </a:cubicBezTo>
                  <a:cubicBezTo>
                    <a:pt x="333" y="6"/>
                    <a:pt x="302" y="0"/>
                    <a:pt x="272"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17"/>
            <p:cNvSpPr/>
            <p:nvPr/>
          </p:nvSpPr>
          <p:spPr>
            <a:xfrm>
              <a:off x="4015875" y="3267275"/>
              <a:ext cx="15100" cy="11625"/>
            </a:xfrm>
            <a:custGeom>
              <a:rect b="b" l="l" r="r" t="t"/>
              <a:pathLst>
                <a:path extrusionOk="0" h="465" w="604">
                  <a:moveTo>
                    <a:pt x="347" y="1"/>
                  </a:moveTo>
                  <a:cubicBezTo>
                    <a:pt x="320" y="1"/>
                    <a:pt x="292" y="6"/>
                    <a:pt x="264" y="17"/>
                  </a:cubicBezTo>
                  <a:lnTo>
                    <a:pt x="264" y="29"/>
                  </a:lnTo>
                  <a:cubicBezTo>
                    <a:pt x="0" y="110"/>
                    <a:pt x="98" y="465"/>
                    <a:pt x="320" y="465"/>
                  </a:cubicBezTo>
                  <a:cubicBezTo>
                    <a:pt x="353" y="465"/>
                    <a:pt x="390" y="457"/>
                    <a:pt x="428" y="438"/>
                  </a:cubicBezTo>
                  <a:cubicBezTo>
                    <a:pt x="545" y="391"/>
                    <a:pt x="604" y="263"/>
                    <a:pt x="557" y="146"/>
                  </a:cubicBezTo>
                  <a:cubicBezTo>
                    <a:pt x="521" y="56"/>
                    <a:pt x="437" y="1"/>
                    <a:pt x="34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17"/>
            <p:cNvSpPr/>
            <p:nvPr/>
          </p:nvSpPr>
          <p:spPr>
            <a:xfrm>
              <a:off x="4036225" y="3343150"/>
              <a:ext cx="6150" cy="5650"/>
            </a:xfrm>
            <a:custGeom>
              <a:rect b="b" l="l" r="r" t="t"/>
              <a:pathLst>
                <a:path extrusionOk="0" h="226" w="246">
                  <a:moveTo>
                    <a:pt x="127" y="0"/>
                  </a:moveTo>
                  <a:cubicBezTo>
                    <a:pt x="100" y="0"/>
                    <a:pt x="70" y="12"/>
                    <a:pt x="47" y="35"/>
                  </a:cubicBezTo>
                  <a:cubicBezTo>
                    <a:pt x="0" y="82"/>
                    <a:pt x="0" y="152"/>
                    <a:pt x="47" y="199"/>
                  </a:cubicBezTo>
                  <a:cubicBezTo>
                    <a:pt x="70" y="217"/>
                    <a:pt x="100" y="225"/>
                    <a:pt x="127" y="225"/>
                  </a:cubicBezTo>
                  <a:cubicBezTo>
                    <a:pt x="155" y="225"/>
                    <a:pt x="182" y="217"/>
                    <a:pt x="199" y="199"/>
                  </a:cubicBezTo>
                  <a:cubicBezTo>
                    <a:pt x="246" y="152"/>
                    <a:pt x="246" y="82"/>
                    <a:pt x="199" y="35"/>
                  </a:cubicBezTo>
                  <a:cubicBezTo>
                    <a:pt x="182" y="12"/>
                    <a:pt x="155" y="0"/>
                    <a:pt x="12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17"/>
            <p:cNvSpPr/>
            <p:nvPr/>
          </p:nvSpPr>
          <p:spPr>
            <a:xfrm>
              <a:off x="4171625" y="3402275"/>
              <a:ext cx="6750" cy="5825"/>
            </a:xfrm>
            <a:custGeom>
              <a:rect b="b" l="l" r="r" t="t"/>
              <a:pathLst>
                <a:path extrusionOk="0" h="233" w="270">
                  <a:moveTo>
                    <a:pt x="119" y="0"/>
                  </a:moveTo>
                  <a:cubicBezTo>
                    <a:pt x="59" y="0"/>
                    <a:pt x="1" y="45"/>
                    <a:pt x="1" y="115"/>
                  </a:cubicBezTo>
                  <a:cubicBezTo>
                    <a:pt x="1" y="174"/>
                    <a:pt x="48" y="221"/>
                    <a:pt x="118" y="232"/>
                  </a:cubicBezTo>
                  <a:cubicBezTo>
                    <a:pt x="212" y="232"/>
                    <a:pt x="270" y="104"/>
                    <a:pt x="200" y="34"/>
                  </a:cubicBezTo>
                  <a:cubicBezTo>
                    <a:pt x="177" y="11"/>
                    <a:pt x="148" y="0"/>
                    <a:pt x="11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17"/>
            <p:cNvSpPr/>
            <p:nvPr/>
          </p:nvSpPr>
          <p:spPr>
            <a:xfrm>
              <a:off x="4307925" y="3349050"/>
              <a:ext cx="7325" cy="5175"/>
            </a:xfrm>
            <a:custGeom>
              <a:rect b="b" l="l" r="r" t="t"/>
              <a:pathLst>
                <a:path extrusionOk="0" h="207" w="293">
                  <a:moveTo>
                    <a:pt x="186" y="1"/>
                  </a:moveTo>
                  <a:cubicBezTo>
                    <a:pt x="103" y="1"/>
                    <a:pt x="0" y="121"/>
                    <a:pt x="83" y="185"/>
                  </a:cubicBezTo>
                  <a:cubicBezTo>
                    <a:pt x="102" y="200"/>
                    <a:pt x="124" y="207"/>
                    <a:pt x="144" y="207"/>
                  </a:cubicBezTo>
                  <a:cubicBezTo>
                    <a:pt x="222" y="207"/>
                    <a:pt x="293" y="116"/>
                    <a:pt x="246" y="33"/>
                  </a:cubicBezTo>
                  <a:cubicBezTo>
                    <a:pt x="231" y="10"/>
                    <a:pt x="209" y="1"/>
                    <a:pt x="18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17"/>
            <p:cNvSpPr/>
            <p:nvPr/>
          </p:nvSpPr>
          <p:spPr>
            <a:xfrm>
              <a:off x="4368475" y="3214200"/>
              <a:ext cx="6450" cy="5825"/>
            </a:xfrm>
            <a:custGeom>
              <a:rect b="b" l="l" r="r" t="t"/>
              <a:pathLst>
                <a:path extrusionOk="0" h="233" w="258">
                  <a:moveTo>
                    <a:pt x="110" y="1"/>
                  </a:moveTo>
                  <a:cubicBezTo>
                    <a:pt x="53" y="1"/>
                    <a:pt x="0" y="45"/>
                    <a:pt x="0" y="116"/>
                  </a:cubicBezTo>
                  <a:cubicBezTo>
                    <a:pt x="0" y="174"/>
                    <a:pt x="47" y="221"/>
                    <a:pt x="106" y="233"/>
                  </a:cubicBezTo>
                  <a:cubicBezTo>
                    <a:pt x="211" y="233"/>
                    <a:pt x="258" y="104"/>
                    <a:pt x="188" y="34"/>
                  </a:cubicBezTo>
                  <a:cubicBezTo>
                    <a:pt x="165" y="11"/>
                    <a:pt x="137" y="1"/>
                    <a:pt x="11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17"/>
            <p:cNvSpPr/>
            <p:nvPr/>
          </p:nvSpPr>
          <p:spPr>
            <a:xfrm>
              <a:off x="4314650" y="3077325"/>
              <a:ext cx="5875" cy="5600"/>
            </a:xfrm>
            <a:custGeom>
              <a:rect b="b" l="l" r="r" t="t"/>
              <a:pathLst>
                <a:path extrusionOk="0" h="224" w="235">
                  <a:moveTo>
                    <a:pt x="115" y="1"/>
                  </a:moveTo>
                  <a:cubicBezTo>
                    <a:pt x="59" y="1"/>
                    <a:pt x="1" y="45"/>
                    <a:pt x="1" y="116"/>
                  </a:cubicBezTo>
                  <a:cubicBezTo>
                    <a:pt x="1" y="181"/>
                    <a:pt x="63" y="223"/>
                    <a:pt x="121" y="223"/>
                  </a:cubicBezTo>
                  <a:cubicBezTo>
                    <a:pt x="146" y="223"/>
                    <a:pt x="170" y="215"/>
                    <a:pt x="188" y="198"/>
                  </a:cubicBezTo>
                  <a:cubicBezTo>
                    <a:pt x="235" y="151"/>
                    <a:pt x="235" y="81"/>
                    <a:pt x="188" y="34"/>
                  </a:cubicBezTo>
                  <a:cubicBezTo>
                    <a:pt x="169" y="11"/>
                    <a:pt x="142" y="1"/>
                    <a:pt x="11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17"/>
            <p:cNvSpPr/>
            <p:nvPr/>
          </p:nvSpPr>
          <p:spPr>
            <a:xfrm>
              <a:off x="4178725" y="3018475"/>
              <a:ext cx="6400" cy="5550"/>
            </a:xfrm>
            <a:custGeom>
              <a:rect b="b" l="l" r="r" t="t"/>
              <a:pathLst>
                <a:path extrusionOk="0" h="222" w="256">
                  <a:moveTo>
                    <a:pt x="137" y="1"/>
                  </a:moveTo>
                  <a:cubicBezTo>
                    <a:pt x="41" y="1"/>
                    <a:pt x="1" y="121"/>
                    <a:pt x="68" y="188"/>
                  </a:cubicBezTo>
                  <a:cubicBezTo>
                    <a:pt x="91" y="211"/>
                    <a:pt x="119" y="222"/>
                    <a:pt x="146" y="222"/>
                  </a:cubicBezTo>
                  <a:cubicBezTo>
                    <a:pt x="202" y="222"/>
                    <a:pt x="255" y="177"/>
                    <a:pt x="255" y="107"/>
                  </a:cubicBezTo>
                  <a:cubicBezTo>
                    <a:pt x="255" y="48"/>
                    <a:pt x="208" y="1"/>
                    <a:pt x="150" y="1"/>
                  </a:cubicBezTo>
                  <a:cubicBezTo>
                    <a:pt x="145" y="1"/>
                    <a:pt x="141" y="1"/>
                    <a:pt x="13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17"/>
            <p:cNvSpPr/>
            <p:nvPr/>
          </p:nvSpPr>
          <p:spPr>
            <a:xfrm>
              <a:off x="4041775" y="3071725"/>
              <a:ext cx="7050" cy="5725"/>
            </a:xfrm>
            <a:custGeom>
              <a:rect b="b" l="l" r="r" t="t"/>
              <a:pathLst>
                <a:path extrusionOk="0" h="229" w="282">
                  <a:moveTo>
                    <a:pt x="129" y="1"/>
                  </a:moveTo>
                  <a:cubicBezTo>
                    <a:pt x="100" y="1"/>
                    <a:pt x="71" y="12"/>
                    <a:pt x="47" y="36"/>
                  </a:cubicBezTo>
                  <a:cubicBezTo>
                    <a:pt x="1" y="82"/>
                    <a:pt x="1" y="153"/>
                    <a:pt x="47" y="188"/>
                  </a:cubicBezTo>
                  <a:cubicBezTo>
                    <a:pt x="73" y="216"/>
                    <a:pt x="102" y="228"/>
                    <a:pt x="129" y="228"/>
                  </a:cubicBezTo>
                  <a:cubicBezTo>
                    <a:pt x="212" y="228"/>
                    <a:pt x="282" y="115"/>
                    <a:pt x="211" y="36"/>
                  </a:cubicBezTo>
                  <a:cubicBezTo>
                    <a:pt x="188" y="12"/>
                    <a:pt x="158" y="1"/>
                    <a:pt x="129"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17"/>
            <p:cNvSpPr/>
            <p:nvPr/>
          </p:nvSpPr>
          <p:spPr>
            <a:xfrm>
              <a:off x="3981625" y="3206525"/>
              <a:ext cx="8025" cy="5625"/>
            </a:xfrm>
            <a:custGeom>
              <a:rect b="b" l="l" r="r" t="t"/>
              <a:pathLst>
                <a:path extrusionOk="0" h="225" w="321">
                  <a:moveTo>
                    <a:pt x="140" y="0"/>
                  </a:moveTo>
                  <a:cubicBezTo>
                    <a:pt x="0" y="0"/>
                    <a:pt x="3" y="224"/>
                    <a:pt x="150" y="224"/>
                  </a:cubicBezTo>
                  <a:cubicBezTo>
                    <a:pt x="153" y="224"/>
                    <a:pt x="157" y="224"/>
                    <a:pt x="160" y="224"/>
                  </a:cubicBezTo>
                  <a:cubicBezTo>
                    <a:pt x="164" y="224"/>
                    <a:pt x="168" y="224"/>
                    <a:pt x="171" y="224"/>
                  </a:cubicBezTo>
                  <a:cubicBezTo>
                    <a:pt x="317" y="224"/>
                    <a:pt x="320" y="0"/>
                    <a:pt x="181" y="0"/>
                  </a:cubicBezTo>
                  <a:cubicBezTo>
                    <a:pt x="174" y="0"/>
                    <a:pt x="167" y="1"/>
                    <a:pt x="160" y="2"/>
                  </a:cubicBezTo>
                  <a:cubicBezTo>
                    <a:pt x="153" y="1"/>
                    <a:pt x="146" y="0"/>
                    <a:pt x="14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17"/>
            <p:cNvSpPr/>
            <p:nvPr/>
          </p:nvSpPr>
          <p:spPr>
            <a:xfrm>
              <a:off x="6443300" y="3861700"/>
              <a:ext cx="22550" cy="20275"/>
            </a:xfrm>
            <a:custGeom>
              <a:rect b="b" l="l" r="r" t="t"/>
              <a:pathLst>
                <a:path extrusionOk="0" h="811" w="902">
                  <a:moveTo>
                    <a:pt x="444" y="0"/>
                  </a:moveTo>
                  <a:cubicBezTo>
                    <a:pt x="344" y="0"/>
                    <a:pt x="243" y="39"/>
                    <a:pt x="164" y="118"/>
                  </a:cubicBezTo>
                  <a:cubicBezTo>
                    <a:pt x="1" y="270"/>
                    <a:pt x="1" y="527"/>
                    <a:pt x="153" y="691"/>
                  </a:cubicBezTo>
                  <a:cubicBezTo>
                    <a:pt x="232" y="770"/>
                    <a:pt x="339" y="811"/>
                    <a:pt x="447" y="811"/>
                  </a:cubicBezTo>
                  <a:cubicBezTo>
                    <a:pt x="547" y="811"/>
                    <a:pt x="647" y="776"/>
                    <a:pt x="726" y="703"/>
                  </a:cubicBezTo>
                  <a:cubicBezTo>
                    <a:pt x="890" y="539"/>
                    <a:pt x="901" y="281"/>
                    <a:pt x="738" y="129"/>
                  </a:cubicBezTo>
                  <a:cubicBezTo>
                    <a:pt x="659" y="44"/>
                    <a:pt x="552" y="0"/>
                    <a:pt x="44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17"/>
            <p:cNvSpPr/>
            <p:nvPr/>
          </p:nvSpPr>
          <p:spPr>
            <a:xfrm>
              <a:off x="6482200" y="3862575"/>
              <a:ext cx="22550" cy="20275"/>
            </a:xfrm>
            <a:custGeom>
              <a:rect b="b" l="l" r="r" t="t"/>
              <a:pathLst>
                <a:path extrusionOk="0" h="811" w="902">
                  <a:moveTo>
                    <a:pt x="447" y="1"/>
                  </a:moveTo>
                  <a:cubicBezTo>
                    <a:pt x="347" y="1"/>
                    <a:pt x="249" y="39"/>
                    <a:pt x="176" y="118"/>
                  </a:cubicBezTo>
                  <a:cubicBezTo>
                    <a:pt x="12" y="270"/>
                    <a:pt x="1" y="527"/>
                    <a:pt x="164" y="691"/>
                  </a:cubicBezTo>
                  <a:cubicBezTo>
                    <a:pt x="243" y="770"/>
                    <a:pt x="351" y="811"/>
                    <a:pt x="459" y="811"/>
                  </a:cubicBezTo>
                  <a:cubicBezTo>
                    <a:pt x="559" y="811"/>
                    <a:pt x="659" y="776"/>
                    <a:pt x="738" y="703"/>
                  </a:cubicBezTo>
                  <a:cubicBezTo>
                    <a:pt x="901" y="539"/>
                    <a:pt x="901" y="281"/>
                    <a:pt x="749" y="129"/>
                  </a:cubicBezTo>
                  <a:cubicBezTo>
                    <a:pt x="665" y="45"/>
                    <a:pt x="555" y="1"/>
                    <a:pt x="44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17"/>
            <p:cNvSpPr/>
            <p:nvPr/>
          </p:nvSpPr>
          <p:spPr>
            <a:xfrm>
              <a:off x="6484050" y="3823775"/>
              <a:ext cx="21575" cy="20275"/>
            </a:xfrm>
            <a:custGeom>
              <a:rect b="b" l="l" r="r" t="t"/>
              <a:pathLst>
                <a:path extrusionOk="0" h="811" w="863">
                  <a:moveTo>
                    <a:pt x="409" y="0"/>
                  </a:moveTo>
                  <a:cubicBezTo>
                    <a:pt x="205" y="0"/>
                    <a:pt x="9" y="153"/>
                    <a:pt x="9" y="394"/>
                  </a:cubicBezTo>
                  <a:cubicBezTo>
                    <a:pt x="0" y="644"/>
                    <a:pt x="202" y="810"/>
                    <a:pt x="413" y="810"/>
                  </a:cubicBezTo>
                  <a:cubicBezTo>
                    <a:pt x="509" y="810"/>
                    <a:pt x="607" y="776"/>
                    <a:pt x="687" y="699"/>
                  </a:cubicBezTo>
                  <a:cubicBezTo>
                    <a:pt x="851" y="547"/>
                    <a:pt x="863" y="289"/>
                    <a:pt x="699" y="125"/>
                  </a:cubicBezTo>
                  <a:cubicBezTo>
                    <a:pt x="616" y="39"/>
                    <a:pt x="512" y="0"/>
                    <a:pt x="40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17"/>
            <p:cNvSpPr/>
            <p:nvPr/>
          </p:nvSpPr>
          <p:spPr>
            <a:xfrm>
              <a:off x="6444175" y="3823025"/>
              <a:ext cx="22250" cy="20275"/>
            </a:xfrm>
            <a:custGeom>
              <a:rect b="b" l="l" r="r" t="t"/>
              <a:pathLst>
                <a:path extrusionOk="0" h="811" w="890">
                  <a:moveTo>
                    <a:pt x="444" y="0"/>
                  </a:moveTo>
                  <a:cubicBezTo>
                    <a:pt x="344" y="0"/>
                    <a:pt x="243" y="35"/>
                    <a:pt x="165" y="109"/>
                  </a:cubicBezTo>
                  <a:cubicBezTo>
                    <a:pt x="1" y="272"/>
                    <a:pt x="1" y="530"/>
                    <a:pt x="153" y="682"/>
                  </a:cubicBezTo>
                  <a:cubicBezTo>
                    <a:pt x="232" y="767"/>
                    <a:pt x="339" y="811"/>
                    <a:pt x="446" y="811"/>
                  </a:cubicBezTo>
                  <a:cubicBezTo>
                    <a:pt x="546" y="811"/>
                    <a:pt x="647" y="773"/>
                    <a:pt x="726" y="694"/>
                  </a:cubicBezTo>
                  <a:cubicBezTo>
                    <a:pt x="890" y="541"/>
                    <a:pt x="890" y="284"/>
                    <a:pt x="738" y="120"/>
                  </a:cubicBezTo>
                  <a:cubicBezTo>
                    <a:pt x="659" y="41"/>
                    <a:pt x="551" y="0"/>
                    <a:pt x="44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17"/>
            <p:cNvSpPr/>
            <p:nvPr/>
          </p:nvSpPr>
          <p:spPr>
            <a:xfrm>
              <a:off x="6438675" y="3892100"/>
              <a:ext cx="27175" cy="22275"/>
            </a:xfrm>
            <a:custGeom>
              <a:rect b="b" l="l" r="r" t="t"/>
              <a:pathLst>
                <a:path extrusionOk="0" h="891" w="1087">
                  <a:moveTo>
                    <a:pt x="541" y="1"/>
                  </a:moveTo>
                  <a:cubicBezTo>
                    <a:pt x="368" y="1"/>
                    <a:pt x="208" y="97"/>
                    <a:pt x="139" y="270"/>
                  </a:cubicBezTo>
                  <a:cubicBezTo>
                    <a:pt x="1" y="576"/>
                    <a:pt x="237" y="890"/>
                    <a:pt x="532" y="890"/>
                  </a:cubicBezTo>
                  <a:cubicBezTo>
                    <a:pt x="587" y="890"/>
                    <a:pt x="643" y="879"/>
                    <a:pt x="700" y="855"/>
                  </a:cubicBezTo>
                  <a:cubicBezTo>
                    <a:pt x="1075" y="715"/>
                    <a:pt x="1086" y="188"/>
                    <a:pt x="724" y="36"/>
                  </a:cubicBezTo>
                  <a:cubicBezTo>
                    <a:pt x="663" y="12"/>
                    <a:pt x="601" y="1"/>
                    <a:pt x="54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17"/>
            <p:cNvSpPr/>
            <p:nvPr/>
          </p:nvSpPr>
          <p:spPr>
            <a:xfrm>
              <a:off x="6481050" y="3892875"/>
              <a:ext cx="26925" cy="22350"/>
            </a:xfrm>
            <a:custGeom>
              <a:rect b="b" l="l" r="r" t="t"/>
              <a:pathLst>
                <a:path extrusionOk="0" h="894" w="1077">
                  <a:moveTo>
                    <a:pt x="530" y="0"/>
                  </a:moveTo>
                  <a:cubicBezTo>
                    <a:pt x="239" y="0"/>
                    <a:pt x="0" y="303"/>
                    <a:pt x="117" y="614"/>
                  </a:cubicBezTo>
                  <a:cubicBezTo>
                    <a:pt x="187" y="790"/>
                    <a:pt x="351" y="893"/>
                    <a:pt x="528" y="893"/>
                  </a:cubicBezTo>
                  <a:cubicBezTo>
                    <a:pt x="585" y="893"/>
                    <a:pt x="644" y="882"/>
                    <a:pt x="702" y="859"/>
                  </a:cubicBezTo>
                  <a:cubicBezTo>
                    <a:pt x="1064" y="719"/>
                    <a:pt x="1076" y="193"/>
                    <a:pt x="713" y="40"/>
                  </a:cubicBezTo>
                  <a:cubicBezTo>
                    <a:pt x="652" y="13"/>
                    <a:pt x="590" y="0"/>
                    <a:pt x="53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17"/>
            <p:cNvSpPr/>
            <p:nvPr/>
          </p:nvSpPr>
          <p:spPr>
            <a:xfrm>
              <a:off x="6511150" y="3863750"/>
              <a:ext cx="27175" cy="22275"/>
            </a:xfrm>
            <a:custGeom>
              <a:rect b="b" l="l" r="r" t="t"/>
              <a:pathLst>
                <a:path extrusionOk="0" h="891" w="1087">
                  <a:moveTo>
                    <a:pt x="555" y="1"/>
                  </a:moveTo>
                  <a:cubicBezTo>
                    <a:pt x="501" y="1"/>
                    <a:pt x="444" y="12"/>
                    <a:pt x="387" y="36"/>
                  </a:cubicBezTo>
                  <a:cubicBezTo>
                    <a:pt x="13" y="176"/>
                    <a:pt x="1" y="702"/>
                    <a:pt x="364" y="855"/>
                  </a:cubicBezTo>
                  <a:cubicBezTo>
                    <a:pt x="425" y="879"/>
                    <a:pt x="487" y="891"/>
                    <a:pt x="548" y="891"/>
                  </a:cubicBezTo>
                  <a:cubicBezTo>
                    <a:pt x="721" y="891"/>
                    <a:pt x="879" y="797"/>
                    <a:pt x="948" y="632"/>
                  </a:cubicBezTo>
                  <a:cubicBezTo>
                    <a:pt x="1087" y="317"/>
                    <a:pt x="850" y="1"/>
                    <a:pt x="55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17"/>
            <p:cNvSpPr/>
            <p:nvPr/>
          </p:nvSpPr>
          <p:spPr>
            <a:xfrm>
              <a:off x="6512075" y="3821750"/>
              <a:ext cx="26300" cy="22400"/>
            </a:xfrm>
            <a:custGeom>
              <a:rect b="b" l="l" r="r" t="t"/>
              <a:pathLst>
                <a:path extrusionOk="0" h="896" w="1052">
                  <a:moveTo>
                    <a:pt x="546" y="0"/>
                  </a:moveTo>
                  <a:cubicBezTo>
                    <a:pt x="383" y="0"/>
                    <a:pt x="219" y="88"/>
                    <a:pt x="139" y="265"/>
                  </a:cubicBezTo>
                  <a:cubicBezTo>
                    <a:pt x="1" y="572"/>
                    <a:pt x="239" y="896"/>
                    <a:pt x="543" y="896"/>
                  </a:cubicBezTo>
                  <a:cubicBezTo>
                    <a:pt x="598" y="896"/>
                    <a:pt x="655" y="885"/>
                    <a:pt x="713" y="862"/>
                  </a:cubicBezTo>
                  <a:cubicBezTo>
                    <a:pt x="935" y="780"/>
                    <a:pt x="1052" y="522"/>
                    <a:pt x="958" y="288"/>
                  </a:cubicBezTo>
                  <a:cubicBezTo>
                    <a:pt x="886" y="97"/>
                    <a:pt x="716" y="0"/>
                    <a:pt x="54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17"/>
            <p:cNvSpPr/>
            <p:nvPr/>
          </p:nvSpPr>
          <p:spPr>
            <a:xfrm>
              <a:off x="6483100" y="3791675"/>
              <a:ext cx="26325" cy="22275"/>
            </a:xfrm>
            <a:custGeom>
              <a:rect b="b" l="l" r="r" t="t"/>
              <a:pathLst>
                <a:path extrusionOk="0" h="891" w="1053">
                  <a:moveTo>
                    <a:pt x="530" y="0"/>
                  </a:moveTo>
                  <a:cubicBezTo>
                    <a:pt x="238" y="0"/>
                    <a:pt x="0" y="301"/>
                    <a:pt x="117" y="602"/>
                  </a:cubicBezTo>
                  <a:cubicBezTo>
                    <a:pt x="195" y="794"/>
                    <a:pt x="367" y="890"/>
                    <a:pt x="540" y="890"/>
                  </a:cubicBezTo>
                  <a:cubicBezTo>
                    <a:pt x="704" y="890"/>
                    <a:pt x="867" y="803"/>
                    <a:pt x="947" y="626"/>
                  </a:cubicBezTo>
                  <a:cubicBezTo>
                    <a:pt x="1053" y="392"/>
                    <a:pt x="947" y="134"/>
                    <a:pt x="713" y="41"/>
                  </a:cubicBezTo>
                  <a:cubicBezTo>
                    <a:pt x="652" y="13"/>
                    <a:pt x="590" y="0"/>
                    <a:pt x="53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17"/>
            <p:cNvSpPr/>
            <p:nvPr/>
          </p:nvSpPr>
          <p:spPr>
            <a:xfrm>
              <a:off x="6440950" y="3790850"/>
              <a:ext cx="26350" cy="22200"/>
            </a:xfrm>
            <a:custGeom>
              <a:rect b="b" l="l" r="r" t="t"/>
              <a:pathLst>
                <a:path extrusionOk="0" h="888" w="1054">
                  <a:moveTo>
                    <a:pt x="548" y="1"/>
                  </a:moveTo>
                  <a:cubicBezTo>
                    <a:pt x="381" y="1"/>
                    <a:pt x="212" y="91"/>
                    <a:pt x="130" y="273"/>
                  </a:cubicBezTo>
                  <a:cubicBezTo>
                    <a:pt x="0" y="572"/>
                    <a:pt x="236" y="888"/>
                    <a:pt x="540" y="888"/>
                  </a:cubicBezTo>
                  <a:cubicBezTo>
                    <a:pt x="593" y="888"/>
                    <a:pt x="648" y="878"/>
                    <a:pt x="703" y="857"/>
                  </a:cubicBezTo>
                  <a:cubicBezTo>
                    <a:pt x="937" y="776"/>
                    <a:pt x="1054" y="506"/>
                    <a:pt x="949" y="273"/>
                  </a:cubicBezTo>
                  <a:cubicBezTo>
                    <a:pt x="879" y="91"/>
                    <a:pt x="715" y="1"/>
                    <a:pt x="54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17"/>
            <p:cNvSpPr/>
            <p:nvPr/>
          </p:nvSpPr>
          <p:spPr>
            <a:xfrm>
              <a:off x="6410275" y="3819725"/>
              <a:ext cx="27200" cy="22275"/>
            </a:xfrm>
            <a:custGeom>
              <a:rect b="b" l="l" r="r" t="t"/>
              <a:pathLst>
                <a:path extrusionOk="0" h="891" w="1088">
                  <a:moveTo>
                    <a:pt x="542" y="1"/>
                  </a:moveTo>
                  <a:cubicBezTo>
                    <a:pt x="372" y="1"/>
                    <a:pt x="209" y="101"/>
                    <a:pt x="140" y="264"/>
                  </a:cubicBezTo>
                  <a:cubicBezTo>
                    <a:pt x="0" y="573"/>
                    <a:pt x="243" y="891"/>
                    <a:pt x="550" y="891"/>
                  </a:cubicBezTo>
                  <a:cubicBezTo>
                    <a:pt x="603" y="891"/>
                    <a:pt x="658" y="881"/>
                    <a:pt x="713" y="861"/>
                  </a:cubicBezTo>
                  <a:cubicBezTo>
                    <a:pt x="1076" y="720"/>
                    <a:pt x="1088" y="194"/>
                    <a:pt x="725" y="42"/>
                  </a:cubicBezTo>
                  <a:cubicBezTo>
                    <a:pt x="666" y="14"/>
                    <a:pt x="604" y="1"/>
                    <a:pt x="54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17"/>
            <p:cNvSpPr/>
            <p:nvPr/>
          </p:nvSpPr>
          <p:spPr>
            <a:xfrm>
              <a:off x="6410550" y="3861700"/>
              <a:ext cx="26050" cy="22450"/>
            </a:xfrm>
            <a:custGeom>
              <a:rect b="b" l="l" r="r" t="t"/>
              <a:pathLst>
                <a:path extrusionOk="0" h="898" w="1042">
                  <a:moveTo>
                    <a:pt x="508" y="1"/>
                  </a:moveTo>
                  <a:cubicBezTo>
                    <a:pt x="453" y="1"/>
                    <a:pt x="396" y="12"/>
                    <a:pt x="340" y="36"/>
                  </a:cubicBezTo>
                  <a:cubicBezTo>
                    <a:pt x="106" y="118"/>
                    <a:pt x="0" y="387"/>
                    <a:pt x="82" y="609"/>
                  </a:cubicBezTo>
                  <a:cubicBezTo>
                    <a:pt x="154" y="801"/>
                    <a:pt x="327" y="897"/>
                    <a:pt x="501" y="897"/>
                  </a:cubicBezTo>
                  <a:cubicBezTo>
                    <a:pt x="667" y="897"/>
                    <a:pt x="833" y="809"/>
                    <a:pt x="913" y="632"/>
                  </a:cubicBezTo>
                  <a:cubicBezTo>
                    <a:pt x="1041" y="317"/>
                    <a:pt x="803" y="1"/>
                    <a:pt x="50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17"/>
            <p:cNvSpPr/>
            <p:nvPr/>
          </p:nvSpPr>
          <p:spPr>
            <a:xfrm>
              <a:off x="6408800" y="3904325"/>
              <a:ext cx="12300" cy="11225"/>
            </a:xfrm>
            <a:custGeom>
              <a:rect b="b" l="l" r="r" t="t"/>
              <a:pathLst>
                <a:path extrusionOk="0" h="449" w="492">
                  <a:moveTo>
                    <a:pt x="244" y="1"/>
                  </a:moveTo>
                  <a:cubicBezTo>
                    <a:pt x="187" y="1"/>
                    <a:pt x="129" y="21"/>
                    <a:pt x="82" y="62"/>
                  </a:cubicBezTo>
                  <a:cubicBezTo>
                    <a:pt x="0" y="156"/>
                    <a:pt x="0" y="296"/>
                    <a:pt x="82" y="378"/>
                  </a:cubicBezTo>
                  <a:cubicBezTo>
                    <a:pt x="129" y="425"/>
                    <a:pt x="187" y="448"/>
                    <a:pt x="244" y="448"/>
                  </a:cubicBezTo>
                  <a:cubicBezTo>
                    <a:pt x="301" y="448"/>
                    <a:pt x="357" y="425"/>
                    <a:pt x="398" y="378"/>
                  </a:cubicBezTo>
                  <a:cubicBezTo>
                    <a:pt x="492" y="296"/>
                    <a:pt x="492" y="156"/>
                    <a:pt x="398" y="62"/>
                  </a:cubicBezTo>
                  <a:cubicBezTo>
                    <a:pt x="357" y="21"/>
                    <a:pt x="301" y="1"/>
                    <a:pt x="24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17"/>
            <p:cNvSpPr/>
            <p:nvPr/>
          </p:nvSpPr>
          <p:spPr>
            <a:xfrm>
              <a:off x="6467000" y="3929675"/>
              <a:ext cx="11425" cy="11050"/>
            </a:xfrm>
            <a:custGeom>
              <a:rect b="b" l="l" r="r" t="t"/>
              <a:pathLst>
                <a:path extrusionOk="0" h="442" w="457">
                  <a:moveTo>
                    <a:pt x="229" y="0"/>
                  </a:moveTo>
                  <a:cubicBezTo>
                    <a:pt x="118" y="0"/>
                    <a:pt x="6" y="73"/>
                    <a:pt x="0" y="218"/>
                  </a:cubicBezTo>
                  <a:cubicBezTo>
                    <a:pt x="0" y="347"/>
                    <a:pt x="94" y="440"/>
                    <a:pt x="223" y="440"/>
                  </a:cubicBezTo>
                  <a:cubicBezTo>
                    <a:pt x="229" y="441"/>
                    <a:pt x="236" y="441"/>
                    <a:pt x="242" y="441"/>
                  </a:cubicBezTo>
                  <a:cubicBezTo>
                    <a:pt x="361" y="441"/>
                    <a:pt x="445" y="341"/>
                    <a:pt x="457" y="230"/>
                  </a:cubicBezTo>
                  <a:cubicBezTo>
                    <a:pt x="457" y="76"/>
                    <a:pt x="343" y="0"/>
                    <a:pt x="22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17"/>
            <p:cNvSpPr/>
            <p:nvPr/>
          </p:nvSpPr>
          <p:spPr>
            <a:xfrm>
              <a:off x="6525500" y="3906675"/>
              <a:ext cx="13575" cy="10975"/>
            </a:xfrm>
            <a:custGeom>
              <a:rect b="b" l="l" r="r" t="t"/>
              <a:pathLst>
                <a:path extrusionOk="0" h="439" w="543">
                  <a:moveTo>
                    <a:pt x="244" y="0"/>
                  </a:moveTo>
                  <a:cubicBezTo>
                    <a:pt x="187" y="0"/>
                    <a:pt x="129" y="21"/>
                    <a:pt x="82" y="62"/>
                  </a:cubicBezTo>
                  <a:cubicBezTo>
                    <a:pt x="0" y="155"/>
                    <a:pt x="0" y="296"/>
                    <a:pt x="82" y="378"/>
                  </a:cubicBezTo>
                  <a:cubicBezTo>
                    <a:pt x="128" y="421"/>
                    <a:pt x="179" y="439"/>
                    <a:pt x="228" y="439"/>
                  </a:cubicBezTo>
                  <a:cubicBezTo>
                    <a:pt x="395" y="439"/>
                    <a:pt x="542" y="233"/>
                    <a:pt x="398" y="62"/>
                  </a:cubicBezTo>
                  <a:cubicBezTo>
                    <a:pt x="357" y="21"/>
                    <a:pt x="301" y="0"/>
                    <a:pt x="24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17"/>
            <p:cNvSpPr/>
            <p:nvPr/>
          </p:nvSpPr>
          <p:spPr>
            <a:xfrm>
              <a:off x="6549475" y="3848975"/>
              <a:ext cx="13175" cy="11300"/>
            </a:xfrm>
            <a:custGeom>
              <a:rect b="b" l="l" r="r" t="t"/>
              <a:pathLst>
                <a:path extrusionOk="0" h="452" w="527">
                  <a:moveTo>
                    <a:pt x="300" y="1"/>
                  </a:moveTo>
                  <a:cubicBezTo>
                    <a:pt x="245" y="1"/>
                    <a:pt x="189" y="21"/>
                    <a:pt x="141" y="65"/>
                  </a:cubicBezTo>
                  <a:cubicBezTo>
                    <a:pt x="0" y="205"/>
                    <a:pt x="94" y="451"/>
                    <a:pt x="293" y="451"/>
                  </a:cubicBezTo>
                  <a:cubicBezTo>
                    <a:pt x="422" y="451"/>
                    <a:pt x="527" y="358"/>
                    <a:pt x="527" y="229"/>
                  </a:cubicBezTo>
                  <a:cubicBezTo>
                    <a:pt x="527" y="93"/>
                    <a:pt x="418" y="1"/>
                    <a:pt x="30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17"/>
            <p:cNvSpPr/>
            <p:nvPr/>
          </p:nvSpPr>
          <p:spPr>
            <a:xfrm>
              <a:off x="6528425" y="3790425"/>
              <a:ext cx="11725" cy="11250"/>
            </a:xfrm>
            <a:custGeom>
              <a:rect b="b" l="l" r="r" t="t"/>
              <a:pathLst>
                <a:path extrusionOk="0" h="450" w="469">
                  <a:moveTo>
                    <a:pt x="217" y="0"/>
                  </a:moveTo>
                  <a:cubicBezTo>
                    <a:pt x="105" y="0"/>
                    <a:pt x="0" y="86"/>
                    <a:pt x="0" y="219"/>
                  </a:cubicBezTo>
                  <a:cubicBezTo>
                    <a:pt x="0" y="361"/>
                    <a:pt x="106" y="450"/>
                    <a:pt x="218" y="450"/>
                  </a:cubicBezTo>
                  <a:cubicBezTo>
                    <a:pt x="273" y="450"/>
                    <a:pt x="329" y="429"/>
                    <a:pt x="374" y="383"/>
                  </a:cubicBezTo>
                  <a:cubicBezTo>
                    <a:pt x="468" y="290"/>
                    <a:pt x="468" y="149"/>
                    <a:pt x="374" y="67"/>
                  </a:cubicBezTo>
                  <a:cubicBezTo>
                    <a:pt x="328" y="21"/>
                    <a:pt x="272" y="0"/>
                    <a:pt x="21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17"/>
            <p:cNvSpPr/>
            <p:nvPr/>
          </p:nvSpPr>
          <p:spPr>
            <a:xfrm>
              <a:off x="6468550" y="3765175"/>
              <a:ext cx="13100" cy="11075"/>
            </a:xfrm>
            <a:custGeom>
              <a:rect b="b" l="l" r="r" t="t"/>
              <a:pathLst>
                <a:path extrusionOk="0" h="443" w="524">
                  <a:moveTo>
                    <a:pt x="287" y="1"/>
                  </a:moveTo>
                  <a:cubicBezTo>
                    <a:pt x="97" y="1"/>
                    <a:pt x="0" y="238"/>
                    <a:pt x="137" y="375"/>
                  </a:cubicBezTo>
                  <a:cubicBezTo>
                    <a:pt x="183" y="422"/>
                    <a:pt x="241" y="442"/>
                    <a:pt x="298" y="442"/>
                  </a:cubicBezTo>
                  <a:cubicBezTo>
                    <a:pt x="413" y="442"/>
                    <a:pt x="523" y="356"/>
                    <a:pt x="523" y="223"/>
                  </a:cubicBezTo>
                  <a:cubicBezTo>
                    <a:pt x="523" y="106"/>
                    <a:pt x="430" y="1"/>
                    <a:pt x="301" y="1"/>
                  </a:cubicBezTo>
                  <a:cubicBezTo>
                    <a:pt x="296" y="1"/>
                    <a:pt x="292" y="1"/>
                    <a:pt x="28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17"/>
            <p:cNvSpPr/>
            <p:nvPr/>
          </p:nvSpPr>
          <p:spPr>
            <a:xfrm>
              <a:off x="6409675" y="3788000"/>
              <a:ext cx="14925" cy="11125"/>
            </a:xfrm>
            <a:custGeom>
              <a:rect b="b" l="l" r="r" t="t"/>
              <a:pathLst>
                <a:path extrusionOk="0" h="445" w="597">
                  <a:moveTo>
                    <a:pt x="303" y="0"/>
                  </a:moveTo>
                  <a:cubicBezTo>
                    <a:pt x="246" y="0"/>
                    <a:pt x="187" y="24"/>
                    <a:pt x="141" y="71"/>
                  </a:cubicBezTo>
                  <a:cubicBezTo>
                    <a:pt x="0" y="211"/>
                    <a:pt x="106" y="445"/>
                    <a:pt x="304" y="445"/>
                  </a:cubicBezTo>
                  <a:cubicBezTo>
                    <a:pt x="503" y="445"/>
                    <a:pt x="597" y="211"/>
                    <a:pt x="457" y="71"/>
                  </a:cubicBezTo>
                  <a:cubicBezTo>
                    <a:pt x="416" y="24"/>
                    <a:pt x="360" y="0"/>
                    <a:pt x="30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17"/>
            <p:cNvSpPr/>
            <p:nvPr/>
          </p:nvSpPr>
          <p:spPr>
            <a:xfrm>
              <a:off x="6384225" y="3845625"/>
              <a:ext cx="13175" cy="11350"/>
            </a:xfrm>
            <a:custGeom>
              <a:rect b="b" l="l" r="r" t="t"/>
              <a:pathLst>
                <a:path extrusionOk="0" h="454" w="527">
                  <a:moveTo>
                    <a:pt x="305" y="0"/>
                  </a:moveTo>
                  <a:cubicBezTo>
                    <a:pt x="106" y="0"/>
                    <a:pt x="0" y="234"/>
                    <a:pt x="141" y="386"/>
                  </a:cubicBezTo>
                  <a:cubicBezTo>
                    <a:pt x="187" y="433"/>
                    <a:pt x="245" y="453"/>
                    <a:pt x="302" y="453"/>
                  </a:cubicBezTo>
                  <a:cubicBezTo>
                    <a:pt x="417" y="453"/>
                    <a:pt x="527" y="367"/>
                    <a:pt x="527" y="234"/>
                  </a:cubicBezTo>
                  <a:cubicBezTo>
                    <a:pt x="527" y="105"/>
                    <a:pt x="433" y="0"/>
                    <a:pt x="30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17"/>
            <p:cNvSpPr/>
            <p:nvPr/>
          </p:nvSpPr>
          <p:spPr>
            <a:xfrm>
              <a:off x="6420500" y="3944900"/>
              <a:ext cx="19775" cy="16975"/>
            </a:xfrm>
            <a:custGeom>
              <a:rect b="b" l="l" r="r" t="t"/>
              <a:pathLst>
                <a:path extrusionOk="0" h="679" w="791">
                  <a:moveTo>
                    <a:pt x="384" y="1"/>
                  </a:moveTo>
                  <a:cubicBezTo>
                    <a:pt x="261" y="1"/>
                    <a:pt x="139" y="68"/>
                    <a:pt x="82" y="206"/>
                  </a:cubicBezTo>
                  <a:cubicBezTo>
                    <a:pt x="0" y="381"/>
                    <a:pt x="82" y="568"/>
                    <a:pt x="246" y="650"/>
                  </a:cubicBezTo>
                  <a:cubicBezTo>
                    <a:pt x="292" y="670"/>
                    <a:pt x="338" y="678"/>
                    <a:pt x="383" y="678"/>
                  </a:cubicBezTo>
                  <a:cubicBezTo>
                    <a:pt x="609" y="678"/>
                    <a:pt x="790" y="452"/>
                    <a:pt x="702" y="217"/>
                  </a:cubicBezTo>
                  <a:cubicBezTo>
                    <a:pt x="642" y="74"/>
                    <a:pt x="513" y="1"/>
                    <a:pt x="38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17"/>
            <p:cNvSpPr/>
            <p:nvPr/>
          </p:nvSpPr>
          <p:spPr>
            <a:xfrm>
              <a:off x="6504325" y="3946700"/>
              <a:ext cx="20300" cy="16850"/>
            </a:xfrm>
            <a:custGeom>
              <a:rect b="b" l="l" r="r" t="t"/>
              <a:pathLst>
                <a:path extrusionOk="0" h="674" w="812">
                  <a:moveTo>
                    <a:pt x="406" y="0"/>
                  </a:moveTo>
                  <a:cubicBezTo>
                    <a:pt x="180" y="0"/>
                    <a:pt x="1" y="227"/>
                    <a:pt x="98" y="461"/>
                  </a:cubicBezTo>
                  <a:cubicBezTo>
                    <a:pt x="143" y="594"/>
                    <a:pt x="268" y="674"/>
                    <a:pt x="402" y="674"/>
                  </a:cubicBezTo>
                  <a:cubicBezTo>
                    <a:pt x="445" y="674"/>
                    <a:pt x="489" y="665"/>
                    <a:pt x="531" y="648"/>
                  </a:cubicBezTo>
                  <a:cubicBezTo>
                    <a:pt x="812" y="543"/>
                    <a:pt x="812" y="145"/>
                    <a:pt x="543" y="28"/>
                  </a:cubicBezTo>
                  <a:cubicBezTo>
                    <a:pt x="497" y="9"/>
                    <a:pt x="450" y="0"/>
                    <a:pt x="40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17"/>
            <p:cNvSpPr/>
            <p:nvPr/>
          </p:nvSpPr>
          <p:spPr>
            <a:xfrm>
              <a:off x="6564975" y="3888625"/>
              <a:ext cx="20600" cy="16775"/>
            </a:xfrm>
            <a:custGeom>
              <a:rect b="b" l="l" r="r" t="t"/>
              <a:pathLst>
                <a:path extrusionOk="0" h="671" w="824">
                  <a:moveTo>
                    <a:pt x="412" y="1"/>
                  </a:moveTo>
                  <a:cubicBezTo>
                    <a:pt x="373" y="1"/>
                    <a:pt x="333" y="8"/>
                    <a:pt x="293" y="23"/>
                  </a:cubicBezTo>
                  <a:cubicBezTo>
                    <a:pt x="12" y="129"/>
                    <a:pt x="0" y="526"/>
                    <a:pt x="281" y="643"/>
                  </a:cubicBezTo>
                  <a:cubicBezTo>
                    <a:pt x="324" y="661"/>
                    <a:pt x="368" y="670"/>
                    <a:pt x="412" y="670"/>
                  </a:cubicBezTo>
                  <a:cubicBezTo>
                    <a:pt x="539" y="670"/>
                    <a:pt x="662" y="598"/>
                    <a:pt x="714" y="468"/>
                  </a:cubicBezTo>
                  <a:cubicBezTo>
                    <a:pt x="824" y="238"/>
                    <a:pt x="636" y="1"/>
                    <a:pt x="41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17"/>
            <p:cNvSpPr/>
            <p:nvPr/>
          </p:nvSpPr>
          <p:spPr>
            <a:xfrm>
              <a:off x="6566875" y="3804625"/>
              <a:ext cx="19775" cy="16725"/>
            </a:xfrm>
            <a:custGeom>
              <a:rect b="b" l="l" r="r" t="t"/>
              <a:pathLst>
                <a:path extrusionOk="0" h="669" w="791">
                  <a:moveTo>
                    <a:pt x="406" y="1"/>
                  </a:moveTo>
                  <a:cubicBezTo>
                    <a:pt x="282" y="1"/>
                    <a:pt x="158" y="68"/>
                    <a:pt x="100" y="201"/>
                  </a:cubicBezTo>
                  <a:cubicBezTo>
                    <a:pt x="0" y="431"/>
                    <a:pt x="181" y="668"/>
                    <a:pt x="410" y="668"/>
                  </a:cubicBezTo>
                  <a:cubicBezTo>
                    <a:pt x="450" y="668"/>
                    <a:pt x="491" y="661"/>
                    <a:pt x="533" y="646"/>
                  </a:cubicBezTo>
                  <a:cubicBezTo>
                    <a:pt x="708" y="576"/>
                    <a:pt x="790" y="388"/>
                    <a:pt x="720" y="213"/>
                  </a:cubicBezTo>
                  <a:cubicBezTo>
                    <a:pt x="661" y="71"/>
                    <a:pt x="533" y="1"/>
                    <a:pt x="40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17"/>
            <p:cNvSpPr/>
            <p:nvPr/>
          </p:nvSpPr>
          <p:spPr>
            <a:xfrm>
              <a:off x="6508675" y="3744000"/>
              <a:ext cx="19475" cy="16850"/>
            </a:xfrm>
            <a:custGeom>
              <a:rect b="b" l="l" r="r" t="t"/>
              <a:pathLst>
                <a:path extrusionOk="0" h="674" w="779">
                  <a:moveTo>
                    <a:pt x="401" y="1"/>
                  </a:moveTo>
                  <a:cubicBezTo>
                    <a:pt x="182" y="1"/>
                    <a:pt x="0" y="227"/>
                    <a:pt x="88" y="462"/>
                  </a:cubicBezTo>
                  <a:cubicBezTo>
                    <a:pt x="141" y="604"/>
                    <a:pt x="269" y="674"/>
                    <a:pt x="398" y="674"/>
                  </a:cubicBezTo>
                  <a:cubicBezTo>
                    <a:pt x="524" y="674"/>
                    <a:pt x="650" y="607"/>
                    <a:pt x="708" y="474"/>
                  </a:cubicBezTo>
                  <a:cubicBezTo>
                    <a:pt x="778" y="298"/>
                    <a:pt x="708" y="111"/>
                    <a:pt x="533" y="29"/>
                  </a:cubicBezTo>
                  <a:cubicBezTo>
                    <a:pt x="488" y="10"/>
                    <a:pt x="444" y="1"/>
                    <a:pt x="40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17"/>
            <p:cNvSpPr/>
            <p:nvPr/>
          </p:nvSpPr>
          <p:spPr>
            <a:xfrm>
              <a:off x="6424300" y="3742325"/>
              <a:ext cx="20350" cy="16850"/>
            </a:xfrm>
            <a:custGeom>
              <a:rect b="b" l="l" r="r" t="t"/>
              <a:pathLst>
                <a:path extrusionOk="0" h="674" w="814">
                  <a:moveTo>
                    <a:pt x="410" y="1"/>
                  </a:moveTo>
                  <a:cubicBezTo>
                    <a:pt x="367" y="1"/>
                    <a:pt x="323" y="9"/>
                    <a:pt x="281" y="26"/>
                  </a:cubicBezTo>
                  <a:cubicBezTo>
                    <a:pt x="0" y="131"/>
                    <a:pt x="0" y="529"/>
                    <a:pt x="269" y="646"/>
                  </a:cubicBezTo>
                  <a:cubicBezTo>
                    <a:pt x="316" y="665"/>
                    <a:pt x="362" y="674"/>
                    <a:pt x="406" y="674"/>
                  </a:cubicBezTo>
                  <a:cubicBezTo>
                    <a:pt x="632" y="674"/>
                    <a:pt x="814" y="448"/>
                    <a:pt x="726" y="213"/>
                  </a:cubicBezTo>
                  <a:cubicBezTo>
                    <a:pt x="672" y="80"/>
                    <a:pt x="545" y="1"/>
                    <a:pt x="41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17"/>
            <p:cNvSpPr/>
            <p:nvPr/>
          </p:nvSpPr>
          <p:spPr>
            <a:xfrm>
              <a:off x="6364050" y="3800525"/>
              <a:ext cx="22275" cy="17100"/>
            </a:xfrm>
            <a:custGeom>
              <a:rect b="b" l="l" r="r" t="t"/>
              <a:pathLst>
                <a:path extrusionOk="0" h="684" w="891">
                  <a:moveTo>
                    <a:pt x="384" y="1"/>
                  </a:moveTo>
                  <a:cubicBezTo>
                    <a:pt x="250" y="1"/>
                    <a:pt x="123" y="78"/>
                    <a:pt x="70" y="201"/>
                  </a:cubicBezTo>
                  <a:cubicBezTo>
                    <a:pt x="0" y="365"/>
                    <a:pt x="70" y="564"/>
                    <a:pt x="246" y="646"/>
                  </a:cubicBezTo>
                  <a:cubicBezTo>
                    <a:pt x="300" y="672"/>
                    <a:pt x="352" y="684"/>
                    <a:pt x="400" y="684"/>
                  </a:cubicBezTo>
                  <a:cubicBezTo>
                    <a:pt x="720" y="684"/>
                    <a:pt x="891" y="178"/>
                    <a:pt x="515" y="26"/>
                  </a:cubicBezTo>
                  <a:cubicBezTo>
                    <a:pt x="472" y="9"/>
                    <a:pt x="428" y="1"/>
                    <a:pt x="38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17"/>
            <p:cNvSpPr/>
            <p:nvPr/>
          </p:nvSpPr>
          <p:spPr>
            <a:xfrm>
              <a:off x="6362000" y="3884525"/>
              <a:ext cx="19775" cy="16725"/>
            </a:xfrm>
            <a:custGeom>
              <a:rect b="b" l="l" r="r" t="t"/>
              <a:pathLst>
                <a:path extrusionOk="0" h="669" w="791">
                  <a:moveTo>
                    <a:pt x="387" y="1"/>
                  </a:moveTo>
                  <a:cubicBezTo>
                    <a:pt x="349" y="1"/>
                    <a:pt x="309" y="8"/>
                    <a:pt x="269" y="24"/>
                  </a:cubicBezTo>
                  <a:cubicBezTo>
                    <a:pt x="94" y="94"/>
                    <a:pt x="0" y="293"/>
                    <a:pt x="82" y="456"/>
                  </a:cubicBezTo>
                  <a:cubicBezTo>
                    <a:pt x="135" y="598"/>
                    <a:pt x="260" y="668"/>
                    <a:pt x="386" y="668"/>
                  </a:cubicBezTo>
                  <a:cubicBezTo>
                    <a:pt x="509" y="668"/>
                    <a:pt x="633" y="601"/>
                    <a:pt x="691" y="468"/>
                  </a:cubicBezTo>
                  <a:cubicBezTo>
                    <a:pt x="790" y="239"/>
                    <a:pt x="609" y="1"/>
                    <a:pt x="38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17"/>
            <p:cNvSpPr/>
            <p:nvPr/>
          </p:nvSpPr>
          <p:spPr>
            <a:xfrm>
              <a:off x="6371075" y="3945050"/>
              <a:ext cx="7025" cy="5575"/>
            </a:xfrm>
            <a:custGeom>
              <a:rect b="b" l="l" r="r" t="t"/>
              <a:pathLst>
                <a:path extrusionOk="0" h="223" w="281">
                  <a:moveTo>
                    <a:pt x="162" y="1"/>
                  </a:moveTo>
                  <a:cubicBezTo>
                    <a:pt x="135" y="1"/>
                    <a:pt x="105" y="13"/>
                    <a:pt x="82" y="36"/>
                  </a:cubicBezTo>
                  <a:cubicBezTo>
                    <a:pt x="1" y="108"/>
                    <a:pt x="73" y="222"/>
                    <a:pt x="158" y="222"/>
                  </a:cubicBezTo>
                  <a:cubicBezTo>
                    <a:pt x="183" y="222"/>
                    <a:pt x="210" y="212"/>
                    <a:pt x="234" y="188"/>
                  </a:cubicBezTo>
                  <a:cubicBezTo>
                    <a:pt x="281" y="153"/>
                    <a:pt x="281" y="83"/>
                    <a:pt x="234" y="36"/>
                  </a:cubicBezTo>
                  <a:cubicBezTo>
                    <a:pt x="216" y="13"/>
                    <a:pt x="190" y="1"/>
                    <a:pt x="16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17"/>
            <p:cNvSpPr/>
            <p:nvPr/>
          </p:nvSpPr>
          <p:spPr>
            <a:xfrm>
              <a:off x="6468750" y="3987225"/>
              <a:ext cx="6675" cy="5550"/>
            </a:xfrm>
            <a:custGeom>
              <a:rect b="b" l="l" r="r" t="t"/>
              <a:pathLst>
                <a:path extrusionOk="0" h="222" w="267">
                  <a:moveTo>
                    <a:pt x="113" y="0"/>
                  </a:moveTo>
                  <a:cubicBezTo>
                    <a:pt x="54" y="0"/>
                    <a:pt x="0" y="45"/>
                    <a:pt x="0" y="115"/>
                  </a:cubicBezTo>
                  <a:cubicBezTo>
                    <a:pt x="0" y="174"/>
                    <a:pt x="47" y="221"/>
                    <a:pt x="106" y="221"/>
                  </a:cubicBezTo>
                  <a:cubicBezTo>
                    <a:pt x="110" y="221"/>
                    <a:pt x="115" y="221"/>
                    <a:pt x="119" y="221"/>
                  </a:cubicBezTo>
                  <a:cubicBezTo>
                    <a:pt x="216" y="221"/>
                    <a:pt x="267" y="101"/>
                    <a:pt x="199" y="34"/>
                  </a:cubicBezTo>
                  <a:cubicBezTo>
                    <a:pt x="173" y="11"/>
                    <a:pt x="142" y="0"/>
                    <a:pt x="11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17"/>
            <p:cNvSpPr/>
            <p:nvPr/>
          </p:nvSpPr>
          <p:spPr>
            <a:xfrm>
              <a:off x="6566725" y="3949150"/>
              <a:ext cx="7000" cy="5575"/>
            </a:xfrm>
            <a:custGeom>
              <a:rect b="b" l="l" r="r" t="t"/>
              <a:pathLst>
                <a:path extrusionOk="0" h="223" w="280">
                  <a:moveTo>
                    <a:pt x="121" y="0"/>
                  </a:moveTo>
                  <a:cubicBezTo>
                    <a:pt x="93" y="0"/>
                    <a:pt x="64" y="11"/>
                    <a:pt x="36" y="36"/>
                  </a:cubicBezTo>
                  <a:cubicBezTo>
                    <a:pt x="1" y="71"/>
                    <a:pt x="1" y="141"/>
                    <a:pt x="36" y="188"/>
                  </a:cubicBezTo>
                  <a:cubicBezTo>
                    <a:pt x="59" y="211"/>
                    <a:pt x="88" y="223"/>
                    <a:pt x="118" y="223"/>
                  </a:cubicBezTo>
                  <a:cubicBezTo>
                    <a:pt x="147" y="223"/>
                    <a:pt x="176" y="211"/>
                    <a:pt x="200" y="188"/>
                  </a:cubicBezTo>
                  <a:cubicBezTo>
                    <a:pt x="280" y="108"/>
                    <a:pt x="211" y="0"/>
                    <a:pt x="12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17"/>
            <p:cNvSpPr/>
            <p:nvPr/>
          </p:nvSpPr>
          <p:spPr>
            <a:xfrm>
              <a:off x="6609150" y="3852950"/>
              <a:ext cx="6750" cy="5550"/>
            </a:xfrm>
            <a:custGeom>
              <a:rect b="b" l="l" r="r" t="t"/>
              <a:pathLst>
                <a:path extrusionOk="0" h="222" w="270">
                  <a:moveTo>
                    <a:pt x="119" y="1"/>
                  </a:moveTo>
                  <a:cubicBezTo>
                    <a:pt x="64" y="1"/>
                    <a:pt x="12" y="43"/>
                    <a:pt x="12" y="105"/>
                  </a:cubicBezTo>
                  <a:cubicBezTo>
                    <a:pt x="0" y="175"/>
                    <a:pt x="59" y="222"/>
                    <a:pt x="117" y="222"/>
                  </a:cubicBezTo>
                  <a:cubicBezTo>
                    <a:pt x="211" y="222"/>
                    <a:pt x="269" y="105"/>
                    <a:pt x="199" y="35"/>
                  </a:cubicBezTo>
                  <a:cubicBezTo>
                    <a:pt x="176" y="11"/>
                    <a:pt x="147" y="1"/>
                    <a:pt x="119"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17"/>
            <p:cNvSpPr/>
            <p:nvPr/>
          </p:nvSpPr>
          <p:spPr>
            <a:xfrm>
              <a:off x="6570525" y="3755275"/>
              <a:ext cx="7250" cy="5550"/>
            </a:xfrm>
            <a:custGeom>
              <a:rect b="b" l="l" r="r" t="t"/>
              <a:pathLst>
                <a:path extrusionOk="0" h="222" w="290">
                  <a:moveTo>
                    <a:pt x="125" y="0"/>
                  </a:moveTo>
                  <a:cubicBezTo>
                    <a:pt x="99" y="0"/>
                    <a:pt x="72" y="10"/>
                    <a:pt x="48" y="34"/>
                  </a:cubicBezTo>
                  <a:cubicBezTo>
                    <a:pt x="1" y="69"/>
                    <a:pt x="1" y="140"/>
                    <a:pt x="48" y="186"/>
                  </a:cubicBezTo>
                  <a:cubicBezTo>
                    <a:pt x="71" y="210"/>
                    <a:pt x="100" y="221"/>
                    <a:pt x="129" y="221"/>
                  </a:cubicBezTo>
                  <a:cubicBezTo>
                    <a:pt x="159" y="221"/>
                    <a:pt x="188" y="210"/>
                    <a:pt x="211" y="186"/>
                  </a:cubicBezTo>
                  <a:lnTo>
                    <a:pt x="200" y="186"/>
                  </a:lnTo>
                  <a:cubicBezTo>
                    <a:pt x="290" y="114"/>
                    <a:pt x="213" y="0"/>
                    <a:pt x="12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17"/>
            <p:cNvSpPr/>
            <p:nvPr/>
          </p:nvSpPr>
          <p:spPr>
            <a:xfrm>
              <a:off x="6474150" y="3712675"/>
              <a:ext cx="6025" cy="5750"/>
            </a:xfrm>
            <a:custGeom>
              <a:rect b="b" l="l" r="r" t="t"/>
              <a:pathLst>
                <a:path extrusionOk="0" h="230" w="241">
                  <a:moveTo>
                    <a:pt x="122" y="1"/>
                  </a:moveTo>
                  <a:cubicBezTo>
                    <a:pt x="62" y="1"/>
                    <a:pt x="1" y="42"/>
                    <a:pt x="7" y="124"/>
                  </a:cubicBezTo>
                  <a:cubicBezTo>
                    <a:pt x="18" y="194"/>
                    <a:pt x="71" y="229"/>
                    <a:pt x="122" y="229"/>
                  </a:cubicBezTo>
                  <a:cubicBezTo>
                    <a:pt x="173" y="229"/>
                    <a:pt x="223" y="194"/>
                    <a:pt x="229" y="124"/>
                  </a:cubicBezTo>
                  <a:cubicBezTo>
                    <a:pt x="241" y="42"/>
                    <a:pt x="182" y="1"/>
                    <a:pt x="12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17"/>
            <p:cNvSpPr/>
            <p:nvPr/>
          </p:nvSpPr>
          <p:spPr>
            <a:xfrm>
              <a:off x="6375750" y="3751100"/>
              <a:ext cx="7325" cy="5575"/>
            </a:xfrm>
            <a:custGeom>
              <a:rect b="b" l="l" r="r" t="t"/>
              <a:pathLst>
                <a:path extrusionOk="0" h="223" w="293">
                  <a:moveTo>
                    <a:pt x="123" y="1"/>
                  </a:moveTo>
                  <a:cubicBezTo>
                    <a:pt x="95" y="1"/>
                    <a:pt x="69" y="9"/>
                    <a:pt x="47" y="26"/>
                  </a:cubicBezTo>
                  <a:cubicBezTo>
                    <a:pt x="0" y="73"/>
                    <a:pt x="0" y="143"/>
                    <a:pt x="47" y="190"/>
                  </a:cubicBezTo>
                  <a:cubicBezTo>
                    <a:pt x="62" y="213"/>
                    <a:pt x="84" y="222"/>
                    <a:pt x="107" y="222"/>
                  </a:cubicBezTo>
                  <a:cubicBezTo>
                    <a:pt x="190" y="222"/>
                    <a:pt x="293" y="101"/>
                    <a:pt x="211" y="37"/>
                  </a:cubicBezTo>
                  <a:cubicBezTo>
                    <a:pt x="186" y="12"/>
                    <a:pt x="154" y="1"/>
                    <a:pt x="12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17"/>
            <p:cNvSpPr/>
            <p:nvPr/>
          </p:nvSpPr>
          <p:spPr>
            <a:xfrm>
              <a:off x="6333925" y="3847375"/>
              <a:ext cx="6450" cy="5525"/>
            </a:xfrm>
            <a:custGeom>
              <a:rect b="b" l="l" r="r" t="t"/>
              <a:pathLst>
                <a:path extrusionOk="0" h="221" w="258">
                  <a:moveTo>
                    <a:pt x="117" y="0"/>
                  </a:moveTo>
                  <a:cubicBezTo>
                    <a:pt x="47" y="0"/>
                    <a:pt x="0" y="47"/>
                    <a:pt x="0" y="106"/>
                  </a:cubicBezTo>
                  <a:cubicBezTo>
                    <a:pt x="0" y="177"/>
                    <a:pt x="53" y="221"/>
                    <a:pt x="109" y="221"/>
                  </a:cubicBezTo>
                  <a:cubicBezTo>
                    <a:pt x="137" y="221"/>
                    <a:pt x="164" y="210"/>
                    <a:pt x="187" y="188"/>
                  </a:cubicBezTo>
                  <a:cubicBezTo>
                    <a:pt x="258" y="117"/>
                    <a:pt x="211" y="0"/>
                    <a:pt x="11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17"/>
            <p:cNvSpPr/>
            <p:nvPr/>
          </p:nvSpPr>
          <p:spPr>
            <a:xfrm>
              <a:off x="6401200" y="3998125"/>
              <a:ext cx="13475" cy="11100"/>
            </a:xfrm>
            <a:custGeom>
              <a:rect b="b" l="l" r="r" t="t"/>
              <a:pathLst>
                <a:path extrusionOk="0" h="444" w="539">
                  <a:moveTo>
                    <a:pt x="271" y="1"/>
                  </a:moveTo>
                  <a:cubicBezTo>
                    <a:pt x="185" y="1"/>
                    <a:pt x="105" y="49"/>
                    <a:pt x="70" y="136"/>
                  </a:cubicBezTo>
                  <a:cubicBezTo>
                    <a:pt x="0" y="285"/>
                    <a:pt x="118" y="443"/>
                    <a:pt x="270" y="443"/>
                  </a:cubicBezTo>
                  <a:cubicBezTo>
                    <a:pt x="296" y="443"/>
                    <a:pt x="323" y="439"/>
                    <a:pt x="351" y="428"/>
                  </a:cubicBezTo>
                  <a:cubicBezTo>
                    <a:pt x="538" y="358"/>
                    <a:pt x="538" y="101"/>
                    <a:pt x="363" y="19"/>
                  </a:cubicBezTo>
                  <a:cubicBezTo>
                    <a:pt x="332" y="7"/>
                    <a:pt x="301" y="1"/>
                    <a:pt x="27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17"/>
            <p:cNvSpPr/>
            <p:nvPr/>
          </p:nvSpPr>
          <p:spPr>
            <a:xfrm>
              <a:off x="6527975" y="4000825"/>
              <a:ext cx="13050" cy="11050"/>
            </a:xfrm>
            <a:custGeom>
              <a:rect b="b" l="l" r="r" t="t"/>
              <a:pathLst>
                <a:path extrusionOk="0" h="442" w="522">
                  <a:moveTo>
                    <a:pt x="277" y="1"/>
                  </a:moveTo>
                  <a:cubicBezTo>
                    <a:pt x="140" y="1"/>
                    <a:pt x="1" y="125"/>
                    <a:pt x="53" y="297"/>
                  </a:cubicBezTo>
                  <a:cubicBezTo>
                    <a:pt x="89" y="386"/>
                    <a:pt x="173" y="442"/>
                    <a:pt x="263" y="442"/>
                  </a:cubicBezTo>
                  <a:cubicBezTo>
                    <a:pt x="290" y="442"/>
                    <a:pt x="318" y="436"/>
                    <a:pt x="346" y="425"/>
                  </a:cubicBezTo>
                  <a:cubicBezTo>
                    <a:pt x="463" y="390"/>
                    <a:pt x="521" y="250"/>
                    <a:pt x="474" y="133"/>
                  </a:cubicBezTo>
                  <a:cubicBezTo>
                    <a:pt x="432" y="40"/>
                    <a:pt x="355" y="1"/>
                    <a:pt x="27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17"/>
            <p:cNvSpPr/>
            <p:nvPr/>
          </p:nvSpPr>
          <p:spPr>
            <a:xfrm>
              <a:off x="6618800" y="3913375"/>
              <a:ext cx="13750" cy="11225"/>
            </a:xfrm>
            <a:custGeom>
              <a:rect b="b" l="l" r="r" t="t"/>
              <a:pathLst>
                <a:path extrusionOk="0" h="449" w="550">
                  <a:moveTo>
                    <a:pt x="276" y="1"/>
                  </a:moveTo>
                  <a:cubicBezTo>
                    <a:pt x="251" y="1"/>
                    <a:pt x="225" y="6"/>
                    <a:pt x="199" y="16"/>
                  </a:cubicBezTo>
                  <a:cubicBezTo>
                    <a:pt x="12" y="86"/>
                    <a:pt x="0" y="355"/>
                    <a:pt x="187" y="437"/>
                  </a:cubicBezTo>
                  <a:cubicBezTo>
                    <a:pt x="213" y="445"/>
                    <a:pt x="240" y="449"/>
                    <a:pt x="266" y="449"/>
                  </a:cubicBezTo>
                  <a:cubicBezTo>
                    <a:pt x="357" y="449"/>
                    <a:pt x="443" y="402"/>
                    <a:pt x="480" y="320"/>
                  </a:cubicBezTo>
                  <a:cubicBezTo>
                    <a:pt x="550" y="161"/>
                    <a:pt x="424" y="1"/>
                    <a:pt x="27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17"/>
            <p:cNvSpPr/>
            <p:nvPr/>
          </p:nvSpPr>
          <p:spPr>
            <a:xfrm>
              <a:off x="6621725" y="3787525"/>
              <a:ext cx="13175" cy="11125"/>
            </a:xfrm>
            <a:custGeom>
              <a:rect b="b" l="l" r="r" t="t"/>
              <a:pathLst>
                <a:path extrusionOk="0" h="445" w="527">
                  <a:moveTo>
                    <a:pt x="267" y="0"/>
                  </a:moveTo>
                  <a:cubicBezTo>
                    <a:pt x="185" y="0"/>
                    <a:pt x="105" y="44"/>
                    <a:pt x="70" y="136"/>
                  </a:cubicBezTo>
                  <a:cubicBezTo>
                    <a:pt x="1" y="286"/>
                    <a:pt x="118" y="444"/>
                    <a:pt x="270" y="444"/>
                  </a:cubicBezTo>
                  <a:cubicBezTo>
                    <a:pt x="296" y="444"/>
                    <a:pt x="323" y="439"/>
                    <a:pt x="351" y="429"/>
                  </a:cubicBezTo>
                  <a:cubicBezTo>
                    <a:pt x="468" y="382"/>
                    <a:pt x="527" y="253"/>
                    <a:pt x="480" y="136"/>
                  </a:cubicBezTo>
                  <a:cubicBezTo>
                    <a:pt x="438" y="47"/>
                    <a:pt x="351" y="0"/>
                    <a:pt x="26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17"/>
            <p:cNvSpPr/>
            <p:nvPr/>
          </p:nvSpPr>
          <p:spPr>
            <a:xfrm>
              <a:off x="6533975" y="3696550"/>
              <a:ext cx="13175" cy="11325"/>
            </a:xfrm>
            <a:custGeom>
              <a:rect b="b" l="l" r="r" t="t"/>
              <a:pathLst>
                <a:path extrusionOk="0" h="453" w="527">
                  <a:moveTo>
                    <a:pt x="271" y="0"/>
                  </a:moveTo>
                  <a:cubicBezTo>
                    <a:pt x="121" y="0"/>
                    <a:pt x="0" y="156"/>
                    <a:pt x="59" y="313"/>
                  </a:cubicBezTo>
                  <a:cubicBezTo>
                    <a:pt x="94" y="406"/>
                    <a:pt x="179" y="453"/>
                    <a:pt x="265" y="453"/>
                  </a:cubicBezTo>
                  <a:cubicBezTo>
                    <a:pt x="351" y="453"/>
                    <a:pt x="439" y="406"/>
                    <a:pt x="480" y="313"/>
                  </a:cubicBezTo>
                  <a:cubicBezTo>
                    <a:pt x="527" y="207"/>
                    <a:pt x="468" y="79"/>
                    <a:pt x="363" y="20"/>
                  </a:cubicBezTo>
                  <a:cubicBezTo>
                    <a:pt x="332" y="6"/>
                    <a:pt x="301" y="0"/>
                    <a:pt x="27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17"/>
            <p:cNvSpPr/>
            <p:nvPr/>
          </p:nvSpPr>
          <p:spPr>
            <a:xfrm>
              <a:off x="6407325" y="3694000"/>
              <a:ext cx="13775" cy="11175"/>
            </a:xfrm>
            <a:custGeom>
              <a:rect b="b" l="l" r="r" t="t"/>
              <a:pathLst>
                <a:path extrusionOk="0" h="447" w="551">
                  <a:moveTo>
                    <a:pt x="278" y="1"/>
                  </a:moveTo>
                  <a:cubicBezTo>
                    <a:pt x="251" y="1"/>
                    <a:pt x="224" y="6"/>
                    <a:pt x="200" y="17"/>
                  </a:cubicBezTo>
                  <a:cubicBezTo>
                    <a:pt x="12" y="87"/>
                    <a:pt x="1" y="356"/>
                    <a:pt x="188" y="426"/>
                  </a:cubicBezTo>
                  <a:cubicBezTo>
                    <a:pt x="220" y="440"/>
                    <a:pt x="253" y="447"/>
                    <a:pt x="284" y="447"/>
                  </a:cubicBezTo>
                  <a:cubicBezTo>
                    <a:pt x="432" y="447"/>
                    <a:pt x="550" y="300"/>
                    <a:pt x="492" y="145"/>
                  </a:cubicBezTo>
                  <a:cubicBezTo>
                    <a:pt x="456" y="56"/>
                    <a:pt x="366" y="1"/>
                    <a:pt x="27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17"/>
            <p:cNvSpPr/>
            <p:nvPr/>
          </p:nvSpPr>
          <p:spPr>
            <a:xfrm>
              <a:off x="6316375" y="3781275"/>
              <a:ext cx="13475" cy="11225"/>
            </a:xfrm>
            <a:custGeom>
              <a:rect b="b" l="l" r="r" t="t"/>
              <a:pathLst>
                <a:path extrusionOk="0" h="449" w="539">
                  <a:moveTo>
                    <a:pt x="267" y="1"/>
                  </a:moveTo>
                  <a:cubicBezTo>
                    <a:pt x="182" y="1"/>
                    <a:pt x="105" y="52"/>
                    <a:pt x="70" y="129"/>
                  </a:cubicBezTo>
                  <a:cubicBezTo>
                    <a:pt x="1" y="289"/>
                    <a:pt x="118" y="448"/>
                    <a:pt x="270" y="448"/>
                  </a:cubicBezTo>
                  <a:cubicBezTo>
                    <a:pt x="296" y="448"/>
                    <a:pt x="324" y="444"/>
                    <a:pt x="351" y="433"/>
                  </a:cubicBezTo>
                  <a:cubicBezTo>
                    <a:pt x="538" y="363"/>
                    <a:pt x="538" y="94"/>
                    <a:pt x="363" y="24"/>
                  </a:cubicBezTo>
                  <a:cubicBezTo>
                    <a:pt x="331" y="8"/>
                    <a:pt x="298" y="1"/>
                    <a:pt x="26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17"/>
            <p:cNvSpPr/>
            <p:nvPr/>
          </p:nvSpPr>
          <p:spPr>
            <a:xfrm>
              <a:off x="6311750" y="3907225"/>
              <a:ext cx="15175" cy="11525"/>
            </a:xfrm>
            <a:custGeom>
              <a:rect b="b" l="l" r="r" t="t"/>
              <a:pathLst>
                <a:path extrusionOk="0" h="461" w="607">
                  <a:moveTo>
                    <a:pt x="350" y="0"/>
                  </a:moveTo>
                  <a:cubicBezTo>
                    <a:pt x="323" y="0"/>
                    <a:pt x="295" y="5"/>
                    <a:pt x="267" y="16"/>
                  </a:cubicBezTo>
                  <a:cubicBezTo>
                    <a:pt x="1" y="109"/>
                    <a:pt x="102" y="461"/>
                    <a:pt x="328" y="461"/>
                  </a:cubicBezTo>
                  <a:cubicBezTo>
                    <a:pt x="360" y="461"/>
                    <a:pt x="395" y="454"/>
                    <a:pt x="431" y="437"/>
                  </a:cubicBezTo>
                  <a:cubicBezTo>
                    <a:pt x="548" y="391"/>
                    <a:pt x="606" y="262"/>
                    <a:pt x="560" y="145"/>
                  </a:cubicBezTo>
                  <a:cubicBezTo>
                    <a:pt x="524" y="55"/>
                    <a:pt x="440" y="0"/>
                    <a:pt x="35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17"/>
            <p:cNvSpPr/>
            <p:nvPr/>
          </p:nvSpPr>
          <p:spPr>
            <a:xfrm>
              <a:off x="6332175" y="3983075"/>
              <a:ext cx="6150" cy="5575"/>
            </a:xfrm>
            <a:custGeom>
              <a:rect b="b" l="l" r="r" t="t"/>
              <a:pathLst>
                <a:path extrusionOk="0" h="223" w="246">
                  <a:moveTo>
                    <a:pt x="127" y="1"/>
                  </a:moveTo>
                  <a:cubicBezTo>
                    <a:pt x="99" y="1"/>
                    <a:pt x="70" y="12"/>
                    <a:pt x="47" y="36"/>
                  </a:cubicBezTo>
                  <a:cubicBezTo>
                    <a:pt x="0" y="71"/>
                    <a:pt x="0" y="141"/>
                    <a:pt x="47" y="188"/>
                  </a:cubicBezTo>
                  <a:cubicBezTo>
                    <a:pt x="70" y="211"/>
                    <a:pt x="99" y="223"/>
                    <a:pt x="127" y="223"/>
                  </a:cubicBezTo>
                  <a:cubicBezTo>
                    <a:pt x="155" y="223"/>
                    <a:pt x="181" y="211"/>
                    <a:pt x="199" y="188"/>
                  </a:cubicBezTo>
                  <a:cubicBezTo>
                    <a:pt x="246" y="141"/>
                    <a:pt x="246" y="71"/>
                    <a:pt x="199" y="36"/>
                  </a:cubicBezTo>
                  <a:cubicBezTo>
                    <a:pt x="181" y="12"/>
                    <a:pt x="155" y="1"/>
                    <a:pt x="12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17"/>
            <p:cNvSpPr/>
            <p:nvPr/>
          </p:nvSpPr>
          <p:spPr>
            <a:xfrm>
              <a:off x="6467575" y="4042200"/>
              <a:ext cx="6750" cy="5550"/>
            </a:xfrm>
            <a:custGeom>
              <a:rect b="b" l="l" r="r" t="t"/>
              <a:pathLst>
                <a:path extrusionOk="0" h="222" w="270">
                  <a:moveTo>
                    <a:pt x="117" y="0"/>
                  </a:moveTo>
                  <a:cubicBezTo>
                    <a:pt x="58" y="0"/>
                    <a:pt x="1" y="42"/>
                    <a:pt x="1" y="104"/>
                  </a:cubicBezTo>
                  <a:cubicBezTo>
                    <a:pt x="1" y="174"/>
                    <a:pt x="47" y="221"/>
                    <a:pt x="118" y="221"/>
                  </a:cubicBezTo>
                  <a:cubicBezTo>
                    <a:pt x="211" y="221"/>
                    <a:pt x="270" y="104"/>
                    <a:pt x="200" y="34"/>
                  </a:cubicBezTo>
                  <a:cubicBezTo>
                    <a:pt x="176" y="11"/>
                    <a:pt x="146" y="0"/>
                    <a:pt x="11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17"/>
            <p:cNvSpPr/>
            <p:nvPr/>
          </p:nvSpPr>
          <p:spPr>
            <a:xfrm>
              <a:off x="6603925" y="3988825"/>
              <a:ext cx="7225" cy="5200"/>
            </a:xfrm>
            <a:custGeom>
              <a:rect b="b" l="l" r="r" t="t"/>
              <a:pathLst>
                <a:path extrusionOk="0" h="208" w="289">
                  <a:moveTo>
                    <a:pt x="178" y="1"/>
                  </a:moveTo>
                  <a:cubicBezTo>
                    <a:pt x="97" y="1"/>
                    <a:pt x="0" y="118"/>
                    <a:pt x="80" y="180"/>
                  </a:cubicBezTo>
                  <a:cubicBezTo>
                    <a:pt x="102" y="199"/>
                    <a:pt x="126" y="208"/>
                    <a:pt x="149" y="208"/>
                  </a:cubicBezTo>
                  <a:cubicBezTo>
                    <a:pt x="224" y="208"/>
                    <a:pt x="289" y="120"/>
                    <a:pt x="244" y="40"/>
                  </a:cubicBezTo>
                  <a:cubicBezTo>
                    <a:pt x="228" y="12"/>
                    <a:pt x="204" y="1"/>
                    <a:pt x="17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17"/>
            <p:cNvSpPr/>
            <p:nvPr/>
          </p:nvSpPr>
          <p:spPr>
            <a:xfrm>
              <a:off x="6664425" y="3854125"/>
              <a:ext cx="6450" cy="5550"/>
            </a:xfrm>
            <a:custGeom>
              <a:rect b="b" l="l" r="r" t="t"/>
              <a:pathLst>
                <a:path extrusionOk="0" h="222" w="258">
                  <a:moveTo>
                    <a:pt x="108" y="1"/>
                  </a:moveTo>
                  <a:cubicBezTo>
                    <a:pt x="52" y="1"/>
                    <a:pt x="0" y="42"/>
                    <a:pt x="0" y="105"/>
                  </a:cubicBezTo>
                  <a:cubicBezTo>
                    <a:pt x="0" y="175"/>
                    <a:pt x="47" y="222"/>
                    <a:pt x="105" y="222"/>
                  </a:cubicBezTo>
                  <a:cubicBezTo>
                    <a:pt x="211" y="222"/>
                    <a:pt x="258" y="105"/>
                    <a:pt x="187" y="35"/>
                  </a:cubicBezTo>
                  <a:cubicBezTo>
                    <a:pt x="164" y="11"/>
                    <a:pt x="135" y="1"/>
                    <a:pt x="10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17"/>
            <p:cNvSpPr/>
            <p:nvPr/>
          </p:nvSpPr>
          <p:spPr>
            <a:xfrm>
              <a:off x="6610600" y="3717250"/>
              <a:ext cx="5875" cy="5500"/>
            </a:xfrm>
            <a:custGeom>
              <a:rect b="b" l="l" r="r" t="t"/>
              <a:pathLst>
                <a:path extrusionOk="0" h="220" w="235">
                  <a:moveTo>
                    <a:pt x="117" y="1"/>
                  </a:moveTo>
                  <a:cubicBezTo>
                    <a:pt x="58" y="1"/>
                    <a:pt x="1" y="42"/>
                    <a:pt x="1" y="105"/>
                  </a:cubicBezTo>
                  <a:cubicBezTo>
                    <a:pt x="1" y="175"/>
                    <a:pt x="59" y="220"/>
                    <a:pt x="118" y="220"/>
                  </a:cubicBezTo>
                  <a:cubicBezTo>
                    <a:pt x="147" y="220"/>
                    <a:pt x="176" y="209"/>
                    <a:pt x="199" y="186"/>
                  </a:cubicBezTo>
                  <a:cubicBezTo>
                    <a:pt x="235" y="140"/>
                    <a:pt x="235" y="69"/>
                    <a:pt x="199" y="34"/>
                  </a:cubicBezTo>
                  <a:cubicBezTo>
                    <a:pt x="176" y="11"/>
                    <a:pt x="146" y="1"/>
                    <a:pt x="11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17"/>
            <p:cNvSpPr/>
            <p:nvPr/>
          </p:nvSpPr>
          <p:spPr>
            <a:xfrm>
              <a:off x="6474600" y="3658150"/>
              <a:ext cx="6450" cy="5675"/>
            </a:xfrm>
            <a:custGeom>
              <a:rect b="b" l="l" r="r" t="t"/>
              <a:pathLst>
                <a:path extrusionOk="0" h="227" w="258">
                  <a:moveTo>
                    <a:pt x="153" y="0"/>
                  </a:moveTo>
                  <a:cubicBezTo>
                    <a:pt x="47" y="0"/>
                    <a:pt x="0" y="117"/>
                    <a:pt x="71" y="187"/>
                  </a:cubicBezTo>
                  <a:cubicBezTo>
                    <a:pt x="94" y="215"/>
                    <a:pt x="123" y="226"/>
                    <a:pt x="150" y="226"/>
                  </a:cubicBezTo>
                  <a:cubicBezTo>
                    <a:pt x="206" y="226"/>
                    <a:pt x="258" y="179"/>
                    <a:pt x="258" y="117"/>
                  </a:cubicBezTo>
                  <a:cubicBezTo>
                    <a:pt x="258" y="59"/>
                    <a:pt x="211" y="0"/>
                    <a:pt x="15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17"/>
            <p:cNvSpPr/>
            <p:nvPr/>
          </p:nvSpPr>
          <p:spPr>
            <a:xfrm>
              <a:off x="6337725" y="3711625"/>
              <a:ext cx="7075" cy="5625"/>
            </a:xfrm>
            <a:custGeom>
              <a:rect b="b" l="l" r="r" t="t"/>
              <a:pathLst>
                <a:path extrusionOk="0" h="225" w="283">
                  <a:moveTo>
                    <a:pt x="123" y="0"/>
                  </a:moveTo>
                  <a:cubicBezTo>
                    <a:pt x="96" y="0"/>
                    <a:pt x="69" y="9"/>
                    <a:pt x="47" y="25"/>
                  </a:cubicBezTo>
                  <a:cubicBezTo>
                    <a:pt x="0" y="72"/>
                    <a:pt x="0" y="142"/>
                    <a:pt x="47" y="189"/>
                  </a:cubicBezTo>
                  <a:cubicBezTo>
                    <a:pt x="72" y="214"/>
                    <a:pt x="100" y="225"/>
                    <a:pt x="126" y="225"/>
                  </a:cubicBezTo>
                  <a:cubicBezTo>
                    <a:pt x="211" y="225"/>
                    <a:pt x="282" y="117"/>
                    <a:pt x="211" y="37"/>
                  </a:cubicBezTo>
                  <a:cubicBezTo>
                    <a:pt x="186" y="12"/>
                    <a:pt x="154" y="0"/>
                    <a:pt x="12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17"/>
            <p:cNvSpPr/>
            <p:nvPr/>
          </p:nvSpPr>
          <p:spPr>
            <a:xfrm>
              <a:off x="6277625" y="3846175"/>
              <a:ext cx="7900" cy="5650"/>
            </a:xfrm>
            <a:custGeom>
              <a:rect b="b" l="l" r="r" t="t"/>
              <a:pathLst>
                <a:path extrusionOk="0" h="226" w="316">
                  <a:moveTo>
                    <a:pt x="138" y="0"/>
                  </a:moveTo>
                  <a:cubicBezTo>
                    <a:pt x="1" y="0"/>
                    <a:pt x="1" y="225"/>
                    <a:pt x="138" y="225"/>
                  </a:cubicBezTo>
                  <a:cubicBezTo>
                    <a:pt x="145" y="225"/>
                    <a:pt x="151" y="225"/>
                    <a:pt x="158" y="224"/>
                  </a:cubicBezTo>
                  <a:cubicBezTo>
                    <a:pt x="165" y="225"/>
                    <a:pt x="171" y="225"/>
                    <a:pt x="178" y="225"/>
                  </a:cubicBezTo>
                  <a:cubicBezTo>
                    <a:pt x="315" y="225"/>
                    <a:pt x="315" y="0"/>
                    <a:pt x="178" y="0"/>
                  </a:cubicBezTo>
                  <a:cubicBezTo>
                    <a:pt x="171" y="0"/>
                    <a:pt x="165" y="1"/>
                    <a:pt x="158" y="2"/>
                  </a:cubicBezTo>
                  <a:cubicBezTo>
                    <a:pt x="151" y="1"/>
                    <a:pt x="145" y="0"/>
                    <a:pt x="13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17"/>
            <p:cNvSpPr/>
            <p:nvPr/>
          </p:nvSpPr>
          <p:spPr>
            <a:xfrm>
              <a:off x="1698450" y="4582475"/>
              <a:ext cx="34175" cy="25650"/>
            </a:xfrm>
            <a:custGeom>
              <a:rect b="b" l="l" r="r" t="t"/>
              <a:pathLst>
                <a:path extrusionOk="0" h="1026" w="1367">
                  <a:moveTo>
                    <a:pt x="695" y="0"/>
                  </a:moveTo>
                  <a:cubicBezTo>
                    <a:pt x="564" y="0"/>
                    <a:pt x="432" y="50"/>
                    <a:pt x="328" y="148"/>
                  </a:cubicBezTo>
                  <a:cubicBezTo>
                    <a:pt x="1" y="464"/>
                    <a:pt x="223" y="1014"/>
                    <a:pt x="679" y="1025"/>
                  </a:cubicBezTo>
                  <a:cubicBezTo>
                    <a:pt x="684" y="1026"/>
                    <a:pt x="689" y="1026"/>
                    <a:pt x="693" y="1026"/>
                  </a:cubicBezTo>
                  <a:cubicBezTo>
                    <a:pt x="1140" y="1026"/>
                    <a:pt x="1366" y="484"/>
                    <a:pt x="1065" y="160"/>
                  </a:cubicBezTo>
                  <a:cubicBezTo>
                    <a:pt x="964" y="53"/>
                    <a:pt x="830" y="0"/>
                    <a:pt x="69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17"/>
            <p:cNvSpPr/>
            <p:nvPr/>
          </p:nvSpPr>
          <p:spPr>
            <a:xfrm>
              <a:off x="1747675" y="4583525"/>
              <a:ext cx="34450" cy="25550"/>
            </a:xfrm>
            <a:custGeom>
              <a:rect b="b" l="l" r="r" t="t"/>
              <a:pathLst>
                <a:path extrusionOk="0" h="1022" w="1378">
                  <a:moveTo>
                    <a:pt x="685" y="1"/>
                  </a:moveTo>
                  <a:cubicBezTo>
                    <a:pt x="238" y="1"/>
                    <a:pt x="0" y="542"/>
                    <a:pt x="313" y="866"/>
                  </a:cubicBezTo>
                  <a:cubicBezTo>
                    <a:pt x="415" y="969"/>
                    <a:pt x="552" y="1022"/>
                    <a:pt x="689" y="1022"/>
                  </a:cubicBezTo>
                  <a:cubicBezTo>
                    <a:pt x="818" y="1022"/>
                    <a:pt x="948" y="975"/>
                    <a:pt x="1050" y="878"/>
                  </a:cubicBezTo>
                  <a:cubicBezTo>
                    <a:pt x="1377" y="562"/>
                    <a:pt x="1155" y="12"/>
                    <a:pt x="699" y="1"/>
                  </a:cubicBezTo>
                  <a:cubicBezTo>
                    <a:pt x="694" y="1"/>
                    <a:pt x="689" y="1"/>
                    <a:pt x="68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17"/>
            <p:cNvSpPr/>
            <p:nvPr/>
          </p:nvSpPr>
          <p:spPr>
            <a:xfrm>
              <a:off x="1752950" y="4534300"/>
              <a:ext cx="27125" cy="25775"/>
            </a:xfrm>
            <a:custGeom>
              <a:rect b="b" l="l" r="r" t="t"/>
              <a:pathLst>
                <a:path extrusionOk="0" h="1031" w="1085">
                  <a:moveTo>
                    <a:pt x="525" y="0"/>
                  </a:moveTo>
                  <a:cubicBezTo>
                    <a:pt x="266" y="0"/>
                    <a:pt x="16" y="201"/>
                    <a:pt x="8" y="507"/>
                  </a:cubicBezTo>
                  <a:cubicBezTo>
                    <a:pt x="0" y="822"/>
                    <a:pt x="253" y="1031"/>
                    <a:pt x="522" y="1031"/>
                  </a:cubicBezTo>
                  <a:cubicBezTo>
                    <a:pt x="644" y="1031"/>
                    <a:pt x="768" y="988"/>
                    <a:pt x="874" y="893"/>
                  </a:cubicBezTo>
                  <a:cubicBezTo>
                    <a:pt x="1073" y="695"/>
                    <a:pt x="1085" y="367"/>
                    <a:pt x="886" y="156"/>
                  </a:cubicBezTo>
                  <a:cubicBezTo>
                    <a:pt x="782" y="49"/>
                    <a:pt x="653" y="0"/>
                    <a:pt x="52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17"/>
            <p:cNvSpPr/>
            <p:nvPr/>
          </p:nvSpPr>
          <p:spPr>
            <a:xfrm>
              <a:off x="1699325" y="4533450"/>
              <a:ext cx="34450" cy="25550"/>
            </a:xfrm>
            <a:custGeom>
              <a:rect b="b" l="l" r="r" t="t"/>
              <a:pathLst>
                <a:path extrusionOk="0" h="1022" w="1378">
                  <a:moveTo>
                    <a:pt x="689" y="0"/>
                  </a:moveTo>
                  <a:cubicBezTo>
                    <a:pt x="560" y="0"/>
                    <a:pt x="430" y="47"/>
                    <a:pt x="328" y="144"/>
                  </a:cubicBezTo>
                  <a:cubicBezTo>
                    <a:pt x="1" y="459"/>
                    <a:pt x="223" y="1009"/>
                    <a:pt x="679" y="1021"/>
                  </a:cubicBezTo>
                  <a:cubicBezTo>
                    <a:pt x="684" y="1021"/>
                    <a:pt x="689" y="1021"/>
                    <a:pt x="694" y="1021"/>
                  </a:cubicBezTo>
                  <a:cubicBezTo>
                    <a:pt x="1141" y="1021"/>
                    <a:pt x="1378" y="491"/>
                    <a:pt x="1065" y="155"/>
                  </a:cubicBezTo>
                  <a:cubicBezTo>
                    <a:pt x="963" y="53"/>
                    <a:pt x="826" y="0"/>
                    <a:pt x="68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17"/>
            <p:cNvSpPr/>
            <p:nvPr/>
          </p:nvSpPr>
          <p:spPr>
            <a:xfrm>
              <a:off x="1696700" y="4620525"/>
              <a:ext cx="33150" cy="28375"/>
            </a:xfrm>
            <a:custGeom>
              <a:rect b="b" l="l" r="r" t="t"/>
              <a:pathLst>
                <a:path extrusionOk="0" h="1135" w="1326">
                  <a:moveTo>
                    <a:pt x="646" y="1"/>
                  </a:moveTo>
                  <a:cubicBezTo>
                    <a:pt x="437" y="1"/>
                    <a:pt x="227" y="115"/>
                    <a:pt x="129" y="346"/>
                  </a:cubicBezTo>
                  <a:cubicBezTo>
                    <a:pt x="0" y="627"/>
                    <a:pt x="129" y="966"/>
                    <a:pt x="421" y="1083"/>
                  </a:cubicBezTo>
                  <a:cubicBezTo>
                    <a:pt x="499" y="1119"/>
                    <a:pt x="577" y="1135"/>
                    <a:pt x="652" y="1135"/>
                  </a:cubicBezTo>
                  <a:cubicBezTo>
                    <a:pt x="1021" y="1135"/>
                    <a:pt x="1326" y="746"/>
                    <a:pt x="1170" y="358"/>
                  </a:cubicBezTo>
                  <a:cubicBezTo>
                    <a:pt x="1075" y="121"/>
                    <a:pt x="861" y="1"/>
                    <a:pt x="64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17"/>
            <p:cNvSpPr/>
            <p:nvPr/>
          </p:nvSpPr>
          <p:spPr>
            <a:xfrm>
              <a:off x="1748950" y="4621525"/>
              <a:ext cx="34350" cy="28550"/>
            </a:xfrm>
            <a:custGeom>
              <a:rect b="b" l="l" r="r" t="t"/>
              <a:pathLst>
                <a:path extrusionOk="0" h="1142" w="1374">
                  <a:moveTo>
                    <a:pt x="681" y="1"/>
                  </a:moveTo>
                  <a:cubicBezTo>
                    <a:pt x="309" y="1"/>
                    <a:pt x="0" y="385"/>
                    <a:pt x="157" y="785"/>
                  </a:cubicBezTo>
                  <a:cubicBezTo>
                    <a:pt x="246" y="1001"/>
                    <a:pt x="461" y="1141"/>
                    <a:pt x="688" y="1141"/>
                  </a:cubicBezTo>
                  <a:cubicBezTo>
                    <a:pt x="756" y="1141"/>
                    <a:pt x="826" y="1128"/>
                    <a:pt x="894" y="1101"/>
                  </a:cubicBezTo>
                  <a:cubicBezTo>
                    <a:pt x="1362" y="914"/>
                    <a:pt x="1373" y="259"/>
                    <a:pt x="905" y="48"/>
                  </a:cubicBezTo>
                  <a:cubicBezTo>
                    <a:pt x="830" y="16"/>
                    <a:pt x="754" y="1"/>
                    <a:pt x="68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17"/>
            <p:cNvSpPr/>
            <p:nvPr/>
          </p:nvSpPr>
          <p:spPr>
            <a:xfrm>
              <a:off x="1787375" y="4584925"/>
              <a:ext cx="34375" cy="28250"/>
            </a:xfrm>
            <a:custGeom>
              <a:rect b="b" l="l" r="r" t="t"/>
              <a:pathLst>
                <a:path extrusionOk="0" h="1130" w="1375">
                  <a:moveTo>
                    <a:pt x="684" y="1"/>
                  </a:moveTo>
                  <a:cubicBezTo>
                    <a:pt x="617" y="1"/>
                    <a:pt x="549" y="12"/>
                    <a:pt x="480" y="38"/>
                  </a:cubicBezTo>
                  <a:cubicBezTo>
                    <a:pt x="12" y="226"/>
                    <a:pt x="0" y="881"/>
                    <a:pt x="456" y="1080"/>
                  </a:cubicBezTo>
                  <a:cubicBezTo>
                    <a:pt x="533" y="1113"/>
                    <a:pt x="612" y="1129"/>
                    <a:pt x="690" y="1129"/>
                  </a:cubicBezTo>
                  <a:cubicBezTo>
                    <a:pt x="907" y="1129"/>
                    <a:pt x="1110" y="1003"/>
                    <a:pt x="1205" y="787"/>
                  </a:cubicBezTo>
                  <a:cubicBezTo>
                    <a:pt x="1375" y="398"/>
                    <a:pt x="1068" y="1"/>
                    <a:pt x="68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17"/>
            <p:cNvSpPr/>
            <p:nvPr/>
          </p:nvSpPr>
          <p:spPr>
            <a:xfrm>
              <a:off x="1788375" y="4531875"/>
              <a:ext cx="33225" cy="28350"/>
            </a:xfrm>
            <a:custGeom>
              <a:rect b="b" l="l" r="r" t="t"/>
              <a:pathLst>
                <a:path extrusionOk="0" h="1134" w="1329">
                  <a:moveTo>
                    <a:pt x="688" y="0"/>
                  </a:moveTo>
                  <a:cubicBezTo>
                    <a:pt x="478" y="0"/>
                    <a:pt x="268" y="112"/>
                    <a:pt x="171" y="335"/>
                  </a:cubicBezTo>
                  <a:cubicBezTo>
                    <a:pt x="1" y="734"/>
                    <a:pt x="308" y="1133"/>
                    <a:pt x="692" y="1133"/>
                  </a:cubicBezTo>
                  <a:cubicBezTo>
                    <a:pt x="758" y="1133"/>
                    <a:pt x="827" y="1122"/>
                    <a:pt x="896" y="1096"/>
                  </a:cubicBezTo>
                  <a:cubicBezTo>
                    <a:pt x="1188" y="979"/>
                    <a:pt x="1329" y="651"/>
                    <a:pt x="1212" y="359"/>
                  </a:cubicBezTo>
                  <a:cubicBezTo>
                    <a:pt x="1122" y="120"/>
                    <a:pt x="905" y="0"/>
                    <a:pt x="68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17"/>
            <p:cNvSpPr/>
            <p:nvPr/>
          </p:nvSpPr>
          <p:spPr>
            <a:xfrm>
              <a:off x="1752550" y="4494125"/>
              <a:ext cx="33375" cy="27800"/>
            </a:xfrm>
            <a:custGeom>
              <a:rect b="b" l="l" r="r" t="t"/>
              <a:pathLst>
                <a:path extrusionOk="0" h="1112" w="1335">
                  <a:moveTo>
                    <a:pt x="621" y="0"/>
                  </a:moveTo>
                  <a:cubicBezTo>
                    <a:pt x="430" y="0"/>
                    <a:pt x="239" y="96"/>
                    <a:pt x="130" y="324"/>
                  </a:cubicBezTo>
                  <a:cubicBezTo>
                    <a:pt x="1" y="605"/>
                    <a:pt x="130" y="944"/>
                    <a:pt x="422" y="1061"/>
                  </a:cubicBezTo>
                  <a:cubicBezTo>
                    <a:pt x="496" y="1095"/>
                    <a:pt x="573" y="1111"/>
                    <a:pt x="650" y="1111"/>
                  </a:cubicBezTo>
                  <a:cubicBezTo>
                    <a:pt x="866" y="1111"/>
                    <a:pt x="1073" y="985"/>
                    <a:pt x="1159" y="769"/>
                  </a:cubicBezTo>
                  <a:lnTo>
                    <a:pt x="1159" y="781"/>
                  </a:lnTo>
                  <a:cubicBezTo>
                    <a:pt x="1334" y="338"/>
                    <a:pt x="978" y="0"/>
                    <a:pt x="62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17"/>
            <p:cNvSpPr/>
            <p:nvPr/>
          </p:nvSpPr>
          <p:spPr>
            <a:xfrm>
              <a:off x="1698150" y="4492575"/>
              <a:ext cx="34350" cy="28425"/>
            </a:xfrm>
            <a:custGeom>
              <a:rect b="b" l="l" r="r" t="t"/>
              <a:pathLst>
                <a:path extrusionOk="0" h="1137" w="1374">
                  <a:moveTo>
                    <a:pt x="679" y="1"/>
                  </a:moveTo>
                  <a:cubicBezTo>
                    <a:pt x="613" y="1"/>
                    <a:pt x="546" y="12"/>
                    <a:pt x="480" y="35"/>
                  </a:cubicBezTo>
                  <a:cubicBezTo>
                    <a:pt x="13" y="223"/>
                    <a:pt x="1" y="878"/>
                    <a:pt x="469" y="1088"/>
                  </a:cubicBezTo>
                  <a:cubicBezTo>
                    <a:pt x="544" y="1121"/>
                    <a:pt x="620" y="1136"/>
                    <a:pt x="694" y="1136"/>
                  </a:cubicBezTo>
                  <a:cubicBezTo>
                    <a:pt x="1065" y="1136"/>
                    <a:pt x="1374" y="754"/>
                    <a:pt x="1218" y="363"/>
                  </a:cubicBezTo>
                  <a:cubicBezTo>
                    <a:pt x="1127" y="136"/>
                    <a:pt x="909" y="1"/>
                    <a:pt x="679"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17"/>
            <p:cNvSpPr/>
            <p:nvPr/>
          </p:nvSpPr>
          <p:spPr>
            <a:xfrm>
              <a:off x="1659750" y="4529400"/>
              <a:ext cx="33175" cy="28275"/>
            </a:xfrm>
            <a:custGeom>
              <a:rect b="b" l="l" r="r" t="t"/>
              <a:pathLst>
                <a:path extrusionOk="0" h="1131" w="1327">
                  <a:moveTo>
                    <a:pt x="687" y="0"/>
                  </a:moveTo>
                  <a:cubicBezTo>
                    <a:pt x="309" y="0"/>
                    <a:pt x="0" y="383"/>
                    <a:pt x="156" y="774"/>
                  </a:cubicBezTo>
                  <a:cubicBezTo>
                    <a:pt x="251" y="1010"/>
                    <a:pt x="469" y="1130"/>
                    <a:pt x="686" y="1130"/>
                  </a:cubicBezTo>
                  <a:cubicBezTo>
                    <a:pt x="899" y="1130"/>
                    <a:pt x="1111" y="1016"/>
                    <a:pt x="1209" y="785"/>
                  </a:cubicBezTo>
                  <a:cubicBezTo>
                    <a:pt x="1326" y="505"/>
                    <a:pt x="1198" y="165"/>
                    <a:pt x="917" y="48"/>
                  </a:cubicBezTo>
                  <a:cubicBezTo>
                    <a:pt x="839" y="15"/>
                    <a:pt x="762" y="0"/>
                    <a:pt x="68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17"/>
            <p:cNvSpPr/>
            <p:nvPr/>
          </p:nvSpPr>
          <p:spPr>
            <a:xfrm>
              <a:off x="1659850" y="4582475"/>
              <a:ext cx="33125" cy="28175"/>
            </a:xfrm>
            <a:custGeom>
              <a:rect b="b" l="l" r="r" t="t"/>
              <a:pathLst>
                <a:path extrusionOk="0" h="1127" w="1325">
                  <a:moveTo>
                    <a:pt x="647" y="1"/>
                  </a:moveTo>
                  <a:cubicBezTo>
                    <a:pt x="578" y="1"/>
                    <a:pt x="506" y="14"/>
                    <a:pt x="433" y="43"/>
                  </a:cubicBezTo>
                  <a:cubicBezTo>
                    <a:pt x="141" y="148"/>
                    <a:pt x="0" y="476"/>
                    <a:pt x="117" y="768"/>
                  </a:cubicBezTo>
                  <a:cubicBezTo>
                    <a:pt x="207" y="1007"/>
                    <a:pt x="421" y="1127"/>
                    <a:pt x="635" y="1127"/>
                  </a:cubicBezTo>
                  <a:cubicBezTo>
                    <a:pt x="842" y="1127"/>
                    <a:pt x="1049" y="1015"/>
                    <a:pt x="1147" y="792"/>
                  </a:cubicBezTo>
                  <a:cubicBezTo>
                    <a:pt x="1325" y="396"/>
                    <a:pt x="1026" y="1"/>
                    <a:pt x="64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17"/>
            <p:cNvSpPr/>
            <p:nvPr/>
          </p:nvSpPr>
          <p:spPr>
            <a:xfrm>
              <a:off x="1657500" y="4636200"/>
              <a:ext cx="14950" cy="14225"/>
            </a:xfrm>
            <a:custGeom>
              <a:rect b="b" l="l" r="r" t="t"/>
              <a:pathLst>
                <a:path extrusionOk="0" h="569" w="598">
                  <a:moveTo>
                    <a:pt x="315" y="1"/>
                  </a:moveTo>
                  <a:cubicBezTo>
                    <a:pt x="247" y="1"/>
                    <a:pt x="177" y="26"/>
                    <a:pt x="118" y="81"/>
                  </a:cubicBezTo>
                  <a:cubicBezTo>
                    <a:pt x="12" y="187"/>
                    <a:pt x="1" y="362"/>
                    <a:pt x="106" y="479"/>
                  </a:cubicBezTo>
                  <a:cubicBezTo>
                    <a:pt x="164" y="541"/>
                    <a:pt x="237" y="569"/>
                    <a:pt x="310" y="569"/>
                  </a:cubicBezTo>
                  <a:cubicBezTo>
                    <a:pt x="456" y="569"/>
                    <a:pt x="597" y="456"/>
                    <a:pt x="597" y="292"/>
                  </a:cubicBezTo>
                  <a:cubicBezTo>
                    <a:pt x="597" y="116"/>
                    <a:pt x="461" y="1"/>
                    <a:pt x="31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17"/>
            <p:cNvSpPr/>
            <p:nvPr/>
          </p:nvSpPr>
          <p:spPr>
            <a:xfrm>
              <a:off x="1731500" y="4668300"/>
              <a:ext cx="16625" cy="14125"/>
            </a:xfrm>
            <a:custGeom>
              <a:rect b="b" l="l" r="r" t="t"/>
              <a:pathLst>
                <a:path extrusionOk="0" h="565" w="665">
                  <a:moveTo>
                    <a:pt x="291" y="0"/>
                  </a:moveTo>
                  <a:cubicBezTo>
                    <a:pt x="147" y="0"/>
                    <a:pt x="8" y="107"/>
                    <a:pt x="1" y="272"/>
                  </a:cubicBezTo>
                  <a:cubicBezTo>
                    <a:pt x="1" y="435"/>
                    <a:pt x="117" y="564"/>
                    <a:pt x="281" y="564"/>
                  </a:cubicBezTo>
                  <a:cubicBezTo>
                    <a:pt x="286" y="564"/>
                    <a:pt x="290" y="564"/>
                    <a:pt x="295" y="564"/>
                  </a:cubicBezTo>
                  <a:cubicBezTo>
                    <a:pt x="532" y="564"/>
                    <a:pt x="664" y="268"/>
                    <a:pt x="492" y="84"/>
                  </a:cubicBezTo>
                  <a:cubicBezTo>
                    <a:pt x="434" y="26"/>
                    <a:pt x="362" y="0"/>
                    <a:pt x="29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17"/>
            <p:cNvSpPr/>
            <p:nvPr/>
          </p:nvSpPr>
          <p:spPr>
            <a:xfrm>
              <a:off x="1803450" y="4639100"/>
              <a:ext cx="19025" cy="14000"/>
            </a:xfrm>
            <a:custGeom>
              <a:rect b="b" l="l" r="r" t="t"/>
              <a:pathLst>
                <a:path extrusionOk="0" h="560" w="761">
                  <a:moveTo>
                    <a:pt x="375" y="1"/>
                  </a:moveTo>
                  <a:cubicBezTo>
                    <a:pt x="129" y="1"/>
                    <a:pt x="0" y="305"/>
                    <a:pt x="176" y="480"/>
                  </a:cubicBezTo>
                  <a:cubicBezTo>
                    <a:pt x="234" y="533"/>
                    <a:pt x="308" y="559"/>
                    <a:pt x="381" y="559"/>
                  </a:cubicBezTo>
                  <a:cubicBezTo>
                    <a:pt x="454" y="559"/>
                    <a:pt x="527" y="533"/>
                    <a:pt x="585" y="480"/>
                  </a:cubicBezTo>
                  <a:cubicBezTo>
                    <a:pt x="761" y="305"/>
                    <a:pt x="632" y="1"/>
                    <a:pt x="37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17"/>
            <p:cNvSpPr/>
            <p:nvPr/>
          </p:nvSpPr>
          <p:spPr>
            <a:xfrm>
              <a:off x="1835925" y="4566300"/>
              <a:ext cx="16400" cy="14050"/>
            </a:xfrm>
            <a:custGeom>
              <a:rect b="b" l="l" r="r" t="t"/>
              <a:pathLst>
                <a:path extrusionOk="0" h="562" w="656">
                  <a:moveTo>
                    <a:pt x="373" y="1"/>
                  </a:moveTo>
                  <a:cubicBezTo>
                    <a:pt x="305" y="1"/>
                    <a:pt x="235" y="26"/>
                    <a:pt x="176" y="81"/>
                  </a:cubicBezTo>
                  <a:cubicBezTo>
                    <a:pt x="0" y="257"/>
                    <a:pt x="117" y="561"/>
                    <a:pt x="363" y="561"/>
                  </a:cubicBezTo>
                  <a:cubicBezTo>
                    <a:pt x="369" y="562"/>
                    <a:pt x="376" y="562"/>
                    <a:pt x="382" y="562"/>
                  </a:cubicBezTo>
                  <a:cubicBezTo>
                    <a:pt x="526" y="562"/>
                    <a:pt x="655" y="438"/>
                    <a:pt x="655" y="292"/>
                  </a:cubicBezTo>
                  <a:cubicBezTo>
                    <a:pt x="655" y="116"/>
                    <a:pt x="519" y="1"/>
                    <a:pt x="37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17"/>
            <p:cNvSpPr/>
            <p:nvPr/>
          </p:nvSpPr>
          <p:spPr>
            <a:xfrm>
              <a:off x="1809100" y="4492100"/>
              <a:ext cx="14850" cy="14225"/>
            </a:xfrm>
            <a:custGeom>
              <a:rect b="b" l="l" r="r" t="t"/>
              <a:pathLst>
                <a:path extrusionOk="0" h="569" w="594">
                  <a:moveTo>
                    <a:pt x="287" y="0"/>
                  </a:moveTo>
                  <a:cubicBezTo>
                    <a:pt x="145" y="0"/>
                    <a:pt x="8" y="112"/>
                    <a:pt x="8" y="277"/>
                  </a:cubicBezTo>
                  <a:cubicBezTo>
                    <a:pt x="0" y="452"/>
                    <a:pt x="140" y="568"/>
                    <a:pt x="288" y="568"/>
                  </a:cubicBezTo>
                  <a:cubicBezTo>
                    <a:pt x="357" y="568"/>
                    <a:pt x="429" y="543"/>
                    <a:pt x="488" y="487"/>
                  </a:cubicBezTo>
                  <a:cubicBezTo>
                    <a:pt x="593" y="382"/>
                    <a:pt x="593" y="207"/>
                    <a:pt x="488" y="90"/>
                  </a:cubicBezTo>
                  <a:cubicBezTo>
                    <a:pt x="430" y="28"/>
                    <a:pt x="358" y="0"/>
                    <a:pt x="28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17"/>
            <p:cNvSpPr/>
            <p:nvPr/>
          </p:nvSpPr>
          <p:spPr>
            <a:xfrm>
              <a:off x="1733250" y="4460100"/>
              <a:ext cx="16700" cy="14325"/>
            </a:xfrm>
            <a:custGeom>
              <a:rect b="b" l="l" r="r" t="t"/>
              <a:pathLst>
                <a:path extrusionOk="0" h="573" w="668">
                  <a:moveTo>
                    <a:pt x="387" y="1"/>
                  </a:moveTo>
                  <a:cubicBezTo>
                    <a:pt x="141" y="1"/>
                    <a:pt x="1" y="293"/>
                    <a:pt x="176" y="480"/>
                  </a:cubicBezTo>
                  <a:cubicBezTo>
                    <a:pt x="236" y="544"/>
                    <a:pt x="310" y="572"/>
                    <a:pt x="382" y="572"/>
                  </a:cubicBezTo>
                  <a:cubicBezTo>
                    <a:pt x="524" y="572"/>
                    <a:pt x="660" y="463"/>
                    <a:pt x="668" y="293"/>
                  </a:cubicBezTo>
                  <a:cubicBezTo>
                    <a:pt x="668" y="141"/>
                    <a:pt x="551" y="1"/>
                    <a:pt x="38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17"/>
            <p:cNvSpPr/>
            <p:nvPr/>
          </p:nvSpPr>
          <p:spPr>
            <a:xfrm>
              <a:off x="1658975" y="4489425"/>
              <a:ext cx="19025" cy="14000"/>
            </a:xfrm>
            <a:custGeom>
              <a:rect b="b" l="l" r="r" t="t"/>
              <a:pathLst>
                <a:path extrusionOk="0" h="560" w="761">
                  <a:moveTo>
                    <a:pt x="380" y="1"/>
                  </a:moveTo>
                  <a:cubicBezTo>
                    <a:pt x="307" y="1"/>
                    <a:pt x="234" y="27"/>
                    <a:pt x="176" y="80"/>
                  </a:cubicBezTo>
                  <a:cubicBezTo>
                    <a:pt x="0" y="255"/>
                    <a:pt x="129" y="559"/>
                    <a:pt x="386" y="559"/>
                  </a:cubicBezTo>
                  <a:cubicBezTo>
                    <a:pt x="632" y="559"/>
                    <a:pt x="761" y="255"/>
                    <a:pt x="585" y="80"/>
                  </a:cubicBezTo>
                  <a:cubicBezTo>
                    <a:pt x="527" y="27"/>
                    <a:pt x="453" y="1"/>
                    <a:pt x="38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17"/>
            <p:cNvSpPr/>
            <p:nvPr/>
          </p:nvSpPr>
          <p:spPr>
            <a:xfrm>
              <a:off x="1628925" y="4562150"/>
              <a:ext cx="16600" cy="14075"/>
            </a:xfrm>
            <a:custGeom>
              <a:rect b="b" l="l" r="r" t="t"/>
              <a:pathLst>
                <a:path extrusionOk="0" h="563" w="664">
                  <a:moveTo>
                    <a:pt x="281" y="1"/>
                  </a:moveTo>
                  <a:cubicBezTo>
                    <a:pt x="127" y="1"/>
                    <a:pt x="9" y="125"/>
                    <a:pt x="9" y="271"/>
                  </a:cubicBezTo>
                  <a:cubicBezTo>
                    <a:pt x="1" y="446"/>
                    <a:pt x="140" y="562"/>
                    <a:pt x="289" y="562"/>
                  </a:cubicBezTo>
                  <a:cubicBezTo>
                    <a:pt x="358" y="562"/>
                    <a:pt x="429" y="537"/>
                    <a:pt x="488" y="481"/>
                  </a:cubicBezTo>
                  <a:cubicBezTo>
                    <a:pt x="664" y="318"/>
                    <a:pt x="547" y="13"/>
                    <a:pt x="301" y="2"/>
                  </a:cubicBezTo>
                  <a:cubicBezTo>
                    <a:pt x="294" y="1"/>
                    <a:pt x="287" y="1"/>
                    <a:pt x="28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17"/>
            <p:cNvSpPr/>
            <p:nvPr/>
          </p:nvSpPr>
          <p:spPr>
            <a:xfrm>
              <a:off x="1672700" y="4687650"/>
              <a:ext cx="24900" cy="21150"/>
            </a:xfrm>
            <a:custGeom>
              <a:rect b="b" l="l" r="r" t="t"/>
              <a:pathLst>
                <a:path extrusionOk="0" h="846" w="996">
                  <a:moveTo>
                    <a:pt x="483" y="1"/>
                  </a:moveTo>
                  <a:cubicBezTo>
                    <a:pt x="326" y="1"/>
                    <a:pt x="169" y="85"/>
                    <a:pt x="95" y="258"/>
                  </a:cubicBezTo>
                  <a:cubicBezTo>
                    <a:pt x="1" y="469"/>
                    <a:pt x="106" y="714"/>
                    <a:pt x="317" y="808"/>
                  </a:cubicBezTo>
                  <a:cubicBezTo>
                    <a:pt x="374" y="833"/>
                    <a:pt x="432" y="845"/>
                    <a:pt x="488" y="845"/>
                  </a:cubicBezTo>
                  <a:cubicBezTo>
                    <a:pt x="764" y="845"/>
                    <a:pt x="995" y="561"/>
                    <a:pt x="878" y="270"/>
                  </a:cubicBezTo>
                  <a:cubicBezTo>
                    <a:pt x="807" y="91"/>
                    <a:pt x="645" y="1"/>
                    <a:pt x="48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17"/>
            <p:cNvSpPr/>
            <p:nvPr/>
          </p:nvSpPr>
          <p:spPr>
            <a:xfrm>
              <a:off x="1778550" y="4689775"/>
              <a:ext cx="25800" cy="21275"/>
            </a:xfrm>
            <a:custGeom>
              <a:rect b="b" l="l" r="r" t="t"/>
              <a:pathLst>
                <a:path extrusionOk="0" h="851" w="1032">
                  <a:moveTo>
                    <a:pt x="519" y="0"/>
                  </a:moveTo>
                  <a:cubicBezTo>
                    <a:pt x="239" y="0"/>
                    <a:pt x="1" y="287"/>
                    <a:pt x="119" y="582"/>
                  </a:cubicBezTo>
                  <a:cubicBezTo>
                    <a:pt x="181" y="750"/>
                    <a:pt x="335" y="851"/>
                    <a:pt x="502" y="851"/>
                  </a:cubicBezTo>
                  <a:cubicBezTo>
                    <a:pt x="557" y="851"/>
                    <a:pt x="614" y="840"/>
                    <a:pt x="669" y="816"/>
                  </a:cubicBezTo>
                  <a:cubicBezTo>
                    <a:pt x="1020" y="688"/>
                    <a:pt x="1032" y="185"/>
                    <a:pt x="681" y="33"/>
                  </a:cubicBezTo>
                  <a:cubicBezTo>
                    <a:pt x="627" y="10"/>
                    <a:pt x="572" y="0"/>
                    <a:pt x="51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17"/>
            <p:cNvSpPr/>
            <p:nvPr/>
          </p:nvSpPr>
          <p:spPr>
            <a:xfrm>
              <a:off x="1855500" y="4616400"/>
              <a:ext cx="25775" cy="21250"/>
            </a:xfrm>
            <a:custGeom>
              <a:rect b="b" l="l" r="r" t="t"/>
              <a:pathLst>
                <a:path extrusionOk="0" h="850" w="1031">
                  <a:moveTo>
                    <a:pt x="510" y="0"/>
                  </a:moveTo>
                  <a:cubicBezTo>
                    <a:pt x="458" y="0"/>
                    <a:pt x="405" y="10"/>
                    <a:pt x="352" y="31"/>
                  </a:cubicBezTo>
                  <a:cubicBezTo>
                    <a:pt x="13" y="172"/>
                    <a:pt x="1" y="663"/>
                    <a:pt x="340" y="815"/>
                  </a:cubicBezTo>
                  <a:cubicBezTo>
                    <a:pt x="393" y="838"/>
                    <a:pt x="448" y="849"/>
                    <a:pt x="504" y="849"/>
                  </a:cubicBezTo>
                  <a:cubicBezTo>
                    <a:pt x="669" y="849"/>
                    <a:pt x="832" y="751"/>
                    <a:pt x="902" y="593"/>
                  </a:cubicBezTo>
                  <a:cubicBezTo>
                    <a:pt x="1031" y="305"/>
                    <a:pt x="798" y="0"/>
                    <a:pt x="51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17"/>
            <p:cNvSpPr/>
            <p:nvPr/>
          </p:nvSpPr>
          <p:spPr>
            <a:xfrm>
              <a:off x="1857550" y="4510375"/>
              <a:ext cx="24900" cy="21025"/>
            </a:xfrm>
            <a:custGeom>
              <a:rect b="b" l="l" r="r" t="t"/>
              <a:pathLst>
                <a:path extrusionOk="0" h="841" w="996">
                  <a:moveTo>
                    <a:pt x="514" y="0"/>
                  </a:moveTo>
                  <a:cubicBezTo>
                    <a:pt x="358" y="0"/>
                    <a:pt x="204" y="82"/>
                    <a:pt x="129" y="248"/>
                  </a:cubicBezTo>
                  <a:cubicBezTo>
                    <a:pt x="1" y="544"/>
                    <a:pt x="223" y="841"/>
                    <a:pt x="507" y="841"/>
                  </a:cubicBezTo>
                  <a:cubicBezTo>
                    <a:pt x="559" y="841"/>
                    <a:pt x="613" y="831"/>
                    <a:pt x="668" y="809"/>
                  </a:cubicBezTo>
                  <a:cubicBezTo>
                    <a:pt x="890" y="727"/>
                    <a:pt x="995" y="482"/>
                    <a:pt x="913" y="271"/>
                  </a:cubicBezTo>
                  <a:cubicBezTo>
                    <a:pt x="841" y="91"/>
                    <a:pt x="677" y="0"/>
                    <a:pt x="51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17"/>
            <p:cNvSpPr/>
            <p:nvPr/>
          </p:nvSpPr>
          <p:spPr>
            <a:xfrm>
              <a:off x="1784100" y="4433725"/>
              <a:ext cx="24650" cy="21150"/>
            </a:xfrm>
            <a:custGeom>
              <a:rect b="b" l="l" r="r" t="t"/>
              <a:pathLst>
                <a:path extrusionOk="0" h="846" w="986">
                  <a:moveTo>
                    <a:pt x="506" y="1"/>
                  </a:moveTo>
                  <a:cubicBezTo>
                    <a:pt x="225" y="1"/>
                    <a:pt x="1" y="284"/>
                    <a:pt x="108" y="576"/>
                  </a:cubicBezTo>
                  <a:cubicBezTo>
                    <a:pt x="179" y="755"/>
                    <a:pt x="344" y="845"/>
                    <a:pt x="509" y="845"/>
                  </a:cubicBezTo>
                  <a:cubicBezTo>
                    <a:pt x="669" y="845"/>
                    <a:pt x="828" y="760"/>
                    <a:pt x="903" y="588"/>
                  </a:cubicBezTo>
                  <a:cubicBezTo>
                    <a:pt x="985" y="377"/>
                    <a:pt x="891" y="132"/>
                    <a:pt x="681" y="38"/>
                  </a:cubicBezTo>
                  <a:cubicBezTo>
                    <a:pt x="622" y="12"/>
                    <a:pt x="563" y="1"/>
                    <a:pt x="50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17"/>
            <p:cNvSpPr/>
            <p:nvPr/>
          </p:nvSpPr>
          <p:spPr>
            <a:xfrm>
              <a:off x="1677100" y="4431625"/>
              <a:ext cx="25775" cy="21225"/>
            </a:xfrm>
            <a:custGeom>
              <a:rect b="b" l="l" r="r" t="t"/>
              <a:pathLst>
                <a:path extrusionOk="0" h="849" w="1031">
                  <a:moveTo>
                    <a:pt x="518" y="1"/>
                  </a:moveTo>
                  <a:cubicBezTo>
                    <a:pt x="467" y="1"/>
                    <a:pt x="414" y="10"/>
                    <a:pt x="363" y="28"/>
                  </a:cubicBezTo>
                  <a:cubicBezTo>
                    <a:pt x="12" y="169"/>
                    <a:pt x="0" y="660"/>
                    <a:pt x="351" y="812"/>
                  </a:cubicBezTo>
                  <a:cubicBezTo>
                    <a:pt x="409" y="837"/>
                    <a:pt x="467" y="849"/>
                    <a:pt x="523" y="849"/>
                  </a:cubicBezTo>
                  <a:cubicBezTo>
                    <a:pt x="805" y="849"/>
                    <a:pt x="1030" y="556"/>
                    <a:pt x="913" y="262"/>
                  </a:cubicBezTo>
                  <a:cubicBezTo>
                    <a:pt x="850" y="100"/>
                    <a:pt x="690" y="1"/>
                    <a:pt x="51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17"/>
            <p:cNvSpPr/>
            <p:nvPr/>
          </p:nvSpPr>
          <p:spPr>
            <a:xfrm>
              <a:off x="1600175" y="4505000"/>
              <a:ext cx="25775" cy="21150"/>
            </a:xfrm>
            <a:custGeom>
              <a:rect b="b" l="l" r="r" t="t"/>
              <a:pathLst>
                <a:path extrusionOk="0" h="846" w="1031">
                  <a:moveTo>
                    <a:pt x="516" y="0"/>
                  </a:moveTo>
                  <a:cubicBezTo>
                    <a:pt x="354" y="0"/>
                    <a:pt x="198" y="98"/>
                    <a:pt x="129" y="252"/>
                  </a:cubicBezTo>
                  <a:cubicBezTo>
                    <a:pt x="1" y="549"/>
                    <a:pt x="232" y="845"/>
                    <a:pt x="518" y="845"/>
                  </a:cubicBezTo>
                  <a:cubicBezTo>
                    <a:pt x="570" y="845"/>
                    <a:pt x="625" y="835"/>
                    <a:pt x="679" y="814"/>
                  </a:cubicBezTo>
                  <a:cubicBezTo>
                    <a:pt x="1018" y="685"/>
                    <a:pt x="1030" y="194"/>
                    <a:pt x="691" y="42"/>
                  </a:cubicBezTo>
                  <a:cubicBezTo>
                    <a:pt x="634" y="13"/>
                    <a:pt x="575" y="0"/>
                    <a:pt x="51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17"/>
            <p:cNvSpPr/>
            <p:nvPr/>
          </p:nvSpPr>
          <p:spPr>
            <a:xfrm>
              <a:off x="1599000" y="4611125"/>
              <a:ext cx="24900" cy="21275"/>
            </a:xfrm>
            <a:custGeom>
              <a:rect b="b" l="l" r="r" t="t"/>
              <a:pathLst>
                <a:path extrusionOk="0" h="851" w="996">
                  <a:moveTo>
                    <a:pt x="485" y="1"/>
                  </a:moveTo>
                  <a:cubicBezTo>
                    <a:pt x="435" y="1"/>
                    <a:pt x="382" y="10"/>
                    <a:pt x="328" y="32"/>
                  </a:cubicBezTo>
                  <a:cubicBezTo>
                    <a:pt x="106" y="113"/>
                    <a:pt x="1" y="359"/>
                    <a:pt x="83" y="581"/>
                  </a:cubicBezTo>
                  <a:cubicBezTo>
                    <a:pt x="154" y="760"/>
                    <a:pt x="316" y="851"/>
                    <a:pt x="478" y="851"/>
                  </a:cubicBezTo>
                  <a:cubicBezTo>
                    <a:pt x="635" y="851"/>
                    <a:pt x="792" y="766"/>
                    <a:pt x="867" y="593"/>
                  </a:cubicBezTo>
                  <a:cubicBezTo>
                    <a:pt x="996" y="305"/>
                    <a:pt x="771" y="1"/>
                    <a:pt x="48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17"/>
            <p:cNvSpPr/>
            <p:nvPr/>
          </p:nvSpPr>
          <p:spPr>
            <a:xfrm>
              <a:off x="1611300" y="4687675"/>
              <a:ext cx="7925" cy="7275"/>
            </a:xfrm>
            <a:custGeom>
              <a:rect b="b" l="l" r="r" t="t"/>
              <a:pathLst>
                <a:path extrusionOk="0" h="291" w="317">
                  <a:moveTo>
                    <a:pt x="169" y="0"/>
                  </a:moveTo>
                  <a:cubicBezTo>
                    <a:pt x="130" y="0"/>
                    <a:pt x="90" y="15"/>
                    <a:pt x="59" y="46"/>
                  </a:cubicBezTo>
                  <a:cubicBezTo>
                    <a:pt x="0" y="105"/>
                    <a:pt x="0" y="187"/>
                    <a:pt x="59" y="245"/>
                  </a:cubicBezTo>
                  <a:cubicBezTo>
                    <a:pt x="90" y="276"/>
                    <a:pt x="129" y="291"/>
                    <a:pt x="167" y="291"/>
                  </a:cubicBezTo>
                  <a:cubicBezTo>
                    <a:pt x="243" y="291"/>
                    <a:pt x="316" y="234"/>
                    <a:pt x="316" y="140"/>
                  </a:cubicBezTo>
                  <a:cubicBezTo>
                    <a:pt x="316" y="55"/>
                    <a:pt x="244" y="0"/>
                    <a:pt x="16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17"/>
            <p:cNvSpPr/>
            <p:nvPr/>
          </p:nvSpPr>
          <p:spPr>
            <a:xfrm>
              <a:off x="1733550" y="4740900"/>
              <a:ext cx="8500" cy="7325"/>
            </a:xfrm>
            <a:custGeom>
              <a:rect b="b" l="l" r="r" t="t"/>
              <a:pathLst>
                <a:path extrusionOk="0" h="293" w="340">
                  <a:moveTo>
                    <a:pt x="148" y="1"/>
                  </a:moveTo>
                  <a:cubicBezTo>
                    <a:pt x="72" y="1"/>
                    <a:pt x="0" y="55"/>
                    <a:pt x="0" y="140"/>
                  </a:cubicBezTo>
                  <a:cubicBezTo>
                    <a:pt x="0" y="222"/>
                    <a:pt x="59" y="292"/>
                    <a:pt x="141" y="292"/>
                  </a:cubicBezTo>
                  <a:cubicBezTo>
                    <a:pt x="269" y="292"/>
                    <a:pt x="340" y="140"/>
                    <a:pt x="258" y="47"/>
                  </a:cubicBezTo>
                  <a:cubicBezTo>
                    <a:pt x="226" y="15"/>
                    <a:pt x="186" y="1"/>
                    <a:pt x="14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17"/>
            <p:cNvSpPr/>
            <p:nvPr/>
          </p:nvSpPr>
          <p:spPr>
            <a:xfrm>
              <a:off x="1857275" y="4692650"/>
              <a:ext cx="7900" cy="7275"/>
            </a:xfrm>
            <a:custGeom>
              <a:rect b="b" l="l" r="r" t="t"/>
              <a:pathLst>
                <a:path extrusionOk="0" h="291" w="316">
                  <a:moveTo>
                    <a:pt x="169" y="0"/>
                  </a:moveTo>
                  <a:cubicBezTo>
                    <a:pt x="130" y="0"/>
                    <a:pt x="90" y="15"/>
                    <a:pt x="59" y="46"/>
                  </a:cubicBezTo>
                  <a:cubicBezTo>
                    <a:pt x="0" y="105"/>
                    <a:pt x="0" y="187"/>
                    <a:pt x="59" y="245"/>
                  </a:cubicBezTo>
                  <a:cubicBezTo>
                    <a:pt x="90" y="276"/>
                    <a:pt x="129" y="291"/>
                    <a:pt x="167" y="291"/>
                  </a:cubicBezTo>
                  <a:cubicBezTo>
                    <a:pt x="243" y="291"/>
                    <a:pt x="316" y="233"/>
                    <a:pt x="316" y="140"/>
                  </a:cubicBezTo>
                  <a:cubicBezTo>
                    <a:pt x="316" y="55"/>
                    <a:pt x="244" y="0"/>
                    <a:pt x="16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17"/>
            <p:cNvSpPr/>
            <p:nvPr/>
          </p:nvSpPr>
          <p:spPr>
            <a:xfrm>
              <a:off x="1909625" y="4571050"/>
              <a:ext cx="8800" cy="7250"/>
            </a:xfrm>
            <a:custGeom>
              <a:rect b="b" l="l" r="r" t="t"/>
              <a:pathLst>
                <a:path extrusionOk="0" h="290" w="352">
                  <a:moveTo>
                    <a:pt x="204" y="1"/>
                  </a:moveTo>
                  <a:cubicBezTo>
                    <a:pt x="170" y="1"/>
                    <a:pt x="135" y="14"/>
                    <a:pt x="106" y="44"/>
                  </a:cubicBezTo>
                  <a:cubicBezTo>
                    <a:pt x="0" y="125"/>
                    <a:pt x="70" y="289"/>
                    <a:pt x="199" y="289"/>
                  </a:cubicBezTo>
                  <a:cubicBezTo>
                    <a:pt x="281" y="289"/>
                    <a:pt x="340" y="231"/>
                    <a:pt x="351" y="160"/>
                  </a:cubicBezTo>
                  <a:cubicBezTo>
                    <a:pt x="351" y="64"/>
                    <a:pt x="280" y="1"/>
                    <a:pt x="20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17"/>
            <p:cNvSpPr/>
            <p:nvPr/>
          </p:nvSpPr>
          <p:spPr>
            <a:xfrm>
              <a:off x="1862225" y="4447625"/>
              <a:ext cx="7650" cy="7350"/>
            </a:xfrm>
            <a:custGeom>
              <a:rect b="b" l="l" r="r" t="t"/>
              <a:pathLst>
                <a:path extrusionOk="0" h="294" w="306">
                  <a:moveTo>
                    <a:pt x="155" y="1"/>
                  </a:moveTo>
                  <a:cubicBezTo>
                    <a:pt x="77" y="1"/>
                    <a:pt x="1" y="61"/>
                    <a:pt x="1" y="149"/>
                  </a:cubicBezTo>
                  <a:cubicBezTo>
                    <a:pt x="1" y="234"/>
                    <a:pt x="73" y="294"/>
                    <a:pt x="148" y="294"/>
                  </a:cubicBezTo>
                  <a:cubicBezTo>
                    <a:pt x="187" y="294"/>
                    <a:pt x="227" y="278"/>
                    <a:pt x="258" y="242"/>
                  </a:cubicBezTo>
                  <a:cubicBezTo>
                    <a:pt x="305" y="196"/>
                    <a:pt x="305" y="102"/>
                    <a:pt x="258" y="44"/>
                  </a:cubicBezTo>
                  <a:cubicBezTo>
                    <a:pt x="229" y="14"/>
                    <a:pt x="192" y="1"/>
                    <a:pt x="15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17"/>
            <p:cNvSpPr/>
            <p:nvPr/>
          </p:nvSpPr>
          <p:spPr>
            <a:xfrm>
              <a:off x="1739100" y="4394400"/>
              <a:ext cx="8800" cy="7225"/>
            </a:xfrm>
            <a:custGeom>
              <a:rect b="b" l="l" r="r" t="t"/>
              <a:pathLst>
                <a:path extrusionOk="0" h="289" w="352">
                  <a:moveTo>
                    <a:pt x="205" y="1"/>
                  </a:moveTo>
                  <a:cubicBezTo>
                    <a:pt x="170" y="1"/>
                    <a:pt x="135" y="14"/>
                    <a:pt x="106" y="43"/>
                  </a:cubicBezTo>
                  <a:cubicBezTo>
                    <a:pt x="1" y="125"/>
                    <a:pt x="71" y="289"/>
                    <a:pt x="200" y="289"/>
                  </a:cubicBezTo>
                  <a:cubicBezTo>
                    <a:pt x="281" y="289"/>
                    <a:pt x="340" y="230"/>
                    <a:pt x="352" y="160"/>
                  </a:cubicBezTo>
                  <a:cubicBezTo>
                    <a:pt x="352" y="64"/>
                    <a:pt x="280" y="1"/>
                    <a:pt x="20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17"/>
            <p:cNvSpPr/>
            <p:nvPr/>
          </p:nvSpPr>
          <p:spPr>
            <a:xfrm>
              <a:off x="1616275" y="4442625"/>
              <a:ext cx="7850" cy="6675"/>
            </a:xfrm>
            <a:custGeom>
              <a:rect b="b" l="l" r="r" t="t"/>
              <a:pathLst>
                <a:path extrusionOk="0" h="267" w="314">
                  <a:moveTo>
                    <a:pt x="158" y="1"/>
                  </a:moveTo>
                  <a:cubicBezTo>
                    <a:pt x="123" y="1"/>
                    <a:pt x="88" y="15"/>
                    <a:pt x="59" y="45"/>
                  </a:cubicBezTo>
                  <a:cubicBezTo>
                    <a:pt x="0" y="103"/>
                    <a:pt x="0" y="185"/>
                    <a:pt x="59" y="244"/>
                  </a:cubicBezTo>
                  <a:cubicBezTo>
                    <a:pt x="84" y="260"/>
                    <a:pt x="109" y="267"/>
                    <a:pt x="134" y="267"/>
                  </a:cubicBezTo>
                  <a:cubicBezTo>
                    <a:pt x="234" y="267"/>
                    <a:pt x="314" y="148"/>
                    <a:pt x="257" y="45"/>
                  </a:cubicBezTo>
                  <a:cubicBezTo>
                    <a:pt x="228" y="15"/>
                    <a:pt x="193" y="1"/>
                    <a:pt x="15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17"/>
            <p:cNvSpPr/>
            <p:nvPr/>
          </p:nvSpPr>
          <p:spPr>
            <a:xfrm>
              <a:off x="1562825" y="4564225"/>
              <a:ext cx="8725" cy="7350"/>
            </a:xfrm>
            <a:custGeom>
              <a:rect b="b" l="l" r="r" t="t"/>
              <a:pathLst>
                <a:path extrusionOk="0" h="294" w="349">
                  <a:moveTo>
                    <a:pt x="161" y="1"/>
                  </a:moveTo>
                  <a:cubicBezTo>
                    <a:pt x="79" y="1"/>
                    <a:pt x="21" y="59"/>
                    <a:pt x="9" y="141"/>
                  </a:cubicBezTo>
                  <a:cubicBezTo>
                    <a:pt x="1" y="232"/>
                    <a:pt x="79" y="293"/>
                    <a:pt x="159" y="293"/>
                  </a:cubicBezTo>
                  <a:cubicBezTo>
                    <a:pt x="193" y="293"/>
                    <a:pt x="227" y="282"/>
                    <a:pt x="255" y="258"/>
                  </a:cubicBezTo>
                  <a:cubicBezTo>
                    <a:pt x="348" y="164"/>
                    <a:pt x="290" y="1"/>
                    <a:pt x="16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17"/>
            <p:cNvSpPr/>
            <p:nvPr/>
          </p:nvSpPr>
          <p:spPr>
            <a:xfrm>
              <a:off x="1648725" y="4754625"/>
              <a:ext cx="16625" cy="14325"/>
            </a:xfrm>
            <a:custGeom>
              <a:rect b="b" l="l" r="r" t="t"/>
              <a:pathLst>
                <a:path extrusionOk="0" h="573" w="665">
                  <a:moveTo>
                    <a:pt x="328" y="1"/>
                  </a:moveTo>
                  <a:cubicBezTo>
                    <a:pt x="223" y="1"/>
                    <a:pt x="118" y="59"/>
                    <a:pt x="71" y="176"/>
                  </a:cubicBezTo>
                  <a:cubicBezTo>
                    <a:pt x="1" y="317"/>
                    <a:pt x="71" y="480"/>
                    <a:pt x="211" y="551"/>
                  </a:cubicBezTo>
                  <a:cubicBezTo>
                    <a:pt x="249" y="566"/>
                    <a:pt x="286" y="572"/>
                    <a:pt x="322" y="572"/>
                  </a:cubicBezTo>
                  <a:cubicBezTo>
                    <a:pt x="512" y="572"/>
                    <a:pt x="664" y="383"/>
                    <a:pt x="586" y="176"/>
                  </a:cubicBezTo>
                  <a:cubicBezTo>
                    <a:pt x="539" y="59"/>
                    <a:pt x="434" y="1"/>
                    <a:pt x="32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17"/>
            <p:cNvSpPr/>
            <p:nvPr/>
          </p:nvSpPr>
          <p:spPr>
            <a:xfrm>
              <a:off x="1808200" y="4757875"/>
              <a:ext cx="17200" cy="14250"/>
            </a:xfrm>
            <a:custGeom>
              <a:rect b="b" l="l" r="r" t="t"/>
              <a:pathLst>
                <a:path extrusionOk="0" h="570" w="688">
                  <a:moveTo>
                    <a:pt x="347" y="1"/>
                  </a:moveTo>
                  <a:cubicBezTo>
                    <a:pt x="161" y="1"/>
                    <a:pt x="1" y="189"/>
                    <a:pt x="80" y="385"/>
                  </a:cubicBezTo>
                  <a:cubicBezTo>
                    <a:pt x="124" y="501"/>
                    <a:pt x="230" y="570"/>
                    <a:pt x="340" y="570"/>
                  </a:cubicBezTo>
                  <a:cubicBezTo>
                    <a:pt x="374" y="570"/>
                    <a:pt x="409" y="563"/>
                    <a:pt x="442" y="549"/>
                  </a:cubicBezTo>
                  <a:cubicBezTo>
                    <a:pt x="676" y="456"/>
                    <a:pt x="688" y="128"/>
                    <a:pt x="454" y="23"/>
                  </a:cubicBezTo>
                  <a:cubicBezTo>
                    <a:pt x="418" y="8"/>
                    <a:pt x="382" y="1"/>
                    <a:pt x="34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17"/>
            <p:cNvSpPr/>
            <p:nvPr/>
          </p:nvSpPr>
          <p:spPr>
            <a:xfrm>
              <a:off x="1923375" y="4647650"/>
              <a:ext cx="17200" cy="14225"/>
            </a:xfrm>
            <a:custGeom>
              <a:rect b="b" l="l" r="r" t="t"/>
              <a:pathLst>
                <a:path extrusionOk="0" h="569" w="688">
                  <a:moveTo>
                    <a:pt x="349" y="1"/>
                  </a:moveTo>
                  <a:cubicBezTo>
                    <a:pt x="316" y="1"/>
                    <a:pt x="281" y="7"/>
                    <a:pt x="246" y="21"/>
                  </a:cubicBezTo>
                  <a:cubicBezTo>
                    <a:pt x="12" y="115"/>
                    <a:pt x="0" y="442"/>
                    <a:pt x="234" y="548"/>
                  </a:cubicBezTo>
                  <a:cubicBezTo>
                    <a:pt x="268" y="562"/>
                    <a:pt x="303" y="568"/>
                    <a:pt x="338" y="568"/>
                  </a:cubicBezTo>
                  <a:cubicBezTo>
                    <a:pt x="448" y="568"/>
                    <a:pt x="555" y="502"/>
                    <a:pt x="608" y="396"/>
                  </a:cubicBezTo>
                  <a:cubicBezTo>
                    <a:pt x="688" y="207"/>
                    <a:pt x="539" y="1"/>
                    <a:pt x="349"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17"/>
            <p:cNvSpPr/>
            <p:nvPr/>
          </p:nvSpPr>
          <p:spPr>
            <a:xfrm>
              <a:off x="1926675" y="4488625"/>
              <a:ext cx="16600" cy="14125"/>
            </a:xfrm>
            <a:custGeom>
              <a:rect b="b" l="l" r="r" t="t"/>
              <a:pathLst>
                <a:path extrusionOk="0" h="565" w="664">
                  <a:moveTo>
                    <a:pt x="344" y="0"/>
                  </a:moveTo>
                  <a:cubicBezTo>
                    <a:pt x="240" y="0"/>
                    <a:pt x="136" y="56"/>
                    <a:pt x="90" y="170"/>
                  </a:cubicBezTo>
                  <a:cubicBezTo>
                    <a:pt x="1" y="359"/>
                    <a:pt x="148" y="565"/>
                    <a:pt x="345" y="565"/>
                  </a:cubicBezTo>
                  <a:cubicBezTo>
                    <a:pt x="380" y="565"/>
                    <a:pt x="416" y="558"/>
                    <a:pt x="453" y="544"/>
                  </a:cubicBezTo>
                  <a:cubicBezTo>
                    <a:pt x="593" y="486"/>
                    <a:pt x="664" y="322"/>
                    <a:pt x="605" y="182"/>
                  </a:cubicBezTo>
                  <a:cubicBezTo>
                    <a:pt x="563" y="62"/>
                    <a:pt x="454" y="0"/>
                    <a:pt x="34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17"/>
            <p:cNvSpPr/>
            <p:nvPr/>
          </p:nvSpPr>
          <p:spPr>
            <a:xfrm>
              <a:off x="1816025" y="4373700"/>
              <a:ext cx="17200" cy="14175"/>
            </a:xfrm>
            <a:custGeom>
              <a:rect b="b" l="l" r="r" t="t"/>
              <a:pathLst>
                <a:path extrusionOk="0" h="567" w="688">
                  <a:moveTo>
                    <a:pt x="331" y="1"/>
                  </a:moveTo>
                  <a:cubicBezTo>
                    <a:pt x="300" y="1"/>
                    <a:pt x="267" y="6"/>
                    <a:pt x="235" y="17"/>
                  </a:cubicBezTo>
                  <a:cubicBezTo>
                    <a:pt x="1" y="111"/>
                    <a:pt x="1" y="438"/>
                    <a:pt x="235" y="544"/>
                  </a:cubicBezTo>
                  <a:cubicBezTo>
                    <a:pt x="271" y="559"/>
                    <a:pt x="309" y="566"/>
                    <a:pt x="347" y="566"/>
                  </a:cubicBezTo>
                  <a:cubicBezTo>
                    <a:pt x="453" y="566"/>
                    <a:pt x="554" y="507"/>
                    <a:pt x="597" y="403"/>
                  </a:cubicBezTo>
                  <a:cubicBezTo>
                    <a:pt x="688" y="202"/>
                    <a:pt x="527" y="1"/>
                    <a:pt x="33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17"/>
            <p:cNvSpPr/>
            <p:nvPr/>
          </p:nvSpPr>
          <p:spPr>
            <a:xfrm>
              <a:off x="1656050" y="4370400"/>
              <a:ext cx="17200" cy="14225"/>
            </a:xfrm>
            <a:custGeom>
              <a:rect b="b" l="l" r="r" t="t"/>
              <a:pathLst>
                <a:path extrusionOk="0" h="569" w="688">
                  <a:moveTo>
                    <a:pt x="348" y="0"/>
                  </a:moveTo>
                  <a:cubicBezTo>
                    <a:pt x="314" y="0"/>
                    <a:pt x="279" y="7"/>
                    <a:pt x="246" y="21"/>
                  </a:cubicBezTo>
                  <a:cubicBezTo>
                    <a:pt x="12" y="114"/>
                    <a:pt x="0" y="442"/>
                    <a:pt x="234" y="547"/>
                  </a:cubicBezTo>
                  <a:cubicBezTo>
                    <a:pt x="272" y="562"/>
                    <a:pt x="309" y="569"/>
                    <a:pt x="345" y="569"/>
                  </a:cubicBezTo>
                  <a:cubicBezTo>
                    <a:pt x="535" y="569"/>
                    <a:pt x="687" y="381"/>
                    <a:pt x="608" y="184"/>
                  </a:cubicBezTo>
                  <a:cubicBezTo>
                    <a:pt x="564" y="68"/>
                    <a:pt x="458" y="0"/>
                    <a:pt x="34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17"/>
            <p:cNvSpPr/>
            <p:nvPr/>
          </p:nvSpPr>
          <p:spPr>
            <a:xfrm>
              <a:off x="1540875" y="4480775"/>
              <a:ext cx="17200" cy="14100"/>
            </a:xfrm>
            <a:custGeom>
              <a:rect b="b" l="l" r="r" t="t"/>
              <a:pathLst>
                <a:path extrusionOk="0" h="564" w="688">
                  <a:moveTo>
                    <a:pt x="338" y="0"/>
                  </a:moveTo>
                  <a:cubicBezTo>
                    <a:pt x="233" y="0"/>
                    <a:pt x="131" y="65"/>
                    <a:pt x="80" y="168"/>
                  </a:cubicBezTo>
                  <a:cubicBezTo>
                    <a:pt x="0" y="366"/>
                    <a:pt x="147" y="564"/>
                    <a:pt x="336" y="564"/>
                  </a:cubicBezTo>
                  <a:cubicBezTo>
                    <a:pt x="370" y="564"/>
                    <a:pt x="406" y="557"/>
                    <a:pt x="442" y="543"/>
                  </a:cubicBezTo>
                  <a:cubicBezTo>
                    <a:pt x="676" y="449"/>
                    <a:pt x="688" y="121"/>
                    <a:pt x="454" y="28"/>
                  </a:cubicBezTo>
                  <a:cubicBezTo>
                    <a:pt x="416" y="9"/>
                    <a:pt x="377" y="0"/>
                    <a:pt x="33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17"/>
            <p:cNvSpPr/>
            <p:nvPr/>
          </p:nvSpPr>
          <p:spPr>
            <a:xfrm>
              <a:off x="1537600" y="4639900"/>
              <a:ext cx="17175" cy="14200"/>
            </a:xfrm>
            <a:custGeom>
              <a:rect b="b" l="l" r="r" t="t"/>
              <a:pathLst>
                <a:path extrusionOk="0" h="568" w="687">
                  <a:moveTo>
                    <a:pt x="330" y="1"/>
                  </a:moveTo>
                  <a:cubicBezTo>
                    <a:pt x="298" y="1"/>
                    <a:pt x="266" y="6"/>
                    <a:pt x="234" y="15"/>
                  </a:cubicBezTo>
                  <a:cubicBezTo>
                    <a:pt x="0" y="109"/>
                    <a:pt x="0" y="437"/>
                    <a:pt x="222" y="542"/>
                  </a:cubicBezTo>
                  <a:cubicBezTo>
                    <a:pt x="262" y="560"/>
                    <a:pt x="302" y="568"/>
                    <a:pt x="341" y="568"/>
                  </a:cubicBezTo>
                  <a:cubicBezTo>
                    <a:pt x="530" y="568"/>
                    <a:pt x="686" y="373"/>
                    <a:pt x="608" y="179"/>
                  </a:cubicBezTo>
                  <a:cubicBezTo>
                    <a:pt x="562" y="68"/>
                    <a:pt x="450" y="1"/>
                    <a:pt x="33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17"/>
            <p:cNvSpPr/>
            <p:nvPr/>
          </p:nvSpPr>
          <p:spPr>
            <a:xfrm>
              <a:off x="1561275" y="4735650"/>
              <a:ext cx="7625" cy="7275"/>
            </a:xfrm>
            <a:custGeom>
              <a:rect b="b" l="l" r="r" t="t"/>
              <a:pathLst>
                <a:path extrusionOk="0" h="291" w="305">
                  <a:moveTo>
                    <a:pt x="158" y="0"/>
                  </a:moveTo>
                  <a:cubicBezTo>
                    <a:pt x="119" y="0"/>
                    <a:pt x="79" y="14"/>
                    <a:pt x="47" y="46"/>
                  </a:cubicBezTo>
                  <a:cubicBezTo>
                    <a:pt x="1" y="105"/>
                    <a:pt x="1" y="186"/>
                    <a:pt x="47" y="245"/>
                  </a:cubicBezTo>
                  <a:cubicBezTo>
                    <a:pt x="79" y="276"/>
                    <a:pt x="118" y="290"/>
                    <a:pt x="156" y="290"/>
                  </a:cubicBezTo>
                  <a:cubicBezTo>
                    <a:pt x="232" y="290"/>
                    <a:pt x="305" y="233"/>
                    <a:pt x="305" y="140"/>
                  </a:cubicBezTo>
                  <a:cubicBezTo>
                    <a:pt x="305" y="55"/>
                    <a:pt x="233" y="0"/>
                    <a:pt x="15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17"/>
            <p:cNvSpPr/>
            <p:nvPr/>
          </p:nvSpPr>
          <p:spPr>
            <a:xfrm>
              <a:off x="1732075" y="4810225"/>
              <a:ext cx="8800" cy="7300"/>
            </a:xfrm>
            <a:custGeom>
              <a:rect b="b" l="l" r="r" t="t"/>
              <a:pathLst>
                <a:path extrusionOk="0" h="292" w="352">
                  <a:moveTo>
                    <a:pt x="148" y="0"/>
                  </a:moveTo>
                  <a:cubicBezTo>
                    <a:pt x="73" y="0"/>
                    <a:pt x="1" y="55"/>
                    <a:pt x="1" y="140"/>
                  </a:cubicBezTo>
                  <a:cubicBezTo>
                    <a:pt x="1" y="222"/>
                    <a:pt x="59" y="292"/>
                    <a:pt x="141" y="292"/>
                  </a:cubicBezTo>
                  <a:cubicBezTo>
                    <a:pt x="270" y="292"/>
                    <a:pt x="352" y="140"/>
                    <a:pt x="258" y="46"/>
                  </a:cubicBezTo>
                  <a:cubicBezTo>
                    <a:pt x="227" y="15"/>
                    <a:pt x="187" y="0"/>
                    <a:pt x="14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17"/>
            <p:cNvSpPr/>
            <p:nvPr/>
          </p:nvSpPr>
          <p:spPr>
            <a:xfrm>
              <a:off x="1904350" y="4742350"/>
              <a:ext cx="9975" cy="7325"/>
            </a:xfrm>
            <a:custGeom>
              <a:rect b="b" l="l" r="r" t="t"/>
              <a:pathLst>
                <a:path extrusionOk="0" h="293" w="399">
                  <a:moveTo>
                    <a:pt x="200" y="0"/>
                  </a:moveTo>
                  <a:cubicBezTo>
                    <a:pt x="71" y="0"/>
                    <a:pt x="1" y="164"/>
                    <a:pt x="106" y="258"/>
                  </a:cubicBezTo>
                  <a:cubicBezTo>
                    <a:pt x="135" y="281"/>
                    <a:pt x="170" y="293"/>
                    <a:pt x="205" y="293"/>
                  </a:cubicBezTo>
                  <a:cubicBezTo>
                    <a:pt x="240" y="293"/>
                    <a:pt x="276" y="281"/>
                    <a:pt x="305" y="258"/>
                  </a:cubicBezTo>
                  <a:cubicBezTo>
                    <a:pt x="398" y="164"/>
                    <a:pt x="340" y="0"/>
                    <a:pt x="20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17"/>
            <p:cNvSpPr/>
            <p:nvPr/>
          </p:nvSpPr>
          <p:spPr>
            <a:xfrm>
              <a:off x="1979225" y="4572525"/>
              <a:ext cx="8800" cy="7225"/>
            </a:xfrm>
            <a:custGeom>
              <a:rect b="b" l="l" r="r" t="t"/>
              <a:pathLst>
                <a:path extrusionOk="0" h="289" w="352">
                  <a:moveTo>
                    <a:pt x="206" y="0"/>
                  </a:moveTo>
                  <a:cubicBezTo>
                    <a:pt x="171" y="0"/>
                    <a:pt x="136" y="13"/>
                    <a:pt x="106" y="43"/>
                  </a:cubicBezTo>
                  <a:cubicBezTo>
                    <a:pt x="1" y="125"/>
                    <a:pt x="71" y="289"/>
                    <a:pt x="200" y="289"/>
                  </a:cubicBezTo>
                  <a:cubicBezTo>
                    <a:pt x="281" y="289"/>
                    <a:pt x="340" y="230"/>
                    <a:pt x="352" y="148"/>
                  </a:cubicBezTo>
                  <a:cubicBezTo>
                    <a:pt x="352" y="61"/>
                    <a:pt x="281" y="0"/>
                    <a:pt x="20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17"/>
            <p:cNvSpPr/>
            <p:nvPr/>
          </p:nvSpPr>
          <p:spPr>
            <a:xfrm>
              <a:off x="1911675" y="4399575"/>
              <a:ext cx="9675" cy="7250"/>
            </a:xfrm>
            <a:custGeom>
              <a:rect b="b" l="l" r="r" t="t"/>
              <a:pathLst>
                <a:path extrusionOk="0" h="290" w="387">
                  <a:moveTo>
                    <a:pt x="187" y="0"/>
                  </a:moveTo>
                  <a:cubicBezTo>
                    <a:pt x="59" y="0"/>
                    <a:pt x="0" y="152"/>
                    <a:pt x="94" y="246"/>
                  </a:cubicBezTo>
                  <a:cubicBezTo>
                    <a:pt x="123" y="275"/>
                    <a:pt x="158" y="290"/>
                    <a:pt x="193" y="290"/>
                  </a:cubicBezTo>
                  <a:cubicBezTo>
                    <a:pt x="228" y="290"/>
                    <a:pt x="263" y="275"/>
                    <a:pt x="293" y="246"/>
                  </a:cubicBezTo>
                  <a:cubicBezTo>
                    <a:pt x="386" y="152"/>
                    <a:pt x="328" y="0"/>
                    <a:pt x="18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17"/>
            <p:cNvSpPr/>
            <p:nvPr/>
          </p:nvSpPr>
          <p:spPr>
            <a:xfrm>
              <a:off x="1741600" y="4326150"/>
              <a:ext cx="8350" cy="5950"/>
            </a:xfrm>
            <a:custGeom>
              <a:rect b="b" l="l" r="r" t="t"/>
              <a:pathLst>
                <a:path extrusionOk="0" h="238" w="334">
                  <a:moveTo>
                    <a:pt x="165" y="1"/>
                  </a:moveTo>
                  <a:cubicBezTo>
                    <a:pt x="105" y="1"/>
                    <a:pt x="47" y="36"/>
                    <a:pt x="29" y="106"/>
                  </a:cubicBezTo>
                  <a:cubicBezTo>
                    <a:pt x="0" y="194"/>
                    <a:pt x="82" y="238"/>
                    <a:pt x="165" y="238"/>
                  </a:cubicBezTo>
                  <a:cubicBezTo>
                    <a:pt x="249" y="238"/>
                    <a:pt x="334" y="194"/>
                    <a:pt x="310" y="106"/>
                  </a:cubicBezTo>
                  <a:cubicBezTo>
                    <a:pt x="287" y="36"/>
                    <a:pt x="225" y="1"/>
                    <a:pt x="16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17"/>
            <p:cNvSpPr/>
            <p:nvPr/>
          </p:nvSpPr>
          <p:spPr>
            <a:xfrm>
              <a:off x="1567125" y="4392850"/>
              <a:ext cx="9675" cy="7325"/>
            </a:xfrm>
            <a:custGeom>
              <a:rect b="b" l="l" r="r" t="t"/>
              <a:pathLst>
                <a:path extrusionOk="0" h="293" w="387">
                  <a:moveTo>
                    <a:pt x="194" y="0"/>
                  </a:moveTo>
                  <a:cubicBezTo>
                    <a:pt x="159" y="0"/>
                    <a:pt x="123" y="12"/>
                    <a:pt x="94" y="35"/>
                  </a:cubicBezTo>
                  <a:cubicBezTo>
                    <a:pt x="1" y="129"/>
                    <a:pt x="59" y="292"/>
                    <a:pt x="200" y="292"/>
                  </a:cubicBezTo>
                  <a:cubicBezTo>
                    <a:pt x="328" y="292"/>
                    <a:pt x="387" y="129"/>
                    <a:pt x="293" y="35"/>
                  </a:cubicBezTo>
                  <a:cubicBezTo>
                    <a:pt x="264" y="12"/>
                    <a:pt x="229" y="0"/>
                    <a:pt x="19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17"/>
            <p:cNvSpPr/>
            <p:nvPr/>
          </p:nvSpPr>
          <p:spPr>
            <a:xfrm>
              <a:off x="1493075" y="4562675"/>
              <a:ext cx="8050" cy="7225"/>
            </a:xfrm>
            <a:custGeom>
              <a:rect b="b" l="l" r="r" t="t"/>
              <a:pathLst>
                <a:path extrusionOk="0" h="289" w="322">
                  <a:moveTo>
                    <a:pt x="137" y="0"/>
                  </a:moveTo>
                  <a:cubicBezTo>
                    <a:pt x="1" y="0"/>
                    <a:pt x="1" y="289"/>
                    <a:pt x="137" y="289"/>
                  </a:cubicBezTo>
                  <a:cubicBezTo>
                    <a:pt x="146" y="289"/>
                    <a:pt x="156" y="288"/>
                    <a:pt x="167" y="285"/>
                  </a:cubicBezTo>
                  <a:cubicBezTo>
                    <a:pt x="176" y="288"/>
                    <a:pt x="185" y="289"/>
                    <a:pt x="194" y="289"/>
                  </a:cubicBezTo>
                  <a:cubicBezTo>
                    <a:pt x="321" y="289"/>
                    <a:pt x="321" y="0"/>
                    <a:pt x="194" y="0"/>
                  </a:cubicBezTo>
                  <a:cubicBezTo>
                    <a:pt x="185" y="0"/>
                    <a:pt x="176" y="1"/>
                    <a:pt x="167" y="4"/>
                  </a:cubicBezTo>
                  <a:cubicBezTo>
                    <a:pt x="156" y="1"/>
                    <a:pt x="146" y="0"/>
                    <a:pt x="13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4" name="Google Shape;3554;p17"/>
          <p:cNvSpPr/>
          <p:nvPr/>
        </p:nvSpPr>
        <p:spPr>
          <a:xfrm>
            <a:off x="393300" y="346525"/>
            <a:ext cx="8357400" cy="442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17"/>
          <p:cNvSpPr txBox="1"/>
          <p:nvPr>
            <p:ph idx="1" type="subTitle"/>
          </p:nvPr>
        </p:nvSpPr>
        <p:spPr>
          <a:xfrm flipH="1">
            <a:off x="1102650" y="2916675"/>
            <a:ext cx="1928700" cy="537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Big Shoulders Display"/>
              <a:buNone/>
              <a:defRPr sz="2400">
                <a:latin typeface="Big Shoulders Display SemiBold"/>
                <a:ea typeface="Big Shoulders Display SemiBold"/>
                <a:cs typeface="Big Shoulders Display SemiBold"/>
                <a:sym typeface="Big Shoulders Display SemiBold"/>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3556" name="Google Shape;3556;p17"/>
          <p:cNvSpPr txBox="1"/>
          <p:nvPr>
            <p:ph idx="2" type="subTitle"/>
          </p:nvPr>
        </p:nvSpPr>
        <p:spPr>
          <a:xfrm>
            <a:off x="984300" y="3287350"/>
            <a:ext cx="2165400" cy="5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3557" name="Google Shape;3557;p17"/>
          <p:cNvSpPr txBox="1"/>
          <p:nvPr>
            <p:ph idx="3" type="subTitle"/>
          </p:nvPr>
        </p:nvSpPr>
        <p:spPr>
          <a:xfrm flipH="1">
            <a:off x="3598150" y="2535675"/>
            <a:ext cx="1928700" cy="537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Big Shoulders Display"/>
              <a:buNone/>
              <a:defRPr sz="2400">
                <a:latin typeface="Big Shoulders Display SemiBold"/>
                <a:ea typeface="Big Shoulders Display SemiBold"/>
                <a:cs typeface="Big Shoulders Display SemiBold"/>
                <a:sym typeface="Big Shoulders Display SemiBold"/>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3558" name="Google Shape;3558;p17"/>
          <p:cNvSpPr txBox="1"/>
          <p:nvPr>
            <p:ph idx="4" type="subTitle"/>
          </p:nvPr>
        </p:nvSpPr>
        <p:spPr>
          <a:xfrm>
            <a:off x="3500950" y="2906350"/>
            <a:ext cx="2123100" cy="5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3559" name="Google Shape;3559;p17"/>
          <p:cNvSpPr txBox="1"/>
          <p:nvPr>
            <p:ph idx="5" type="subTitle"/>
          </p:nvPr>
        </p:nvSpPr>
        <p:spPr>
          <a:xfrm flipH="1">
            <a:off x="6114750" y="2916675"/>
            <a:ext cx="1928700" cy="537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Big Shoulders Display"/>
              <a:buNone/>
              <a:defRPr sz="2400">
                <a:latin typeface="Big Shoulders Display SemiBold"/>
                <a:ea typeface="Big Shoulders Display SemiBold"/>
                <a:cs typeface="Big Shoulders Display SemiBold"/>
                <a:sym typeface="Big Shoulders Display SemiBold"/>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3560" name="Google Shape;3560;p17"/>
          <p:cNvSpPr txBox="1"/>
          <p:nvPr>
            <p:ph idx="6" type="subTitle"/>
          </p:nvPr>
        </p:nvSpPr>
        <p:spPr>
          <a:xfrm>
            <a:off x="6135000" y="3287338"/>
            <a:ext cx="1888200" cy="5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3561" name="Google Shape;3561;p17"/>
          <p:cNvSpPr txBox="1"/>
          <p:nvPr>
            <p:ph type="title"/>
          </p:nvPr>
        </p:nvSpPr>
        <p:spPr>
          <a:xfrm>
            <a:off x="749825" y="486198"/>
            <a:ext cx="54033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600">
                <a:solidFill>
                  <a:srgbClr val="2A060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2_1">
    <p:spTree>
      <p:nvGrpSpPr>
        <p:cNvPr id="3562" name="Shape 3562"/>
        <p:cNvGrpSpPr/>
        <p:nvPr/>
      </p:nvGrpSpPr>
      <p:grpSpPr>
        <a:xfrm>
          <a:off x="0" y="0"/>
          <a:ext cx="0" cy="0"/>
          <a:chOff x="0" y="0"/>
          <a:chExt cx="0" cy="0"/>
        </a:xfrm>
      </p:grpSpPr>
      <p:grpSp>
        <p:nvGrpSpPr>
          <p:cNvPr id="3563" name="Google Shape;3563;p18"/>
          <p:cNvGrpSpPr/>
          <p:nvPr/>
        </p:nvGrpSpPr>
        <p:grpSpPr>
          <a:xfrm>
            <a:off x="-564930" y="-325751"/>
            <a:ext cx="9813560" cy="6264446"/>
            <a:chOff x="238125" y="577800"/>
            <a:chExt cx="7140250" cy="4557950"/>
          </a:xfrm>
        </p:grpSpPr>
        <p:sp>
          <p:nvSpPr>
            <p:cNvPr id="3564" name="Google Shape;3564;p18"/>
            <p:cNvSpPr/>
            <p:nvPr/>
          </p:nvSpPr>
          <p:spPr>
            <a:xfrm>
              <a:off x="6168950" y="2174400"/>
              <a:ext cx="1202125" cy="511575"/>
            </a:xfrm>
            <a:custGeom>
              <a:rect b="b" l="l" r="r" t="t"/>
              <a:pathLst>
                <a:path extrusionOk="0" h="20463" w="48085">
                  <a:moveTo>
                    <a:pt x="47792" y="1"/>
                  </a:moveTo>
                  <a:lnTo>
                    <a:pt x="1" y="19187"/>
                  </a:lnTo>
                  <a:lnTo>
                    <a:pt x="118" y="19304"/>
                  </a:lnTo>
                  <a:lnTo>
                    <a:pt x="48084" y="20463"/>
                  </a:lnTo>
                  <a:lnTo>
                    <a:pt x="47792"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18"/>
            <p:cNvSpPr/>
            <p:nvPr/>
          </p:nvSpPr>
          <p:spPr>
            <a:xfrm>
              <a:off x="6161650" y="2657000"/>
              <a:ext cx="1216725" cy="2478750"/>
            </a:xfrm>
            <a:custGeom>
              <a:rect b="b" l="l" r="r" t="t"/>
              <a:pathLst>
                <a:path extrusionOk="0" h="99150" w="48669">
                  <a:moveTo>
                    <a:pt x="0" y="0"/>
                  </a:moveTo>
                  <a:lnTo>
                    <a:pt x="48669" y="99150"/>
                  </a:lnTo>
                  <a:lnTo>
                    <a:pt x="47499" y="42117"/>
                  </a:lnTo>
                  <a:lnTo>
                    <a:pt x="410"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18"/>
            <p:cNvSpPr/>
            <p:nvPr/>
          </p:nvSpPr>
          <p:spPr>
            <a:xfrm>
              <a:off x="6159600" y="649725"/>
              <a:ext cx="1189525" cy="2002325"/>
            </a:xfrm>
            <a:custGeom>
              <a:rect b="b" l="l" r="r" t="t"/>
              <a:pathLst>
                <a:path extrusionOk="0" h="80093" w="47581">
                  <a:moveTo>
                    <a:pt x="47288" y="1"/>
                  </a:moveTo>
                  <a:lnTo>
                    <a:pt x="1" y="212"/>
                  </a:lnTo>
                  <a:lnTo>
                    <a:pt x="82" y="79894"/>
                  </a:lnTo>
                  <a:lnTo>
                    <a:pt x="293" y="80092"/>
                  </a:lnTo>
                  <a:lnTo>
                    <a:pt x="47581" y="39930"/>
                  </a:lnTo>
                  <a:lnTo>
                    <a:pt x="47288"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18"/>
            <p:cNvSpPr/>
            <p:nvPr/>
          </p:nvSpPr>
          <p:spPr>
            <a:xfrm>
              <a:off x="339600" y="2657000"/>
              <a:ext cx="5812125" cy="871000"/>
            </a:xfrm>
            <a:custGeom>
              <a:rect b="b" l="l" r="r" t="t"/>
              <a:pathLst>
                <a:path extrusionOk="0" h="34840" w="232485">
                  <a:moveTo>
                    <a:pt x="232485" y="0"/>
                  </a:moveTo>
                  <a:lnTo>
                    <a:pt x="1" y="269"/>
                  </a:lnTo>
                  <a:lnTo>
                    <a:pt x="47" y="34840"/>
                  </a:lnTo>
                  <a:lnTo>
                    <a:pt x="26511" y="30897"/>
                  </a:lnTo>
                  <a:lnTo>
                    <a:pt x="53337" y="32255"/>
                  </a:lnTo>
                  <a:lnTo>
                    <a:pt x="138073" y="19608"/>
                  </a:lnTo>
                  <a:lnTo>
                    <a:pt x="157131" y="11407"/>
                  </a:lnTo>
                  <a:lnTo>
                    <a:pt x="231713" y="281"/>
                  </a:lnTo>
                  <a:lnTo>
                    <a:pt x="232485"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18"/>
            <p:cNvSpPr/>
            <p:nvPr/>
          </p:nvSpPr>
          <p:spPr>
            <a:xfrm>
              <a:off x="4330150" y="2657000"/>
              <a:ext cx="1833875" cy="2012250"/>
            </a:xfrm>
            <a:custGeom>
              <a:rect b="b" l="l" r="r" t="t"/>
              <a:pathLst>
                <a:path extrusionOk="0" h="80490" w="73355">
                  <a:moveTo>
                    <a:pt x="73260" y="0"/>
                  </a:moveTo>
                  <a:lnTo>
                    <a:pt x="72582" y="281"/>
                  </a:lnTo>
                  <a:lnTo>
                    <a:pt x="35274" y="37519"/>
                  </a:lnTo>
                  <a:lnTo>
                    <a:pt x="35285" y="45287"/>
                  </a:lnTo>
                  <a:lnTo>
                    <a:pt x="1" y="80490"/>
                  </a:lnTo>
                  <a:lnTo>
                    <a:pt x="1" y="80490"/>
                  </a:lnTo>
                  <a:lnTo>
                    <a:pt x="73354" y="80408"/>
                  </a:lnTo>
                  <a:lnTo>
                    <a:pt x="73260"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18"/>
            <p:cNvSpPr/>
            <p:nvPr/>
          </p:nvSpPr>
          <p:spPr>
            <a:xfrm>
              <a:off x="3715075" y="659400"/>
              <a:ext cx="2399800" cy="1996450"/>
            </a:xfrm>
            <a:custGeom>
              <a:rect b="b" l="l" r="r" t="t"/>
              <a:pathLst>
                <a:path extrusionOk="0" h="79858" w="95992">
                  <a:moveTo>
                    <a:pt x="69540" y="0"/>
                  </a:moveTo>
                  <a:lnTo>
                    <a:pt x="10799" y="70"/>
                  </a:lnTo>
                  <a:lnTo>
                    <a:pt x="1" y="643"/>
                  </a:lnTo>
                  <a:lnTo>
                    <a:pt x="60146" y="53722"/>
                  </a:lnTo>
                  <a:lnTo>
                    <a:pt x="69598" y="53710"/>
                  </a:lnTo>
                  <a:lnTo>
                    <a:pt x="95910" y="79858"/>
                  </a:lnTo>
                  <a:lnTo>
                    <a:pt x="95992" y="79764"/>
                  </a:lnTo>
                  <a:lnTo>
                    <a:pt x="74477" y="27341"/>
                  </a:lnTo>
                  <a:lnTo>
                    <a:pt x="74477" y="27329"/>
                  </a:lnTo>
                  <a:lnTo>
                    <a:pt x="77027" y="18531"/>
                  </a:lnTo>
                  <a:lnTo>
                    <a:pt x="69540"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18"/>
            <p:cNvSpPr/>
            <p:nvPr/>
          </p:nvSpPr>
          <p:spPr>
            <a:xfrm>
              <a:off x="1401575" y="660850"/>
              <a:ext cx="4757175" cy="1989150"/>
            </a:xfrm>
            <a:custGeom>
              <a:rect b="b" l="l" r="r" t="t"/>
              <a:pathLst>
                <a:path extrusionOk="0" h="79566" w="190287">
                  <a:moveTo>
                    <a:pt x="103362" y="1"/>
                  </a:moveTo>
                  <a:lnTo>
                    <a:pt x="1" y="328"/>
                  </a:lnTo>
                  <a:lnTo>
                    <a:pt x="190286" y="79566"/>
                  </a:lnTo>
                  <a:lnTo>
                    <a:pt x="163893" y="53500"/>
                  </a:lnTo>
                  <a:lnTo>
                    <a:pt x="154440" y="53512"/>
                  </a:lnTo>
                  <a:lnTo>
                    <a:pt x="103362"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18"/>
            <p:cNvSpPr/>
            <p:nvPr/>
          </p:nvSpPr>
          <p:spPr>
            <a:xfrm>
              <a:off x="6158725" y="654700"/>
              <a:ext cx="360075" cy="1995300"/>
            </a:xfrm>
            <a:custGeom>
              <a:rect b="b" l="l" r="r" t="t"/>
              <a:pathLst>
                <a:path extrusionOk="0" h="79812" w="14403">
                  <a:moveTo>
                    <a:pt x="14402" y="1"/>
                  </a:moveTo>
                  <a:lnTo>
                    <a:pt x="36" y="13"/>
                  </a:lnTo>
                  <a:lnTo>
                    <a:pt x="0" y="79812"/>
                  </a:lnTo>
                  <a:lnTo>
                    <a:pt x="14402"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18"/>
            <p:cNvSpPr/>
            <p:nvPr/>
          </p:nvSpPr>
          <p:spPr>
            <a:xfrm>
              <a:off x="6154750" y="2075550"/>
              <a:ext cx="1190875" cy="574600"/>
            </a:xfrm>
            <a:custGeom>
              <a:rect b="b" l="l" r="r" t="t"/>
              <a:pathLst>
                <a:path extrusionOk="0" h="22984" w="47635">
                  <a:moveTo>
                    <a:pt x="47623" y="1"/>
                  </a:moveTo>
                  <a:cubicBezTo>
                    <a:pt x="47623" y="1"/>
                    <a:pt x="16489" y="15638"/>
                    <a:pt x="4652" y="21115"/>
                  </a:cubicBezTo>
                  <a:lnTo>
                    <a:pt x="4652" y="21115"/>
                  </a:lnTo>
                  <a:cubicBezTo>
                    <a:pt x="16491" y="16736"/>
                    <a:pt x="47634" y="6189"/>
                    <a:pt x="47634" y="6189"/>
                  </a:cubicBezTo>
                  <a:lnTo>
                    <a:pt x="47623" y="1"/>
                  </a:lnTo>
                  <a:close/>
                  <a:moveTo>
                    <a:pt x="4652" y="21115"/>
                  </a:moveTo>
                  <a:lnTo>
                    <a:pt x="4652" y="21115"/>
                  </a:lnTo>
                  <a:cubicBezTo>
                    <a:pt x="1744" y="22191"/>
                    <a:pt x="0" y="22894"/>
                    <a:pt x="171" y="22978"/>
                  </a:cubicBezTo>
                  <a:cubicBezTo>
                    <a:pt x="179" y="22981"/>
                    <a:pt x="190" y="22983"/>
                    <a:pt x="205" y="22983"/>
                  </a:cubicBezTo>
                  <a:cubicBezTo>
                    <a:pt x="496" y="22983"/>
                    <a:pt x="2139" y="22278"/>
                    <a:pt x="4652" y="21115"/>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18"/>
            <p:cNvSpPr/>
            <p:nvPr/>
          </p:nvSpPr>
          <p:spPr>
            <a:xfrm>
              <a:off x="6158725" y="2649975"/>
              <a:ext cx="1219650" cy="2485775"/>
            </a:xfrm>
            <a:custGeom>
              <a:rect b="b" l="l" r="r" t="t"/>
              <a:pathLst>
                <a:path extrusionOk="0" h="99431" w="48786">
                  <a:moveTo>
                    <a:pt x="0" y="1"/>
                  </a:moveTo>
                  <a:lnTo>
                    <a:pt x="28944" y="80654"/>
                  </a:lnTo>
                  <a:lnTo>
                    <a:pt x="48786" y="99431"/>
                  </a:lnTo>
                  <a:lnTo>
                    <a:pt x="0"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18"/>
            <p:cNvSpPr/>
            <p:nvPr/>
          </p:nvSpPr>
          <p:spPr>
            <a:xfrm>
              <a:off x="3817450" y="2649975"/>
              <a:ext cx="2341300" cy="2032450"/>
            </a:xfrm>
            <a:custGeom>
              <a:rect b="b" l="l" r="r" t="t"/>
              <a:pathLst>
                <a:path extrusionOk="0" h="81298" w="93652">
                  <a:moveTo>
                    <a:pt x="93651" y="1"/>
                  </a:moveTo>
                  <a:lnTo>
                    <a:pt x="0" y="81297"/>
                  </a:lnTo>
                  <a:lnTo>
                    <a:pt x="8634" y="80782"/>
                  </a:lnTo>
                  <a:lnTo>
                    <a:pt x="20509" y="80771"/>
                  </a:lnTo>
                  <a:lnTo>
                    <a:pt x="55793" y="45568"/>
                  </a:lnTo>
                  <a:lnTo>
                    <a:pt x="55782" y="37800"/>
                  </a:lnTo>
                  <a:lnTo>
                    <a:pt x="93651"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18"/>
            <p:cNvSpPr/>
            <p:nvPr/>
          </p:nvSpPr>
          <p:spPr>
            <a:xfrm>
              <a:off x="5327200" y="2649975"/>
              <a:ext cx="831550" cy="2026300"/>
            </a:xfrm>
            <a:custGeom>
              <a:rect b="b" l="l" r="r" t="t"/>
              <a:pathLst>
                <a:path extrusionOk="0" h="81052" w="33262">
                  <a:moveTo>
                    <a:pt x="33261" y="1"/>
                  </a:moveTo>
                  <a:lnTo>
                    <a:pt x="1" y="80923"/>
                  </a:lnTo>
                  <a:lnTo>
                    <a:pt x="12414" y="81051"/>
                  </a:lnTo>
                  <a:lnTo>
                    <a:pt x="33261"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18"/>
            <p:cNvSpPr/>
            <p:nvPr/>
          </p:nvSpPr>
          <p:spPr>
            <a:xfrm>
              <a:off x="4619125" y="651775"/>
              <a:ext cx="1539625" cy="1998225"/>
            </a:xfrm>
            <a:custGeom>
              <a:rect b="b" l="l" r="r" t="t"/>
              <a:pathLst>
                <a:path extrusionOk="0" h="79929" w="61585">
                  <a:moveTo>
                    <a:pt x="12027" y="1"/>
                  </a:moveTo>
                  <a:lnTo>
                    <a:pt x="1" y="13"/>
                  </a:lnTo>
                  <a:lnTo>
                    <a:pt x="61584" y="79929"/>
                  </a:lnTo>
                  <a:lnTo>
                    <a:pt x="12027"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18"/>
            <p:cNvSpPr/>
            <p:nvPr/>
          </p:nvSpPr>
          <p:spPr>
            <a:xfrm>
              <a:off x="5497425" y="655575"/>
              <a:ext cx="661325" cy="1994425"/>
            </a:xfrm>
            <a:custGeom>
              <a:rect b="b" l="l" r="r" t="t"/>
              <a:pathLst>
                <a:path extrusionOk="0" h="79777" w="26453">
                  <a:moveTo>
                    <a:pt x="9688" y="1"/>
                  </a:moveTo>
                  <a:lnTo>
                    <a:pt x="1" y="13"/>
                  </a:lnTo>
                  <a:lnTo>
                    <a:pt x="7488" y="18544"/>
                  </a:lnTo>
                  <a:lnTo>
                    <a:pt x="4938" y="27342"/>
                  </a:lnTo>
                  <a:lnTo>
                    <a:pt x="26452" y="79777"/>
                  </a:lnTo>
                  <a:lnTo>
                    <a:pt x="7886" y="28792"/>
                  </a:lnTo>
                  <a:lnTo>
                    <a:pt x="12870" y="17713"/>
                  </a:lnTo>
                  <a:lnTo>
                    <a:pt x="9688"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18"/>
            <p:cNvSpPr/>
            <p:nvPr/>
          </p:nvSpPr>
          <p:spPr>
            <a:xfrm>
              <a:off x="238125" y="2419225"/>
              <a:ext cx="5920625" cy="420300"/>
            </a:xfrm>
            <a:custGeom>
              <a:rect b="b" l="l" r="r" t="t"/>
              <a:pathLst>
                <a:path extrusionOk="0" h="16812" w="236825">
                  <a:moveTo>
                    <a:pt x="1614" y="0"/>
                  </a:moveTo>
                  <a:lnTo>
                    <a:pt x="0" y="16812"/>
                  </a:lnTo>
                  <a:lnTo>
                    <a:pt x="108450" y="13068"/>
                  </a:lnTo>
                  <a:lnTo>
                    <a:pt x="100612" y="9827"/>
                  </a:lnTo>
                  <a:lnTo>
                    <a:pt x="236824" y="9231"/>
                  </a:lnTo>
                  <a:lnTo>
                    <a:pt x="1614" y="0"/>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18"/>
            <p:cNvSpPr/>
            <p:nvPr/>
          </p:nvSpPr>
          <p:spPr>
            <a:xfrm>
              <a:off x="632950" y="577800"/>
              <a:ext cx="6431025" cy="2098225"/>
            </a:xfrm>
            <a:custGeom>
              <a:rect b="b" l="l" r="r" t="t"/>
              <a:pathLst>
                <a:path extrusionOk="0" h="83929" w="257241">
                  <a:moveTo>
                    <a:pt x="257240" y="0"/>
                  </a:moveTo>
                  <a:lnTo>
                    <a:pt x="233339" y="47124"/>
                  </a:lnTo>
                  <a:lnTo>
                    <a:pt x="233245" y="47299"/>
                  </a:lnTo>
                  <a:lnTo>
                    <a:pt x="233304" y="47498"/>
                  </a:lnTo>
                  <a:lnTo>
                    <a:pt x="236230" y="57745"/>
                  </a:lnTo>
                  <a:lnTo>
                    <a:pt x="236230" y="57745"/>
                  </a:lnTo>
                  <a:lnTo>
                    <a:pt x="220609" y="81839"/>
                  </a:lnTo>
                  <a:lnTo>
                    <a:pt x="220609" y="81839"/>
                  </a:lnTo>
                  <a:lnTo>
                    <a:pt x="164673" y="68784"/>
                  </a:lnTo>
                  <a:lnTo>
                    <a:pt x="164673" y="68784"/>
                  </a:lnTo>
                  <a:lnTo>
                    <a:pt x="166912" y="67047"/>
                  </a:lnTo>
                  <a:lnTo>
                    <a:pt x="169403" y="65117"/>
                  </a:lnTo>
                  <a:lnTo>
                    <a:pt x="166327" y="64274"/>
                  </a:lnTo>
                  <a:lnTo>
                    <a:pt x="7898" y="5218"/>
                  </a:lnTo>
                  <a:lnTo>
                    <a:pt x="1" y="5218"/>
                  </a:lnTo>
                  <a:lnTo>
                    <a:pt x="162764" y="66310"/>
                  </a:lnTo>
                  <a:lnTo>
                    <a:pt x="162764" y="66310"/>
                  </a:lnTo>
                  <a:lnTo>
                    <a:pt x="160243" y="68346"/>
                  </a:lnTo>
                  <a:lnTo>
                    <a:pt x="157739" y="70370"/>
                  </a:lnTo>
                  <a:lnTo>
                    <a:pt x="160863" y="71036"/>
                  </a:lnTo>
                  <a:lnTo>
                    <a:pt x="220833" y="83788"/>
                  </a:lnTo>
                  <a:lnTo>
                    <a:pt x="221476" y="83929"/>
                  </a:lnTo>
                  <a:lnTo>
                    <a:pt x="221815" y="83379"/>
                  </a:lnTo>
                  <a:lnTo>
                    <a:pt x="237445" y="58191"/>
                  </a:lnTo>
                  <a:lnTo>
                    <a:pt x="237609" y="57934"/>
                  </a:lnTo>
                  <a:lnTo>
                    <a:pt x="237527" y="57676"/>
                  </a:lnTo>
                  <a:lnTo>
                    <a:pt x="234371" y="47405"/>
                  </a:lnTo>
                  <a:lnTo>
                    <a:pt x="257240" y="0"/>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18"/>
            <p:cNvSpPr/>
            <p:nvPr/>
          </p:nvSpPr>
          <p:spPr>
            <a:xfrm>
              <a:off x="2229875" y="2618975"/>
              <a:ext cx="4471700" cy="2377850"/>
            </a:xfrm>
            <a:custGeom>
              <a:rect b="b" l="l" r="r" t="t"/>
              <a:pathLst>
                <a:path extrusionOk="0" h="95114" w="178868">
                  <a:moveTo>
                    <a:pt x="157658" y="0"/>
                  </a:moveTo>
                  <a:lnTo>
                    <a:pt x="156008" y="737"/>
                  </a:lnTo>
                  <a:lnTo>
                    <a:pt x="115365" y="19046"/>
                  </a:lnTo>
                  <a:lnTo>
                    <a:pt x="114979" y="19222"/>
                  </a:lnTo>
                  <a:lnTo>
                    <a:pt x="114722" y="19538"/>
                  </a:lnTo>
                  <a:lnTo>
                    <a:pt x="109107" y="26623"/>
                  </a:lnTo>
                  <a:lnTo>
                    <a:pt x="109107" y="26623"/>
                  </a:lnTo>
                  <a:lnTo>
                    <a:pt x="29108" y="59888"/>
                  </a:lnTo>
                  <a:lnTo>
                    <a:pt x="24850" y="61654"/>
                  </a:lnTo>
                  <a:lnTo>
                    <a:pt x="29061" y="63561"/>
                  </a:lnTo>
                  <a:lnTo>
                    <a:pt x="35752" y="66582"/>
                  </a:lnTo>
                  <a:lnTo>
                    <a:pt x="35752" y="66582"/>
                  </a:lnTo>
                  <a:lnTo>
                    <a:pt x="1" y="81332"/>
                  </a:lnTo>
                  <a:lnTo>
                    <a:pt x="3253" y="85719"/>
                  </a:lnTo>
                  <a:lnTo>
                    <a:pt x="43065" y="68592"/>
                  </a:lnTo>
                  <a:lnTo>
                    <a:pt x="47522" y="66673"/>
                  </a:lnTo>
                  <a:lnTo>
                    <a:pt x="43124" y="64766"/>
                  </a:lnTo>
                  <a:lnTo>
                    <a:pt x="36117" y="61727"/>
                  </a:lnTo>
                  <a:lnTo>
                    <a:pt x="36117" y="61727"/>
                  </a:lnTo>
                  <a:lnTo>
                    <a:pt x="111528" y="29049"/>
                  </a:lnTo>
                  <a:lnTo>
                    <a:pt x="112019" y="28839"/>
                  </a:lnTo>
                  <a:lnTo>
                    <a:pt x="112277" y="28488"/>
                  </a:lnTo>
                  <a:lnTo>
                    <a:pt x="117738" y="21276"/>
                  </a:lnTo>
                  <a:lnTo>
                    <a:pt x="117738" y="21276"/>
                  </a:lnTo>
                  <a:lnTo>
                    <a:pt x="155902" y="3328"/>
                  </a:lnTo>
                  <a:lnTo>
                    <a:pt x="155902" y="3328"/>
                  </a:lnTo>
                  <a:lnTo>
                    <a:pt x="177438" y="60073"/>
                  </a:lnTo>
                  <a:lnTo>
                    <a:pt x="168210" y="70253"/>
                  </a:lnTo>
                  <a:lnTo>
                    <a:pt x="168105" y="70370"/>
                  </a:lnTo>
                  <a:lnTo>
                    <a:pt x="168116" y="70499"/>
                  </a:lnTo>
                  <a:lnTo>
                    <a:pt x="173615" y="95113"/>
                  </a:lnTo>
                  <a:lnTo>
                    <a:pt x="169133" y="70552"/>
                  </a:lnTo>
                  <a:lnTo>
                    <a:pt x="178692" y="60449"/>
                  </a:lnTo>
                  <a:lnTo>
                    <a:pt x="178868" y="60262"/>
                  </a:lnTo>
                  <a:lnTo>
                    <a:pt x="178786" y="60028"/>
                  </a:lnTo>
                  <a:lnTo>
                    <a:pt x="158137" y="1369"/>
                  </a:lnTo>
                  <a:lnTo>
                    <a:pt x="157658" y="0"/>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18"/>
            <p:cNvSpPr/>
            <p:nvPr/>
          </p:nvSpPr>
          <p:spPr>
            <a:xfrm>
              <a:off x="4725575" y="2649975"/>
              <a:ext cx="1433175" cy="2154100"/>
            </a:xfrm>
            <a:custGeom>
              <a:rect b="b" l="l" r="r" t="t"/>
              <a:pathLst>
                <a:path extrusionOk="0" h="86164" w="57327">
                  <a:moveTo>
                    <a:pt x="57326" y="1"/>
                  </a:moveTo>
                  <a:lnTo>
                    <a:pt x="28874" y="38514"/>
                  </a:lnTo>
                  <a:lnTo>
                    <a:pt x="28711" y="38736"/>
                  </a:lnTo>
                  <a:lnTo>
                    <a:pt x="28711" y="39028"/>
                  </a:lnTo>
                  <a:lnTo>
                    <a:pt x="28553" y="48282"/>
                  </a:lnTo>
                  <a:lnTo>
                    <a:pt x="1" y="83847"/>
                  </a:lnTo>
                  <a:lnTo>
                    <a:pt x="3019" y="86164"/>
                  </a:lnTo>
                  <a:lnTo>
                    <a:pt x="30442" y="49300"/>
                  </a:lnTo>
                  <a:lnTo>
                    <a:pt x="30664" y="48996"/>
                  </a:lnTo>
                  <a:lnTo>
                    <a:pt x="30664" y="48657"/>
                  </a:lnTo>
                  <a:lnTo>
                    <a:pt x="30471" y="39301"/>
                  </a:lnTo>
                  <a:lnTo>
                    <a:pt x="30471" y="39301"/>
                  </a:lnTo>
                  <a:lnTo>
                    <a:pt x="57326"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18"/>
            <p:cNvSpPr/>
            <p:nvPr/>
          </p:nvSpPr>
          <p:spPr>
            <a:xfrm>
              <a:off x="5269600" y="2975275"/>
              <a:ext cx="38550" cy="28625"/>
            </a:xfrm>
            <a:custGeom>
              <a:rect b="b" l="l" r="r" t="t"/>
              <a:pathLst>
                <a:path extrusionOk="0" h="1145" w="1542">
                  <a:moveTo>
                    <a:pt x="773" y="1"/>
                  </a:moveTo>
                  <a:cubicBezTo>
                    <a:pt x="630" y="1"/>
                    <a:pt x="489" y="53"/>
                    <a:pt x="375" y="162"/>
                  </a:cubicBezTo>
                  <a:cubicBezTo>
                    <a:pt x="0" y="513"/>
                    <a:pt x="246" y="1133"/>
                    <a:pt x="761" y="1144"/>
                  </a:cubicBezTo>
                  <a:cubicBezTo>
                    <a:pt x="766" y="1144"/>
                    <a:pt x="770" y="1145"/>
                    <a:pt x="775" y="1145"/>
                  </a:cubicBezTo>
                  <a:cubicBezTo>
                    <a:pt x="1281" y="1145"/>
                    <a:pt x="1541" y="544"/>
                    <a:pt x="1194" y="173"/>
                  </a:cubicBezTo>
                  <a:cubicBezTo>
                    <a:pt x="1073" y="59"/>
                    <a:pt x="923" y="1"/>
                    <a:pt x="77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18"/>
            <p:cNvSpPr/>
            <p:nvPr/>
          </p:nvSpPr>
          <p:spPr>
            <a:xfrm>
              <a:off x="5328100" y="2976200"/>
              <a:ext cx="30350" cy="28875"/>
            </a:xfrm>
            <a:custGeom>
              <a:rect b="b" l="l" r="r" t="t"/>
              <a:pathLst>
                <a:path extrusionOk="0" h="1155" w="1214">
                  <a:moveTo>
                    <a:pt x="628" y="1"/>
                  </a:moveTo>
                  <a:cubicBezTo>
                    <a:pt x="491" y="1"/>
                    <a:pt x="351" y="50"/>
                    <a:pt x="234" y="160"/>
                  </a:cubicBezTo>
                  <a:cubicBezTo>
                    <a:pt x="12" y="382"/>
                    <a:pt x="0" y="745"/>
                    <a:pt x="222" y="979"/>
                  </a:cubicBezTo>
                  <a:cubicBezTo>
                    <a:pt x="339" y="1100"/>
                    <a:pt x="486" y="1154"/>
                    <a:pt x="631" y="1154"/>
                  </a:cubicBezTo>
                  <a:cubicBezTo>
                    <a:pt x="919" y="1154"/>
                    <a:pt x="1197" y="936"/>
                    <a:pt x="1205" y="593"/>
                  </a:cubicBezTo>
                  <a:cubicBezTo>
                    <a:pt x="1213" y="239"/>
                    <a:pt x="928" y="1"/>
                    <a:pt x="62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18"/>
            <p:cNvSpPr/>
            <p:nvPr/>
          </p:nvSpPr>
          <p:spPr>
            <a:xfrm>
              <a:off x="5330525" y="2921400"/>
              <a:ext cx="30350" cy="28850"/>
            </a:xfrm>
            <a:custGeom>
              <a:rect b="b" l="l" r="r" t="t"/>
              <a:pathLst>
                <a:path extrusionOk="0" h="1154" w="1214">
                  <a:moveTo>
                    <a:pt x="586" y="0"/>
                  </a:moveTo>
                  <a:cubicBezTo>
                    <a:pt x="294" y="0"/>
                    <a:pt x="16" y="219"/>
                    <a:pt x="8" y="562"/>
                  </a:cubicBezTo>
                  <a:cubicBezTo>
                    <a:pt x="0" y="916"/>
                    <a:pt x="291" y="1153"/>
                    <a:pt x="591" y="1153"/>
                  </a:cubicBezTo>
                  <a:cubicBezTo>
                    <a:pt x="728" y="1153"/>
                    <a:pt x="866" y="1104"/>
                    <a:pt x="979" y="995"/>
                  </a:cubicBezTo>
                  <a:cubicBezTo>
                    <a:pt x="1213" y="772"/>
                    <a:pt x="1213" y="410"/>
                    <a:pt x="1003" y="176"/>
                  </a:cubicBezTo>
                  <a:cubicBezTo>
                    <a:pt x="882" y="55"/>
                    <a:pt x="732" y="0"/>
                    <a:pt x="58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18"/>
            <p:cNvSpPr/>
            <p:nvPr/>
          </p:nvSpPr>
          <p:spPr>
            <a:xfrm>
              <a:off x="5270775" y="2920475"/>
              <a:ext cx="38525" cy="28725"/>
            </a:xfrm>
            <a:custGeom>
              <a:rect b="b" l="l" r="r" t="t"/>
              <a:pathLst>
                <a:path extrusionOk="0" h="1149" w="1541">
                  <a:moveTo>
                    <a:pt x="777" y="1"/>
                  </a:moveTo>
                  <a:cubicBezTo>
                    <a:pt x="631" y="1"/>
                    <a:pt x="484" y="56"/>
                    <a:pt x="374" y="166"/>
                  </a:cubicBezTo>
                  <a:cubicBezTo>
                    <a:pt x="0" y="517"/>
                    <a:pt x="246" y="1137"/>
                    <a:pt x="760" y="1149"/>
                  </a:cubicBezTo>
                  <a:cubicBezTo>
                    <a:pt x="765" y="1149"/>
                    <a:pt x="770" y="1149"/>
                    <a:pt x="775" y="1149"/>
                  </a:cubicBezTo>
                  <a:cubicBezTo>
                    <a:pt x="1280" y="1149"/>
                    <a:pt x="1541" y="548"/>
                    <a:pt x="1182" y="178"/>
                  </a:cubicBezTo>
                  <a:cubicBezTo>
                    <a:pt x="1075" y="59"/>
                    <a:pt x="926" y="1"/>
                    <a:pt x="77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18"/>
            <p:cNvSpPr/>
            <p:nvPr/>
          </p:nvSpPr>
          <p:spPr>
            <a:xfrm>
              <a:off x="5267850" y="3017800"/>
              <a:ext cx="36925" cy="31600"/>
            </a:xfrm>
            <a:custGeom>
              <a:rect b="b" l="l" r="r" t="t"/>
              <a:pathLst>
                <a:path extrusionOk="0" h="1264" w="1477">
                  <a:moveTo>
                    <a:pt x="718" y="0"/>
                  </a:moveTo>
                  <a:cubicBezTo>
                    <a:pt x="483" y="0"/>
                    <a:pt x="250" y="126"/>
                    <a:pt x="140" y="379"/>
                  </a:cubicBezTo>
                  <a:cubicBezTo>
                    <a:pt x="0" y="695"/>
                    <a:pt x="140" y="1070"/>
                    <a:pt x="456" y="1210"/>
                  </a:cubicBezTo>
                  <a:cubicBezTo>
                    <a:pt x="544" y="1247"/>
                    <a:pt x="632" y="1264"/>
                    <a:pt x="716" y="1264"/>
                  </a:cubicBezTo>
                  <a:cubicBezTo>
                    <a:pt x="1138" y="1264"/>
                    <a:pt x="1476" y="841"/>
                    <a:pt x="1310" y="403"/>
                  </a:cubicBezTo>
                  <a:cubicBezTo>
                    <a:pt x="1203" y="135"/>
                    <a:pt x="960" y="0"/>
                    <a:pt x="71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18"/>
            <p:cNvSpPr/>
            <p:nvPr/>
          </p:nvSpPr>
          <p:spPr>
            <a:xfrm>
              <a:off x="5326325" y="3018925"/>
              <a:ext cx="38350" cy="31725"/>
            </a:xfrm>
            <a:custGeom>
              <a:rect b="b" l="l" r="r" t="t"/>
              <a:pathLst>
                <a:path extrusionOk="0" h="1269" w="1534">
                  <a:moveTo>
                    <a:pt x="756" y="0"/>
                  </a:moveTo>
                  <a:cubicBezTo>
                    <a:pt x="339" y="0"/>
                    <a:pt x="0" y="432"/>
                    <a:pt x="176" y="872"/>
                  </a:cubicBezTo>
                  <a:cubicBezTo>
                    <a:pt x="265" y="1121"/>
                    <a:pt x="503" y="1269"/>
                    <a:pt x="756" y="1269"/>
                  </a:cubicBezTo>
                  <a:cubicBezTo>
                    <a:pt x="835" y="1269"/>
                    <a:pt x="917" y="1254"/>
                    <a:pt x="995" y="1223"/>
                  </a:cubicBezTo>
                  <a:cubicBezTo>
                    <a:pt x="1510" y="1025"/>
                    <a:pt x="1533" y="276"/>
                    <a:pt x="1007" y="54"/>
                  </a:cubicBezTo>
                  <a:cubicBezTo>
                    <a:pt x="923" y="17"/>
                    <a:pt x="838" y="0"/>
                    <a:pt x="75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18"/>
            <p:cNvSpPr/>
            <p:nvPr/>
          </p:nvSpPr>
          <p:spPr>
            <a:xfrm>
              <a:off x="5369325" y="2977925"/>
              <a:ext cx="38400" cy="31725"/>
            </a:xfrm>
            <a:custGeom>
              <a:rect b="b" l="l" r="r" t="t"/>
              <a:pathLst>
                <a:path extrusionOk="0" h="1269" w="1536">
                  <a:moveTo>
                    <a:pt x="765" y="1"/>
                  </a:moveTo>
                  <a:cubicBezTo>
                    <a:pt x="691" y="1"/>
                    <a:pt x="615" y="14"/>
                    <a:pt x="539" y="44"/>
                  </a:cubicBezTo>
                  <a:cubicBezTo>
                    <a:pt x="12" y="255"/>
                    <a:pt x="1" y="992"/>
                    <a:pt x="515" y="1214"/>
                  </a:cubicBezTo>
                  <a:cubicBezTo>
                    <a:pt x="598" y="1251"/>
                    <a:pt x="685" y="1268"/>
                    <a:pt x="770" y="1268"/>
                  </a:cubicBezTo>
                  <a:cubicBezTo>
                    <a:pt x="1011" y="1268"/>
                    <a:pt x="1242" y="1128"/>
                    <a:pt x="1346" y="886"/>
                  </a:cubicBezTo>
                  <a:cubicBezTo>
                    <a:pt x="1535" y="448"/>
                    <a:pt x="1190" y="1"/>
                    <a:pt x="76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18"/>
            <p:cNvSpPr/>
            <p:nvPr/>
          </p:nvSpPr>
          <p:spPr>
            <a:xfrm>
              <a:off x="5370450" y="2918650"/>
              <a:ext cx="36925" cy="31625"/>
            </a:xfrm>
            <a:custGeom>
              <a:rect b="b" l="l" r="r" t="t"/>
              <a:pathLst>
                <a:path extrusionOk="0" h="1265" w="1477">
                  <a:moveTo>
                    <a:pt x="767" y="0"/>
                  </a:moveTo>
                  <a:cubicBezTo>
                    <a:pt x="533" y="0"/>
                    <a:pt x="299" y="126"/>
                    <a:pt x="190" y="379"/>
                  </a:cubicBezTo>
                  <a:cubicBezTo>
                    <a:pt x="0" y="818"/>
                    <a:pt x="337" y="1265"/>
                    <a:pt x="767" y="1265"/>
                  </a:cubicBezTo>
                  <a:cubicBezTo>
                    <a:pt x="841" y="1265"/>
                    <a:pt x="919" y="1251"/>
                    <a:pt x="997" y="1222"/>
                  </a:cubicBezTo>
                  <a:cubicBezTo>
                    <a:pt x="1313" y="1093"/>
                    <a:pt x="1477" y="730"/>
                    <a:pt x="1360" y="403"/>
                  </a:cubicBezTo>
                  <a:cubicBezTo>
                    <a:pt x="1252" y="135"/>
                    <a:pt x="1009" y="0"/>
                    <a:pt x="76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18"/>
            <p:cNvSpPr/>
            <p:nvPr/>
          </p:nvSpPr>
          <p:spPr>
            <a:xfrm>
              <a:off x="5329225" y="2875775"/>
              <a:ext cx="36900" cy="31725"/>
            </a:xfrm>
            <a:custGeom>
              <a:rect b="b" l="l" r="r" t="t"/>
              <a:pathLst>
                <a:path extrusionOk="0" h="1269" w="1476">
                  <a:moveTo>
                    <a:pt x="754" y="1"/>
                  </a:moveTo>
                  <a:cubicBezTo>
                    <a:pt x="335" y="1"/>
                    <a:pt x="1" y="429"/>
                    <a:pt x="166" y="866"/>
                  </a:cubicBezTo>
                  <a:cubicBezTo>
                    <a:pt x="273" y="1134"/>
                    <a:pt x="516" y="1268"/>
                    <a:pt x="760" y="1268"/>
                  </a:cubicBezTo>
                  <a:cubicBezTo>
                    <a:pt x="996" y="1268"/>
                    <a:pt x="1232" y="1142"/>
                    <a:pt x="1347" y="889"/>
                  </a:cubicBezTo>
                  <a:cubicBezTo>
                    <a:pt x="1476" y="573"/>
                    <a:pt x="1336" y="199"/>
                    <a:pt x="1020" y="59"/>
                  </a:cubicBezTo>
                  <a:cubicBezTo>
                    <a:pt x="930" y="19"/>
                    <a:pt x="840" y="1"/>
                    <a:pt x="75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18"/>
            <p:cNvSpPr/>
            <p:nvPr/>
          </p:nvSpPr>
          <p:spPr>
            <a:xfrm>
              <a:off x="5269300" y="2874675"/>
              <a:ext cx="38400" cy="31700"/>
            </a:xfrm>
            <a:custGeom>
              <a:rect b="b" l="l" r="r" t="t"/>
              <a:pathLst>
                <a:path extrusionOk="0" h="1268" w="1536">
                  <a:moveTo>
                    <a:pt x="776" y="0"/>
                  </a:moveTo>
                  <a:cubicBezTo>
                    <a:pt x="700" y="0"/>
                    <a:pt x="624" y="14"/>
                    <a:pt x="550" y="44"/>
                  </a:cubicBezTo>
                  <a:cubicBezTo>
                    <a:pt x="24" y="255"/>
                    <a:pt x="1" y="992"/>
                    <a:pt x="527" y="1214"/>
                  </a:cubicBezTo>
                  <a:cubicBezTo>
                    <a:pt x="612" y="1251"/>
                    <a:pt x="696" y="1267"/>
                    <a:pt x="778" y="1267"/>
                  </a:cubicBezTo>
                  <a:cubicBezTo>
                    <a:pt x="1195" y="1267"/>
                    <a:pt x="1536" y="837"/>
                    <a:pt x="1369" y="407"/>
                  </a:cubicBezTo>
                  <a:cubicBezTo>
                    <a:pt x="1270" y="155"/>
                    <a:pt x="1027" y="0"/>
                    <a:pt x="77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18"/>
            <p:cNvSpPr/>
            <p:nvPr/>
          </p:nvSpPr>
          <p:spPr>
            <a:xfrm>
              <a:off x="5226300" y="2915700"/>
              <a:ext cx="38650" cy="31650"/>
            </a:xfrm>
            <a:custGeom>
              <a:rect b="b" l="l" r="r" t="t"/>
              <a:pathLst>
                <a:path extrusionOk="0" h="1266" w="1546">
                  <a:moveTo>
                    <a:pt x="778" y="0"/>
                  </a:moveTo>
                  <a:cubicBezTo>
                    <a:pt x="533" y="0"/>
                    <a:pt x="304" y="145"/>
                    <a:pt x="200" y="380"/>
                  </a:cubicBezTo>
                  <a:cubicBezTo>
                    <a:pt x="0" y="819"/>
                    <a:pt x="344" y="1266"/>
                    <a:pt x="776" y="1266"/>
                  </a:cubicBezTo>
                  <a:cubicBezTo>
                    <a:pt x="851" y="1266"/>
                    <a:pt x="929" y="1252"/>
                    <a:pt x="1007" y="1223"/>
                  </a:cubicBezTo>
                  <a:cubicBezTo>
                    <a:pt x="1522" y="1012"/>
                    <a:pt x="1545" y="287"/>
                    <a:pt x="1030" y="53"/>
                  </a:cubicBezTo>
                  <a:cubicBezTo>
                    <a:pt x="947" y="17"/>
                    <a:pt x="861" y="0"/>
                    <a:pt x="77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18"/>
            <p:cNvSpPr/>
            <p:nvPr/>
          </p:nvSpPr>
          <p:spPr>
            <a:xfrm>
              <a:off x="5226600" y="2975000"/>
              <a:ext cx="36925" cy="31525"/>
            </a:xfrm>
            <a:custGeom>
              <a:rect b="b" l="l" r="r" t="t"/>
              <a:pathLst>
                <a:path extrusionOk="0" h="1261" w="1477">
                  <a:moveTo>
                    <a:pt x="710" y="1"/>
                  </a:moveTo>
                  <a:cubicBezTo>
                    <a:pt x="636" y="1"/>
                    <a:pt x="558" y="14"/>
                    <a:pt x="480" y="44"/>
                  </a:cubicBezTo>
                  <a:cubicBezTo>
                    <a:pt x="164" y="173"/>
                    <a:pt x="0" y="535"/>
                    <a:pt x="129" y="863"/>
                  </a:cubicBezTo>
                  <a:cubicBezTo>
                    <a:pt x="231" y="1126"/>
                    <a:pt x="473" y="1261"/>
                    <a:pt x="716" y="1261"/>
                  </a:cubicBezTo>
                  <a:cubicBezTo>
                    <a:pt x="947" y="1261"/>
                    <a:pt x="1179" y="1138"/>
                    <a:pt x="1287" y="886"/>
                  </a:cubicBezTo>
                  <a:cubicBezTo>
                    <a:pt x="1477" y="448"/>
                    <a:pt x="1140" y="1"/>
                    <a:pt x="71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18"/>
            <p:cNvSpPr/>
            <p:nvPr/>
          </p:nvSpPr>
          <p:spPr>
            <a:xfrm>
              <a:off x="5223975" y="3035250"/>
              <a:ext cx="16700" cy="15925"/>
            </a:xfrm>
            <a:custGeom>
              <a:rect b="b" l="l" r="r" t="t"/>
              <a:pathLst>
                <a:path extrusionOk="0" h="637" w="668">
                  <a:moveTo>
                    <a:pt x="349" y="0"/>
                  </a:moveTo>
                  <a:cubicBezTo>
                    <a:pt x="273" y="0"/>
                    <a:pt x="195" y="28"/>
                    <a:pt x="129" y="91"/>
                  </a:cubicBezTo>
                  <a:cubicBezTo>
                    <a:pt x="0" y="208"/>
                    <a:pt x="0" y="407"/>
                    <a:pt x="117" y="535"/>
                  </a:cubicBezTo>
                  <a:cubicBezTo>
                    <a:pt x="183" y="606"/>
                    <a:pt x="265" y="637"/>
                    <a:pt x="346" y="637"/>
                  </a:cubicBezTo>
                  <a:cubicBezTo>
                    <a:pt x="506" y="637"/>
                    <a:pt x="659" y="512"/>
                    <a:pt x="667" y="325"/>
                  </a:cubicBezTo>
                  <a:cubicBezTo>
                    <a:pt x="667" y="132"/>
                    <a:pt x="513" y="0"/>
                    <a:pt x="34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18"/>
            <p:cNvSpPr/>
            <p:nvPr/>
          </p:nvSpPr>
          <p:spPr>
            <a:xfrm>
              <a:off x="5306750" y="3070950"/>
              <a:ext cx="18450" cy="16000"/>
            </a:xfrm>
            <a:custGeom>
              <a:rect b="b" l="l" r="r" t="t"/>
              <a:pathLst>
                <a:path extrusionOk="0" h="640" w="738">
                  <a:moveTo>
                    <a:pt x="315" y="0"/>
                  </a:moveTo>
                  <a:cubicBezTo>
                    <a:pt x="156" y="0"/>
                    <a:pt x="0" y="125"/>
                    <a:pt x="0" y="312"/>
                  </a:cubicBezTo>
                  <a:cubicBezTo>
                    <a:pt x="0" y="488"/>
                    <a:pt x="129" y="628"/>
                    <a:pt x="304" y="640"/>
                  </a:cubicBezTo>
                  <a:cubicBezTo>
                    <a:pt x="585" y="640"/>
                    <a:pt x="737" y="301"/>
                    <a:pt x="538" y="102"/>
                  </a:cubicBezTo>
                  <a:cubicBezTo>
                    <a:pt x="476" y="32"/>
                    <a:pt x="395" y="0"/>
                    <a:pt x="31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18"/>
            <p:cNvSpPr/>
            <p:nvPr/>
          </p:nvSpPr>
          <p:spPr>
            <a:xfrm>
              <a:off x="5389225" y="3038750"/>
              <a:ext cx="16900" cy="15950"/>
            </a:xfrm>
            <a:custGeom>
              <a:rect b="b" l="l" r="r" t="t"/>
              <a:pathLst>
                <a:path extrusionOk="0" h="638" w="676">
                  <a:moveTo>
                    <a:pt x="346" y="1"/>
                  </a:moveTo>
                  <a:cubicBezTo>
                    <a:pt x="269" y="1"/>
                    <a:pt x="191" y="29"/>
                    <a:pt x="129" y="91"/>
                  </a:cubicBezTo>
                  <a:cubicBezTo>
                    <a:pt x="12" y="208"/>
                    <a:pt x="0" y="407"/>
                    <a:pt x="117" y="536"/>
                  </a:cubicBezTo>
                  <a:cubicBezTo>
                    <a:pt x="183" y="606"/>
                    <a:pt x="265" y="637"/>
                    <a:pt x="346" y="637"/>
                  </a:cubicBezTo>
                  <a:cubicBezTo>
                    <a:pt x="506" y="637"/>
                    <a:pt x="659" y="512"/>
                    <a:pt x="667" y="325"/>
                  </a:cubicBezTo>
                  <a:cubicBezTo>
                    <a:pt x="675" y="133"/>
                    <a:pt x="513" y="1"/>
                    <a:pt x="34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18"/>
            <p:cNvSpPr/>
            <p:nvPr/>
          </p:nvSpPr>
          <p:spPr>
            <a:xfrm>
              <a:off x="5425775" y="2957650"/>
              <a:ext cx="16125" cy="15250"/>
            </a:xfrm>
            <a:custGeom>
              <a:rect b="b" l="l" r="r" t="t"/>
              <a:pathLst>
                <a:path extrusionOk="0" h="610" w="645">
                  <a:moveTo>
                    <a:pt x="320" y="1"/>
                  </a:moveTo>
                  <a:cubicBezTo>
                    <a:pt x="169" y="1"/>
                    <a:pt x="18" y="97"/>
                    <a:pt x="1" y="293"/>
                  </a:cubicBezTo>
                  <a:cubicBezTo>
                    <a:pt x="1" y="469"/>
                    <a:pt x="141" y="609"/>
                    <a:pt x="316" y="609"/>
                  </a:cubicBezTo>
                  <a:cubicBezTo>
                    <a:pt x="323" y="610"/>
                    <a:pt x="330" y="610"/>
                    <a:pt x="337" y="610"/>
                  </a:cubicBezTo>
                  <a:cubicBezTo>
                    <a:pt x="503" y="610"/>
                    <a:pt x="633" y="474"/>
                    <a:pt x="644" y="305"/>
                  </a:cubicBezTo>
                  <a:cubicBezTo>
                    <a:pt x="632" y="103"/>
                    <a:pt x="476" y="1"/>
                    <a:pt x="32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18"/>
            <p:cNvSpPr/>
            <p:nvPr/>
          </p:nvSpPr>
          <p:spPr>
            <a:xfrm>
              <a:off x="5393300" y="2874250"/>
              <a:ext cx="16700" cy="15800"/>
            </a:xfrm>
            <a:custGeom>
              <a:rect b="b" l="l" r="r" t="t"/>
              <a:pathLst>
                <a:path extrusionOk="0" h="632" w="668">
                  <a:moveTo>
                    <a:pt x="322" y="0"/>
                  </a:moveTo>
                  <a:cubicBezTo>
                    <a:pt x="162" y="0"/>
                    <a:pt x="9" y="120"/>
                    <a:pt x="1" y="307"/>
                  </a:cubicBezTo>
                  <a:cubicBezTo>
                    <a:pt x="1" y="499"/>
                    <a:pt x="160" y="631"/>
                    <a:pt x="325" y="631"/>
                  </a:cubicBezTo>
                  <a:cubicBezTo>
                    <a:pt x="400" y="631"/>
                    <a:pt x="477" y="603"/>
                    <a:pt x="539" y="541"/>
                  </a:cubicBezTo>
                  <a:cubicBezTo>
                    <a:pt x="668" y="424"/>
                    <a:pt x="668" y="225"/>
                    <a:pt x="551" y="96"/>
                  </a:cubicBezTo>
                  <a:cubicBezTo>
                    <a:pt x="485" y="30"/>
                    <a:pt x="403" y="0"/>
                    <a:pt x="32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18"/>
            <p:cNvSpPr/>
            <p:nvPr/>
          </p:nvSpPr>
          <p:spPr>
            <a:xfrm>
              <a:off x="5308775" y="2838325"/>
              <a:ext cx="18450" cy="16025"/>
            </a:xfrm>
            <a:custGeom>
              <a:rect b="b" l="l" r="r" t="t"/>
              <a:pathLst>
                <a:path extrusionOk="0" h="641" w="738">
                  <a:moveTo>
                    <a:pt x="434" y="1"/>
                  </a:moveTo>
                  <a:cubicBezTo>
                    <a:pt x="141" y="1"/>
                    <a:pt x="1" y="340"/>
                    <a:pt x="188" y="539"/>
                  </a:cubicBezTo>
                  <a:cubicBezTo>
                    <a:pt x="254" y="609"/>
                    <a:pt x="338" y="640"/>
                    <a:pt x="419" y="640"/>
                  </a:cubicBezTo>
                  <a:cubicBezTo>
                    <a:pt x="582" y="640"/>
                    <a:pt x="738" y="515"/>
                    <a:pt x="738" y="328"/>
                  </a:cubicBezTo>
                  <a:cubicBezTo>
                    <a:pt x="738" y="153"/>
                    <a:pt x="598" y="12"/>
                    <a:pt x="43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18"/>
            <p:cNvSpPr/>
            <p:nvPr/>
          </p:nvSpPr>
          <p:spPr>
            <a:xfrm>
              <a:off x="5228050" y="2870825"/>
              <a:ext cx="16700" cy="15775"/>
            </a:xfrm>
            <a:custGeom>
              <a:rect b="b" l="l" r="r" t="t"/>
              <a:pathLst>
                <a:path extrusionOk="0" h="631" w="668">
                  <a:moveTo>
                    <a:pt x="316" y="0"/>
                  </a:moveTo>
                  <a:cubicBezTo>
                    <a:pt x="158" y="0"/>
                    <a:pt x="9" y="119"/>
                    <a:pt x="1" y="303"/>
                  </a:cubicBezTo>
                  <a:cubicBezTo>
                    <a:pt x="1" y="502"/>
                    <a:pt x="157" y="630"/>
                    <a:pt x="320" y="630"/>
                  </a:cubicBezTo>
                  <a:cubicBezTo>
                    <a:pt x="397" y="630"/>
                    <a:pt x="475" y="601"/>
                    <a:pt x="539" y="537"/>
                  </a:cubicBezTo>
                  <a:cubicBezTo>
                    <a:pt x="668" y="420"/>
                    <a:pt x="668" y="222"/>
                    <a:pt x="551" y="105"/>
                  </a:cubicBezTo>
                  <a:cubicBezTo>
                    <a:pt x="483" y="32"/>
                    <a:pt x="398" y="0"/>
                    <a:pt x="3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18"/>
            <p:cNvSpPr/>
            <p:nvPr/>
          </p:nvSpPr>
          <p:spPr>
            <a:xfrm>
              <a:off x="5192175" y="2952400"/>
              <a:ext cx="18650" cy="15825"/>
            </a:xfrm>
            <a:custGeom>
              <a:rect b="b" l="l" r="r" t="t"/>
              <a:pathLst>
                <a:path extrusionOk="0" h="633" w="746">
                  <a:moveTo>
                    <a:pt x="325" y="0"/>
                  </a:moveTo>
                  <a:cubicBezTo>
                    <a:pt x="149" y="0"/>
                    <a:pt x="9" y="129"/>
                    <a:pt x="9" y="305"/>
                  </a:cubicBezTo>
                  <a:cubicBezTo>
                    <a:pt x="1" y="500"/>
                    <a:pt x="162" y="633"/>
                    <a:pt x="328" y="633"/>
                  </a:cubicBezTo>
                  <a:cubicBezTo>
                    <a:pt x="401" y="633"/>
                    <a:pt x="475" y="607"/>
                    <a:pt x="535" y="550"/>
                  </a:cubicBezTo>
                  <a:cubicBezTo>
                    <a:pt x="746" y="351"/>
                    <a:pt x="605" y="12"/>
                    <a:pt x="32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18"/>
            <p:cNvSpPr/>
            <p:nvPr/>
          </p:nvSpPr>
          <p:spPr>
            <a:xfrm>
              <a:off x="5240925" y="3092775"/>
              <a:ext cx="27750" cy="23925"/>
            </a:xfrm>
            <a:custGeom>
              <a:rect b="b" l="l" r="r" t="t"/>
              <a:pathLst>
                <a:path extrusionOk="0" h="957" w="1110">
                  <a:moveTo>
                    <a:pt x="541" y="1"/>
                  </a:moveTo>
                  <a:cubicBezTo>
                    <a:pt x="364" y="1"/>
                    <a:pt x="187" y="97"/>
                    <a:pt x="106" y="293"/>
                  </a:cubicBezTo>
                  <a:cubicBezTo>
                    <a:pt x="1" y="527"/>
                    <a:pt x="118" y="808"/>
                    <a:pt x="352" y="913"/>
                  </a:cubicBezTo>
                  <a:cubicBezTo>
                    <a:pt x="418" y="943"/>
                    <a:pt x="484" y="957"/>
                    <a:pt x="547" y="957"/>
                  </a:cubicBezTo>
                  <a:cubicBezTo>
                    <a:pt x="857" y="957"/>
                    <a:pt x="1110" y="635"/>
                    <a:pt x="983" y="305"/>
                  </a:cubicBezTo>
                  <a:cubicBezTo>
                    <a:pt x="906" y="103"/>
                    <a:pt x="724" y="1"/>
                    <a:pt x="54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18"/>
            <p:cNvSpPr/>
            <p:nvPr/>
          </p:nvSpPr>
          <p:spPr>
            <a:xfrm>
              <a:off x="5359425" y="3095025"/>
              <a:ext cx="28650" cy="23875"/>
            </a:xfrm>
            <a:custGeom>
              <a:rect b="b" l="l" r="r" t="t"/>
              <a:pathLst>
                <a:path extrusionOk="0" h="955" w="1146">
                  <a:moveTo>
                    <a:pt x="573" y="1"/>
                  </a:moveTo>
                  <a:cubicBezTo>
                    <a:pt x="259" y="1"/>
                    <a:pt x="0" y="326"/>
                    <a:pt x="128" y="660"/>
                  </a:cubicBezTo>
                  <a:cubicBezTo>
                    <a:pt x="199" y="837"/>
                    <a:pt x="377" y="954"/>
                    <a:pt x="567" y="954"/>
                  </a:cubicBezTo>
                  <a:cubicBezTo>
                    <a:pt x="627" y="954"/>
                    <a:pt x="688" y="942"/>
                    <a:pt x="748" y="917"/>
                  </a:cubicBezTo>
                  <a:cubicBezTo>
                    <a:pt x="1134" y="765"/>
                    <a:pt x="1145" y="215"/>
                    <a:pt x="759" y="40"/>
                  </a:cubicBezTo>
                  <a:cubicBezTo>
                    <a:pt x="697" y="13"/>
                    <a:pt x="634" y="1"/>
                    <a:pt x="57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18"/>
            <p:cNvSpPr/>
            <p:nvPr/>
          </p:nvSpPr>
          <p:spPr>
            <a:xfrm>
              <a:off x="5445375" y="3012975"/>
              <a:ext cx="28650" cy="23825"/>
            </a:xfrm>
            <a:custGeom>
              <a:rect b="b" l="l" r="r" t="t"/>
              <a:pathLst>
                <a:path extrusionOk="0" h="953" w="1146">
                  <a:moveTo>
                    <a:pt x="574" y="1"/>
                  </a:moveTo>
                  <a:cubicBezTo>
                    <a:pt x="517" y="1"/>
                    <a:pt x="458" y="11"/>
                    <a:pt x="398" y="34"/>
                  </a:cubicBezTo>
                  <a:cubicBezTo>
                    <a:pt x="12" y="186"/>
                    <a:pt x="0" y="748"/>
                    <a:pt x="386" y="912"/>
                  </a:cubicBezTo>
                  <a:cubicBezTo>
                    <a:pt x="448" y="939"/>
                    <a:pt x="512" y="952"/>
                    <a:pt x="576" y="952"/>
                  </a:cubicBezTo>
                  <a:cubicBezTo>
                    <a:pt x="755" y="952"/>
                    <a:pt x="929" y="847"/>
                    <a:pt x="1007" y="666"/>
                  </a:cubicBezTo>
                  <a:cubicBezTo>
                    <a:pt x="1146" y="338"/>
                    <a:pt x="896" y="1"/>
                    <a:pt x="57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18"/>
            <p:cNvSpPr/>
            <p:nvPr/>
          </p:nvSpPr>
          <p:spPr>
            <a:xfrm>
              <a:off x="5447750" y="2894400"/>
              <a:ext cx="27775" cy="23750"/>
            </a:xfrm>
            <a:custGeom>
              <a:rect b="b" l="l" r="r" t="t"/>
              <a:pathLst>
                <a:path extrusionOk="0" h="950" w="1111">
                  <a:moveTo>
                    <a:pt x="579" y="1"/>
                  </a:moveTo>
                  <a:cubicBezTo>
                    <a:pt x="403" y="1"/>
                    <a:pt x="226" y="95"/>
                    <a:pt x="139" y="285"/>
                  </a:cubicBezTo>
                  <a:cubicBezTo>
                    <a:pt x="0" y="613"/>
                    <a:pt x="250" y="950"/>
                    <a:pt x="572" y="950"/>
                  </a:cubicBezTo>
                  <a:cubicBezTo>
                    <a:pt x="629" y="950"/>
                    <a:pt x="688" y="939"/>
                    <a:pt x="748" y="916"/>
                  </a:cubicBezTo>
                  <a:cubicBezTo>
                    <a:pt x="993" y="823"/>
                    <a:pt x="1110" y="542"/>
                    <a:pt x="1017" y="296"/>
                  </a:cubicBezTo>
                  <a:cubicBezTo>
                    <a:pt x="940" y="100"/>
                    <a:pt x="760" y="1"/>
                    <a:pt x="57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18"/>
            <p:cNvSpPr/>
            <p:nvPr/>
          </p:nvSpPr>
          <p:spPr>
            <a:xfrm>
              <a:off x="5365275" y="2808700"/>
              <a:ext cx="27775" cy="23850"/>
            </a:xfrm>
            <a:custGeom>
              <a:rect b="b" l="l" r="r" t="t"/>
              <a:pathLst>
                <a:path extrusionOk="0" h="954" w="1111">
                  <a:moveTo>
                    <a:pt x="573" y="1"/>
                  </a:moveTo>
                  <a:cubicBezTo>
                    <a:pt x="259" y="1"/>
                    <a:pt x="0" y="324"/>
                    <a:pt x="128" y="648"/>
                  </a:cubicBezTo>
                  <a:cubicBezTo>
                    <a:pt x="205" y="851"/>
                    <a:pt x="390" y="953"/>
                    <a:pt x="574" y="953"/>
                  </a:cubicBezTo>
                  <a:cubicBezTo>
                    <a:pt x="750" y="953"/>
                    <a:pt x="925" y="860"/>
                    <a:pt x="1005" y="671"/>
                  </a:cubicBezTo>
                  <a:cubicBezTo>
                    <a:pt x="1110" y="425"/>
                    <a:pt x="1005" y="145"/>
                    <a:pt x="759" y="39"/>
                  </a:cubicBezTo>
                  <a:cubicBezTo>
                    <a:pt x="697" y="13"/>
                    <a:pt x="634" y="1"/>
                    <a:pt x="57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18"/>
            <p:cNvSpPr/>
            <p:nvPr/>
          </p:nvSpPr>
          <p:spPr>
            <a:xfrm>
              <a:off x="5245900" y="2806225"/>
              <a:ext cx="28625" cy="23850"/>
            </a:xfrm>
            <a:custGeom>
              <a:rect b="b" l="l" r="r" t="t"/>
              <a:pathLst>
                <a:path extrusionOk="0" h="954" w="1145">
                  <a:moveTo>
                    <a:pt x="578" y="1"/>
                  </a:moveTo>
                  <a:cubicBezTo>
                    <a:pt x="522" y="1"/>
                    <a:pt x="465" y="11"/>
                    <a:pt x="410" y="33"/>
                  </a:cubicBezTo>
                  <a:cubicBezTo>
                    <a:pt x="12" y="197"/>
                    <a:pt x="1" y="747"/>
                    <a:pt x="387" y="910"/>
                  </a:cubicBezTo>
                  <a:cubicBezTo>
                    <a:pt x="453" y="940"/>
                    <a:pt x="519" y="954"/>
                    <a:pt x="582" y="954"/>
                  </a:cubicBezTo>
                  <a:cubicBezTo>
                    <a:pt x="892" y="954"/>
                    <a:pt x="1145" y="632"/>
                    <a:pt x="1018" y="302"/>
                  </a:cubicBezTo>
                  <a:cubicBezTo>
                    <a:pt x="947" y="114"/>
                    <a:pt x="765" y="1"/>
                    <a:pt x="57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18"/>
            <p:cNvSpPr/>
            <p:nvPr/>
          </p:nvSpPr>
          <p:spPr>
            <a:xfrm>
              <a:off x="5159950" y="2888500"/>
              <a:ext cx="28650" cy="23800"/>
            </a:xfrm>
            <a:custGeom>
              <a:rect b="b" l="l" r="r" t="t"/>
              <a:pathLst>
                <a:path extrusionOk="0" h="952" w="1146">
                  <a:moveTo>
                    <a:pt x="575" y="0"/>
                  </a:moveTo>
                  <a:cubicBezTo>
                    <a:pt x="391" y="0"/>
                    <a:pt x="217" y="105"/>
                    <a:pt x="139" y="287"/>
                  </a:cubicBezTo>
                  <a:cubicBezTo>
                    <a:pt x="0" y="615"/>
                    <a:pt x="250" y="952"/>
                    <a:pt x="572" y="952"/>
                  </a:cubicBezTo>
                  <a:cubicBezTo>
                    <a:pt x="629" y="952"/>
                    <a:pt x="688" y="941"/>
                    <a:pt x="748" y="918"/>
                  </a:cubicBezTo>
                  <a:cubicBezTo>
                    <a:pt x="1134" y="766"/>
                    <a:pt x="1146" y="217"/>
                    <a:pt x="771" y="41"/>
                  </a:cubicBezTo>
                  <a:cubicBezTo>
                    <a:pt x="707" y="14"/>
                    <a:pt x="640" y="0"/>
                    <a:pt x="5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18"/>
            <p:cNvSpPr/>
            <p:nvPr/>
          </p:nvSpPr>
          <p:spPr>
            <a:xfrm>
              <a:off x="5158450" y="3007125"/>
              <a:ext cx="27775" cy="23750"/>
            </a:xfrm>
            <a:custGeom>
              <a:rect b="b" l="l" r="r" t="t"/>
              <a:pathLst>
                <a:path extrusionOk="0" h="950" w="1111">
                  <a:moveTo>
                    <a:pt x="539" y="1"/>
                  </a:moveTo>
                  <a:cubicBezTo>
                    <a:pt x="482" y="1"/>
                    <a:pt x="423" y="11"/>
                    <a:pt x="363" y="34"/>
                  </a:cubicBezTo>
                  <a:cubicBezTo>
                    <a:pt x="118" y="128"/>
                    <a:pt x="1" y="409"/>
                    <a:pt x="94" y="654"/>
                  </a:cubicBezTo>
                  <a:cubicBezTo>
                    <a:pt x="171" y="850"/>
                    <a:pt x="351" y="950"/>
                    <a:pt x="532" y="950"/>
                  </a:cubicBezTo>
                  <a:cubicBezTo>
                    <a:pt x="708" y="950"/>
                    <a:pt x="885" y="856"/>
                    <a:pt x="972" y="666"/>
                  </a:cubicBezTo>
                  <a:cubicBezTo>
                    <a:pt x="1111" y="338"/>
                    <a:pt x="861" y="1"/>
                    <a:pt x="53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18"/>
            <p:cNvSpPr/>
            <p:nvPr/>
          </p:nvSpPr>
          <p:spPr>
            <a:xfrm>
              <a:off x="5171325" y="3092925"/>
              <a:ext cx="10550" cy="8075"/>
            </a:xfrm>
            <a:custGeom>
              <a:rect b="b" l="l" r="r" t="t"/>
              <a:pathLst>
                <a:path extrusionOk="0" h="323" w="422">
                  <a:moveTo>
                    <a:pt x="205" y="1"/>
                  </a:moveTo>
                  <a:cubicBezTo>
                    <a:pt x="164" y="1"/>
                    <a:pt x="123" y="18"/>
                    <a:pt x="94" y="53"/>
                  </a:cubicBezTo>
                  <a:cubicBezTo>
                    <a:pt x="0" y="147"/>
                    <a:pt x="71" y="322"/>
                    <a:pt x="211" y="322"/>
                  </a:cubicBezTo>
                  <a:cubicBezTo>
                    <a:pt x="351" y="322"/>
                    <a:pt x="422" y="147"/>
                    <a:pt x="316" y="53"/>
                  </a:cubicBezTo>
                  <a:cubicBezTo>
                    <a:pt x="287" y="18"/>
                    <a:pt x="246" y="1"/>
                    <a:pt x="20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18"/>
            <p:cNvSpPr/>
            <p:nvPr/>
          </p:nvSpPr>
          <p:spPr>
            <a:xfrm>
              <a:off x="5308875" y="3152700"/>
              <a:ext cx="9300" cy="7850"/>
            </a:xfrm>
            <a:custGeom>
              <a:rect b="b" l="l" r="r" t="t"/>
              <a:pathLst>
                <a:path extrusionOk="0" h="314" w="372">
                  <a:moveTo>
                    <a:pt x="143" y="1"/>
                  </a:moveTo>
                  <a:cubicBezTo>
                    <a:pt x="69" y="1"/>
                    <a:pt x="9" y="68"/>
                    <a:pt x="9" y="154"/>
                  </a:cubicBezTo>
                  <a:cubicBezTo>
                    <a:pt x="1" y="251"/>
                    <a:pt x="81" y="314"/>
                    <a:pt x="162" y="314"/>
                  </a:cubicBezTo>
                  <a:cubicBezTo>
                    <a:pt x="199" y="314"/>
                    <a:pt x="237" y="301"/>
                    <a:pt x="266" y="271"/>
                  </a:cubicBezTo>
                  <a:cubicBezTo>
                    <a:pt x="371" y="166"/>
                    <a:pt x="301" y="2"/>
                    <a:pt x="161" y="2"/>
                  </a:cubicBezTo>
                  <a:cubicBezTo>
                    <a:pt x="155" y="1"/>
                    <a:pt x="149" y="1"/>
                    <a:pt x="14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18"/>
            <p:cNvSpPr/>
            <p:nvPr/>
          </p:nvSpPr>
          <p:spPr>
            <a:xfrm>
              <a:off x="5447425" y="3098525"/>
              <a:ext cx="8200" cy="7925"/>
            </a:xfrm>
            <a:custGeom>
              <a:rect b="b" l="l" r="r" t="t"/>
              <a:pathLst>
                <a:path extrusionOk="0" h="317" w="328">
                  <a:moveTo>
                    <a:pt x="175" y="1"/>
                  </a:moveTo>
                  <a:cubicBezTo>
                    <a:pt x="135" y="1"/>
                    <a:pt x="94" y="17"/>
                    <a:pt x="59" y="52"/>
                  </a:cubicBezTo>
                  <a:cubicBezTo>
                    <a:pt x="0" y="110"/>
                    <a:pt x="0" y="204"/>
                    <a:pt x="59" y="274"/>
                  </a:cubicBezTo>
                  <a:cubicBezTo>
                    <a:pt x="92" y="303"/>
                    <a:pt x="131" y="317"/>
                    <a:pt x="168" y="317"/>
                  </a:cubicBezTo>
                  <a:cubicBezTo>
                    <a:pt x="251" y="317"/>
                    <a:pt x="328" y="253"/>
                    <a:pt x="328" y="157"/>
                  </a:cubicBezTo>
                  <a:cubicBezTo>
                    <a:pt x="328" y="63"/>
                    <a:pt x="255" y="1"/>
                    <a:pt x="1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18"/>
            <p:cNvSpPr/>
            <p:nvPr/>
          </p:nvSpPr>
          <p:spPr>
            <a:xfrm>
              <a:off x="5506500" y="2962625"/>
              <a:ext cx="9300" cy="7925"/>
            </a:xfrm>
            <a:custGeom>
              <a:rect b="b" l="l" r="r" t="t"/>
              <a:pathLst>
                <a:path extrusionOk="0" h="317" w="372">
                  <a:moveTo>
                    <a:pt x="214" y="0"/>
                  </a:moveTo>
                  <a:cubicBezTo>
                    <a:pt x="177" y="0"/>
                    <a:pt x="139" y="15"/>
                    <a:pt x="106" y="48"/>
                  </a:cubicBezTo>
                  <a:cubicBezTo>
                    <a:pt x="1" y="141"/>
                    <a:pt x="59" y="317"/>
                    <a:pt x="199" y="317"/>
                  </a:cubicBezTo>
                  <a:cubicBezTo>
                    <a:pt x="293" y="317"/>
                    <a:pt x="363" y="258"/>
                    <a:pt x="363" y="176"/>
                  </a:cubicBezTo>
                  <a:cubicBezTo>
                    <a:pt x="371" y="72"/>
                    <a:pt x="296" y="0"/>
                    <a:pt x="2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18"/>
            <p:cNvSpPr/>
            <p:nvPr/>
          </p:nvSpPr>
          <p:spPr>
            <a:xfrm>
              <a:off x="5453550" y="2824475"/>
              <a:ext cx="8225" cy="7925"/>
            </a:xfrm>
            <a:custGeom>
              <a:rect b="b" l="l" r="r" t="t"/>
              <a:pathLst>
                <a:path extrusionOk="0" h="317" w="329">
                  <a:moveTo>
                    <a:pt x="154" y="1"/>
                  </a:moveTo>
                  <a:cubicBezTo>
                    <a:pt x="74" y="1"/>
                    <a:pt x="1" y="63"/>
                    <a:pt x="1" y="157"/>
                  </a:cubicBezTo>
                  <a:cubicBezTo>
                    <a:pt x="1" y="253"/>
                    <a:pt x="78" y="317"/>
                    <a:pt x="161" y="317"/>
                  </a:cubicBezTo>
                  <a:cubicBezTo>
                    <a:pt x="198" y="317"/>
                    <a:pt x="237" y="303"/>
                    <a:pt x="270" y="274"/>
                  </a:cubicBezTo>
                  <a:cubicBezTo>
                    <a:pt x="329" y="204"/>
                    <a:pt x="329" y="110"/>
                    <a:pt x="270" y="52"/>
                  </a:cubicBezTo>
                  <a:cubicBezTo>
                    <a:pt x="235" y="17"/>
                    <a:pt x="193" y="1"/>
                    <a:pt x="15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18"/>
            <p:cNvSpPr/>
            <p:nvPr/>
          </p:nvSpPr>
          <p:spPr>
            <a:xfrm>
              <a:off x="5315600" y="2764900"/>
              <a:ext cx="9300" cy="8050"/>
            </a:xfrm>
            <a:custGeom>
              <a:rect b="b" l="l" r="r" t="t"/>
              <a:pathLst>
                <a:path extrusionOk="0" h="322" w="372">
                  <a:moveTo>
                    <a:pt x="206" y="1"/>
                  </a:moveTo>
                  <a:cubicBezTo>
                    <a:pt x="74" y="1"/>
                    <a:pt x="0" y="168"/>
                    <a:pt x="102" y="270"/>
                  </a:cubicBezTo>
                  <a:cubicBezTo>
                    <a:pt x="134" y="305"/>
                    <a:pt x="174" y="321"/>
                    <a:pt x="214" y="321"/>
                  </a:cubicBezTo>
                  <a:cubicBezTo>
                    <a:pt x="293" y="321"/>
                    <a:pt x="371" y="259"/>
                    <a:pt x="371" y="165"/>
                  </a:cubicBezTo>
                  <a:cubicBezTo>
                    <a:pt x="371" y="71"/>
                    <a:pt x="301" y="1"/>
                    <a:pt x="219" y="1"/>
                  </a:cubicBezTo>
                  <a:cubicBezTo>
                    <a:pt x="215" y="1"/>
                    <a:pt x="210" y="1"/>
                    <a:pt x="20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18"/>
            <p:cNvSpPr/>
            <p:nvPr/>
          </p:nvSpPr>
          <p:spPr>
            <a:xfrm>
              <a:off x="5177750" y="2818875"/>
              <a:ext cx="8800" cy="8000"/>
            </a:xfrm>
            <a:custGeom>
              <a:rect b="b" l="l" r="r" t="t"/>
              <a:pathLst>
                <a:path extrusionOk="0" h="320" w="352">
                  <a:moveTo>
                    <a:pt x="178" y="1"/>
                  </a:moveTo>
                  <a:cubicBezTo>
                    <a:pt x="138" y="1"/>
                    <a:pt x="100" y="18"/>
                    <a:pt x="71" y="53"/>
                  </a:cubicBezTo>
                  <a:cubicBezTo>
                    <a:pt x="1" y="112"/>
                    <a:pt x="1" y="205"/>
                    <a:pt x="71" y="276"/>
                  </a:cubicBezTo>
                  <a:cubicBezTo>
                    <a:pt x="100" y="305"/>
                    <a:pt x="138" y="320"/>
                    <a:pt x="178" y="320"/>
                  </a:cubicBezTo>
                  <a:cubicBezTo>
                    <a:pt x="217" y="320"/>
                    <a:pt x="258" y="305"/>
                    <a:pt x="293" y="276"/>
                  </a:cubicBezTo>
                  <a:cubicBezTo>
                    <a:pt x="352" y="205"/>
                    <a:pt x="352" y="112"/>
                    <a:pt x="293" y="53"/>
                  </a:cubicBezTo>
                  <a:cubicBezTo>
                    <a:pt x="258" y="18"/>
                    <a:pt x="217" y="1"/>
                    <a:pt x="17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18"/>
            <p:cNvSpPr/>
            <p:nvPr/>
          </p:nvSpPr>
          <p:spPr>
            <a:xfrm>
              <a:off x="5118675" y="2954725"/>
              <a:ext cx="9100" cy="7925"/>
            </a:xfrm>
            <a:custGeom>
              <a:rect b="b" l="l" r="r" t="t"/>
              <a:pathLst>
                <a:path extrusionOk="0" h="317" w="364">
                  <a:moveTo>
                    <a:pt x="153" y="1"/>
                  </a:moveTo>
                  <a:cubicBezTo>
                    <a:pt x="71" y="1"/>
                    <a:pt x="1" y="71"/>
                    <a:pt x="1" y="153"/>
                  </a:cubicBezTo>
                  <a:cubicBezTo>
                    <a:pt x="1" y="247"/>
                    <a:pt x="71" y="317"/>
                    <a:pt x="153" y="317"/>
                  </a:cubicBezTo>
                  <a:cubicBezTo>
                    <a:pt x="363" y="317"/>
                    <a:pt x="363" y="1"/>
                    <a:pt x="15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18"/>
            <p:cNvSpPr/>
            <p:nvPr/>
          </p:nvSpPr>
          <p:spPr>
            <a:xfrm>
              <a:off x="5214325" y="3167850"/>
              <a:ext cx="18275" cy="15775"/>
            </a:xfrm>
            <a:custGeom>
              <a:rect b="b" l="l" r="r" t="t"/>
              <a:pathLst>
                <a:path extrusionOk="0" h="631" w="731">
                  <a:moveTo>
                    <a:pt x="357" y="0"/>
                  </a:moveTo>
                  <a:cubicBezTo>
                    <a:pt x="240" y="0"/>
                    <a:pt x="122" y="64"/>
                    <a:pt x="70" y="192"/>
                  </a:cubicBezTo>
                  <a:cubicBezTo>
                    <a:pt x="0" y="355"/>
                    <a:pt x="70" y="531"/>
                    <a:pt x="222" y="601"/>
                  </a:cubicBezTo>
                  <a:cubicBezTo>
                    <a:pt x="266" y="621"/>
                    <a:pt x="311" y="630"/>
                    <a:pt x="353" y="630"/>
                  </a:cubicBezTo>
                  <a:cubicBezTo>
                    <a:pt x="561" y="630"/>
                    <a:pt x="731" y="417"/>
                    <a:pt x="644" y="203"/>
                  </a:cubicBezTo>
                  <a:cubicBezTo>
                    <a:pt x="596" y="67"/>
                    <a:pt x="477" y="0"/>
                    <a:pt x="35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18"/>
            <p:cNvSpPr/>
            <p:nvPr/>
          </p:nvSpPr>
          <p:spPr>
            <a:xfrm>
              <a:off x="5392500" y="3171450"/>
              <a:ext cx="18975" cy="15875"/>
            </a:xfrm>
            <a:custGeom>
              <a:rect b="b" l="l" r="r" t="t"/>
              <a:pathLst>
                <a:path extrusionOk="0" h="635" w="759">
                  <a:moveTo>
                    <a:pt x="381" y="0"/>
                  </a:moveTo>
                  <a:cubicBezTo>
                    <a:pt x="171" y="0"/>
                    <a:pt x="1" y="217"/>
                    <a:pt x="80" y="434"/>
                  </a:cubicBezTo>
                  <a:cubicBezTo>
                    <a:pt x="133" y="557"/>
                    <a:pt x="246" y="634"/>
                    <a:pt x="369" y="634"/>
                  </a:cubicBezTo>
                  <a:cubicBezTo>
                    <a:pt x="408" y="634"/>
                    <a:pt x="449" y="626"/>
                    <a:pt x="489" y="609"/>
                  </a:cubicBezTo>
                  <a:cubicBezTo>
                    <a:pt x="758" y="504"/>
                    <a:pt x="758" y="141"/>
                    <a:pt x="501" y="24"/>
                  </a:cubicBezTo>
                  <a:cubicBezTo>
                    <a:pt x="460" y="8"/>
                    <a:pt x="420" y="0"/>
                    <a:pt x="38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18"/>
            <p:cNvSpPr/>
            <p:nvPr/>
          </p:nvSpPr>
          <p:spPr>
            <a:xfrm>
              <a:off x="5521425" y="3048125"/>
              <a:ext cx="19200" cy="15825"/>
            </a:xfrm>
            <a:custGeom>
              <a:rect b="b" l="l" r="r" t="t"/>
              <a:pathLst>
                <a:path extrusionOk="0" h="633" w="768">
                  <a:moveTo>
                    <a:pt x="379" y="1"/>
                  </a:moveTo>
                  <a:cubicBezTo>
                    <a:pt x="343" y="1"/>
                    <a:pt x="306" y="7"/>
                    <a:pt x="269" y="20"/>
                  </a:cubicBezTo>
                  <a:cubicBezTo>
                    <a:pt x="12" y="126"/>
                    <a:pt x="0" y="500"/>
                    <a:pt x="258" y="605"/>
                  </a:cubicBezTo>
                  <a:cubicBezTo>
                    <a:pt x="300" y="624"/>
                    <a:pt x="345" y="632"/>
                    <a:pt x="388" y="632"/>
                  </a:cubicBezTo>
                  <a:cubicBezTo>
                    <a:pt x="510" y="632"/>
                    <a:pt x="624" y="562"/>
                    <a:pt x="667" y="441"/>
                  </a:cubicBezTo>
                  <a:cubicBezTo>
                    <a:pt x="767" y="221"/>
                    <a:pt x="593" y="1"/>
                    <a:pt x="37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18"/>
            <p:cNvSpPr/>
            <p:nvPr/>
          </p:nvSpPr>
          <p:spPr>
            <a:xfrm>
              <a:off x="5525075" y="2870200"/>
              <a:ext cx="18600" cy="15825"/>
            </a:xfrm>
            <a:custGeom>
              <a:rect b="b" l="l" r="r" t="t"/>
              <a:pathLst>
                <a:path extrusionOk="0" h="633" w="744">
                  <a:moveTo>
                    <a:pt x="384" y="1"/>
                  </a:moveTo>
                  <a:cubicBezTo>
                    <a:pt x="267" y="1"/>
                    <a:pt x="151" y="62"/>
                    <a:pt x="100" y="188"/>
                  </a:cubicBezTo>
                  <a:cubicBezTo>
                    <a:pt x="1" y="406"/>
                    <a:pt x="170" y="633"/>
                    <a:pt x="381" y="633"/>
                  </a:cubicBezTo>
                  <a:cubicBezTo>
                    <a:pt x="419" y="633"/>
                    <a:pt x="458" y="625"/>
                    <a:pt x="498" y="609"/>
                  </a:cubicBezTo>
                  <a:cubicBezTo>
                    <a:pt x="661" y="551"/>
                    <a:pt x="743" y="364"/>
                    <a:pt x="685" y="200"/>
                  </a:cubicBezTo>
                  <a:cubicBezTo>
                    <a:pt x="631" y="68"/>
                    <a:pt x="507" y="1"/>
                    <a:pt x="38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18"/>
            <p:cNvSpPr/>
            <p:nvPr/>
          </p:nvSpPr>
          <p:spPr>
            <a:xfrm>
              <a:off x="5401375" y="2741675"/>
              <a:ext cx="18575" cy="15775"/>
            </a:xfrm>
            <a:custGeom>
              <a:rect b="b" l="l" r="r" t="t"/>
              <a:pathLst>
                <a:path extrusionOk="0" h="631" w="743">
                  <a:moveTo>
                    <a:pt x="378" y="0"/>
                  </a:moveTo>
                  <a:cubicBezTo>
                    <a:pt x="170" y="0"/>
                    <a:pt x="0" y="214"/>
                    <a:pt x="87" y="427"/>
                  </a:cubicBezTo>
                  <a:cubicBezTo>
                    <a:pt x="135" y="563"/>
                    <a:pt x="254" y="631"/>
                    <a:pt x="375" y="631"/>
                  </a:cubicBezTo>
                  <a:cubicBezTo>
                    <a:pt x="494" y="631"/>
                    <a:pt x="615" y="566"/>
                    <a:pt x="672" y="439"/>
                  </a:cubicBezTo>
                  <a:cubicBezTo>
                    <a:pt x="743" y="287"/>
                    <a:pt x="661" y="100"/>
                    <a:pt x="509" y="29"/>
                  </a:cubicBezTo>
                  <a:cubicBezTo>
                    <a:pt x="465" y="9"/>
                    <a:pt x="420" y="0"/>
                    <a:pt x="37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18"/>
            <p:cNvSpPr/>
            <p:nvPr/>
          </p:nvSpPr>
          <p:spPr>
            <a:xfrm>
              <a:off x="5222500" y="2737975"/>
              <a:ext cx="19175" cy="16000"/>
            </a:xfrm>
            <a:custGeom>
              <a:rect b="b" l="l" r="r" t="t"/>
              <a:pathLst>
                <a:path extrusionOk="0" h="640" w="767">
                  <a:moveTo>
                    <a:pt x="392" y="0"/>
                  </a:moveTo>
                  <a:cubicBezTo>
                    <a:pt x="351" y="0"/>
                    <a:pt x="310" y="8"/>
                    <a:pt x="270" y="25"/>
                  </a:cubicBezTo>
                  <a:cubicBezTo>
                    <a:pt x="1" y="131"/>
                    <a:pt x="1" y="493"/>
                    <a:pt x="258" y="610"/>
                  </a:cubicBezTo>
                  <a:cubicBezTo>
                    <a:pt x="302" y="630"/>
                    <a:pt x="346" y="639"/>
                    <a:pt x="389" y="639"/>
                  </a:cubicBezTo>
                  <a:cubicBezTo>
                    <a:pt x="596" y="639"/>
                    <a:pt x="767" y="424"/>
                    <a:pt x="679" y="201"/>
                  </a:cubicBezTo>
                  <a:cubicBezTo>
                    <a:pt x="635" y="77"/>
                    <a:pt x="517" y="0"/>
                    <a:pt x="39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18"/>
            <p:cNvSpPr/>
            <p:nvPr/>
          </p:nvSpPr>
          <p:spPr>
            <a:xfrm>
              <a:off x="5091225" y="2861000"/>
              <a:ext cx="20750" cy="16050"/>
            </a:xfrm>
            <a:custGeom>
              <a:rect b="b" l="l" r="r" t="t"/>
              <a:pathLst>
                <a:path extrusionOk="0" h="642" w="830">
                  <a:moveTo>
                    <a:pt x="462" y="1"/>
                  </a:moveTo>
                  <a:cubicBezTo>
                    <a:pt x="157" y="1"/>
                    <a:pt x="0" y="471"/>
                    <a:pt x="350" y="615"/>
                  </a:cubicBezTo>
                  <a:cubicBezTo>
                    <a:pt x="390" y="633"/>
                    <a:pt x="433" y="642"/>
                    <a:pt x="475" y="642"/>
                  </a:cubicBezTo>
                  <a:cubicBezTo>
                    <a:pt x="593" y="642"/>
                    <a:pt x="708" y="574"/>
                    <a:pt x="759" y="463"/>
                  </a:cubicBezTo>
                  <a:cubicBezTo>
                    <a:pt x="829" y="299"/>
                    <a:pt x="759" y="112"/>
                    <a:pt x="595" y="41"/>
                  </a:cubicBezTo>
                  <a:lnTo>
                    <a:pt x="595" y="30"/>
                  </a:lnTo>
                  <a:cubicBezTo>
                    <a:pt x="549" y="10"/>
                    <a:pt x="504" y="1"/>
                    <a:pt x="46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18"/>
            <p:cNvSpPr/>
            <p:nvPr/>
          </p:nvSpPr>
          <p:spPr>
            <a:xfrm>
              <a:off x="5090300" y="3039350"/>
              <a:ext cx="18625" cy="15850"/>
            </a:xfrm>
            <a:custGeom>
              <a:rect b="b" l="l" r="r" t="t"/>
              <a:pathLst>
                <a:path extrusionOk="0" h="634" w="745">
                  <a:moveTo>
                    <a:pt x="356" y="1"/>
                  </a:moveTo>
                  <a:cubicBezTo>
                    <a:pt x="320" y="1"/>
                    <a:pt x="283" y="7"/>
                    <a:pt x="246" y="20"/>
                  </a:cubicBezTo>
                  <a:cubicBezTo>
                    <a:pt x="83" y="91"/>
                    <a:pt x="1" y="266"/>
                    <a:pt x="71" y="430"/>
                  </a:cubicBezTo>
                  <a:cubicBezTo>
                    <a:pt x="118" y="566"/>
                    <a:pt x="237" y="633"/>
                    <a:pt x="357" y="633"/>
                  </a:cubicBezTo>
                  <a:cubicBezTo>
                    <a:pt x="474" y="633"/>
                    <a:pt x="592" y="569"/>
                    <a:pt x="644" y="442"/>
                  </a:cubicBezTo>
                  <a:cubicBezTo>
                    <a:pt x="744" y="221"/>
                    <a:pt x="570" y="1"/>
                    <a:pt x="35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18"/>
            <p:cNvSpPr/>
            <p:nvPr/>
          </p:nvSpPr>
          <p:spPr>
            <a:xfrm>
              <a:off x="5116050" y="3146750"/>
              <a:ext cx="8800" cy="8000"/>
            </a:xfrm>
            <a:custGeom>
              <a:rect b="b" l="l" r="r" t="t"/>
              <a:pathLst>
                <a:path extrusionOk="0" h="320" w="352">
                  <a:moveTo>
                    <a:pt x="174" y="0"/>
                  </a:moveTo>
                  <a:cubicBezTo>
                    <a:pt x="135" y="0"/>
                    <a:pt x="94" y="18"/>
                    <a:pt x="59" y="53"/>
                  </a:cubicBezTo>
                  <a:cubicBezTo>
                    <a:pt x="0" y="111"/>
                    <a:pt x="0" y="205"/>
                    <a:pt x="59" y="275"/>
                  </a:cubicBezTo>
                  <a:cubicBezTo>
                    <a:pt x="88" y="305"/>
                    <a:pt x="129" y="319"/>
                    <a:pt x="170" y="319"/>
                  </a:cubicBezTo>
                  <a:cubicBezTo>
                    <a:pt x="211" y="319"/>
                    <a:pt x="252" y="305"/>
                    <a:pt x="281" y="275"/>
                  </a:cubicBezTo>
                  <a:cubicBezTo>
                    <a:pt x="351" y="205"/>
                    <a:pt x="351" y="111"/>
                    <a:pt x="281" y="53"/>
                  </a:cubicBezTo>
                  <a:cubicBezTo>
                    <a:pt x="252" y="18"/>
                    <a:pt x="214" y="0"/>
                    <a:pt x="1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18"/>
            <p:cNvSpPr/>
            <p:nvPr/>
          </p:nvSpPr>
          <p:spPr>
            <a:xfrm>
              <a:off x="5307325" y="3230050"/>
              <a:ext cx="9375" cy="8125"/>
            </a:xfrm>
            <a:custGeom>
              <a:rect b="b" l="l" r="r" t="t"/>
              <a:pathLst>
                <a:path extrusionOk="0" h="325" w="375">
                  <a:moveTo>
                    <a:pt x="169" y="1"/>
                  </a:moveTo>
                  <a:cubicBezTo>
                    <a:pt x="83" y="1"/>
                    <a:pt x="0" y="64"/>
                    <a:pt x="0" y="160"/>
                  </a:cubicBezTo>
                  <a:cubicBezTo>
                    <a:pt x="0" y="242"/>
                    <a:pt x="71" y="313"/>
                    <a:pt x="164" y="324"/>
                  </a:cubicBezTo>
                  <a:cubicBezTo>
                    <a:pt x="305" y="324"/>
                    <a:pt x="375" y="149"/>
                    <a:pt x="281" y="44"/>
                  </a:cubicBezTo>
                  <a:cubicBezTo>
                    <a:pt x="248" y="14"/>
                    <a:pt x="208" y="1"/>
                    <a:pt x="16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18"/>
            <p:cNvSpPr/>
            <p:nvPr/>
          </p:nvSpPr>
          <p:spPr>
            <a:xfrm>
              <a:off x="5501225" y="3154575"/>
              <a:ext cx="9850" cy="7700"/>
            </a:xfrm>
            <a:custGeom>
              <a:rect b="b" l="l" r="r" t="t"/>
              <a:pathLst>
                <a:path extrusionOk="0" h="308" w="394">
                  <a:moveTo>
                    <a:pt x="182" y="0"/>
                  </a:moveTo>
                  <a:cubicBezTo>
                    <a:pt x="141" y="0"/>
                    <a:pt x="100" y="15"/>
                    <a:pt x="71" y="44"/>
                  </a:cubicBezTo>
                  <a:cubicBezTo>
                    <a:pt x="1" y="103"/>
                    <a:pt x="1" y="208"/>
                    <a:pt x="71" y="266"/>
                  </a:cubicBezTo>
                  <a:lnTo>
                    <a:pt x="59" y="266"/>
                  </a:lnTo>
                  <a:cubicBezTo>
                    <a:pt x="94" y="295"/>
                    <a:pt x="131" y="308"/>
                    <a:pt x="167" y="308"/>
                  </a:cubicBezTo>
                  <a:cubicBezTo>
                    <a:pt x="289" y="308"/>
                    <a:pt x="393" y="162"/>
                    <a:pt x="293" y="44"/>
                  </a:cubicBezTo>
                  <a:cubicBezTo>
                    <a:pt x="264" y="15"/>
                    <a:pt x="223" y="0"/>
                    <a:pt x="18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18"/>
            <p:cNvSpPr/>
            <p:nvPr/>
          </p:nvSpPr>
          <p:spPr>
            <a:xfrm>
              <a:off x="5584300" y="2964200"/>
              <a:ext cx="9375" cy="8100"/>
            </a:xfrm>
            <a:custGeom>
              <a:rect b="b" l="l" r="r" t="t"/>
              <a:pathLst>
                <a:path extrusionOk="0" h="324" w="375">
                  <a:moveTo>
                    <a:pt x="210" y="0"/>
                  </a:moveTo>
                  <a:cubicBezTo>
                    <a:pt x="173" y="0"/>
                    <a:pt x="135" y="14"/>
                    <a:pt x="106" y="43"/>
                  </a:cubicBezTo>
                  <a:cubicBezTo>
                    <a:pt x="0" y="148"/>
                    <a:pt x="71" y="312"/>
                    <a:pt x="211" y="324"/>
                  </a:cubicBezTo>
                  <a:cubicBezTo>
                    <a:pt x="293" y="324"/>
                    <a:pt x="363" y="254"/>
                    <a:pt x="375" y="160"/>
                  </a:cubicBezTo>
                  <a:cubicBezTo>
                    <a:pt x="375" y="64"/>
                    <a:pt x="292" y="0"/>
                    <a:pt x="21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18"/>
            <p:cNvSpPr/>
            <p:nvPr/>
          </p:nvSpPr>
          <p:spPr>
            <a:xfrm>
              <a:off x="5509725" y="2770875"/>
              <a:ext cx="8200" cy="7925"/>
            </a:xfrm>
            <a:custGeom>
              <a:rect b="b" l="l" r="r" t="t"/>
              <a:pathLst>
                <a:path extrusionOk="0" h="317" w="328">
                  <a:moveTo>
                    <a:pt x="160" y="0"/>
                  </a:moveTo>
                  <a:cubicBezTo>
                    <a:pt x="77" y="0"/>
                    <a:pt x="0" y="64"/>
                    <a:pt x="0" y="160"/>
                  </a:cubicBezTo>
                  <a:cubicBezTo>
                    <a:pt x="0" y="254"/>
                    <a:pt x="73" y="316"/>
                    <a:pt x="153" y="316"/>
                  </a:cubicBezTo>
                  <a:cubicBezTo>
                    <a:pt x="193" y="316"/>
                    <a:pt x="234" y="300"/>
                    <a:pt x="269" y="265"/>
                  </a:cubicBezTo>
                  <a:cubicBezTo>
                    <a:pt x="328" y="207"/>
                    <a:pt x="328" y="102"/>
                    <a:pt x="269" y="43"/>
                  </a:cubicBezTo>
                  <a:cubicBezTo>
                    <a:pt x="236" y="14"/>
                    <a:pt x="197" y="0"/>
                    <a:pt x="16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18"/>
            <p:cNvSpPr/>
            <p:nvPr/>
          </p:nvSpPr>
          <p:spPr>
            <a:xfrm>
              <a:off x="5317350" y="2687400"/>
              <a:ext cx="9300" cy="7750"/>
            </a:xfrm>
            <a:custGeom>
              <a:rect b="b" l="l" r="r" t="t"/>
              <a:pathLst>
                <a:path extrusionOk="0" h="310" w="372">
                  <a:moveTo>
                    <a:pt x="195" y="0"/>
                  </a:moveTo>
                  <a:cubicBezTo>
                    <a:pt x="63" y="0"/>
                    <a:pt x="0" y="168"/>
                    <a:pt x="91" y="258"/>
                  </a:cubicBezTo>
                  <a:cubicBezTo>
                    <a:pt x="126" y="294"/>
                    <a:pt x="167" y="309"/>
                    <a:pt x="208" y="309"/>
                  </a:cubicBezTo>
                  <a:cubicBezTo>
                    <a:pt x="288" y="309"/>
                    <a:pt x="364" y="247"/>
                    <a:pt x="372" y="153"/>
                  </a:cubicBezTo>
                  <a:cubicBezTo>
                    <a:pt x="372" y="71"/>
                    <a:pt x="301" y="1"/>
                    <a:pt x="208" y="1"/>
                  </a:cubicBezTo>
                  <a:cubicBezTo>
                    <a:pt x="203" y="1"/>
                    <a:pt x="199" y="0"/>
                    <a:pt x="19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18"/>
            <p:cNvSpPr/>
            <p:nvPr/>
          </p:nvSpPr>
          <p:spPr>
            <a:xfrm>
              <a:off x="5123950" y="2762725"/>
              <a:ext cx="9950" cy="8175"/>
            </a:xfrm>
            <a:custGeom>
              <a:rect b="b" l="l" r="r" t="t"/>
              <a:pathLst>
                <a:path extrusionOk="0" h="327" w="398">
                  <a:moveTo>
                    <a:pt x="170" y="1"/>
                  </a:moveTo>
                  <a:cubicBezTo>
                    <a:pt x="129" y="1"/>
                    <a:pt x="88" y="18"/>
                    <a:pt x="59" y="53"/>
                  </a:cubicBezTo>
                  <a:cubicBezTo>
                    <a:pt x="0" y="112"/>
                    <a:pt x="0" y="217"/>
                    <a:pt x="59" y="275"/>
                  </a:cubicBezTo>
                  <a:cubicBezTo>
                    <a:pt x="92" y="311"/>
                    <a:pt x="130" y="326"/>
                    <a:pt x="167" y="326"/>
                  </a:cubicBezTo>
                  <a:cubicBezTo>
                    <a:pt x="288" y="326"/>
                    <a:pt x="397" y="169"/>
                    <a:pt x="281" y="53"/>
                  </a:cubicBezTo>
                  <a:cubicBezTo>
                    <a:pt x="252" y="18"/>
                    <a:pt x="211" y="1"/>
                    <a:pt x="17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18"/>
            <p:cNvSpPr/>
            <p:nvPr/>
          </p:nvSpPr>
          <p:spPr>
            <a:xfrm>
              <a:off x="5040375" y="2953275"/>
              <a:ext cx="9300" cy="7825"/>
            </a:xfrm>
            <a:custGeom>
              <a:rect b="b" l="l" r="r" t="t"/>
              <a:pathLst>
                <a:path extrusionOk="0" h="313" w="372">
                  <a:moveTo>
                    <a:pt x="161" y="0"/>
                  </a:moveTo>
                  <a:cubicBezTo>
                    <a:pt x="79" y="0"/>
                    <a:pt x="9" y="59"/>
                    <a:pt x="9" y="153"/>
                  </a:cubicBezTo>
                  <a:cubicBezTo>
                    <a:pt x="1" y="249"/>
                    <a:pt x="81" y="312"/>
                    <a:pt x="162" y="312"/>
                  </a:cubicBezTo>
                  <a:cubicBezTo>
                    <a:pt x="199" y="312"/>
                    <a:pt x="237" y="299"/>
                    <a:pt x="266" y="270"/>
                  </a:cubicBezTo>
                  <a:cubicBezTo>
                    <a:pt x="372" y="164"/>
                    <a:pt x="301" y="0"/>
                    <a:pt x="16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18"/>
            <p:cNvSpPr/>
            <p:nvPr/>
          </p:nvSpPr>
          <p:spPr>
            <a:xfrm>
              <a:off x="6010450" y="1743275"/>
              <a:ext cx="31600" cy="28650"/>
            </a:xfrm>
            <a:custGeom>
              <a:rect b="b" l="l" r="r" t="t"/>
              <a:pathLst>
                <a:path extrusionOk="0" h="1146" w="1264">
                  <a:moveTo>
                    <a:pt x="642" y="0"/>
                  </a:moveTo>
                  <a:cubicBezTo>
                    <a:pt x="496" y="0"/>
                    <a:pt x="349" y="56"/>
                    <a:pt x="234" y="165"/>
                  </a:cubicBezTo>
                  <a:cubicBezTo>
                    <a:pt x="12" y="376"/>
                    <a:pt x="0" y="739"/>
                    <a:pt x="222" y="973"/>
                  </a:cubicBezTo>
                  <a:cubicBezTo>
                    <a:pt x="336" y="1087"/>
                    <a:pt x="484" y="1145"/>
                    <a:pt x="633" y="1145"/>
                  </a:cubicBezTo>
                  <a:cubicBezTo>
                    <a:pt x="774" y="1145"/>
                    <a:pt x="916" y="1093"/>
                    <a:pt x="1030" y="984"/>
                  </a:cubicBezTo>
                  <a:cubicBezTo>
                    <a:pt x="1264" y="774"/>
                    <a:pt x="1264" y="399"/>
                    <a:pt x="1053" y="177"/>
                  </a:cubicBezTo>
                  <a:cubicBezTo>
                    <a:pt x="940" y="59"/>
                    <a:pt x="792" y="0"/>
                    <a:pt x="64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18"/>
            <p:cNvSpPr/>
            <p:nvPr/>
          </p:nvSpPr>
          <p:spPr>
            <a:xfrm>
              <a:off x="6065425" y="1744500"/>
              <a:ext cx="31900" cy="28600"/>
            </a:xfrm>
            <a:custGeom>
              <a:rect b="b" l="l" r="r" t="t"/>
              <a:pathLst>
                <a:path extrusionOk="0" h="1144" w="1276">
                  <a:moveTo>
                    <a:pt x="630" y="1"/>
                  </a:moveTo>
                  <a:cubicBezTo>
                    <a:pt x="489" y="1"/>
                    <a:pt x="347" y="50"/>
                    <a:pt x="234" y="151"/>
                  </a:cubicBezTo>
                  <a:cubicBezTo>
                    <a:pt x="12" y="374"/>
                    <a:pt x="0" y="736"/>
                    <a:pt x="223" y="970"/>
                  </a:cubicBezTo>
                  <a:cubicBezTo>
                    <a:pt x="337" y="1084"/>
                    <a:pt x="488" y="1143"/>
                    <a:pt x="639" y="1143"/>
                  </a:cubicBezTo>
                  <a:cubicBezTo>
                    <a:pt x="783" y="1143"/>
                    <a:pt x="928" y="1090"/>
                    <a:pt x="1042" y="982"/>
                  </a:cubicBezTo>
                  <a:cubicBezTo>
                    <a:pt x="1264" y="760"/>
                    <a:pt x="1276" y="397"/>
                    <a:pt x="1053" y="175"/>
                  </a:cubicBezTo>
                  <a:cubicBezTo>
                    <a:pt x="938" y="59"/>
                    <a:pt x="784" y="1"/>
                    <a:pt x="63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18"/>
            <p:cNvSpPr/>
            <p:nvPr/>
          </p:nvSpPr>
          <p:spPr>
            <a:xfrm>
              <a:off x="6066600" y="1689550"/>
              <a:ext cx="31900" cy="28600"/>
            </a:xfrm>
            <a:custGeom>
              <a:rect b="b" l="l" r="r" t="t"/>
              <a:pathLst>
                <a:path extrusionOk="0" h="1144" w="1276">
                  <a:moveTo>
                    <a:pt x="636" y="1"/>
                  </a:moveTo>
                  <a:cubicBezTo>
                    <a:pt x="493" y="1"/>
                    <a:pt x="348" y="54"/>
                    <a:pt x="234" y="162"/>
                  </a:cubicBezTo>
                  <a:cubicBezTo>
                    <a:pt x="12" y="384"/>
                    <a:pt x="0" y="747"/>
                    <a:pt x="223" y="969"/>
                  </a:cubicBezTo>
                  <a:cubicBezTo>
                    <a:pt x="338" y="1085"/>
                    <a:pt x="492" y="1143"/>
                    <a:pt x="644" y="1143"/>
                  </a:cubicBezTo>
                  <a:cubicBezTo>
                    <a:pt x="784" y="1143"/>
                    <a:pt x="923" y="1093"/>
                    <a:pt x="1030" y="992"/>
                  </a:cubicBezTo>
                  <a:cubicBezTo>
                    <a:pt x="1264" y="770"/>
                    <a:pt x="1275" y="407"/>
                    <a:pt x="1053" y="173"/>
                  </a:cubicBezTo>
                  <a:cubicBezTo>
                    <a:pt x="939" y="59"/>
                    <a:pt x="788" y="1"/>
                    <a:pt x="63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18"/>
            <p:cNvSpPr/>
            <p:nvPr/>
          </p:nvSpPr>
          <p:spPr>
            <a:xfrm>
              <a:off x="6011600" y="1688425"/>
              <a:ext cx="31625" cy="28550"/>
            </a:xfrm>
            <a:custGeom>
              <a:rect b="b" l="l" r="r" t="t"/>
              <a:pathLst>
                <a:path extrusionOk="0" h="1142" w="1265">
                  <a:moveTo>
                    <a:pt x="632" y="0"/>
                  </a:moveTo>
                  <a:cubicBezTo>
                    <a:pt x="490" y="0"/>
                    <a:pt x="347" y="53"/>
                    <a:pt x="235" y="160"/>
                  </a:cubicBezTo>
                  <a:cubicBezTo>
                    <a:pt x="1" y="382"/>
                    <a:pt x="1" y="745"/>
                    <a:pt x="223" y="967"/>
                  </a:cubicBezTo>
                  <a:cubicBezTo>
                    <a:pt x="333" y="1083"/>
                    <a:pt x="483" y="1141"/>
                    <a:pt x="636" y="1141"/>
                  </a:cubicBezTo>
                  <a:cubicBezTo>
                    <a:pt x="776" y="1141"/>
                    <a:pt x="918" y="1092"/>
                    <a:pt x="1030" y="991"/>
                  </a:cubicBezTo>
                  <a:cubicBezTo>
                    <a:pt x="1264" y="768"/>
                    <a:pt x="1264" y="406"/>
                    <a:pt x="1054" y="183"/>
                  </a:cubicBezTo>
                  <a:cubicBezTo>
                    <a:pt x="938" y="62"/>
                    <a:pt x="785" y="0"/>
                    <a:pt x="63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18"/>
            <p:cNvSpPr/>
            <p:nvPr/>
          </p:nvSpPr>
          <p:spPr>
            <a:xfrm>
              <a:off x="6005175" y="1785900"/>
              <a:ext cx="37150" cy="31700"/>
            </a:xfrm>
            <a:custGeom>
              <a:rect b="b" l="l" r="r" t="t"/>
              <a:pathLst>
                <a:path extrusionOk="0" h="1268" w="1486">
                  <a:moveTo>
                    <a:pt x="718" y="0"/>
                  </a:moveTo>
                  <a:cubicBezTo>
                    <a:pt x="484" y="0"/>
                    <a:pt x="250" y="126"/>
                    <a:pt x="141" y="379"/>
                  </a:cubicBezTo>
                  <a:cubicBezTo>
                    <a:pt x="0" y="707"/>
                    <a:pt x="141" y="1069"/>
                    <a:pt x="468" y="1210"/>
                  </a:cubicBezTo>
                  <a:cubicBezTo>
                    <a:pt x="556" y="1250"/>
                    <a:pt x="645" y="1268"/>
                    <a:pt x="730" y="1268"/>
                  </a:cubicBezTo>
                  <a:cubicBezTo>
                    <a:pt x="1145" y="1268"/>
                    <a:pt x="1485" y="839"/>
                    <a:pt x="1311" y="402"/>
                  </a:cubicBezTo>
                  <a:cubicBezTo>
                    <a:pt x="1204" y="135"/>
                    <a:pt x="961" y="0"/>
                    <a:pt x="71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18"/>
            <p:cNvSpPr/>
            <p:nvPr/>
          </p:nvSpPr>
          <p:spPr>
            <a:xfrm>
              <a:off x="6063650" y="1787025"/>
              <a:ext cx="38350" cy="31725"/>
            </a:xfrm>
            <a:custGeom>
              <a:rect b="b" l="l" r="r" t="t"/>
              <a:pathLst>
                <a:path extrusionOk="0" h="1269" w="1534">
                  <a:moveTo>
                    <a:pt x="763" y="0"/>
                  </a:moveTo>
                  <a:cubicBezTo>
                    <a:pt x="340" y="0"/>
                    <a:pt x="1" y="432"/>
                    <a:pt x="177" y="872"/>
                  </a:cubicBezTo>
                  <a:cubicBezTo>
                    <a:pt x="266" y="1121"/>
                    <a:pt x="503" y="1269"/>
                    <a:pt x="756" y="1269"/>
                  </a:cubicBezTo>
                  <a:cubicBezTo>
                    <a:pt x="836" y="1269"/>
                    <a:pt x="917" y="1254"/>
                    <a:pt x="996" y="1223"/>
                  </a:cubicBezTo>
                  <a:cubicBezTo>
                    <a:pt x="1522" y="1024"/>
                    <a:pt x="1534" y="276"/>
                    <a:pt x="1019" y="53"/>
                  </a:cubicBezTo>
                  <a:cubicBezTo>
                    <a:pt x="933" y="17"/>
                    <a:pt x="846" y="0"/>
                    <a:pt x="76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18"/>
            <p:cNvSpPr/>
            <p:nvPr/>
          </p:nvSpPr>
          <p:spPr>
            <a:xfrm>
              <a:off x="6107825" y="1746075"/>
              <a:ext cx="41200" cy="31850"/>
            </a:xfrm>
            <a:custGeom>
              <a:rect b="b" l="l" r="r" t="t"/>
              <a:pathLst>
                <a:path extrusionOk="0" h="1274" w="1648">
                  <a:moveTo>
                    <a:pt x="719" y="1"/>
                  </a:moveTo>
                  <a:cubicBezTo>
                    <a:pt x="474" y="1"/>
                    <a:pt x="246" y="145"/>
                    <a:pt x="141" y="381"/>
                  </a:cubicBezTo>
                  <a:cubicBezTo>
                    <a:pt x="1" y="697"/>
                    <a:pt x="141" y="1071"/>
                    <a:pt x="469" y="1212"/>
                  </a:cubicBezTo>
                  <a:cubicBezTo>
                    <a:pt x="564" y="1254"/>
                    <a:pt x="656" y="1273"/>
                    <a:pt x="741" y="1273"/>
                  </a:cubicBezTo>
                  <a:cubicBezTo>
                    <a:pt x="1338" y="1273"/>
                    <a:pt x="1647" y="350"/>
                    <a:pt x="972" y="53"/>
                  </a:cubicBezTo>
                  <a:cubicBezTo>
                    <a:pt x="889" y="18"/>
                    <a:pt x="803" y="1"/>
                    <a:pt x="71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18"/>
            <p:cNvSpPr/>
            <p:nvPr/>
          </p:nvSpPr>
          <p:spPr>
            <a:xfrm>
              <a:off x="6107775" y="1686750"/>
              <a:ext cx="36925" cy="31625"/>
            </a:xfrm>
            <a:custGeom>
              <a:rect b="b" l="l" r="r" t="t"/>
              <a:pathLst>
                <a:path extrusionOk="0" h="1265" w="1477">
                  <a:moveTo>
                    <a:pt x="772" y="0"/>
                  </a:moveTo>
                  <a:cubicBezTo>
                    <a:pt x="539" y="0"/>
                    <a:pt x="305" y="126"/>
                    <a:pt x="190" y="379"/>
                  </a:cubicBezTo>
                  <a:cubicBezTo>
                    <a:pt x="1" y="817"/>
                    <a:pt x="338" y="1264"/>
                    <a:pt x="767" y="1264"/>
                  </a:cubicBezTo>
                  <a:cubicBezTo>
                    <a:pt x="842" y="1264"/>
                    <a:pt x="919" y="1251"/>
                    <a:pt x="997" y="1221"/>
                  </a:cubicBezTo>
                  <a:cubicBezTo>
                    <a:pt x="1325" y="1093"/>
                    <a:pt x="1477" y="730"/>
                    <a:pt x="1360" y="402"/>
                  </a:cubicBezTo>
                  <a:cubicBezTo>
                    <a:pt x="1253" y="135"/>
                    <a:pt x="1013" y="0"/>
                    <a:pt x="77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18"/>
            <p:cNvSpPr/>
            <p:nvPr/>
          </p:nvSpPr>
          <p:spPr>
            <a:xfrm>
              <a:off x="6066600" y="1643950"/>
              <a:ext cx="38375" cy="31675"/>
            </a:xfrm>
            <a:custGeom>
              <a:rect b="b" l="l" r="r" t="t"/>
              <a:pathLst>
                <a:path extrusionOk="0" h="1267" w="1535">
                  <a:moveTo>
                    <a:pt x="765" y="1"/>
                  </a:moveTo>
                  <a:cubicBezTo>
                    <a:pt x="691" y="1"/>
                    <a:pt x="615" y="14"/>
                    <a:pt x="538" y="44"/>
                  </a:cubicBezTo>
                  <a:cubicBezTo>
                    <a:pt x="12" y="243"/>
                    <a:pt x="0" y="980"/>
                    <a:pt x="503" y="1214"/>
                  </a:cubicBezTo>
                  <a:cubicBezTo>
                    <a:pt x="587" y="1249"/>
                    <a:pt x="673" y="1266"/>
                    <a:pt x="758" y="1266"/>
                  </a:cubicBezTo>
                  <a:cubicBezTo>
                    <a:pt x="1006" y="1266"/>
                    <a:pt x="1241" y="1122"/>
                    <a:pt x="1346" y="886"/>
                  </a:cubicBezTo>
                  <a:cubicBezTo>
                    <a:pt x="1535" y="448"/>
                    <a:pt x="1190" y="1"/>
                    <a:pt x="76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18"/>
            <p:cNvSpPr/>
            <p:nvPr/>
          </p:nvSpPr>
          <p:spPr>
            <a:xfrm>
              <a:off x="6006925" y="1642725"/>
              <a:ext cx="38350" cy="31725"/>
            </a:xfrm>
            <a:custGeom>
              <a:rect b="b" l="l" r="r" t="t"/>
              <a:pathLst>
                <a:path extrusionOk="0" h="1269" w="1534">
                  <a:moveTo>
                    <a:pt x="777" y="0"/>
                  </a:moveTo>
                  <a:cubicBezTo>
                    <a:pt x="698" y="0"/>
                    <a:pt x="617" y="15"/>
                    <a:pt x="539" y="46"/>
                  </a:cubicBezTo>
                  <a:cubicBezTo>
                    <a:pt x="12" y="245"/>
                    <a:pt x="1" y="982"/>
                    <a:pt x="515" y="1216"/>
                  </a:cubicBezTo>
                  <a:cubicBezTo>
                    <a:pt x="600" y="1252"/>
                    <a:pt x="685" y="1269"/>
                    <a:pt x="767" y="1269"/>
                  </a:cubicBezTo>
                  <a:cubicBezTo>
                    <a:pt x="1187" y="1269"/>
                    <a:pt x="1534" y="837"/>
                    <a:pt x="1358" y="397"/>
                  </a:cubicBezTo>
                  <a:cubicBezTo>
                    <a:pt x="1260" y="148"/>
                    <a:pt x="1027" y="0"/>
                    <a:pt x="77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18"/>
            <p:cNvSpPr/>
            <p:nvPr/>
          </p:nvSpPr>
          <p:spPr>
            <a:xfrm>
              <a:off x="5963875" y="1683800"/>
              <a:ext cx="38400" cy="31650"/>
            </a:xfrm>
            <a:custGeom>
              <a:rect b="b" l="l" r="r" t="t"/>
              <a:pathLst>
                <a:path extrusionOk="0" h="1266" w="1536">
                  <a:moveTo>
                    <a:pt x="773" y="0"/>
                  </a:moveTo>
                  <a:cubicBezTo>
                    <a:pt x="530" y="0"/>
                    <a:pt x="295" y="144"/>
                    <a:pt x="190" y="380"/>
                  </a:cubicBezTo>
                  <a:cubicBezTo>
                    <a:pt x="1" y="818"/>
                    <a:pt x="338" y="1265"/>
                    <a:pt x="767" y="1265"/>
                  </a:cubicBezTo>
                  <a:cubicBezTo>
                    <a:pt x="842" y="1265"/>
                    <a:pt x="919" y="1252"/>
                    <a:pt x="997" y="1222"/>
                  </a:cubicBezTo>
                  <a:cubicBezTo>
                    <a:pt x="1512" y="1012"/>
                    <a:pt x="1535" y="286"/>
                    <a:pt x="1021" y="52"/>
                  </a:cubicBezTo>
                  <a:cubicBezTo>
                    <a:pt x="940" y="17"/>
                    <a:pt x="856" y="0"/>
                    <a:pt x="77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18"/>
            <p:cNvSpPr/>
            <p:nvPr/>
          </p:nvSpPr>
          <p:spPr>
            <a:xfrm>
              <a:off x="5963925" y="1743100"/>
              <a:ext cx="37200" cy="31625"/>
            </a:xfrm>
            <a:custGeom>
              <a:rect b="b" l="l" r="r" t="t"/>
              <a:pathLst>
                <a:path extrusionOk="0" h="1265" w="1488">
                  <a:moveTo>
                    <a:pt x="712" y="1"/>
                  </a:moveTo>
                  <a:cubicBezTo>
                    <a:pt x="636" y="1"/>
                    <a:pt x="559" y="14"/>
                    <a:pt x="481" y="44"/>
                  </a:cubicBezTo>
                  <a:cubicBezTo>
                    <a:pt x="165" y="172"/>
                    <a:pt x="1" y="535"/>
                    <a:pt x="130" y="863"/>
                  </a:cubicBezTo>
                  <a:cubicBezTo>
                    <a:pt x="231" y="1130"/>
                    <a:pt x="471" y="1265"/>
                    <a:pt x="712" y="1265"/>
                  </a:cubicBezTo>
                  <a:cubicBezTo>
                    <a:pt x="945" y="1265"/>
                    <a:pt x="1179" y="1139"/>
                    <a:pt x="1288" y="886"/>
                  </a:cubicBezTo>
                  <a:cubicBezTo>
                    <a:pt x="1487" y="448"/>
                    <a:pt x="1143" y="1"/>
                    <a:pt x="71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18"/>
            <p:cNvSpPr/>
            <p:nvPr/>
          </p:nvSpPr>
          <p:spPr>
            <a:xfrm>
              <a:off x="5961300" y="1803350"/>
              <a:ext cx="16900" cy="15800"/>
            </a:xfrm>
            <a:custGeom>
              <a:rect b="b" l="l" r="r" t="t"/>
              <a:pathLst>
                <a:path extrusionOk="0" h="632" w="676">
                  <a:moveTo>
                    <a:pt x="346" y="0"/>
                  </a:moveTo>
                  <a:cubicBezTo>
                    <a:pt x="270" y="0"/>
                    <a:pt x="192" y="28"/>
                    <a:pt x="129" y="90"/>
                  </a:cubicBezTo>
                  <a:cubicBezTo>
                    <a:pt x="12" y="207"/>
                    <a:pt x="1" y="406"/>
                    <a:pt x="129" y="535"/>
                  </a:cubicBezTo>
                  <a:cubicBezTo>
                    <a:pt x="192" y="601"/>
                    <a:pt x="272" y="631"/>
                    <a:pt x="352" y="631"/>
                  </a:cubicBezTo>
                  <a:cubicBezTo>
                    <a:pt x="511" y="631"/>
                    <a:pt x="667" y="512"/>
                    <a:pt x="667" y="324"/>
                  </a:cubicBezTo>
                  <a:cubicBezTo>
                    <a:pt x="675" y="132"/>
                    <a:pt x="513" y="0"/>
                    <a:pt x="34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18"/>
            <p:cNvSpPr/>
            <p:nvPr/>
          </p:nvSpPr>
          <p:spPr>
            <a:xfrm>
              <a:off x="6044075" y="1839050"/>
              <a:ext cx="18450" cy="16000"/>
            </a:xfrm>
            <a:custGeom>
              <a:rect b="b" l="l" r="r" t="t"/>
              <a:pathLst>
                <a:path extrusionOk="0" h="640" w="738">
                  <a:moveTo>
                    <a:pt x="319" y="0"/>
                  </a:moveTo>
                  <a:cubicBezTo>
                    <a:pt x="156" y="0"/>
                    <a:pt x="0" y="125"/>
                    <a:pt x="0" y="312"/>
                  </a:cubicBezTo>
                  <a:cubicBezTo>
                    <a:pt x="0" y="488"/>
                    <a:pt x="141" y="640"/>
                    <a:pt x="305" y="640"/>
                  </a:cubicBezTo>
                  <a:cubicBezTo>
                    <a:pt x="597" y="640"/>
                    <a:pt x="737" y="300"/>
                    <a:pt x="550" y="101"/>
                  </a:cubicBezTo>
                  <a:cubicBezTo>
                    <a:pt x="484" y="31"/>
                    <a:pt x="401" y="0"/>
                    <a:pt x="31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18"/>
            <p:cNvSpPr/>
            <p:nvPr/>
          </p:nvSpPr>
          <p:spPr>
            <a:xfrm>
              <a:off x="6124800" y="1806775"/>
              <a:ext cx="21075" cy="15925"/>
            </a:xfrm>
            <a:custGeom>
              <a:rect b="b" l="l" r="r" t="t"/>
              <a:pathLst>
                <a:path extrusionOk="0" h="637" w="843">
                  <a:moveTo>
                    <a:pt x="422" y="0"/>
                  </a:moveTo>
                  <a:cubicBezTo>
                    <a:pt x="141" y="0"/>
                    <a:pt x="0" y="328"/>
                    <a:pt x="188" y="538"/>
                  </a:cubicBezTo>
                  <a:cubicBezTo>
                    <a:pt x="253" y="604"/>
                    <a:pt x="338" y="636"/>
                    <a:pt x="422" y="636"/>
                  </a:cubicBezTo>
                  <a:cubicBezTo>
                    <a:pt x="501" y="636"/>
                    <a:pt x="581" y="607"/>
                    <a:pt x="644" y="550"/>
                  </a:cubicBezTo>
                  <a:cubicBezTo>
                    <a:pt x="843" y="351"/>
                    <a:pt x="702" y="12"/>
                    <a:pt x="42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18"/>
            <p:cNvSpPr/>
            <p:nvPr/>
          </p:nvSpPr>
          <p:spPr>
            <a:xfrm>
              <a:off x="6160775" y="1725250"/>
              <a:ext cx="18450" cy="15750"/>
            </a:xfrm>
            <a:custGeom>
              <a:rect b="b" l="l" r="r" t="t"/>
              <a:pathLst>
                <a:path extrusionOk="0" h="630" w="738">
                  <a:moveTo>
                    <a:pt x="419" y="0"/>
                  </a:moveTo>
                  <a:cubicBezTo>
                    <a:pt x="343" y="0"/>
                    <a:pt x="266" y="28"/>
                    <a:pt x="199" y="91"/>
                  </a:cubicBezTo>
                  <a:cubicBezTo>
                    <a:pt x="0" y="278"/>
                    <a:pt x="129" y="629"/>
                    <a:pt x="410" y="629"/>
                  </a:cubicBezTo>
                  <a:cubicBezTo>
                    <a:pt x="417" y="629"/>
                    <a:pt x="423" y="630"/>
                    <a:pt x="430" y="630"/>
                  </a:cubicBezTo>
                  <a:cubicBezTo>
                    <a:pt x="596" y="630"/>
                    <a:pt x="726" y="493"/>
                    <a:pt x="737" y="325"/>
                  </a:cubicBezTo>
                  <a:cubicBezTo>
                    <a:pt x="737" y="132"/>
                    <a:pt x="584" y="0"/>
                    <a:pt x="41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18"/>
            <p:cNvSpPr/>
            <p:nvPr/>
          </p:nvSpPr>
          <p:spPr>
            <a:xfrm>
              <a:off x="6130650" y="1642200"/>
              <a:ext cx="16700" cy="15925"/>
            </a:xfrm>
            <a:custGeom>
              <a:rect b="b" l="l" r="r" t="t"/>
              <a:pathLst>
                <a:path extrusionOk="0" h="637" w="668">
                  <a:moveTo>
                    <a:pt x="322" y="1"/>
                  </a:moveTo>
                  <a:cubicBezTo>
                    <a:pt x="162" y="1"/>
                    <a:pt x="8" y="125"/>
                    <a:pt x="0" y="313"/>
                  </a:cubicBezTo>
                  <a:cubicBezTo>
                    <a:pt x="0" y="505"/>
                    <a:pt x="160" y="637"/>
                    <a:pt x="324" y="637"/>
                  </a:cubicBezTo>
                  <a:cubicBezTo>
                    <a:pt x="399" y="637"/>
                    <a:pt x="476" y="609"/>
                    <a:pt x="539" y="547"/>
                  </a:cubicBezTo>
                  <a:cubicBezTo>
                    <a:pt x="667" y="430"/>
                    <a:pt x="667" y="231"/>
                    <a:pt x="550" y="102"/>
                  </a:cubicBezTo>
                  <a:cubicBezTo>
                    <a:pt x="484" y="32"/>
                    <a:pt x="402" y="1"/>
                    <a:pt x="32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18"/>
            <p:cNvSpPr/>
            <p:nvPr/>
          </p:nvSpPr>
          <p:spPr>
            <a:xfrm>
              <a:off x="6046125" y="1606425"/>
              <a:ext cx="18750" cy="16000"/>
            </a:xfrm>
            <a:custGeom>
              <a:rect b="b" l="l" r="r" t="t"/>
              <a:pathLst>
                <a:path extrusionOk="0" h="640" w="750">
                  <a:moveTo>
                    <a:pt x="433" y="0"/>
                  </a:moveTo>
                  <a:cubicBezTo>
                    <a:pt x="152" y="0"/>
                    <a:pt x="0" y="340"/>
                    <a:pt x="199" y="539"/>
                  </a:cubicBezTo>
                  <a:cubicBezTo>
                    <a:pt x="265" y="609"/>
                    <a:pt x="347" y="640"/>
                    <a:pt x="428" y="640"/>
                  </a:cubicBezTo>
                  <a:cubicBezTo>
                    <a:pt x="588" y="640"/>
                    <a:pt x="741" y="515"/>
                    <a:pt x="749" y="328"/>
                  </a:cubicBezTo>
                  <a:cubicBezTo>
                    <a:pt x="749" y="153"/>
                    <a:pt x="609" y="12"/>
                    <a:pt x="43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18"/>
            <p:cNvSpPr/>
            <p:nvPr/>
          </p:nvSpPr>
          <p:spPr>
            <a:xfrm>
              <a:off x="5963050" y="1638925"/>
              <a:ext cx="21000" cy="15800"/>
            </a:xfrm>
            <a:custGeom>
              <a:rect b="b" l="l" r="r" t="t"/>
              <a:pathLst>
                <a:path extrusionOk="0" h="632" w="840">
                  <a:moveTo>
                    <a:pt x="421" y="0"/>
                  </a:moveTo>
                  <a:cubicBezTo>
                    <a:pt x="342" y="0"/>
                    <a:pt x="262" y="30"/>
                    <a:pt x="200" y="93"/>
                  </a:cubicBezTo>
                  <a:cubicBezTo>
                    <a:pt x="1" y="280"/>
                    <a:pt x="129" y="631"/>
                    <a:pt x="410" y="631"/>
                  </a:cubicBezTo>
                  <a:cubicBezTo>
                    <a:pt x="415" y="631"/>
                    <a:pt x="420" y="631"/>
                    <a:pt x="424" y="631"/>
                  </a:cubicBezTo>
                  <a:cubicBezTo>
                    <a:pt x="696" y="631"/>
                    <a:pt x="840" y="300"/>
                    <a:pt x="644" y="93"/>
                  </a:cubicBezTo>
                  <a:cubicBezTo>
                    <a:pt x="584" y="33"/>
                    <a:pt x="503" y="0"/>
                    <a:pt x="42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18"/>
            <p:cNvSpPr/>
            <p:nvPr/>
          </p:nvSpPr>
          <p:spPr>
            <a:xfrm>
              <a:off x="5929500" y="1720500"/>
              <a:ext cx="18675" cy="15825"/>
            </a:xfrm>
            <a:custGeom>
              <a:rect b="b" l="l" r="r" t="t"/>
              <a:pathLst>
                <a:path extrusionOk="0" h="633" w="747">
                  <a:moveTo>
                    <a:pt x="337" y="0"/>
                  </a:moveTo>
                  <a:cubicBezTo>
                    <a:pt x="161" y="0"/>
                    <a:pt x="9" y="129"/>
                    <a:pt x="9" y="304"/>
                  </a:cubicBezTo>
                  <a:cubicBezTo>
                    <a:pt x="1" y="499"/>
                    <a:pt x="163" y="632"/>
                    <a:pt x="332" y="632"/>
                  </a:cubicBezTo>
                  <a:cubicBezTo>
                    <a:pt x="407" y="632"/>
                    <a:pt x="483" y="607"/>
                    <a:pt x="547" y="550"/>
                  </a:cubicBezTo>
                  <a:cubicBezTo>
                    <a:pt x="746" y="351"/>
                    <a:pt x="617" y="12"/>
                    <a:pt x="33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18"/>
            <p:cNvSpPr/>
            <p:nvPr/>
          </p:nvSpPr>
          <p:spPr>
            <a:xfrm>
              <a:off x="5978275" y="1860875"/>
              <a:ext cx="27750" cy="23825"/>
            </a:xfrm>
            <a:custGeom>
              <a:rect b="b" l="l" r="r" t="t"/>
              <a:pathLst>
                <a:path extrusionOk="0" h="953" w="1110">
                  <a:moveTo>
                    <a:pt x="541" y="1"/>
                  </a:moveTo>
                  <a:cubicBezTo>
                    <a:pt x="363" y="1"/>
                    <a:pt x="186" y="97"/>
                    <a:pt x="105" y="293"/>
                  </a:cubicBezTo>
                  <a:cubicBezTo>
                    <a:pt x="0" y="527"/>
                    <a:pt x="117" y="808"/>
                    <a:pt x="351" y="913"/>
                  </a:cubicBezTo>
                  <a:cubicBezTo>
                    <a:pt x="415" y="940"/>
                    <a:pt x="479" y="953"/>
                    <a:pt x="541" y="953"/>
                  </a:cubicBezTo>
                  <a:cubicBezTo>
                    <a:pt x="854" y="953"/>
                    <a:pt x="1110" y="637"/>
                    <a:pt x="983" y="305"/>
                  </a:cubicBezTo>
                  <a:cubicBezTo>
                    <a:pt x="906" y="103"/>
                    <a:pt x="723" y="1"/>
                    <a:pt x="54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18"/>
            <p:cNvSpPr/>
            <p:nvPr/>
          </p:nvSpPr>
          <p:spPr>
            <a:xfrm>
              <a:off x="6096775" y="1863300"/>
              <a:ext cx="28625" cy="23850"/>
            </a:xfrm>
            <a:custGeom>
              <a:rect b="b" l="l" r="r" t="t"/>
              <a:pathLst>
                <a:path extrusionOk="0" h="954" w="1145">
                  <a:moveTo>
                    <a:pt x="563" y="0"/>
                  </a:moveTo>
                  <a:cubicBezTo>
                    <a:pt x="253" y="0"/>
                    <a:pt x="1" y="322"/>
                    <a:pt x="127" y="652"/>
                  </a:cubicBezTo>
                  <a:cubicBezTo>
                    <a:pt x="199" y="841"/>
                    <a:pt x="381" y="954"/>
                    <a:pt x="573" y="954"/>
                  </a:cubicBezTo>
                  <a:cubicBezTo>
                    <a:pt x="631" y="954"/>
                    <a:pt x="690" y="943"/>
                    <a:pt x="747" y="921"/>
                  </a:cubicBezTo>
                  <a:cubicBezTo>
                    <a:pt x="1133" y="769"/>
                    <a:pt x="1145" y="208"/>
                    <a:pt x="759" y="44"/>
                  </a:cubicBezTo>
                  <a:cubicBezTo>
                    <a:pt x="693" y="14"/>
                    <a:pt x="627" y="0"/>
                    <a:pt x="56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18"/>
            <p:cNvSpPr/>
            <p:nvPr/>
          </p:nvSpPr>
          <p:spPr>
            <a:xfrm>
              <a:off x="6182700" y="1781175"/>
              <a:ext cx="28950" cy="23700"/>
            </a:xfrm>
            <a:custGeom>
              <a:rect b="b" l="l" r="r" t="t"/>
              <a:pathLst>
                <a:path extrusionOk="0" h="948" w="1158">
                  <a:moveTo>
                    <a:pt x="575" y="0"/>
                  </a:moveTo>
                  <a:cubicBezTo>
                    <a:pt x="521" y="0"/>
                    <a:pt x="466" y="10"/>
                    <a:pt x="410" y="30"/>
                  </a:cubicBezTo>
                  <a:cubicBezTo>
                    <a:pt x="12" y="182"/>
                    <a:pt x="1" y="732"/>
                    <a:pt x="387" y="907"/>
                  </a:cubicBezTo>
                  <a:cubicBezTo>
                    <a:pt x="448" y="935"/>
                    <a:pt x="512" y="948"/>
                    <a:pt x="576" y="948"/>
                  </a:cubicBezTo>
                  <a:cubicBezTo>
                    <a:pt x="756" y="948"/>
                    <a:pt x="929" y="843"/>
                    <a:pt x="1007" y="662"/>
                  </a:cubicBezTo>
                  <a:cubicBezTo>
                    <a:pt x="1157" y="331"/>
                    <a:pt x="896" y="0"/>
                    <a:pt x="5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18"/>
            <p:cNvSpPr/>
            <p:nvPr/>
          </p:nvSpPr>
          <p:spPr>
            <a:xfrm>
              <a:off x="6185125" y="1662550"/>
              <a:ext cx="27725" cy="23700"/>
            </a:xfrm>
            <a:custGeom>
              <a:rect b="b" l="l" r="r" t="t"/>
              <a:pathLst>
                <a:path extrusionOk="0" h="948" w="1109">
                  <a:moveTo>
                    <a:pt x="575" y="0"/>
                  </a:moveTo>
                  <a:cubicBezTo>
                    <a:pt x="402" y="0"/>
                    <a:pt x="230" y="94"/>
                    <a:pt x="149" y="282"/>
                  </a:cubicBezTo>
                  <a:cubicBezTo>
                    <a:pt x="0" y="611"/>
                    <a:pt x="257" y="947"/>
                    <a:pt x="575" y="947"/>
                  </a:cubicBezTo>
                  <a:cubicBezTo>
                    <a:pt x="630" y="947"/>
                    <a:pt x="688" y="937"/>
                    <a:pt x="746" y="914"/>
                  </a:cubicBezTo>
                  <a:cubicBezTo>
                    <a:pt x="992" y="821"/>
                    <a:pt x="1109" y="540"/>
                    <a:pt x="1015" y="306"/>
                  </a:cubicBezTo>
                  <a:cubicBezTo>
                    <a:pt x="937" y="103"/>
                    <a:pt x="756" y="0"/>
                    <a:pt x="5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18"/>
            <p:cNvSpPr/>
            <p:nvPr/>
          </p:nvSpPr>
          <p:spPr>
            <a:xfrm>
              <a:off x="6102650" y="1576800"/>
              <a:ext cx="27725" cy="23850"/>
            </a:xfrm>
            <a:custGeom>
              <a:rect b="b" l="l" r="r" t="t"/>
              <a:pathLst>
                <a:path extrusionOk="0" h="954" w="1109">
                  <a:moveTo>
                    <a:pt x="582" y="0"/>
                  </a:moveTo>
                  <a:cubicBezTo>
                    <a:pt x="266" y="0"/>
                    <a:pt x="0" y="324"/>
                    <a:pt x="138" y="647"/>
                  </a:cubicBezTo>
                  <a:cubicBezTo>
                    <a:pt x="215" y="851"/>
                    <a:pt x="397" y="953"/>
                    <a:pt x="580" y="953"/>
                  </a:cubicBezTo>
                  <a:cubicBezTo>
                    <a:pt x="754" y="953"/>
                    <a:pt x="929" y="859"/>
                    <a:pt x="1015" y="671"/>
                  </a:cubicBezTo>
                  <a:cubicBezTo>
                    <a:pt x="1109" y="425"/>
                    <a:pt x="1003" y="144"/>
                    <a:pt x="769" y="39"/>
                  </a:cubicBezTo>
                  <a:cubicBezTo>
                    <a:pt x="707" y="12"/>
                    <a:pt x="644" y="0"/>
                    <a:pt x="58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18"/>
            <p:cNvSpPr/>
            <p:nvPr/>
          </p:nvSpPr>
          <p:spPr>
            <a:xfrm>
              <a:off x="5983250" y="1574325"/>
              <a:ext cx="28600" cy="23850"/>
            </a:xfrm>
            <a:custGeom>
              <a:rect b="b" l="l" r="r" t="t"/>
              <a:pathLst>
                <a:path extrusionOk="0" h="954" w="1144">
                  <a:moveTo>
                    <a:pt x="582" y="0"/>
                  </a:moveTo>
                  <a:cubicBezTo>
                    <a:pt x="525" y="0"/>
                    <a:pt x="467" y="11"/>
                    <a:pt x="409" y="33"/>
                  </a:cubicBezTo>
                  <a:cubicBezTo>
                    <a:pt x="12" y="196"/>
                    <a:pt x="0" y="746"/>
                    <a:pt x="386" y="910"/>
                  </a:cubicBezTo>
                  <a:cubicBezTo>
                    <a:pt x="452" y="940"/>
                    <a:pt x="518" y="954"/>
                    <a:pt x="582" y="954"/>
                  </a:cubicBezTo>
                  <a:cubicBezTo>
                    <a:pt x="892" y="954"/>
                    <a:pt x="1144" y="632"/>
                    <a:pt x="1018" y="302"/>
                  </a:cubicBezTo>
                  <a:cubicBezTo>
                    <a:pt x="946" y="113"/>
                    <a:pt x="771" y="0"/>
                    <a:pt x="58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18"/>
            <p:cNvSpPr/>
            <p:nvPr/>
          </p:nvSpPr>
          <p:spPr>
            <a:xfrm>
              <a:off x="5897325" y="1656650"/>
              <a:ext cx="28025" cy="23675"/>
            </a:xfrm>
            <a:custGeom>
              <a:rect b="b" l="l" r="r" t="t"/>
              <a:pathLst>
                <a:path extrusionOk="0" h="947" w="1121">
                  <a:moveTo>
                    <a:pt x="583" y="0"/>
                  </a:moveTo>
                  <a:cubicBezTo>
                    <a:pt x="266" y="0"/>
                    <a:pt x="1" y="324"/>
                    <a:pt x="138" y="647"/>
                  </a:cubicBezTo>
                  <a:cubicBezTo>
                    <a:pt x="214" y="847"/>
                    <a:pt x="392" y="947"/>
                    <a:pt x="572" y="947"/>
                  </a:cubicBezTo>
                  <a:cubicBezTo>
                    <a:pt x="749" y="947"/>
                    <a:pt x="928" y="850"/>
                    <a:pt x="1015" y="659"/>
                  </a:cubicBezTo>
                  <a:cubicBezTo>
                    <a:pt x="1121" y="425"/>
                    <a:pt x="1004" y="144"/>
                    <a:pt x="770" y="39"/>
                  </a:cubicBezTo>
                  <a:cubicBezTo>
                    <a:pt x="707" y="12"/>
                    <a:pt x="644" y="0"/>
                    <a:pt x="58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18"/>
            <p:cNvSpPr/>
            <p:nvPr/>
          </p:nvSpPr>
          <p:spPr>
            <a:xfrm>
              <a:off x="5895775" y="1775225"/>
              <a:ext cx="27800" cy="23750"/>
            </a:xfrm>
            <a:custGeom>
              <a:rect b="b" l="l" r="r" t="t"/>
              <a:pathLst>
                <a:path extrusionOk="0" h="950" w="1112">
                  <a:moveTo>
                    <a:pt x="539" y="1"/>
                  </a:moveTo>
                  <a:cubicBezTo>
                    <a:pt x="482" y="1"/>
                    <a:pt x="423" y="11"/>
                    <a:pt x="364" y="34"/>
                  </a:cubicBezTo>
                  <a:cubicBezTo>
                    <a:pt x="118" y="139"/>
                    <a:pt x="1" y="408"/>
                    <a:pt x="95" y="654"/>
                  </a:cubicBezTo>
                  <a:cubicBezTo>
                    <a:pt x="172" y="850"/>
                    <a:pt x="351" y="949"/>
                    <a:pt x="533" y="949"/>
                  </a:cubicBezTo>
                  <a:cubicBezTo>
                    <a:pt x="708" y="949"/>
                    <a:pt x="886" y="856"/>
                    <a:pt x="972" y="666"/>
                  </a:cubicBezTo>
                  <a:cubicBezTo>
                    <a:pt x="1111" y="337"/>
                    <a:pt x="861" y="1"/>
                    <a:pt x="53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18"/>
            <p:cNvSpPr/>
            <p:nvPr/>
          </p:nvSpPr>
          <p:spPr>
            <a:xfrm>
              <a:off x="5909525" y="1861025"/>
              <a:ext cx="8800" cy="8000"/>
            </a:xfrm>
            <a:custGeom>
              <a:rect b="b" l="l" r="r" t="t"/>
              <a:pathLst>
                <a:path extrusionOk="0" h="320" w="352">
                  <a:moveTo>
                    <a:pt x="178" y="0"/>
                  </a:moveTo>
                  <a:cubicBezTo>
                    <a:pt x="138" y="0"/>
                    <a:pt x="100" y="18"/>
                    <a:pt x="71" y="53"/>
                  </a:cubicBezTo>
                  <a:cubicBezTo>
                    <a:pt x="1" y="112"/>
                    <a:pt x="1" y="205"/>
                    <a:pt x="71" y="275"/>
                  </a:cubicBezTo>
                  <a:cubicBezTo>
                    <a:pt x="100" y="305"/>
                    <a:pt x="138" y="319"/>
                    <a:pt x="178" y="319"/>
                  </a:cubicBezTo>
                  <a:cubicBezTo>
                    <a:pt x="217" y="319"/>
                    <a:pt x="258" y="305"/>
                    <a:pt x="293" y="275"/>
                  </a:cubicBezTo>
                  <a:cubicBezTo>
                    <a:pt x="352" y="205"/>
                    <a:pt x="352" y="112"/>
                    <a:pt x="293" y="53"/>
                  </a:cubicBezTo>
                  <a:cubicBezTo>
                    <a:pt x="258" y="18"/>
                    <a:pt x="217" y="0"/>
                    <a:pt x="17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18"/>
            <p:cNvSpPr/>
            <p:nvPr/>
          </p:nvSpPr>
          <p:spPr>
            <a:xfrm>
              <a:off x="6046425" y="1920575"/>
              <a:ext cx="9300" cy="7900"/>
            </a:xfrm>
            <a:custGeom>
              <a:rect b="b" l="l" r="r" t="t"/>
              <a:pathLst>
                <a:path extrusionOk="0" h="316" w="372">
                  <a:moveTo>
                    <a:pt x="159" y="1"/>
                  </a:moveTo>
                  <a:cubicBezTo>
                    <a:pt x="79" y="1"/>
                    <a:pt x="0" y="61"/>
                    <a:pt x="0" y="163"/>
                  </a:cubicBezTo>
                  <a:cubicBezTo>
                    <a:pt x="0" y="245"/>
                    <a:pt x="70" y="315"/>
                    <a:pt x="152" y="315"/>
                  </a:cubicBezTo>
                  <a:cubicBezTo>
                    <a:pt x="157" y="315"/>
                    <a:pt x="161" y="316"/>
                    <a:pt x="165" y="316"/>
                  </a:cubicBezTo>
                  <a:cubicBezTo>
                    <a:pt x="298" y="316"/>
                    <a:pt x="371" y="148"/>
                    <a:pt x="269" y="46"/>
                  </a:cubicBezTo>
                  <a:cubicBezTo>
                    <a:pt x="238" y="15"/>
                    <a:pt x="199" y="1"/>
                    <a:pt x="1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18"/>
            <p:cNvSpPr/>
            <p:nvPr/>
          </p:nvSpPr>
          <p:spPr>
            <a:xfrm>
              <a:off x="6183875" y="1866725"/>
              <a:ext cx="10550" cy="7850"/>
            </a:xfrm>
            <a:custGeom>
              <a:rect b="b" l="l" r="r" t="t"/>
              <a:pathLst>
                <a:path extrusionOk="0" h="314" w="422">
                  <a:moveTo>
                    <a:pt x="211" y="1"/>
                  </a:moveTo>
                  <a:cubicBezTo>
                    <a:pt x="71" y="1"/>
                    <a:pt x="1" y="164"/>
                    <a:pt x="106" y="270"/>
                  </a:cubicBezTo>
                  <a:cubicBezTo>
                    <a:pt x="135" y="299"/>
                    <a:pt x="173" y="314"/>
                    <a:pt x="213" y="314"/>
                  </a:cubicBezTo>
                  <a:cubicBezTo>
                    <a:pt x="252" y="314"/>
                    <a:pt x="293" y="299"/>
                    <a:pt x="328" y="270"/>
                  </a:cubicBezTo>
                  <a:cubicBezTo>
                    <a:pt x="422" y="164"/>
                    <a:pt x="352" y="1"/>
                    <a:pt x="21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18"/>
            <p:cNvSpPr/>
            <p:nvPr/>
          </p:nvSpPr>
          <p:spPr>
            <a:xfrm>
              <a:off x="6243825" y="1730825"/>
              <a:ext cx="9300" cy="7825"/>
            </a:xfrm>
            <a:custGeom>
              <a:rect b="b" l="l" r="r" t="t"/>
              <a:pathLst>
                <a:path extrusionOk="0" h="313" w="372">
                  <a:moveTo>
                    <a:pt x="210" y="1"/>
                  </a:moveTo>
                  <a:cubicBezTo>
                    <a:pt x="173" y="1"/>
                    <a:pt x="136" y="14"/>
                    <a:pt x="106" y="43"/>
                  </a:cubicBezTo>
                  <a:cubicBezTo>
                    <a:pt x="1" y="137"/>
                    <a:pt x="71" y="312"/>
                    <a:pt x="211" y="312"/>
                  </a:cubicBezTo>
                  <a:cubicBezTo>
                    <a:pt x="293" y="312"/>
                    <a:pt x="364" y="242"/>
                    <a:pt x="364" y="160"/>
                  </a:cubicBezTo>
                  <a:cubicBezTo>
                    <a:pt x="372" y="64"/>
                    <a:pt x="291" y="1"/>
                    <a:pt x="21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18"/>
            <p:cNvSpPr/>
            <p:nvPr/>
          </p:nvSpPr>
          <p:spPr>
            <a:xfrm>
              <a:off x="6189600" y="1592700"/>
              <a:ext cx="9500" cy="7825"/>
            </a:xfrm>
            <a:custGeom>
              <a:rect b="b" l="l" r="r" t="t"/>
              <a:pathLst>
                <a:path extrusionOk="0" h="313" w="380">
                  <a:moveTo>
                    <a:pt x="218" y="0"/>
                  </a:moveTo>
                  <a:cubicBezTo>
                    <a:pt x="102" y="0"/>
                    <a:pt x="0" y="152"/>
                    <a:pt x="99" y="269"/>
                  </a:cubicBezTo>
                  <a:cubicBezTo>
                    <a:pt x="128" y="298"/>
                    <a:pt x="169" y="313"/>
                    <a:pt x="210" y="313"/>
                  </a:cubicBezTo>
                  <a:cubicBezTo>
                    <a:pt x="251" y="313"/>
                    <a:pt x="292" y="298"/>
                    <a:pt x="321" y="269"/>
                  </a:cubicBezTo>
                  <a:cubicBezTo>
                    <a:pt x="380" y="210"/>
                    <a:pt x="380" y="105"/>
                    <a:pt x="321" y="46"/>
                  </a:cubicBezTo>
                  <a:cubicBezTo>
                    <a:pt x="289" y="14"/>
                    <a:pt x="253" y="0"/>
                    <a:pt x="21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18"/>
            <p:cNvSpPr/>
            <p:nvPr/>
          </p:nvSpPr>
          <p:spPr>
            <a:xfrm>
              <a:off x="6054300" y="1533150"/>
              <a:ext cx="7925" cy="7700"/>
            </a:xfrm>
            <a:custGeom>
              <a:rect b="b" l="l" r="r" t="t"/>
              <a:pathLst>
                <a:path extrusionOk="0" h="308" w="317">
                  <a:moveTo>
                    <a:pt x="159" y="1"/>
                  </a:moveTo>
                  <a:cubicBezTo>
                    <a:pt x="80" y="1"/>
                    <a:pt x="1" y="53"/>
                    <a:pt x="1" y="159"/>
                  </a:cubicBezTo>
                  <a:cubicBezTo>
                    <a:pt x="1" y="258"/>
                    <a:pt x="80" y="308"/>
                    <a:pt x="159" y="308"/>
                  </a:cubicBezTo>
                  <a:cubicBezTo>
                    <a:pt x="238" y="308"/>
                    <a:pt x="317" y="258"/>
                    <a:pt x="317" y="159"/>
                  </a:cubicBezTo>
                  <a:cubicBezTo>
                    <a:pt x="317" y="53"/>
                    <a:pt x="238" y="1"/>
                    <a:pt x="1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18"/>
            <p:cNvSpPr/>
            <p:nvPr/>
          </p:nvSpPr>
          <p:spPr>
            <a:xfrm>
              <a:off x="5915100" y="1586900"/>
              <a:ext cx="9600" cy="7725"/>
            </a:xfrm>
            <a:custGeom>
              <a:rect b="b" l="l" r="r" t="t"/>
              <a:pathLst>
                <a:path extrusionOk="0" h="309" w="384">
                  <a:moveTo>
                    <a:pt x="180" y="1"/>
                  </a:moveTo>
                  <a:cubicBezTo>
                    <a:pt x="138" y="1"/>
                    <a:pt x="94" y="15"/>
                    <a:pt x="59" y="44"/>
                  </a:cubicBezTo>
                  <a:cubicBezTo>
                    <a:pt x="0" y="103"/>
                    <a:pt x="0" y="208"/>
                    <a:pt x="59" y="267"/>
                  </a:cubicBezTo>
                  <a:cubicBezTo>
                    <a:pt x="93" y="296"/>
                    <a:pt x="130" y="308"/>
                    <a:pt x="164" y="308"/>
                  </a:cubicBezTo>
                  <a:cubicBezTo>
                    <a:pt x="284" y="308"/>
                    <a:pt x="383" y="162"/>
                    <a:pt x="293" y="44"/>
                  </a:cubicBezTo>
                  <a:cubicBezTo>
                    <a:pt x="263" y="15"/>
                    <a:pt x="222" y="1"/>
                    <a:pt x="18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18"/>
            <p:cNvSpPr/>
            <p:nvPr/>
          </p:nvSpPr>
          <p:spPr>
            <a:xfrm>
              <a:off x="5855725" y="1722825"/>
              <a:ext cx="9075" cy="7950"/>
            </a:xfrm>
            <a:custGeom>
              <a:rect b="b" l="l" r="r" t="t"/>
              <a:pathLst>
                <a:path extrusionOk="0" h="318" w="363">
                  <a:moveTo>
                    <a:pt x="164" y="1"/>
                  </a:moveTo>
                  <a:cubicBezTo>
                    <a:pt x="70" y="1"/>
                    <a:pt x="0" y="71"/>
                    <a:pt x="0" y="153"/>
                  </a:cubicBezTo>
                  <a:cubicBezTo>
                    <a:pt x="0" y="249"/>
                    <a:pt x="77" y="318"/>
                    <a:pt x="159" y="318"/>
                  </a:cubicBezTo>
                  <a:cubicBezTo>
                    <a:pt x="197" y="318"/>
                    <a:pt x="236" y="303"/>
                    <a:pt x="269" y="270"/>
                  </a:cubicBezTo>
                  <a:cubicBezTo>
                    <a:pt x="363" y="176"/>
                    <a:pt x="304" y="1"/>
                    <a:pt x="1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18"/>
            <p:cNvSpPr/>
            <p:nvPr/>
          </p:nvSpPr>
          <p:spPr>
            <a:xfrm>
              <a:off x="5951650" y="1935925"/>
              <a:ext cx="18575" cy="15775"/>
            </a:xfrm>
            <a:custGeom>
              <a:rect b="b" l="l" r="r" t="t"/>
              <a:pathLst>
                <a:path extrusionOk="0" h="631" w="743">
                  <a:moveTo>
                    <a:pt x="359" y="1"/>
                  </a:moveTo>
                  <a:cubicBezTo>
                    <a:pt x="241" y="1"/>
                    <a:pt x="123" y="65"/>
                    <a:pt x="71" y="192"/>
                  </a:cubicBezTo>
                  <a:cubicBezTo>
                    <a:pt x="1" y="356"/>
                    <a:pt x="71" y="532"/>
                    <a:pt x="234" y="602"/>
                  </a:cubicBezTo>
                  <a:cubicBezTo>
                    <a:pt x="278" y="622"/>
                    <a:pt x="323" y="631"/>
                    <a:pt x="366" y="631"/>
                  </a:cubicBezTo>
                  <a:cubicBezTo>
                    <a:pt x="573" y="631"/>
                    <a:pt x="743" y="418"/>
                    <a:pt x="656" y="204"/>
                  </a:cubicBezTo>
                  <a:cubicBezTo>
                    <a:pt x="602" y="68"/>
                    <a:pt x="480" y="1"/>
                    <a:pt x="3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18"/>
            <p:cNvSpPr/>
            <p:nvPr/>
          </p:nvSpPr>
          <p:spPr>
            <a:xfrm>
              <a:off x="6129925" y="1939425"/>
              <a:ext cx="19175" cy="16000"/>
            </a:xfrm>
            <a:custGeom>
              <a:rect b="b" l="l" r="r" t="t"/>
              <a:pathLst>
                <a:path extrusionOk="0" h="640" w="767">
                  <a:moveTo>
                    <a:pt x="374" y="0"/>
                  </a:moveTo>
                  <a:cubicBezTo>
                    <a:pt x="163" y="0"/>
                    <a:pt x="0" y="215"/>
                    <a:pt x="88" y="438"/>
                  </a:cubicBezTo>
                  <a:cubicBezTo>
                    <a:pt x="132" y="562"/>
                    <a:pt x="250" y="639"/>
                    <a:pt x="375" y="639"/>
                  </a:cubicBezTo>
                  <a:cubicBezTo>
                    <a:pt x="416" y="639"/>
                    <a:pt x="457" y="631"/>
                    <a:pt x="497" y="614"/>
                  </a:cubicBezTo>
                  <a:cubicBezTo>
                    <a:pt x="755" y="509"/>
                    <a:pt x="766" y="146"/>
                    <a:pt x="509" y="29"/>
                  </a:cubicBezTo>
                  <a:cubicBezTo>
                    <a:pt x="463" y="9"/>
                    <a:pt x="418" y="0"/>
                    <a:pt x="3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18"/>
            <p:cNvSpPr/>
            <p:nvPr/>
          </p:nvSpPr>
          <p:spPr>
            <a:xfrm>
              <a:off x="6258750" y="1816400"/>
              <a:ext cx="19200" cy="15650"/>
            </a:xfrm>
            <a:custGeom>
              <a:rect b="b" l="l" r="r" t="t"/>
              <a:pathLst>
                <a:path extrusionOk="0" h="626" w="768">
                  <a:moveTo>
                    <a:pt x="394" y="1"/>
                  </a:moveTo>
                  <a:cubicBezTo>
                    <a:pt x="354" y="1"/>
                    <a:pt x="312" y="8"/>
                    <a:pt x="270" y="25"/>
                  </a:cubicBezTo>
                  <a:cubicBezTo>
                    <a:pt x="12" y="118"/>
                    <a:pt x="1" y="481"/>
                    <a:pt x="258" y="598"/>
                  </a:cubicBezTo>
                  <a:cubicBezTo>
                    <a:pt x="301" y="616"/>
                    <a:pt x="345" y="625"/>
                    <a:pt x="389" y="625"/>
                  </a:cubicBezTo>
                  <a:cubicBezTo>
                    <a:pt x="512" y="625"/>
                    <a:pt x="627" y="555"/>
                    <a:pt x="679" y="434"/>
                  </a:cubicBezTo>
                  <a:cubicBezTo>
                    <a:pt x="768" y="217"/>
                    <a:pt x="607" y="1"/>
                    <a:pt x="39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18"/>
            <p:cNvSpPr/>
            <p:nvPr/>
          </p:nvSpPr>
          <p:spPr>
            <a:xfrm>
              <a:off x="6262425" y="1638300"/>
              <a:ext cx="18575" cy="15825"/>
            </a:xfrm>
            <a:custGeom>
              <a:rect b="b" l="l" r="r" t="t"/>
              <a:pathLst>
                <a:path extrusionOk="0" h="633" w="743">
                  <a:moveTo>
                    <a:pt x="384" y="1"/>
                  </a:moveTo>
                  <a:cubicBezTo>
                    <a:pt x="266" y="1"/>
                    <a:pt x="151" y="62"/>
                    <a:pt x="99" y="188"/>
                  </a:cubicBezTo>
                  <a:cubicBezTo>
                    <a:pt x="0" y="406"/>
                    <a:pt x="170" y="632"/>
                    <a:pt x="380" y="632"/>
                  </a:cubicBezTo>
                  <a:cubicBezTo>
                    <a:pt x="418" y="632"/>
                    <a:pt x="458" y="625"/>
                    <a:pt x="497" y="609"/>
                  </a:cubicBezTo>
                  <a:cubicBezTo>
                    <a:pt x="661" y="550"/>
                    <a:pt x="743" y="363"/>
                    <a:pt x="684" y="200"/>
                  </a:cubicBezTo>
                  <a:cubicBezTo>
                    <a:pt x="630" y="68"/>
                    <a:pt x="506" y="1"/>
                    <a:pt x="38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18"/>
            <p:cNvSpPr/>
            <p:nvPr/>
          </p:nvSpPr>
          <p:spPr>
            <a:xfrm>
              <a:off x="6138700" y="1509775"/>
              <a:ext cx="18575" cy="15775"/>
            </a:xfrm>
            <a:custGeom>
              <a:rect b="b" l="l" r="r" t="t"/>
              <a:pathLst>
                <a:path extrusionOk="0" h="631" w="743">
                  <a:moveTo>
                    <a:pt x="378" y="0"/>
                  </a:moveTo>
                  <a:cubicBezTo>
                    <a:pt x="171" y="0"/>
                    <a:pt x="1" y="214"/>
                    <a:pt x="88" y="427"/>
                  </a:cubicBezTo>
                  <a:cubicBezTo>
                    <a:pt x="141" y="563"/>
                    <a:pt x="260" y="630"/>
                    <a:pt x="380" y="630"/>
                  </a:cubicBezTo>
                  <a:cubicBezTo>
                    <a:pt x="497" y="630"/>
                    <a:pt x="615" y="566"/>
                    <a:pt x="673" y="439"/>
                  </a:cubicBezTo>
                  <a:cubicBezTo>
                    <a:pt x="743" y="287"/>
                    <a:pt x="661" y="99"/>
                    <a:pt x="509" y="29"/>
                  </a:cubicBezTo>
                  <a:cubicBezTo>
                    <a:pt x="465" y="9"/>
                    <a:pt x="421" y="0"/>
                    <a:pt x="37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18"/>
            <p:cNvSpPr/>
            <p:nvPr/>
          </p:nvSpPr>
          <p:spPr>
            <a:xfrm>
              <a:off x="5959850" y="1506050"/>
              <a:ext cx="19175" cy="15900"/>
            </a:xfrm>
            <a:custGeom>
              <a:rect b="b" l="l" r="r" t="t"/>
              <a:pathLst>
                <a:path extrusionOk="0" h="636" w="767">
                  <a:moveTo>
                    <a:pt x="390" y="1"/>
                  </a:moveTo>
                  <a:cubicBezTo>
                    <a:pt x="350" y="1"/>
                    <a:pt x="309" y="9"/>
                    <a:pt x="269" y="26"/>
                  </a:cubicBezTo>
                  <a:cubicBezTo>
                    <a:pt x="0" y="131"/>
                    <a:pt x="0" y="494"/>
                    <a:pt x="257" y="611"/>
                  </a:cubicBezTo>
                  <a:cubicBezTo>
                    <a:pt x="299" y="628"/>
                    <a:pt x="341" y="636"/>
                    <a:pt x="382" y="636"/>
                  </a:cubicBezTo>
                  <a:cubicBezTo>
                    <a:pt x="592" y="636"/>
                    <a:pt x="767" y="427"/>
                    <a:pt x="679" y="202"/>
                  </a:cubicBezTo>
                  <a:cubicBezTo>
                    <a:pt x="626" y="78"/>
                    <a:pt x="512" y="1"/>
                    <a:pt x="39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18"/>
            <p:cNvSpPr/>
            <p:nvPr/>
          </p:nvSpPr>
          <p:spPr>
            <a:xfrm>
              <a:off x="5830700" y="1629425"/>
              <a:ext cx="19200" cy="15825"/>
            </a:xfrm>
            <a:custGeom>
              <a:rect b="b" l="l" r="r" t="t"/>
              <a:pathLst>
                <a:path extrusionOk="0" h="633" w="768">
                  <a:moveTo>
                    <a:pt x="386" y="1"/>
                  </a:moveTo>
                  <a:cubicBezTo>
                    <a:pt x="268" y="1"/>
                    <a:pt x="152" y="71"/>
                    <a:pt x="100" y="192"/>
                  </a:cubicBezTo>
                  <a:cubicBezTo>
                    <a:pt x="0" y="412"/>
                    <a:pt x="175" y="633"/>
                    <a:pt x="388" y="633"/>
                  </a:cubicBezTo>
                  <a:cubicBezTo>
                    <a:pt x="424" y="633"/>
                    <a:pt x="461" y="626"/>
                    <a:pt x="498" y="613"/>
                  </a:cubicBezTo>
                  <a:cubicBezTo>
                    <a:pt x="756" y="508"/>
                    <a:pt x="767" y="145"/>
                    <a:pt x="510" y="28"/>
                  </a:cubicBezTo>
                  <a:cubicBezTo>
                    <a:pt x="470" y="10"/>
                    <a:pt x="428" y="1"/>
                    <a:pt x="38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18"/>
            <p:cNvSpPr/>
            <p:nvPr/>
          </p:nvSpPr>
          <p:spPr>
            <a:xfrm>
              <a:off x="5824150" y="1807475"/>
              <a:ext cx="21650" cy="16400"/>
            </a:xfrm>
            <a:custGeom>
              <a:rect b="b" l="l" r="r" t="t"/>
              <a:pathLst>
                <a:path extrusionOk="0" h="656" w="866">
                  <a:moveTo>
                    <a:pt x="495" y="0"/>
                  </a:moveTo>
                  <a:cubicBezTo>
                    <a:pt x="458" y="0"/>
                    <a:pt x="422" y="6"/>
                    <a:pt x="386" y="19"/>
                  </a:cubicBezTo>
                  <a:lnTo>
                    <a:pt x="386" y="31"/>
                  </a:lnTo>
                  <a:cubicBezTo>
                    <a:pt x="0" y="132"/>
                    <a:pt x="143" y="656"/>
                    <a:pt x="462" y="656"/>
                  </a:cubicBezTo>
                  <a:cubicBezTo>
                    <a:pt x="511" y="656"/>
                    <a:pt x="564" y="644"/>
                    <a:pt x="620" y="616"/>
                  </a:cubicBezTo>
                  <a:cubicBezTo>
                    <a:pt x="784" y="546"/>
                    <a:pt x="865" y="370"/>
                    <a:pt x="795" y="206"/>
                  </a:cubicBezTo>
                  <a:cubicBezTo>
                    <a:pt x="750" y="78"/>
                    <a:pt x="625" y="0"/>
                    <a:pt x="49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18"/>
            <p:cNvSpPr/>
            <p:nvPr/>
          </p:nvSpPr>
          <p:spPr>
            <a:xfrm>
              <a:off x="5853375" y="1914775"/>
              <a:ext cx="8800" cy="7775"/>
            </a:xfrm>
            <a:custGeom>
              <a:rect b="b" l="l" r="r" t="t"/>
              <a:pathLst>
                <a:path extrusionOk="0" h="311" w="352">
                  <a:moveTo>
                    <a:pt x="176" y="0"/>
                  </a:moveTo>
                  <a:cubicBezTo>
                    <a:pt x="135" y="0"/>
                    <a:pt x="94" y="15"/>
                    <a:pt x="59" y="44"/>
                  </a:cubicBezTo>
                  <a:cubicBezTo>
                    <a:pt x="1" y="103"/>
                    <a:pt x="1" y="208"/>
                    <a:pt x="59" y="266"/>
                  </a:cubicBezTo>
                  <a:cubicBezTo>
                    <a:pt x="94" y="296"/>
                    <a:pt x="135" y="310"/>
                    <a:pt x="176" y="310"/>
                  </a:cubicBezTo>
                  <a:cubicBezTo>
                    <a:pt x="217" y="310"/>
                    <a:pt x="258" y="296"/>
                    <a:pt x="293" y="266"/>
                  </a:cubicBezTo>
                  <a:cubicBezTo>
                    <a:pt x="352" y="208"/>
                    <a:pt x="352" y="103"/>
                    <a:pt x="293" y="44"/>
                  </a:cubicBezTo>
                  <a:cubicBezTo>
                    <a:pt x="258" y="15"/>
                    <a:pt x="217" y="0"/>
                    <a:pt x="17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18"/>
            <p:cNvSpPr/>
            <p:nvPr/>
          </p:nvSpPr>
          <p:spPr>
            <a:xfrm>
              <a:off x="6044650" y="1998250"/>
              <a:ext cx="9400" cy="8025"/>
            </a:xfrm>
            <a:custGeom>
              <a:rect b="b" l="l" r="r" t="t"/>
              <a:pathLst>
                <a:path extrusionOk="0" h="321" w="376">
                  <a:moveTo>
                    <a:pt x="165" y="0"/>
                  </a:moveTo>
                  <a:cubicBezTo>
                    <a:pt x="85" y="0"/>
                    <a:pt x="13" y="63"/>
                    <a:pt x="13" y="156"/>
                  </a:cubicBezTo>
                  <a:cubicBezTo>
                    <a:pt x="1" y="238"/>
                    <a:pt x="71" y="308"/>
                    <a:pt x="165" y="320"/>
                  </a:cubicBezTo>
                  <a:cubicBezTo>
                    <a:pt x="305" y="320"/>
                    <a:pt x="375" y="145"/>
                    <a:pt x="282" y="51"/>
                  </a:cubicBezTo>
                  <a:cubicBezTo>
                    <a:pt x="247" y="16"/>
                    <a:pt x="205" y="0"/>
                    <a:pt x="16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18"/>
            <p:cNvSpPr/>
            <p:nvPr/>
          </p:nvSpPr>
          <p:spPr>
            <a:xfrm>
              <a:off x="6238875" y="1922675"/>
              <a:ext cx="8500" cy="7775"/>
            </a:xfrm>
            <a:custGeom>
              <a:rect b="b" l="l" r="r" t="t"/>
              <a:pathLst>
                <a:path extrusionOk="0" h="311" w="340">
                  <a:moveTo>
                    <a:pt x="170" y="0"/>
                  </a:moveTo>
                  <a:cubicBezTo>
                    <a:pt x="129" y="0"/>
                    <a:pt x="88" y="15"/>
                    <a:pt x="59" y="44"/>
                  </a:cubicBezTo>
                  <a:cubicBezTo>
                    <a:pt x="0" y="102"/>
                    <a:pt x="0" y="208"/>
                    <a:pt x="59" y="266"/>
                  </a:cubicBezTo>
                  <a:cubicBezTo>
                    <a:pt x="88" y="295"/>
                    <a:pt x="129" y="310"/>
                    <a:pt x="170" y="310"/>
                  </a:cubicBezTo>
                  <a:cubicBezTo>
                    <a:pt x="211" y="310"/>
                    <a:pt x="252" y="295"/>
                    <a:pt x="281" y="266"/>
                  </a:cubicBezTo>
                  <a:cubicBezTo>
                    <a:pt x="339" y="208"/>
                    <a:pt x="339" y="102"/>
                    <a:pt x="281" y="44"/>
                  </a:cubicBezTo>
                  <a:cubicBezTo>
                    <a:pt x="252" y="15"/>
                    <a:pt x="211" y="0"/>
                    <a:pt x="17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18"/>
            <p:cNvSpPr/>
            <p:nvPr/>
          </p:nvSpPr>
          <p:spPr>
            <a:xfrm>
              <a:off x="6321625" y="1732475"/>
              <a:ext cx="9600" cy="7925"/>
            </a:xfrm>
            <a:custGeom>
              <a:rect b="b" l="l" r="r" t="t"/>
              <a:pathLst>
                <a:path extrusionOk="0" h="317" w="384">
                  <a:moveTo>
                    <a:pt x="217" y="0"/>
                  </a:moveTo>
                  <a:cubicBezTo>
                    <a:pt x="179" y="0"/>
                    <a:pt x="139" y="15"/>
                    <a:pt x="106" y="48"/>
                  </a:cubicBezTo>
                  <a:cubicBezTo>
                    <a:pt x="1" y="141"/>
                    <a:pt x="71" y="317"/>
                    <a:pt x="211" y="317"/>
                  </a:cubicBezTo>
                  <a:cubicBezTo>
                    <a:pt x="293" y="317"/>
                    <a:pt x="364" y="258"/>
                    <a:pt x="375" y="176"/>
                  </a:cubicBezTo>
                  <a:cubicBezTo>
                    <a:pt x="383" y="72"/>
                    <a:pt x="303" y="0"/>
                    <a:pt x="21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18"/>
            <p:cNvSpPr/>
            <p:nvPr/>
          </p:nvSpPr>
          <p:spPr>
            <a:xfrm>
              <a:off x="6246750" y="1538675"/>
              <a:ext cx="10200" cy="8025"/>
            </a:xfrm>
            <a:custGeom>
              <a:rect b="b" l="l" r="r" t="t"/>
              <a:pathLst>
                <a:path extrusionOk="0" h="321" w="408">
                  <a:moveTo>
                    <a:pt x="174" y="0"/>
                  </a:moveTo>
                  <a:cubicBezTo>
                    <a:pt x="135" y="0"/>
                    <a:pt x="95" y="16"/>
                    <a:pt x="59" y="55"/>
                  </a:cubicBezTo>
                  <a:cubicBezTo>
                    <a:pt x="1" y="113"/>
                    <a:pt x="1" y="219"/>
                    <a:pt x="59" y="277"/>
                  </a:cubicBezTo>
                  <a:cubicBezTo>
                    <a:pt x="89" y="306"/>
                    <a:pt x="130" y="321"/>
                    <a:pt x="171" y="321"/>
                  </a:cubicBezTo>
                  <a:cubicBezTo>
                    <a:pt x="211" y="321"/>
                    <a:pt x="252" y="306"/>
                    <a:pt x="282" y="277"/>
                  </a:cubicBezTo>
                  <a:cubicBezTo>
                    <a:pt x="407" y="170"/>
                    <a:pt x="299" y="0"/>
                    <a:pt x="1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18"/>
            <p:cNvSpPr/>
            <p:nvPr/>
          </p:nvSpPr>
          <p:spPr>
            <a:xfrm>
              <a:off x="6054675" y="1455500"/>
              <a:ext cx="9300" cy="7875"/>
            </a:xfrm>
            <a:custGeom>
              <a:rect b="b" l="l" r="r" t="t"/>
              <a:pathLst>
                <a:path extrusionOk="0" h="315" w="372">
                  <a:moveTo>
                    <a:pt x="206" y="0"/>
                  </a:moveTo>
                  <a:cubicBezTo>
                    <a:pt x="63" y="0"/>
                    <a:pt x="1" y="168"/>
                    <a:pt x="91" y="270"/>
                  </a:cubicBezTo>
                  <a:cubicBezTo>
                    <a:pt x="126" y="301"/>
                    <a:pt x="168" y="315"/>
                    <a:pt x="209" y="315"/>
                  </a:cubicBezTo>
                  <a:cubicBezTo>
                    <a:pt x="293" y="315"/>
                    <a:pt x="372" y="255"/>
                    <a:pt x="372" y="153"/>
                  </a:cubicBezTo>
                  <a:cubicBezTo>
                    <a:pt x="372" y="71"/>
                    <a:pt x="302" y="1"/>
                    <a:pt x="220" y="1"/>
                  </a:cubicBezTo>
                  <a:cubicBezTo>
                    <a:pt x="215" y="0"/>
                    <a:pt x="210" y="0"/>
                    <a:pt x="20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18"/>
            <p:cNvSpPr/>
            <p:nvPr/>
          </p:nvSpPr>
          <p:spPr>
            <a:xfrm>
              <a:off x="5860975" y="1530925"/>
              <a:ext cx="10450" cy="8200"/>
            </a:xfrm>
            <a:custGeom>
              <a:rect b="b" l="l" r="r" t="t"/>
              <a:pathLst>
                <a:path extrusionOk="0" h="328" w="418">
                  <a:moveTo>
                    <a:pt x="177" y="1"/>
                  </a:moveTo>
                  <a:cubicBezTo>
                    <a:pt x="138" y="1"/>
                    <a:pt x="99" y="15"/>
                    <a:pt x="71" y="49"/>
                  </a:cubicBezTo>
                  <a:cubicBezTo>
                    <a:pt x="1" y="107"/>
                    <a:pt x="1" y="213"/>
                    <a:pt x="71" y="271"/>
                  </a:cubicBezTo>
                  <a:cubicBezTo>
                    <a:pt x="105" y="311"/>
                    <a:pt x="145" y="327"/>
                    <a:pt x="184" y="327"/>
                  </a:cubicBezTo>
                  <a:cubicBezTo>
                    <a:pt x="306" y="327"/>
                    <a:pt x="418" y="164"/>
                    <a:pt x="293" y="49"/>
                  </a:cubicBezTo>
                  <a:cubicBezTo>
                    <a:pt x="263" y="18"/>
                    <a:pt x="219" y="1"/>
                    <a:pt x="17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18"/>
            <p:cNvSpPr/>
            <p:nvPr/>
          </p:nvSpPr>
          <p:spPr>
            <a:xfrm>
              <a:off x="5777725" y="1721325"/>
              <a:ext cx="9275" cy="7850"/>
            </a:xfrm>
            <a:custGeom>
              <a:rect b="b" l="l" r="r" t="t"/>
              <a:pathLst>
                <a:path extrusionOk="0" h="314" w="371">
                  <a:moveTo>
                    <a:pt x="152" y="1"/>
                  </a:moveTo>
                  <a:cubicBezTo>
                    <a:pt x="69" y="1"/>
                    <a:pt x="8" y="68"/>
                    <a:pt x="8" y="154"/>
                  </a:cubicBezTo>
                  <a:cubicBezTo>
                    <a:pt x="0" y="251"/>
                    <a:pt x="80" y="314"/>
                    <a:pt x="165" y="314"/>
                  </a:cubicBezTo>
                  <a:cubicBezTo>
                    <a:pt x="204" y="314"/>
                    <a:pt x="244" y="301"/>
                    <a:pt x="277" y="271"/>
                  </a:cubicBezTo>
                  <a:cubicBezTo>
                    <a:pt x="371" y="178"/>
                    <a:pt x="312" y="2"/>
                    <a:pt x="172" y="2"/>
                  </a:cubicBezTo>
                  <a:cubicBezTo>
                    <a:pt x="165" y="1"/>
                    <a:pt x="158" y="1"/>
                    <a:pt x="15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18"/>
            <p:cNvSpPr/>
            <p:nvPr/>
          </p:nvSpPr>
          <p:spPr>
            <a:xfrm>
              <a:off x="3704300" y="1710800"/>
              <a:ext cx="37425" cy="29475"/>
            </a:xfrm>
            <a:custGeom>
              <a:rect b="b" l="l" r="r" t="t"/>
              <a:pathLst>
                <a:path extrusionOk="0" h="1179" w="1497">
                  <a:moveTo>
                    <a:pt x="865" y="1"/>
                  </a:moveTo>
                  <a:cubicBezTo>
                    <a:pt x="720" y="1"/>
                    <a:pt x="576" y="56"/>
                    <a:pt x="467" y="166"/>
                  </a:cubicBezTo>
                  <a:cubicBezTo>
                    <a:pt x="1" y="569"/>
                    <a:pt x="393" y="1178"/>
                    <a:pt x="849" y="1178"/>
                  </a:cubicBezTo>
                  <a:cubicBezTo>
                    <a:pt x="988" y="1178"/>
                    <a:pt x="1134" y="1122"/>
                    <a:pt x="1262" y="985"/>
                  </a:cubicBezTo>
                  <a:cubicBezTo>
                    <a:pt x="1485" y="762"/>
                    <a:pt x="1496" y="400"/>
                    <a:pt x="1274" y="177"/>
                  </a:cubicBezTo>
                  <a:cubicBezTo>
                    <a:pt x="1161" y="59"/>
                    <a:pt x="1013" y="1"/>
                    <a:pt x="865"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18"/>
            <p:cNvSpPr/>
            <p:nvPr/>
          </p:nvSpPr>
          <p:spPr>
            <a:xfrm>
              <a:off x="3761675" y="1711700"/>
              <a:ext cx="38550" cy="28900"/>
            </a:xfrm>
            <a:custGeom>
              <a:rect b="b" l="l" r="r" t="t"/>
              <a:pathLst>
                <a:path extrusionOk="0" h="1156" w="1542">
                  <a:moveTo>
                    <a:pt x="766" y="1"/>
                  </a:moveTo>
                  <a:cubicBezTo>
                    <a:pt x="261" y="1"/>
                    <a:pt x="0" y="613"/>
                    <a:pt x="359" y="972"/>
                  </a:cubicBezTo>
                  <a:cubicBezTo>
                    <a:pt x="469" y="1094"/>
                    <a:pt x="619" y="1155"/>
                    <a:pt x="771" y="1155"/>
                  </a:cubicBezTo>
                  <a:cubicBezTo>
                    <a:pt x="912" y="1155"/>
                    <a:pt x="1054" y="1102"/>
                    <a:pt x="1167" y="996"/>
                  </a:cubicBezTo>
                  <a:cubicBezTo>
                    <a:pt x="1541" y="633"/>
                    <a:pt x="1295" y="13"/>
                    <a:pt x="781" y="1"/>
                  </a:cubicBezTo>
                  <a:cubicBezTo>
                    <a:pt x="776" y="1"/>
                    <a:pt x="771" y="1"/>
                    <a:pt x="766"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18"/>
            <p:cNvSpPr/>
            <p:nvPr/>
          </p:nvSpPr>
          <p:spPr>
            <a:xfrm>
              <a:off x="3767525" y="1656900"/>
              <a:ext cx="30350" cy="28875"/>
            </a:xfrm>
            <a:custGeom>
              <a:rect b="b" l="l" r="r" t="t"/>
              <a:pathLst>
                <a:path extrusionOk="0" h="1155" w="1214">
                  <a:moveTo>
                    <a:pt x="583" y="0"/>
                  </a:moveTo>
                  <a:cubicBezTo>
                    <a:pt x="294" y="0"/>
                    <a:pt x="16" y="224"/>
                    <a:pt x="8" y="567"/>
                  </a:cubicBezTo>
                  <a:cubicBezTo>
                    <a:pt x="1" y="918"/>
                    <a:pt x="281" y="1155"/>
                    <a:pt x="579" y="1155"/>
                  </a:cubicBezTo>
                  <a:cubicBezTo>
                    <a:pt x="718" y="1155"/>
                    <a:pt x="860" y="1103"/>
                    <a:pt x="980" y="988"/>
                  </a:cubicBezTo>
                  <a:cubicBezTo>
                    <a:pt x="1202" y="778"/>
                    <a:pt x="1213" y="415"/>
                    <a:pt x="991" y="181"/>
                  </a:cubicBezTo>
                  <a:cubicBezTo>
                    <a:pt x="874" y="56"/>
                    <a:pt x="727" y="0"/>
                    <a:pt x="58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18"/>
            <p:cNvSpPr/>
            <p:nvPr/>
          </p:nvSpPr>
          <p:spPr>
            <a:xfrm>
              <a:off x="3710975" y="1655925"/>
              <a:ext cx="31925" cy="28650"/>
            </a:xfrm>
            <a:custGeom>
              <a:rect b="b" l="l" r="r" t="t"/>
              <a:pathLst>
                <a:path extrusionOk="0" h="1146" w="1277">
                  <a:moveTo>
                    <a:pt x="639" y="0"/>
                  </a:moveTo>
                  <a:cubicBezTo>
                    <a:pt x="496" y="0"/>
                    <a:pt x="355" y="53"/>
                    <a:pt x="247" y="161"/>
                  </a:cubicBezTo>
                  <a:cubicBezTo>
                    <a:pt x="13" y="372"/>
                    <a:pt x="1" y="746"/>
                    <a:pt x="223" y="969"/>
                  </a:cubicBezTo>
                  <a:cubicBezTo>
                    <a:pt x="336" y="1087"/>
                    <a:pt x="484" y="1146"/>
                    <a:pt x="634" y="1146"/>
                  </a:cubicBezTo>
                  <a:cubicBezTo>
                    <a:pt x="780" y="1146"/>
                    <a:pt x="927" y="1090"/>
                    <a:pt x="1042" y="980"/>
                  </a:cubicBezTo>
                  <a:cubicBezTo>
                    <a:pt x="1264" y="770"/>
                    <a:pt x="1276" y="407"/>
                    <a:pt x="1054" y="173"/>
                  </a:cubicBezTo>
                  <a:cubicBezTo>
                    <a:pt x="940" y="59"/>
                    <a:pt x="789" y="0"/>
                    <a:pt x="63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18"/>
            <p:cNvSpPr/>
            <p:nvPr/>
          </p:nvSpPr>
          <p:spPr>
            <a:xfrm>
              <a:off x="3703325" y="1753400"/>
              <a:ext cx="38675" cy="31650"/>
            </a:xfrm>
            <a:custGeom>
              <a:rect b="b" l="l" r="r" t="t"/>
              <a:pathLst>
                <a:path extrusionOk="0" h="1266" w="1547">
                  <a:moveTo>
                    <a:pt x="778" y="0"/>
                  </a:moveTo>
                  <a:cubicBezTo>
                    <a:pt x="529" y="0"/>
                    <a:pt x="295" y="145"/>
                    <a:pt x="190" y="380"/>
                  </a:cubicBezTo>
                  <a:cubicBezTo>
                    <a:pt x="1" y="819"/>
                    <a:pt x="346" y="1266"/>
                    <a:pt x="771" y="1266"/>
                  </a:cubicBezTo>
                  <a:cubicBezTo>
                    <a:pt x="844" y="1266"/>
                    <a:pt x="921" y="1252"/>
                    <a:pt x="997" y="1223"/>
                  </a:cubicBezTo>
                  <a:cubicBezTo>
                    <a:pt x="1524" y="1024"/>
                    <a:pt x="1547" y="287"/>
                    <a:pt x="1032" y="53"/>
                  </a:cubicBezTo>
                  <a:cubicBezTo>
                    <a:pt x="949" y="17"/>
                    <a:pt x="863" y="0"/>
                    <a:pt x="77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18"/>
            <p:cNvSpPr/>
            <p:nvPr/>
          </p:nvSpPr>
          <p:spPr>
            <a:xfrm>
              <a:off x="3763275" y="1754550"/>
              <a:ext cx="38100" cy="31700"/>
            </a:xfrm>
            <a:custGeom>
              <a:rect b="b" l="l" r="r" t="t"/>
              <a:pathLst>
                <a:path extrusionOk="0" h="1268" w="1524">
                  <a:moveTo>
                    <a:pt x="758" y="1"/>
                  </a:moveTo>
                  <a:cubicBezTo>
                    <a:pt x="341" y="1"/>
                    <a:pt x="1" y="431"/>
                    <a:pt x="167" y="861"/>
                  </a:cubicBezTo>
                  <a:cubicBezTo>
                    <a:pt x="266" y="1113"/>
                    <a:pt x="503" y="1268"/>
                    <a:pt x="756" y="1268"/>
                  </a:cubicBezTo>
                  <a:cubicBezTo>
                    <a:pt x="832" y="1268"/>
                    <a:pt x="910" y="1253"/>
                    <a:pt x="986" y="1224"/>
                  </a:cubicBezTo>
                  <a:cubicBezTo>
                    <a:pt x="1512" y="1013"/>
                    <a:pt x="1524" y="288"/>
                    <a:pt x="1009" y="54"/>
                  </a:cubicBezTo>
                  <a:cubicBezTo>
                    <a:pt x="925" y="17"/>
                    <a:pt x="840" y="1"/>
                    <a:pt x="75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18"/>
            <p:cNvSpPr/>
            <p:nvPr/>
          </p:nvSpPr>
          <p:spPr>
            <a:xfrm>
              <a:off x="3806050" y="1713575"/>
              <a:ext cx="38375" cy="31650"/>
            </a:xfrm>
            <a:custGeom>
              <a:rect b="b" l="l" r="r" t="t"/>
              <a:pathLst>
                <a:path extrusionOk="0" h="1266" w="1535">
                  <a:moveTo>
                    <a:pt x="769" y="0"/>
                  </a:moveTo>
                  <a:cubicBezTo>
                    <a:pt x="694" y="0"/>
                    <a:pt x="616" y="14"/>
                    <a:pt x="538" y="43"/>
                  </a:cubicBezTo>
                  <a:cubicBezTo>
                    <a:pt x="23" y="254"/>
                    <a:pt x="0" y="979"/>
                    <a:pt x="515" y="1213"/>
                  </a:cubicBezTo>
                  <a:cubicBezTo>
                    <a:pt x="595" y="1249"/>
                    <a:pt x="679" y="1265"/>
                    <a:pt x="762" y="1265"/>
                  </a:cubicBezTo>
                  <a:cubicBezTo>
                    <a:pt x="1006" y="1265"/>
                    <a:pt x="1241" y="1121"/>
                    <a:pt x="1345" y="885"/>
                  </a:cubicBezTo>
                  <a:cubicBezTo>
                    <a:pt x="1535" y="447"/>
                    <a:pt x="1198" y="0"/>
                    <a:pt x="76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18"/>
            <p:cNvSpPr/>
            <p:nvPr/>
          </p:nvSpPr>
          <p:spPr>
            <a:xfrm>
              <a:off x="3807200" y="1654275"/>
              <a:ext cx="37175" cy="31625"/>
            </a:xfrm>
            <a:custGeom>
              <a:rect b="b" l="l" r="r" t="t"/>
              <a:pathLst>
                <a:path extrusionOk="0" h="1265" w="1487">
                  <a:moveTo>
                    <a:pt x="776" y="1"/>
                  </a:moveTo>
                  <a:cubicBezTo>
                    <a:pt x="543" y="1"/>
                    <a:pt x="309" y="126"/>
                    <a:pt x="200" y="379"/>
                  </a:cubicBezTo>
                  <a:cubicBezTo>
                    <a:pt x="0" y="818"/>
                    <a:pt x="344" y="1265"/>
                    <a:pt x="776" y="1265"/>
                  </a:cubicBezTo>
                  <a:cubicBezTo>
                    <a:pt x="851" y="1265"/>
                    <a:pt x="929" y="1251"/>
                    <a:pt x="1007" y="1222"/>
                  </a:cubicBezTo>
                  <a:cubicBezTo>
                    <a:pt x="1323" y="1093"/>
                    <a:pt x="1487" y="719"/>
                    <a:pt x="1358" y="403"/>
                  </a:cubicBezTo>
                  <a:cubicBezTo>
                    <a:pt x="1257" y="135"/>
                    <a:pt x="1017" y="1"/>
                    <a:pt x="776"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18"/>
            <p:cNvSpPr/>
            <p:nvPr/>
          </p:nvSpPr>
          <p:spPr>
            <a:xfrm>
              <a:off x="3766225" y="1611400"/>
              <a:ext cx="36925" cy="31725"/>
            </a:xfrm>
            <a:custGeom>
              <a:rect b="b" l="l" r="r" t="t"/>
              <a:pathLst>
                <a:path extrusionOk="0" h="1269" w="1477">
                  <a:moveTo>
                    <a:pt x="747" y="1"/>
                  </a:moveTo>
                  <a:cubicBezTo>
                    <a:pt x="335" y="1"/>
                    <a:pt x="1" y="429"/>
                    <a:pt x="166" y="866"/>
                  </a:cubicBezTo>
                  <a:cubicBezTo>
                    <a:pt x="273" y="1134"/>
                    <a:pt x="516" y="1268"/>
                    <a:pt x="758" y="1268"/>
                  </a:cubicBezTo>
                  <a:cubicBezTo>
                    <a:pt x="993" y="1268"/>
                    <a:pt x="1226" y="1143"/>
                    <a:pt x="1336" y="889"/>
                  </a:cubicBezTo>
                  <a:cubicBezTo>
                    <a:pt x="1476" y="562"/>
                    <a:pt x="1336" y="199"/>
                    <a:pt x="1008" y="59"/>
                  </a:cubicBezTo>
                  <a:cubicBezTo>
                    <a:pt x="920" y="19"/>
                    <a:pt x="832" y="1"/>
                    <a:pt x="74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18"/>
            <p:cNvSpPr/>
            <p:nvPr/>
          </p:nvSpPr>
          <p:spPr>
            <a:xfrm>
              <a:off x="3706275" y="1610125"/>
              <a:ext cx="37200" cy="31725"/>
            </a:xfrm>
            <a:custGeom>
              <a:rect b="b" l="l" r="r" t="t"/>
              <a:pathLst>
                <a:path extrusionOk="0" h="1269" w="1488">
                  <a:moveTo>
                    <a:pt x="775" y="0"/>
                  </a:moveTo>
                  <a:cubicBezTo>
                    <a:pt x="540" y="0"/>
                    <a:pt x="304" y="126"/>
                    <a:pt x="189" y="379"/>
                  </a:cubicBezTo>
                  <a:cubicBezTo>
                    <a:pt x="1" y="815"/>
                    <a:pt x="341" y="1268"/>
                    <a:pt x="770" y="1268"/>
                  </a:cubicBezTo>
                  <a:cubicBezTo>
                    <a:pt x="847" y="1268"/>
                    <a:pt x="927" y="1253"/>
                    <a:pt x="1008" y="1221"/>
                  </a:cubicBezTo>
                  <a:cubicBezTo>
                    <a:pt x="1324" y="1093"/>
                    <a:pt x="1487" y="730"/>
                    <a:pt x="1359" y="402"/>
                  </a:cubicBezTo>
                  <a:cubicBezTo>
                    <a:pt x="1258" y="135"/>
                    <a:pt x="1017" y="0"/>
                    <a:pt x="77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18"/>
            <p:cNvSpPr/>
            <p:nvPr/>
          </p:nvSpPr>
          <p:spPr>
            <a:xfrm>
              <a:off x="3663300" y="1651275"/>
              <a:ext cx="38350" cy="31525"/>
            </a:xfrm>
            <a:custGeom>
              <a:rect b="b" l="l" r="r" t="t"/>
              <a:pathLst>
                <a:path extrusionOk="0" h="1261" w="1534">
                  <a:moveTo>
                    <a:pt x="769" y="1"/>
                  </a:moveTo>
                  <a:cubicBezTo>
                    <a:pt x="523" y="1"/>
                    <a:pt x="292" y="141"/>
                    <a:pt x="188" y="382"/>
                  </a:cubicBezTo>
                  <a:cubicBezTo>
                    <a:pt x="0" y="817"/>
                    <a:pt x="339" y="1261"/>
                    <a:pt x="759" y="1261"/>
                  </a:cubicBezTo>
                  <a:cubicBezTo>
                    <a:pt x="836" y="1261"/>
                    <a:pt x="916" y="1246"/>
                    <a:pt x="995" y="1213"/>
                  </a:cubicBezTo>
                  <a:cubicBezTo>
                    <a:pt x="1522" y="1014"/>
                    <a:pt x="1533" y="277"/>
                    <a:pt x="1030" y="55"/>
                  </a:cubicBezTo>
                  <a:cubicBezTo>
                    <a:pt x="945" y="18"/>
                    <a:pt x="856" y="1"/>
                    <a:pt x="769"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18"/>
            <p:cNvSpPr/>
            <p:nvPr/>
          </p:nvSpPr>
          <p:spPr>
            <a:xfrm>
              <a:off x="3663600" y="1710650"/>
              <a:ext cx="36925" cy="31500"/>
            </a:xfrm>
            <a:custGeom>
              <a:rect b="b" l="l" r="r" t="t"/>
              <a:pathLst>
                <a:path extrusionOk="0" h="1260" w="1477">
                  <a:moveTo>
                    <a:pt x="711" y="0"/>
                  </a:moveTo>
                  <a:cubicBezTo>
                    <a:pt x="636" y="0"/>
                    <a:pt x="558" y="14"/>
                    <a:pt x="480" y="43"/>
                  </a:cubicBezTo>
                  <a:cubicBezTo>
                    <a:pt x="153" y="172"/>
                    <a:pt x="1" y="534"/>
                    <a:pt x="118" y="862"/>
                  </a:cubicBezTo>
                  <a:cubicBezTo>
                    <a:pt x="225" y="1125"/>
                    <a:pt x="468" y="1260"/>
                    <a:pt x="710" y="1260"/>
                  </a:cubicBezTo>
                  <a:cubicBezTo>
                    <a:pt x="942" y="1260"/>
                    <a:pt x="1173" y="1137"/>
                    <a:pt x="1288" y="885"/>
                  </a:cubicBezTo>
                  <a:cubicBezTo>
                    <a:pt x="1477" y="447"/>
                    <a:pt x="1140" y="0"/>
                    <a:pt x="71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18"/>
            <p:cNvSpPr/>
            <p:nvPr/>
          </p:nvSpPr>
          <p:spPr>
            <a:xfrm>
              <a:off x="3658300" y="1770875"/>
              <a:ext cx="19950" cy="15750"/>
            </a:xfrm>
            <a:custGeom>
              <a:rect b="b" l="l" r="r" t="t"/>
              <a:pathLst>
                <a:path extrusionOk="0" h="630" w="798">
                  <a:moveTo>
                    <a:pt x="452" y="0"/>
                  </a:moveTo>
                  <a:cubicBezTo>
                    <a:pt x="375" y="0"/>
                    <a:pt x="297" y="29"/>
                    <a:pt x="236" y="91"/>
                  </a:cubicBezTo>
                  <a:lnTo>
                    <a:pt x="236" y="79"/>
                  </a:lnTo>
                  <a:lnTo>
                    <a:pt x="236" y="79"/>
                  </a:lnTo>
                  <a:cubicBezTo>
                    <a:pt x="1" y="305"/>
                    <a:pt x="206" y="630"/>
                    <a:pt x="452" y="630"/>
                  </a:cubicBezTo>
                  <a:cubicBezTo>
                    <a:pt x="524" y="630"/>
                    <a:pt x="600" y="602"/>
                    <a:pt x="669" y="535"/>
                  </a:cubicBezTo>
                  <a:cubicBezTo>
                    <a:pt x="798" y="418"/>
                    <a:pt x="798" y="220"/>
                    <a:pt x="681" y="103"/>
                  </a:cubicBezTo>
                  <a:cubicBezTo>
                    <a:pt x="619" y="35"/>
                    <a:pt x="536" y="0"/>
                    <a:pt x="452"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18"/>
            <p:cNvSpPr/>
            <p:nvPr/>
          </p:nvSpPr>
          <p:spPr>
            <a:xfrm>
              <a:off x="3743450" y="1806475"/>
              <a:ext cx="18650" cy="15825"/>
            </a:xfrm>
            <a:custGeom>
              <a:rect b="b" l="l" r="r" t="t"/>
              <a:pathLst>
                <a:path extrusionOk="0" h="633" w="746">
                  <a:moveTo>
                    <a:pt x="329" y="1"/>
                  </a:moveTo>
                  <a:cubicBezTo>
                    <a:pt x="167" y="1"/>
                    <a:pt x="12" y="127"/>
                    <a:pt x="12" y="316"/>
                  </a:cubicBezTo>
                  <a:cubicBezTo>
                    <a:pt x="0" y="492"/>
                    <a:pt x="141" y="632"/>
                    <a:pt x="316" y="632"/>
                  </a:cubicBezTo>
                  <a:cubicBezTo>
                    <a:pt x="321" y="633"/>
                    <a:pt x="326" y="633"/>
                    <a:pt x="330" y="633"/>
                  </a:cubicBezTo>
                  <a:cubicBezTo>
                    <a:pt x="602" y="633"/>
                    <a:pt x="746" y="301"/>
                    <a:pt x="550" y="94"/>
                  </a:cubicBezTo>
                  <a:cubicBezTo>
                    <a:pt x="486" y="30"/>
                    <a:pt x="407" y="1"/>
                    <a:pt x="329"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18"/>
            <p:cNvSpPr/>
            <p:nvPr/>
          </p:nvSpPr>
          <p:spPr>
            <a:xfrm>
              <a:off x="3826225" y="1774375"/>
              <a:ext cx="17275" cy="15675"/>
            </a:xfrm>
            <a:custGeom>
              <a:rect b="b" l="l" r="r" t="t"/>
              <a:pathLst>
                <a:path extrusionOk="0" h="627" w="691">
                  <a:moveTo>
                    <a:pt x="340" y="0"/>
                  </a:moveTo>
                  <a:cubicBezTo>
                    <a:pt x="262" y="0"/>
                    <a:pt x="185" y="30"/>
                    <a:pt x="129" y="91"/>
                  </a:cubicBezTo>
                  <a:cubicBezTo>
                    <a:pt x="0" y="208"/>
                    <a:pt x="0" y="407"/>
                    <a:pt x="117" y="524"/>
                  </a:cubicBezTo>
                  <a:cubicBezTo>
                    <a:pt x="178" y="591"/>
                    <a:pt x="262" y="627"/>
                    <a:pt x="346" y="627"/>
                  </a:cubicBezTo>
                  <a:cubicBezTo>
                    <a:pt x="423" y="627"/>
                    <a:pt x="500" y="597"/>
                    <a:pt x="562" y="536"/>
                  </a:cubicBezTo>
                  <a:cubicBezTo>
                    <a:pt x="691" y="419"/>
                    <a:pt x="691" y="220"/>
                    <a:pt x="574" y="103"/>
                  </a:cubicBezTo>
                  <a:cubicBezTo>
                    <a:pt x="512" y="36"/>
                    <a:pt x="426" y="0"/>
                    <a:pt x="34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18"/>
            <p:cNvSpPr/>
            <p:nvPr/>
          </p:nvSpPr>
          <p:spPr>
            <a:xfrm>
              <a:off x="3860150" y="1692625"/>
              <a:ext cx="18650" cy="15900"/>
            </a:xfrm>
            <a:custGeom>
              <a:rect b="b" l="l" r="r" t="t"/>
              <a:pathLst>
                <a:path extrusionOk="0" h="636" w="746">
                  <a:moveTo>
                    <a:pt x="425" y="0"/>
                  </a:moveTo>
                  <a:cubicBezTo>
                    <a:pt x="350" y="0"/>
                    <a:pt x="273" y="27"/>
                    <a:pt x="211" y="86"/>
                  </a:cubicBezTo>
                  <a:cubicBezTo>
                    <a:pt x="0" y="284"/>
                    <a:pt x="141" y="624"/>
                    <a:pt x="422" y="635"/>
                  </a:cubicBezTo>
                  <a:cubicBezTo>
                    <a:pt x="597" y="635"/>
                    <a:pt x="737" y="495"/>
                    <a:pt x="737" y="320"/>
                  </a:cubicBezTo>
                  <a:cubicBezTo>
                    <a:pt x="745" y="127"/>
                    <a:pt x="588" y="0"/>
                    <a:pt x="42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18"/>
            <p:cNvSpPr/>
            <p:nvPr/>
          </p:nvSpPr>
          <p:spPr>
            <a:xfrm>
              <a:off x="3830325" y="1609750"/>
              <a:ext cx="16675" cy="15925"/>
            </a:xfrm>
            <a:custGeom>
              <a:rect b="b" l="l" r="r" t="t"/>
              <a:pathLst>
                <a:path extrusionOk="0" h="637" w="667">
                  <a:moveTo>
                    <a:pt x="319" y="0"/>
                  </a:moveTo>
                  <a:cubicBezTo>
                    <a:pt x="156" y="0"/>
                    <a:pt x="0" y="125"/>
                    <a:pt x="0" y="312"/>
                  </a:cubicBezTo>
                  <a:cubicBezTo>
                    <a:pt x="0" y="504"/>
                    <a:pt x="154" y="636"/>
                    <a:pt x="319" y="636"/>
                  </a:cubicBezTo>
                  <a:cubicBezTo>
                    <a:pt x="394" y="636"/>
                    <a:pt x="472" y="609"/>
                    <a:pt x="538" y="546"/>
                  </a:cubicBezTo>
                  <a:cubicBezTo>
                    <a:pt x="655" y="429"/>
                    <a:pt x="667" y="230"/>
                    <a:pt x="550" y="101"/>
                  </a:cubicBezTo>
                  <a:cubicBezTo>
                    <a:pt x="484" y="31"/>
                    <a:pt x="400" y="0"/>
                    <a:pt x="31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18"/>
            <p:cNvSpPr/>
            <p:nvPr/>
          </p:nvSpPr>
          <p:spPr>
            <a:xfrm>
              <a:off x="3745800" y="1573950"/>
              <a:ext cx="18450" cy="16025"/>
            </a:xfrm>
            <a:custGeom>
              <a:rect b="b" l="l" r="r" t="t"/>
              <a:pathLst>
                <a:path extrusionOk="0" h="641" w="738">
                  <a:moveTo>
                    <a:pt x="433" y="1"/>
                  </a:moveTo>
                  <a:cubicBezTo>
                    <a:pt x="140" y="1"/>
                    <a:pt x="0" y="340"/>
                    <a:pt x="187" y="539"/>
                  </a:cubicBezTo>
                  <a:cubicBezTo>
                    <a:pt x="254" y="609"/>
                    <a:pt x="337" y="640"/>
                    <a:pt x="418" y="640"/>
                  </a:cubicBezTo>
                  <a:cubicBezTo>
                    <a:pt x="581" y="640"/>
                    <a:pt x="737" y="516"/>
                    <a:pt x="737" y="328"/>
                  </a:cubicBezTo>
                  <a:cubicBezTo>
                    <a:pt x="737" y="153"/>
                    <a:pt x="597" y="1"/>
                    <a:pt x="43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18"/>
            <p:cNvSpPr/>
            <p:nvPr/>
          </p:nvSpPr>
          <p:spPr>
            <a:xfrm>
              <a:off x="3662425" y="1606350"/>
              <a:ext cx="21100" cy="15900"/>
            </a:xfrm>
            <a:custGeom>
              <a:rect b="b" l="l" r="r" t="t"/>
              <a:pathLst>
                <a:path extrusionOk="0" h="636" w="844">
                  <a:moveTo>
                    <a:pt x="428" y="1"/>
                  </a:moveTo>
                  <a:cubicBezTo>
                    <a:pt x="346" y="1"/>
                    <a:pt x="264" y="33"/>
                    <a:pt x="200" y="97"/>
                  </a:cubicBezTo>
                  <a:cubicBezTo>
                    <a:pt x="1" y="296"/>
                    <a:pt x="141" y="635"/>
                    <a:pt x="422" y="635"/>
                  </a:cubicBezTo>
                  <a:cubicBezTo>
                    <a:pt x="703" y="635"/>
                    <a:pt x="843" y="296"/>
                    <a:pt x="656" y="97"/>
                  </a:cubicBezTo>
                  <a:cubicBezTo>
                    <a:pt x="592" y="33"/>
                    <a:pt x="510" y="1"/>
                    <a:pt x="42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18"/>
            <p:cNvSpPr/>
            <p:nvPr/>
          </p:nvSpPr>
          <p:spPr>
            <a:xfrm>
              <a:off x="3625950" y="1687975"/>
              <a:ext cx="22200" cy="15900"/>
            </a:xfrm>
            <a:custGeom>
              <a:rect b="b" l="l" r="r" t="t"/>
              <a:pathLst>
                <a:path extrusionOk="0" h="636" w="888">
                  <a:moveTo>
                    <a:pt x="411" y="0"/>
                  </a:moveTo>
                  <a:cubicBezTo>
                    <a:pt x="12" y="0"/>
                    <a:pt x="1" y="634"/>
                    <a:pt x="431" y="634"/>
                  </a:cubicBezTo>
                  <a:cubicBezTo>
                    <a:pt x="434" y="634"/>
                    <a:pt x="438" y="634"/>
                    <a:pt x="442" y="634"/>
                  </a:cubicBezTo>
                  <a:cubicBezTo>
                    <a:pt x="453" y="635"/>
                    <a:pt x="464" y="636"/>
                    <a:pt x="474" y="636"/>
                  </a:cubicBezTo>
                  <a:cubicBezTo>
                    <a:pt x="880" y="636"/>
                    <a:pt x="887" y="2"/>
                    <a:pt x="476" y="2"/>
                  </a:cubicBezTo>
                  <a:cubicBezTo>
                    <a:pt x="468" y="2"/>
                    <a:pt x="461" y="2"/>
                    <a:pt x="454" y="2"/>
                  </a:cubicBezTo>
                  <a:cubicBezTo>
                    <a:pt x="439" y="1"/>
                    <a:pt x="425" y="0"/>
                    <a:pt x="41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18"/>
            <p:cNvSpPr/>
            <p:nvPr/>
          </p:nvSpPr>
          <p:spPr>
            <a:xfrm>
              <a:off x="3676825" y="1828325"/>
              <a:ext cx="28925" cy="23750"/>
            </a:xfrm>
            <a:custGeom>
              <a:rect b="b" l="l" r="r" t="t"/>
              <a:pathLst>
                <a:path extrusionOk="0" h="950" w="1157">
                  <a:moveTo>
                    <a:pt x="588" y="0"/>
                  </a:moveTo>
                  <a:cubicBezTo>
                    <a:pt x="406" y="0"/>
                    <a:pt x="229" y="110"/>
                    <a:pt x="150" y="285"/>
                  </a:cubicBezTo>
                  <a:cubicBezTo>
                    <a:pt x="1" y="613"/>
                    <a:pt x="258" y="950"/>
                    <a:pt x="575" y="950"/>
                  </a:cubicBezTo>
                  <a:cubicBezTo>
                    <a:pt x="631" y="950"/>
                    <a:pt x="689" y="939"/>
                    <a:pt x="747" y="917"/>
                  </a:cubicBezTo>
                  <a:cubicBezTo>
                    <a:pt x="1145" y="764"/>
                    <a:pt x="1156" y="215"/>
                    <a:pt x="770" y="39"/>
                  </a:cubicBezTo>
                  <a:cubicBezTo>
                    <a:pt x="711" y="13"/>
                    <a:pt x="649" y="0"/>
                    <a:pt x="58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18"/>
            <p:cNvSpPr/>
            <p:nvPr/>
          </p:nvSpPr>
          <p:spPr>
            <a:xfrm>
              <a:off x="3796175" y="1830675"/>
              <a:ext cx="28900" cy="23975"/>
            </a:xfrm>
            <a:custGeom>
              <a:rect b="b" l="l" r="r" t="t"/>
              <a:pathLst>
                <a:path extrusionOk="0" h="959" w="1156">
                  <a:moveTo>
                    <a:pt x="583" y="0"/>
                  </a:moveTo>
                  <a:cubicBezTo>
                    <a:pt x="266" y="0"/>
                    <a:pt x="0" y="325"/>
                    <a:pt x="138" y="659"/>
                  </a:cubicBezTo>
                  <a:cubicBezTo>
                    <a:pt x="210" y="840"/>
                    <a:pt x="389" y="959"/>
                    <a:pt x="580" y="959"/>
                  </a:cubicBezTo>
                  <a:cubicBezTo>
                    <a:pt x="635" y="959"/>
                    <a:pt x="691" y="949"/>
                    <a:pt x="746" y="928"/>
                  </a:cubicBezTo>
                  <a:cubicBezTo>
                    <a:pt x="1144" y="764"/>
                    <a:pt x="1156" y="214"/>
                    <a:pt x="769" y="39"/>
                  </a:cubicBezTo>
                  <a:cubicBezTo>
                    <a:pt x="707" y="12"/>
                    <a:pt x="644" y="0"/>
                    <a:pt x="58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18"/>
            <p:cNvSpPr/>
            <p:nvPr/>
          </p:nvSpPr>
          <p:spPr>
            <a:xfrm>
              <a:off x="3882375" y="1748625"/>
              <a:ext cx="28650" cy="23800"/>
            </a:xfrm>
            <a:custGeom>
              <a:rect b="b" l="l" r="r" t="t"/>
              <a:pathLst>
                <a:path extrusionOk="0" h="952" w="1146">
                  <a:moveTo>
                    <a:pt x="574" y="0"/>
                  </a:moveTo>
                  <a:cubicBezTo>
                    <a:pt x="517" y="0"/>
                    <a:pt x="458" y="10"/>
                    <a:pt x="398" y="33"/>
                  </a:cubicBezTo>
                  <a:cubicBezTo>
                    <a:pt x="12" y="185"/>
                    <a:pt x="1" y="735"/>
                    <a:pt x="375" y="911"/>
                  </a:cubicBezTo>
                  <a:cubicBezTo>
                    <a:pt x="439" y="938"/>
                    <a:pt x="506" y="951"/>
                    <a:pt x="571" y="951"/>
                  </a:cubicBezTo>
                  <a:cubicBezTo>
                    <a:pt x="755" y="951"/>
                    <a:pt x="929" y="846"/>
                    <a:pt x="1007" y="665"/>
                  </a:cubicBezTo>
                  <a:cubicBezTo>
                    <a:pt x="1146" y="337"/>
                    <a:pt x="896" y="0"/>
                    <a:pt x="574"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18"/>
            <p:cNvSpPr/>
            <p:nvPr/>
          </p:nvSpPr>
          <p:spPr>
            <a:xfrm>
              <a:off x="3884750" y="1629775"/>
              <a:ext cx="27775" cy="23725"/>
            </a:xfrm>
            <a:custGeom>
              <a:rect b="b" l="l" r="r" t="t"/>
              <a:pathLst>
                <a:path extrusionOk="0" h="949" w="1111">
                  <a:moveTo>
                    <a:pt x="575" y="1"/>
                  </a:moveTo>
                  <a:cubicBezTo>
                    <a:pt x="401" y="1"/>
                    <a:pt x="225" y="94"/>
                    <a:pt x="140" y="283"/>
                  </a:cubicBezTo>
                  <a:cubicBezTo>
                    <a:pt x="0" y="611"/>
                    <a:pt x="250" y="948"/>
                    <a:pt x="572" y="948"/>
                  </a:cubicBezTo>
                  <a:cubicBezTo>
                    <a:pt x="629" y="948"/>
                    <a:pt x="688" y="938"/>
                    <a:pt x="748" y="915"/>
                  </a:cubicBezTo>
                  <a:cubicBezTo>
                    <a:pt x="982" y="821"/>
                    <a:pt x="1111" y="541"/>
                    <a:pt x="1017" y="307"/>
                  </a:cubicBezTo>
                  <a:cubicBezTo>
                    <a:pt x="939" y="103"/>
                    <a:pt x="758" y="1"/>
                    <a:pt x="575"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18"/>
            <p:cNvSpPr/>
            <p:nvPr/>
          </p:nvSpPr>
          <p:spPr>
            <a:xfrm>
              <a:off x="3802300" y="1544200"/>
              <a:ext cx="27750" cy="23925"/>
            </a:xfrm>
            <a:custGeom>
              <a:rect b="b" l="l" r="r" t="t"/>
              <a:pathLst>
                <a:path extrusionOk="0" h="957" w="1110">
                  <a:moveTo>
                    <a:pt x="563" y="1"/>
                  </a:moveTo>
                  <a:cubicBezTo>
                    <a:pt x="253" y="1"/>
                    <a:pt x="1" y="323"/>
                    <a:pt x="127" y="653"/>
                  </a:cubicBezTo>
                  <a:cubicBezTo>
                    <a:pt x="204" y="855"/>
                    <a:pt x="386" y="957"/>
                    <a:pt x="569" y="957"/>
                  </a:cubicBezTo>
                  <a:cubicBezTo>
                    <a:pt x="746" y="957"/>
                    <a:pt x="923" y="860"/>
                    <a:pt x="1004" y="664"/>
                  </a:cubicBezTo>
                  <a:cubicBezTo>
                    <a:pt x="1109" y="430"/>
                    <a:pt x="992" y="150"/>
                    <a:pt x="758" y="44"/>
                  </a:cubicBezTo>
                  <a:cubicBezTo>
                    <a:pt x="693" y="14"/>
                    <a:pt x="626" y="1"/>
                    <a:pt x="56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18"/>
            <p:cNvSpPr/>
            <p:nvPr/>
          </p:nvSpPr>
          <p:spPr>
            <a:xfrm>
              <a:off x="3682900" y="1541850"/>
              <a:ext cx="28625" cy="23850"/>
            </a:xfrm>
            <a:custGeom>
              <a:rect b="b" l="l" r="r" t="t"/>
              <a:pathLst>
                <a:path extrusionOk="0" h="954" w="1145">
                  <a:moveTo>
                    <a:pt x="573" y="1"/>
                  </a:moveTo>
                  <a:cubicBezTo>
                    <a:pt x="515" y="1"/>
                    <a:pt x="456" y="11"/>
                    <a:pt x="399" y="33"/>
                  </a:cubicBezTo>
                  <a:cubicBezTo>
                    <a:pt x="12" y="185"/>
                    <a:pt x="1" y="747"/>
                    <a:pt x="387" y="910"/>
                  </a:cubicBezTo>
                  <a:cubicBezTo>
                    <a:pt x="453" y="940"/>
                    <a:pt x="519" y="954"/>
                    <a:pt x="583" y="954"/>
                  </a:cubicBezTo>
                  <a:cubicBezTo>
                    <a:pt x="893" y="954"/>
                    <a:pt x="1145" y="632"/>
                    <a:pt x="1019" y="302"/>
                  </a:cubicBezTo>
                  <a:cubicBezTo>
                    <a:pt x="947" y="114"/>
                    <a:pt x="765" y="1"/>
                    <a:pt x="57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18"/>
            <p:cNvSpPr/>
            <p:nvPr/>
          </p:nvSpPr>
          <p:spPr>
            <a:xfrm>
              <a:off x="3596700" y="1624125"/>
              <a:ext cx="28900" cy="23800"/>
            </a:xfrm>
            <a:custGeom>
              <a:rect b="b" l="l" r="r" t="t"/>
              <a:pathLst>
                <a:path extrusionOk="0" h="952" w="1156">
                  <a:moveTo>
                    <a:pt x="581" y="1"/>
                  </a:moveTo>
                  <a:cubicBezTo>
                    <a:pt x="401" y="1"/>
                    <a:pt x="227" y="105"/>
                    <a:pt x="150" y="287"/>
                  </a:cubicBezTo>
                  <a:cubicBezTo>
                    <a:pt x="0" y="615"/>
                    <a:pt x="257" y="952"/>
                    <a:pt x="582" y="952"/>
                  </a:cubicBezTo>
                  <a:cubicBezTo>
                    <a:pt x="639" y="952"/>
                    <a:pt x="698" y="941"/>
                    <a:pt x="758" y="919"/>
                  </a:cubicBezTo>
                  <a:cubicBezTo>
                    <a:pt x="1144" y="755"/>
                    <a:pt x="1156" y="205"/>
                    <a:pt x="770" y="41"/>
                  </a:cubicBezTo>
                  <a:cubicBezTo>
                    <a:pt x="709" y="14"/>
                    <a:pt x="644" y="1"/>
                    <a:pt x="58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18"/>
            <p:cNvSpPr/>
            <p:nvPr/>
          </p:nvSpPr>
          <p:spPr>
            <a:xfrm>
              <a:off x="3590525" y="1742800"/>
              <a:ext cx="31875" cy="24125"/>
            </a:xfrm>
            <a:custGeom>
              <a:rect b="b" l="l" r="r" t="t"/>
              <a:pathLst>
                <a:path extrusionOk="0" h="965" w="1275">
                  <a:moveTo>
                    <a:pt x="733" y="0"/>
                  </a:moveTo>
                  <a:cubicBezTo>
                    <a:pt x="676" y="0"/>
                    <a:pt x="618" y="11"/>
                    <a:pt x="560" y="32"/>
                  </a:cubicBezTo>
                  <a:cubicBezTo>
                    <a:pt x="1" y="215"/>
                    <a:pt x="211" y="965"/>
                    <a:pt x="675" y="965"/>
                  </a:cubicBezTo>
                  <a:cubicBezTo>
                    <a:pt x="745" y="965"/>
                    <a:pt x="820" y="948"/>
                    <a:pt x="900" y="910"/>
                  </a:cubicBezTo>
                  <a:cubicBezTo>
                    <a:pt x="1145" y="816"/>
                    <a:pt x="1274" y="547"/>
                    <a:pt x="1169" y="301"/>
                  </a:cubicBezTo>
                  <a:cubicBezTo>
                    <a:pt x="1097" y="113"/>
                    <a:pt x="922" y="0"/>
                    <a:pt x="73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18"/>
            <p:cNvSpPr/>
            <p:nvPr/>
          </p:nvSpPr>
          <p:spPr>
            <a:xfrm>
              <a:off x="3608900" y="1828475"/>
              <a:ext cx="10300" cy="8075"/>
            </a:xfrm>
            <a:custGeom>
              <a:rect b="b" l="l" r="r" t="t"/>
              <a:pathLst>
                <a:path extrusionOk="0" h="323" w="412">
                  <a:moveTo>
                    <a:pt x="179" y="0"/>
                  </a:moveTo>
                  <a:cubicBezTo>
                    <a:pt x="143" y="0"/>
                    <a:pt x="105" y="13"/>
                    <a:pt x="71" y="45"/>
                  </a:cubicBezTo>
                  <a:cubicBezTo>
                    <a:pt x="1" y="103"/>
                    <a:pt x="1" y="220"/>
                    <a:pt x="71" y="279"/>
                  </a:cubicBezTo>
                  <a:cubicBezTo>
                    <a:pt x="100" y="308"/>
                    <a:pt x="141" y="323"/>
                    <a:pt x="182" y="323"/>
                  </a:cubicBezTo>
                  <a:cubicBezTo>
                    <a:pt x="223" y="323"/>
                    <a:pt x="264" y="308"/>
                    <a:pt x="293" y="279"/>
                  </a:cubicBezTo>
                  <a:cubicBezTo>
                    <a:pt x="411" y="161"/>
                    <a:pt x="304" y="0"/>
                    <a:pt x="17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18"/>
            <p:cNvSpPr/>
            <p:nvPr/>
          </p:nvSpPr>
          <p:spPr>
            <a:xfrm>
              <a:off x="3745800" y="1888100"/>
              <a:ext cx="9375" cy="7900"/>
            </a:xfrm>
            <a:custGeom>
              <a:rect b="b" l="l" r="r" t="t"/>
              <a:pathLst>
                <a:path extrusionOk="0" h="316" w="375">
                  <a:moveTo>
                    <a:pt x="164" y="1"/>
                  </a:moveTo>
                  <a:cubicBezTo>
                    <a:pt x="85" y="1"/>
                    <a:pt x="12" y="58"/>
                    <a:pt x="12" y="152"/>
                  </a:cubicBezTo>
                  <a:cubicBezTo>
                    <a:pt x="0" y="245"/>
                    <a:pt x="70" y="315"/>
                    <a:pt x="164" y="315"/>
                  </a:cubicBezTo>
                  <a:cubicBezTo>
                    <a:pt x="304" y="315"/>
                    <a:pt x="374" y="152"/>
                    <a:pt x="281" y="46"/>
                  </a:cubicBezTo>
                  <a:cubicBezTo>
                    <a:pt x="246" y="15"/>
                    <a:pt x="204" y="1"/>
                    <a:pt x="164"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18"/>
            <p:cNvSpPr/>
            <p:nvPr/>
          </p:nvSpPr>
          <p:spPr>
            <a:xfrm>
              <a:off x="3884425" y="1834050"/>
              <a:ext cx="8500" cy="8000"/>
            </a:xfrm>
            <a:custGeom>
              <a:rect b="b" l="l" r="r" t="t"/>
              <a:pathLst>
                <a:path extrusionOk="0" h="320" w="340">
                  <a:moveTo>
                    <a:pt x="170" y="0"/>
                  </a:moveTo>
                  <a:cubicBezTo>
                    <a:pt x="129" y="0"/>
                    <a:pt x="88" y="15"/>
                    <a:pt x="59" y="44"/>
                  </a:cubicBezTo>
                  <a:cubicBezTo>
                    <a:pt x="0" y="114"/>
                    <a:pt x="0" y="208"/>
                    <a:pt x="59" y="266"/>
                  </a:cubicBezTo>
                  <a:cubicBezTo>
                    <a:pt x="88" y="301"/>
                    <a:pt x="129" y="319"/>
                    <a:pt x="170" y="319"/>
                  </a:cubicBezTo>
                  <a:cubicBezTo>
                    <a:pt x="211" y="319"/>
                    <a:pt x="252" y="301"/>
                    <a:pt x="281" y="266"/>
                  </a:cubicBezTo>
                  <a:cubicBezTo>
                    <a:pt x="340" y="208"/>
                    <a:pt x="340" y="114"/>
                    <a:pt x="281" y="44"/>
                  </a:cubicBezTo>
                  <a:cubicBezTo>
                    <a:pt x="252" y="15"/>
                    <a:pt x="211" y="0"/>
                    <a:pt x="17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18"/>
            <p:cNvSpPr/>
            <p:nvPr/>
          </p:nvSpPr>
          <p:spPr>
            <a:xfrm>
              <a:off x="3943300" y="1698250"/>
              <a:ext cx="9300" cy="7925"/>
            </a:xfrm>
            <a:custGeom>
              <a:rect b="b" l="l" r="r" t="t"/>
              <a:pathLst>
                <a:path extrusionOk="0" h="317" w="372">
                  <a:moveTo>
                    <a:pt x="208" y="1"/>
                  </a:moveTo>
                  <a:cubicBezTo>
                    <a:pt x="8" y="1"/>
                    <a:pt x="1" y="305"/>
                    <a:pt x="208" y="317"/>
                  </a:cubicBezTo>
                  <a:cubicBezTo>
                    <a:pt x="301" y="317"/>
                    <a:pt x="371" y="247"/>
                    <a:pt x="371" y="165"/>
                  </a:cubicBezTo>
                  <a:cubicBezTo>
                    <a:pt x="371" y="71"/>
                    <a:pt x="301" y="1"/>
                    <a:pt x="219" y="1"/>
                  </a:cubicBezTo>
                  <a:cubicBezTo>
                    <a:pt x="215" y="1"/>
                    <a:pt x="212" y="1"/>
                    <a:pt x="20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18"/>
            <p:cNvSpPr/>
            <p:nvPr/>
          </p:nvSpPr>
          <p:spPr>
            <a:xfrm>
              <a:off x="3889975" y="1560000"/>
              <a:ext cx="8800" cy="8000"/>
            </a:xfrm>
            <a:custGeom>
              <a:rect b="b" l="l" r="r" t="t"/>
              <a:pathLst>
                <a:path extrusionOk="0" h="320" w="352">
                  <a:moveTo>
                    <a:pt x="176" y="0"/>
                  </a:moveTo>
                  <a:cubicBezTo>
                    <a:pt x="135" y="0"/>
                    <a:pt x="94" y="15"/>
                    <a:pt x="59" y="44"/>
                  </a:cubicBezTo>
                  <a:cubicBezTo>
                    <a:pt x="1" y="114"/>
                    <a:pt x="1" y="208"/>
                    <a:pt x="59" y="266"/>
                  </a:cubicBezTo>
                  <a:cubicBezTo>
                    <a:pt x="94" y="301"/>
                    <a:pt x="135" y="319"/>
                    <a:pt x="176" y="319"/>
                  </a:cubicBezTo>
                  <a:cubicBezTo>
                    <a:pt x="217" y="319"/>
                    <a:pt x="258" y="301"/>
                    <a:pt x="293" y="266"/>
                  </a:cubicBezTo>
                  <a:cubicBezTo>
                    <a:pt x="352" y="208"/>
                    <a:pt x="352" y="114"/>
                    <a:pt x="293" y="44"/>
                  </a:cubicBezTo>
                  <a:cubicBezTo>
                    <a:pt x="258" y="15"/>
                    <a:pt x="217" y="0"/>
                    <a:pt x="17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18"/>
            <p:cNvSpPr/>
            <p:nvPr/>
          </p:nvSpPr>
          <p:spPr>
            <a:xfrm>
              <a:off x="3752600" y="1500525"/>
              <a:ext cx="9300" cy="7750"/>
            </a:xfrm>
            <a:custGeom>
              <a:rect b="b" l="l" r="r" t="t"/>
              <a:pathLst>
                <a:path extrusionOk="0" h="310" w="372">
                  <a:moveTo>
                    <a:pt x="206" y="1"/>
                  </a:moveTo>
                  <a:cubicBezTo>
                    <a:pt x="74" y="1"/>
                    <a:pt x="1" y="168"/>
                    <a:pt x="102" y="259"/>
                  </a:cubicBezTo>
                  <a:cubicBezTo>
                    <a:pt x="134" y="294"/>
                    <a:pt x="174" y="309"/>
                    <a:pt x="214" y="309"/>
                  </a:cubicBezTo>
                  <a:cubicBezTo>
                    <a:pt x="294" y="309"/>
                    <a:pt x="372" y="247"/>
                    <a:pt x="372" y="153"/>
                  </a:cubicBezTo>
                  <a:cubicBezTo>
                    <a:pt x="372" y="72"/>
                    <a:pt x="301" y="1"/>
                    <a:pt x="219" y="1"/>
                  </a:cubicBezTo>
                  <a:cubicBezTo>
                    <a:pt x="215" y="1"/>
                    <a:pt x="211" y="1"/>
                    <a:pt x="206"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18"/>
            <p:cNvSpPr/>
            <p:nvPr/>
          </p:nvSpPr>
          <p:spPr>
            <a:xfrm>
              <a:off x="3614750" y="1554325"/>
              <a:ext cx="10225" cy="8175"/>
            </a:xfrm>
            <a:custGeom>
              <a:rect b="b" l="l" r="r" t="t"/>
              <a:pathLst>
                <a:path extrusionOk="0" h="327" w="409">
                  <a:moveTo>
                    <a:pt x="166" y="0"/>
                  </a:moveTo>
                  <a:cubicBezTo>
                    <a:pt x="126" y="0"/>
                    <a:pt x="87" y="15"/>
                    <a:pt x="59" y="49"/>
                  </a:cubicBezTo>
                  <a:cubicBezTo>
                    <a:pt x="1" y="107"/>
                    <a:pt x="1" y="213"/>
                    <a:pt x="59" y="271"/>
                  </a:cubicBezTo>
                  <a:cubicBezTo>
                    <a:pt x="93" y="311"/>
                    <a:pt x="133" y="327"/>
                    <a:pt x="172" y="327"/>
                  </a:cubicBezTo>
                  <a:cubicBezTo>
                    <a:pt x="295" y="327"/>
                    <a:pt x="409" y="164"/>
                    <a:pt x="293" y="49"/>
                  </a:cubicBezTo>
                  <a:cubicBezTo>
                    <a:pt x="257" y="18"/>
                    <a:pt x="210" y="0"/>
                    <a:pt x="16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18"/>
            <p:cNvSpPr/>
            <p:nvPr/>
          </p:nvSpPr>
          <p:spPr>
            <a:xfrm>
              <a:off x="3555175" y="1690375"/>
              <a:ext cx="9300" cy="7800"/>
            </a:xfrm>
            <a:custGeom>
              <a:rect b="b" l="l" r="r" t="t"/>
              <a:pathLst>
                <a:path extrusionOk="0" h="312" w="372">
                  <a:moveTo>
                    <a:pt x="161" y="0"/>
                  </a:moveTo>
                  <a:cubicBezTo>
                    <a:pt x="79" y="0"/>
                    <a:pt x="9" y="59"/>
                    <a:pt x="9" y="152"/>
                  </a:cubicBezTo>
                  <a:cubicBezTo>
                    <a:pt x="1" y="248"/>
                    <a:pt x="81" y="312"/>
                    <a:pt x="162" y="312"/>
                  </a:cubicBezTo>
                  <a:cubicBezTo>
                    <a:pt x="200" y="312"/>
                    <a:pt x="237" y="299"/>
                    <a:pt x="266" y="269"/>
                  </a:cubicBezTo>
                  <a:cubicBezTo>
                    <a:pt x="372" y="176"/>
                    <a:pt x="301" y="0"/>
                    <a:pt x="16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18"/>
            <p:cNvSpPr/>
            <p:nvPr/>
          </p:nvSpPr>
          <p:spPr>
            <a:xfrm>
              <a:off x="3650575" y="1903475"/>
              <a:ext cx="18900" cy="15650"/>
            </a:xfrm>
            <a:custGeom>
              <a:rect b="b" l="l" r="r" t="t"/>
              <a:pathLst>
                <a:path extrusionOk="0" h="626" w="756">
                  <a:moveTo>
                    <a:pt x="379" y="1"/>
                  </a:moveTo>
                  <a:cubicBezTo>
                    <a:pt x="256" y="1"/>
                    <a:pt x="141" y="71"/>
                    <a:pt x="89" y="192"/>
                  </a:cubicBezTo>
                  <a:cubicBezTo>
                    <a:pt x="0" y="409"/>
                    <a:pt x="160" y="625"/>
                    <a:pt x="367" y="625"/>
                  </a:cubicBezTo>
                  <a:cubicBezTo>
                    <a:pt x="406" y="625"/>
                    <a:pt x="446" y="618"/>
                    <a:pt x="487" y="601"/>
                  </a:cubicBezTo>
                  <a:cubicBezTo>
                    <a:pt x="756" y="508"/>
                    <a:pt x="756" y="145"/>
                    <a:pt x="510" y="28"/>
                  </a:cubicBezTo>
                  <a:cubicBezTo>
                    <a:pt x="467" y="10"/>
                    <a:pt x="423" y="1"/>
                    <a:pt x="379"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18"/>
            <p:cNvSpPr/>
            <p:nvPr/>
          </p:nvSpPr>
          <p:spPr>
            <a:xfrm>
              <a:off x="3829300" y="1906950"/>
              <a:ext cx="19175" cy="15875"/>
            </a:xfrm>
            <a:custGeom>
              <a:rect b="b" l="l" r="r" t="t"/>
              <a:pathLst>
                <a:path extrusionOk="0" h="635" w="767">
                  <a:moveTo>
                    <a:pt x="378" y="0"/>
                  </a:moveTo>
                  <a:cubicBezTo>
                    <a:pt x="171" y="0"/>
                    <a:pt x="1" y="216"/>
                    <a:pt x="88" y="439"/>
                  </a:cubicBezTo>
                  <a:cubicBezTo>
                    <a:pt x="142" y="564"/>
                    <a:pt x="257" y="635"/>
                    <a:pt x="382" y="635"/>
                  </a:cubicBezTo>
                  <a:cubicBezTo>
                    <a:pt x="420" y="635"/>
                    <a:pt x="459" y="628"/>
                    <a:pt x="497" y="614"/>
                  </a:cubicBezTo>
                  <a:cubicBezTo>
                    <a:pt x="766" y="509"/>
                    <a:pt x="766" y="146"/>
                    <a:pt x="509" y="29"/>
                  </a:cubicBezTo>
                  <a:cubicBezTo>
                    <a:pt x="465" y="10"/>
                    <a:pt x="421" y="0"/>
                    <a:pt x="37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18"/>
            <p:cNvSpPr/>
            <p:nvPr/>
          </p:nvSpPr>
          <p:spPr>
            <a:xfrm>
              <a:off x="3958425" y="1783675"/>
              <a:ext cx="19175" cy="15900"/>
            </a:xfrm>
            <a:custGeom>
              <a:rect b="b" l="l" r="r" t="t"/>
              <a:pathLst>
                <a:path extrusionOk="0" h="636" w="767">
                  <a:moveTo>
                    <a:pt x="386" y="0"/>
                  </a:moveTo>
                  <a:cubicBezTo>
                    <a:pt x="348" y="0"/>
                    <a:pt x="309" y="7"/>
                    <a:pt x="269" y="23"/>
                  </a:cubicBezTo>
                  <a:cubicBezTo>
                    <a:pt x="0" y="129"/>
                    <a:pt x="0" y="491"/>
                    <a:pt x="258" y="608"/>
                  </a:cubicBezTo>
                  <a:cubicBezTo>
                    <a:pt x="297" y="627"/>
                    <a:pt x="340" y="636"/>
                    <a:pt x="381" y="636"/>
                  </a:cubicBezTo>
                  <a:cubicBezTo>
                    <a:pt x="500" y="636"/>
                    <a:pt x="615" y="566"/>
                    <a:pt x="667" y="445"/>
                  </a:cubicBezTo>
                  <a:cubicBezTo>
                    <a:pt x="766" y="227"/>
                    <a:pt x="597" y="0"/>
                    <a:pt x="38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18"/>
            <p:cNvSpPr/>
            <p:nvPr/>
          </p:nvSpPr>
          <p:spPr>
            <a:xfrm>
              <a:off x="3962050" y="1605725"/>
              <a:ext cx="18625" cy="15825"/>
            </a:xfrm>
            <a:custGeom>
              <a:rect b="b" l="l" r="r" t="t"/>
              <a:pathLst>
                <a:path extrusionOk="0" h="633" w="745">
                  <a:moveTo>
                    <a:pt x="388" y="1"/>
                  </a:moveTo>
                  <a:cubicBezTo>
                    <a:pt x="271" y="1"/>
                    <a:pt x="153" y="65"/>
                    <a:pt x="101" y="192"/>
                  </a:cubicBezTo>
                  <a:cubicBezTo>
                    <a:pt x="0" y="404"/>
                    <a:pt x="177" y="632"/>
                    <a:pt x="392" y="632"/>
                  </a:cubicBezTo>
                  <a:cubicBezTo>
                    <a:pt x="427" y="632"/>
                    <a:pt x="463" y="626"/>
                    <a:pt x="499" y="613"/>
                  </a:cubicBezTo>
                  <a:cubicBezTo>
                    <a:pt x="663" y="543"/>
                    <a:pt x="744" y="368"/>
                    <a:pt x="674" y="204"/>
                  </a:cubicBezTo>
                  <a:cubicBezTo>
                    <a:pt x="627" y="68"/>
                    <a:pt x="508" y="1"/>
                    <a:pt x="38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18"/>
            <p:cNvSpPr/>
            <p:nvPr/>
          </p:nvSpPr>
          <p:spPr>
            <a:xfrm>
              <a:off x="3838800" y="1477050"/>
              <a:ext cx="17850" cy="15725"/>
            </a:xfrm>
            <a:custGeom>
              <a:rect b="b" l="l" r="r" t="t"/>
              <a:pathLst>
                <a:path extrusionOk="0" h="629" w="714">
                  <a:moveTo>
                    <a:pt x="361" y="1"/>
                  </a:moveTo>
                  <a:cubicBezTo>
                    <a:pt x="238" y="1"/>
                    <a:pt x="122" y="71"/>
                    <a:pt x="71" y="192"/>
                  </a:cubicBezTo>
                  <a:cubicBezTo>
                    <a:pt x="0" y="355"/>
                    <a:pt x="71" y="531"/>
                    <a:pt x="234" y="601"/>
                  </a:cubicBezTo>
                  <a:cubicBezTo>
                    <a:pt x="275" y="620"/>
                    <a:pt x="317" y="628"/>
                    <a:pt x="360" y="628"/>
                  </a:cubicBezTo>
                  <a:cubicBezTo>
                    <a:pt x="477" y="628"/>
                    <a:pt x="592" y="561"/>
                    <a:pt x="644" y="449"/>
                  </a:cubicBezTo>
                  <a:cubicBezTo>
                    <a:pt x="714" y="285"/>
                    <a:pt x="644" y="98"/>
                    <a:pt x="492" y="28"/>
                  </a:cubicBezTo>
                  <a:cubicBezTo>
                    <a:pt x="449" y="10"/>
                    <a:pt x="405" y="1"/>
                    <a:pt x="36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18"/>
            <p:cNvSpPr/>
            <p:nvPr/>
          </p:nvSpPr>
          <p:spPr>
            <a:xfrm>
              <a:off x="3659350" y="1473625"/>
              <a:ext cx="18600" cy="15750"/>
            </a:xfrm>
            <a:custGeom>
              <a:rect b="b" l="l" r="r" t="t"/>
              <a:pathLst>
                <a:path extrusionOk="0" h="630" w="744">
                  <a:moveTo>
                    <a:pt x="383" y="1"/>
                  </a:moveTo>
                  <a:cubicBezTo>
                    <a:pt x="268" y="1"/>
                    <a:pt x="152" y="63"/>
                    <a:pt x="100" y="188"/>
                  </a:cubicBezTo>
                  <a:cubicBezTo>
                    <a:pt x="0" y="409"/>
                    <a:pt x="175" y="629"/>
                    <a:pt x="388" y="629"/>
                  </a:cubicBezTo>
                  <a:cubicBezTo>
                    <a:pt x="424" y="629"/>
                    <a:pt x="461" y="623"/>
                    <a:pt x="498" y="609"/>
                  </a:cubicBezTo>
                  <a:cubicBezTo>
                    <a:pt x="662" y="539"/>
                    <a:pt x="744" y="364"/>
                    <a:pt x="674" y="200"/>
                  </a:cubicBezTo>
                  <a:cubicBezTo>
                    <a:pt x="626" y="68"/>
                    <a:pt x="505" y="1"/>
                    <a:pt x="38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18"/>
            <p:cNvSpPr/>
            <p:nvPr/>
          </p:nvSpPr>
          <p:spPr>
            <a:xfrm>
              <a:off x="3530350" y="1596975"/>
              <a:ext cx="19200" cy="15625"/>
            </a:xfrm>
            <a:custGeom>
              <a:rect b="b" l="l" r="r" t="t"/>
              <a:pathLst>
                <a:path extrusionOk="0" h="625" w="768">
                  <a:moveTo>
                    <a:pt x="380" y="0"/>
                  </a:moveTo>
                  <a:cubicBezTo>
                    <a:pt x="257" y="0"/>
                    <a:pt x="141" y="70"/>
                    <a:pt x="89" y="191"/>
                  </a:cubicBezTo>
                  <a:cubicBezTo>
                    <a:pt x="1" y="408"/>
                    <a:pt x="169" y="625"/>
                    <a:pt x="379" y="625"/>
                  </a:cubicBezTo>
                  <a:cubicBezTo>
                    <a:pt x="418" y="625"/>
                    <a:pt x="458" y="617"/>
                    <a:pt x="499" y="601"/>
                  </a:cubicBezTo>
                  <a:cubicBezTo>
                    <a:pt x="756" y="507"/>
                    <a:pt x="768" y="133"/>
                    <a:pt x="511" y="27"/>
                  </a:cubicBezTo>
                  <a:cubicBezTo>
                    <a:pt x="468" y="9"/>
                    <a:pt x="423" y="0"/>
                    <a:pt x="38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18"/>
            <p:cNvSpPr/>
            <p:nvPr/>
          </p:nvSpPr>
          <p:spPr>
            <a:xfrm>
              <a:off x="3527300" y="1774900"/>
              <a:ext cx="18600" cy="15800"/>
            </a:xfrm>
            <a:custGeom>
              <a:rect b="b" l="l" r="r" t="t"/>
              <a:pathLst>
                <a:path extrusionOk="0" h="632" w="744">
                  <a:moveTo>
                    <a:pt x="363" y="0"/>
                  </a:moveTo>
                  <a:cubicBezTo>
                    <a:pt x="325" y="0"/>
                    <a:pt x="286" y="7"/>
                    <a:pt x="247" y="23"/>
                  </a:cubicBezTo>
                  <a:cubicBezTo>
                    <a:pt x="83" y="82"/>
                    <a:pt x="1" y="269"/>
                    <a:pt x="59" y="433"/>
                  </a:cubicBezTo>
                  <a:cubicBezTo>
                    <a:pt x="113" y="565"/>
                    <a:pt x="237" y="632"/>
                    <a:pt x="360" y="632"/>
                  </a:cubicBezTo>
                  <a:cubicBezTo>
                    <a:pt x="477" y="632"/>
                    <a:pt x="593" y="570"/>
                    <a:pt x="644" y="445"/>
                  </a:cubicBezTo>
                  <a:cubicBezTo>
                    <a:pt x="743" y="227"/>
                    <a:pt x="574" y="0"/>
                    <a:pt x="36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18"/>
            <p:cNvSpPr/>
            <p:nvPr/>
          </p:nvSpPr>
          <p:spPr>
            <a:xfrm>
              <a:off x="3551875" y="1882300"/>
              <a:ext cx="10850" cy="7850"/>
            </a:xfrm>
            <a:custGeom>
              <a:rect b="b" l="l" r="r" t="t"/>
              <a:pathLst>
                <a:path extrusionOk="0" h="314" w="434">
                  <a:moveTo>
                    <a:pt x="217" y="1"/>
                  </a:moveTo>
                  <a:cubicBezTo>
                    <a:pt x="176" y="1"/>
                    <a:pt x="135" y="15"/>
                    <a:pt x="106" y="44"/>
                  </a:cubicBezTo>
                  <a:cubicBezTo>
                    <a:pt x="1" y="138"/>
                    <a:pt x="71" y="314"/>
                    <a:pt x="223" y="314"/>
                  </a:cubicBezTo>
                  <a:cubicBezTo>
                    <a:pt x="363" y="314"/>
                    <a:pt x="433" y="138"/>
                    <a:pt x="328" y="44"/>
                  </a:cubicBezTo>
                  <a:cubicBezTo>
                    <a:pt x="299" y="15"/>
                    <a:pt x="258" y="1"/>
                    <a:pt x="21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18"/>
            <p:cNvSpPr/>
            <p:nvPr/>
          </p:nvSpPr>
          <p:spPr>
            <a:xfrm>
              <a:off x="3744325" y="1965950"/>
              <a:ext cx="7925" cy="7275"/>
            </a:xfrm>
            <a:custGeom>
              <a:rect b="b" l="l" r="r" t="t"/>
              <a:pathLst>
                <a:path extrusionOk="0" h="291" w="317">
                  <a:moveTo>
                    <a:pt x="163" y="0"/>
                  </a:moveTo>
                  <a:cubicBezTo>
                    <a:pt x="88" y="0"/>
                    <a:pt x="12" y="50"/>
                    <a:pt x="1" y="150"/>
                  </a:cubicBezTo>
                  <a:cubicBezTo>
                    <a:pt x="12" y="243"/>
                    <a:pt x="88" y="290"/>
                    <a:pt x="163" y="290"/>
                  </a:cubicBezTo>
                  <a:cubicBezTo>
                    <a:pt x="237" y="290"/>
                    <a:pt x="311" y="243"/>
                    <a:pt x="316" y="150"/>
                  </a:cubicBezTo>
                  <a:cubicBezTo>
                    <a:pt x="311" y="50"/>
                    <a:pt x="237" y="0"/>
                    <a:pt x="16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18"/>
            <p:cNvSpPr/>
            <p:nvPr/>
          </p:nvSpPr>
          <p:spPr>
            <a:xfrm>
              <a:off x="3937350" y="1890125"/>
              <a:ext cx="10575" cy="7850"/>
            </a:xfrm>
            <a:custGeom>
              <a:rect b="b" l="l" r="r" t="t"/>
              <a:pathLst>
                <a:path extrusionOk="0" h="314" w="423">
                  <a:moveTo>
                    <a:pt x="212" y="1"/>
                  </a:moveTo>
                  <a:cubicBezTo>
                    <a:pt x="71" y="1"/>
                    <a:pt x="1" y="164"/>
                    <a:pt x="106" y="270"/>
                  </a:cubicBezTo>
                  <a:cubicBezTo>
                    <a:pt x="135" y="299"/>
                    <a:pt x="174" y="313"/>
                    <a:pt x="213" y="313"/>
                  </a:cubicBezTo>
                  <a:cubicBezTo>
                    <a:pt x="252" y="313"/>
                    <a:pt x="293" y="299"/>
                    <a:pt x="329" y="270"/>
                  </a:cubicBezTo>
                  <a:cubicBezTo>
                    <a:pt x="422" y="164"/>
                    <a:pt x="352" y="1"/>
                    <a:pt x="212"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18"/>
            <p:cNvSpPr/>
            <p:nvPr/>
          </p:nvSpPr>
          <p:spPr>
            <a:xfrm>
              <a:off x="4022475" y="1699625"/>
              <a:ext cx="9375" cy="8025"/>
            </a:xfrm>
            <a:custGeom>
              <a:rect b="b" l="l" r="r" t="t"/>
              <a:pathLst>
                <a:path extrusionOk="0" h="321" w="375">
                  <a:moveTo>
                    <a:pt x="162" y="1"/>
                  </a:moveTo>
                  <a:cubicBezTo>
                    <a:pt x="78" y="1"/>
                    <a:pt x="0" y="63"/>
                    <a:pt x="0" y="157"/>
                  </a:cubicBezTo>
                  <a:cubicBezTo>
                    <a:pt x="0" y="250"/>
                    <a:pt x="71" y="320"/>
                    <a:pt x="164" y="320"/>
                  </a:cubicBezTo>
                  <a:cubicBezTo>
                    <a:pt x="305" y="320"/>
                    <a:pt x="375" y="157"/>
                    <a:pt x="281" y="51"/>
                  </a:cubicBezTo>
                  <a:cubicBezTo>
                    <a:pt x="246" y="16"/>
                    <a:pt x="203" y="1"/>
                    <a:pt x="162"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18"/>
            <p:cNvSpPr/>
            <p:nvPr/>
          </p:nvSpPr>
          <p:spPr>
            <a:xfrm>
              <a:off x="3946725" y="1506300"/>
              <a:ext cx="8200" cy="7925"/>
            </a:xfrm>
            <a:custGeom>
              <a:rect b="b" l="l" r="r" t="t"/>
              <a:pathLst>
                <a:path extrusionOk="0" h="317" w="328">
                  <a:moveTo>
                    <a:pt x="153" y="0"/>
                  </a:moveTo>
                  <a:cubicBezTo>
                    <a:pt x="73" y="0"/>
                    <a:pt x="0" y="63"/>
                    <a:pt x="0" y="156"/>
                  </a:cubicBezTo>
                  <a:cubicBezTo>
                    <a:pt x="0" y="253"/>
                    <a:pt x="77" y="316"/>
                    <a:pt x="160" y="316"/>
                  </a:cubicBezTo>
                  <a:cubicBezTo>
                    <a:pt x="198" y="316"/>
                    <a:pt x="236" y="303"/>
                    <a:pt x="269" y="273"/>
                  </a:cubicBezTo>
                  <a:cubicBezTo>
                    <a:pt x="328" y="215"/>
                    <a:pt x="328" y="110"/>
                    <a:pt x="269" y="51"/>
                  </a:cubicBezTo>
                  <a:cubicBezTo>
                    <a:pt x="234" y="16"/>
                    <a:pt x="193" y="0"/>
                    <a:pt x="15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18"/>
            <p:cNvSpPr/>
            <p:nvPr/>
          </p:nvSpPr>
          <p:spPr>
            <a:xfrm>
              <a:off x="3755450" y="1423050"/>
              <a:ext cx="7900" cy="7650"/>
            </a:xfrm>
            <a:custGeom>
              <a:rect b="b" l="l" r="r" t="t"/>
              <a:pathLst>
                <a:path extrusionOk="0" h="306" w="316">
                  <a:moveTo>
                    <a:pt x="164" y="0"/>
                  </a:moveTo>
                  <a:cubicBezTo>
                    <a:pt x="82" y="0"/>
                    <a:pt x="12" y="59"/>
                    <a:pt x="0" y="152"/>
                  </a:cubicBezTo>
                  <a:cubicBezTo>
                    <a:pt x="0" y="253"/>
                    <a:pt x="81" y="306"/>
                    <a:pt x="161" y="306"/>
                  </a:cubicBezTo>
                  <a:cubicBezTo>
                    <a:pt x="239" y="306"/>
                    <a:pt x="316" y="256"/>
                    <a:pt x="316" y="152"/>
                  </a:cubicBezTo>
                  <a:cubicBezTo>
                    <a:pt x="316" y="70"/>
                    <a:pt x="246" y="0"/>
                    <a:pt x="164"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18"/>
            <p:cNvSpPr/>
            <p:nvPr/>
          </p:nvSpPr>
          <p:spPr>
            <a:xfrm>
              <a:off x="3560950" y="1498575"/>
              <a:ext cx="8500" cy="7775"/>
            </a:xfrm>
            <a:custGeom>
              <a:rect b="b" l="l" r="r" t="t"/>
              <a:pathLst>
                <a:path extrusionOk="0" h="311" w="340">
                  <a:moveTo>
                    <a:pt x="170" y="0"/>
                  </a:moveTo>
                  <a:cubicBezTo>
                    <a:pt x="129" y="0"/>
                    <a:pt x="88" y="15"/>
                    <a:pt x="59" y="44"/>
                  </a:cubicBezTo>
                  <a:cubicBezTo>
                    <a:pt x="0" y="103"/>
                    <a:pt x="0" y="208"/>
                    <a:pt x="59" y="267"/>
                  </a:cubicBezTo>
                  <a:cubicBezTo>
                    <a:pt x="88" y="296"/>
                    <a:pt x="129" y="310"/>
                    <a:pt x="170" y="310"/>
                  </a:cubicBezTo>
                  <a:cubicBezTo>
                    <a:pt x="211" y="310"/>
                    <a:pt x="252" y="296"/>
                    <a:pt x="281" y="267"/>
                  </a:cubicBezTo>
                  <a:cubicBezTo>
                    <a:pt x="340" y="208"/>
                    <a:pt x="340" y="103"/>
                    <a:pt x="281" y="44"/>
                  </a:cubicBezTo>
                  <a:cubicBezTo>
                    <a:pt x="252" y="15"/>
                    <a:pt x="211" y="0"/>
                    <a:pt x="17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18"/>
            <p:cNvSpPr/>
            <p:nvPr/>
          </p:nvSpPr>
          <p:spPr>
            <a:xfrm>
              <a:off x="3477600" y="1688600"/>
              <a:ext cx="9075" cy="7925"/>
            </a:xfrm>
            <a:custGeom>
              <a:rect b="b" l="l" r="r" t="t"/>
              <a:pathLst>
                <a:path extrusionOk="0" h="317" w="363">
                  <a:moveTo>
                    <a:pt x="152" y="1"/>
                  </a:moveTo>
                  <a:cubicBezTo>
                    <a:pt x="70" y="13"/>
                    <a:pt x="0" y="71"/>
                    <a:pt x="0" y="165"/>
                  </a:cubicBezTo>
                  <a:cubicBezTo>
                    <a:pt x="0" y="247"/>
                    <a:pt x="70" y="317"/>
                    <a:pt x="152" y="317"/>
                  </a:cubicBezTo>
                  <a:cubicBezTo>
                    <a:pt x="363" y="317"/>
                    <a:pt x="363" y="1"/>
                    <a:pt x="152"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18"/>
            <p:cNvSpPr/>
            <p:nvPr/>
          </p:nvSpPr>
          <p:spPr>
            <a:xfrm>
              <a:off x="4618550" y="4000600"/>
              <a:ext cx="26625" cy="23900"/>
            </a:xfrm>
            <a:custGeom>
              <a:rect b="b" l="l" r="r" t="t"/>
              <a:pathLst>
                <a:path extrusionOk="0" h="956" w="1065">
                  <a:moveTo>
                    <a:pt x="537" y="0"/>
                  </a:moveTo>
                  <a:cubicBezTo>
                    <a:pt x="417" y="0"/>
                    <a:pt x="297" y="44"/>
                    <a:pt x="199" y="130"/>
                  </a:cubicBezTo>
                  <a:cubicBezTo>
                    <a:pt x="12" y="317"/>
                    <a:pt x="0" y="622"/>
                    <a:pt x="187" y="809"/>
                  </a:cubicBezTo>
                  <a:cubicBezTo>
                    <a:pt x="284" y="905"/>
                    <a:pt x="411" y="955"/>
                    <a:pt x="538" y="955"/>
                  </a:cubicBezTo>
                  <a:cubicBezTo>
                    <a:pt x="657" y="955"/>
                    <a:pt x="775" y="911"/>
                    <a:pt x="866" y="821"/>
                  </a:cubicBezTo>
                  <a:cubicBezTo>
                    <a:pt x="1065" y="645"/>
                    <a:pt x="1065" y="341"/>
                    <a:pt x="878" y="142"/>
                  </a:cubicBezTo>
                  <a:cubicBezTo>
                    <a:pt x="782" y="47"/>
                    <a:pt x="660" y="0"/>
                    <a:pt x="53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18"/>
            <p:cNvSpPr/>
            <p:nvPr/>
          </p:nvSpPr>
          <p:spPr>
            <a:xfrm>
              <a:off x="4664450" y="4001400"/>
              <a:ext cx="25475" cy="23975"/>
            </a:xfrm>
            <a:custGeom>
              <a:rect b="b" l="l" r="r" t="t"/>
              <a:pathLst>
                <a:path extrusionOk="0" h="959" w="1019">
                  <a:moveTo>
                    <a:pt x="530" y="1"/>
                  </a:moveTo>
                  <a:cubicBezTo>
                    <a:pt x="416" y="1"/>
                    <a:pt x="299" y="42"/>
                    <a:pt x="200" y="133"/>
                  </a:cubicBezTo>
                  <a:cubicBezTo>
                    <a:pt x="13" y="321"/>
                    <a:pt x="1" y="625"/>
                    <a:pt x="188" y="812"/>
                  </a:cubicBezTo>
                  <a:cubicBezTo>
                    <a:pt x="286" y="913"/>
                    <a:pt x="409" y="959"/>
                    <a:pt x="531" y="959"/>
                  </a:cubicBezTo>
                  <a:cubicBezTo>
                    <a:pt x="774" y="959"/>
                    <a:pt x="1011" y="777"/>
                    <a:pt x="1019" y="496"/>
                  </a:cubicBezTo>
                  <a:cubicBezTo>
                    <a:pt x="1019" y="199"/>
                    <a:pt x="781" y="1"/>
                    <a:pt x="530"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18"/>
            <p:cNvSpPr/>
            <p:nvPr/>
          </p:nvSpPr>
          <p:spPr>
            <a:xfrm>
              <a:off x="4665625" y="3954900"/>
              <a:ext cx="31500" cy="24725"/>
            </a:xfrm>
            <a:custGeom>
              <a:rect b="b" l="l" r="r" t="t"/>
              <a:pathLst>
                <a:path extrusionOk="0" h="989" w="1260">
                  <a:moveTo>
                    <a:pt x="547" y="1"/>
                  </a:moveTo>
                  <a:cubicBezTo>
                    <a:pt x="429" y="1"/>
                    <a:pt x="307" y="50"/>
                    <a:pt x="200" y="168"/>
                  </a:cubicBezTo>
                  <a:cubicBezTo>
                    <a:pt x="1" y="344"/>
                    <a:pt x="1" y="648"/>
                    <a:pt x="188" y="847"/>
                  </a:cubicBezTo>
                  <a:cubicBezTo>
                    <a:pt x="277" y="942"/>
                    <a:pt x="399" y="989"/>
                    <a:pt x="524" y="989"/>
                  </a:cubicBezTo>
                  <a:cubicBezTo>
                    <a:pt x="645" y="989"/>
                    <a:pt x="769" y="945"/>
                    <a:pt x="866" y="859"/>
                  </a:cubicBezTo>
                  <a:cubicBezTo>
                    <a:pt x="1260" y="519"/>
                    <a:pt x="929" y="1"/>
                    <a:pt x="54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18"/>
            <p:cNvSpPr/>
            <p:nvPr/>
          </p:nvSpPr>
          <p:spPr>
            <a:xfrm>
              <a:off x="4619425" y="3954750"/>
              <a:ext cx="26625" cy="23975"/>
            </a:xfrm>
            <a:custGeom>
              <a:rect b="b" l="l" r="r" t="t"/>
              <a:pathLst>
                <a:path extrusionOk="0" h="959" w="1065">
                  <a:moveTo>
                    <a:pt x="543" y="0"/>
                  </a:moveTo>
                  <a:cubicBezTo>
                    <a:pt x="420" y="0"/>
                    <a:pt x="297" y="47"/>
                    <a:pt x="199" y="139"/>
                  </a:cubicBezTo>
                  <a:cubicBezTo>
                    <a:pt x="12" y="315"/>
                    <a:pt x="0" y="619"/>
                    <a:pt x="187" y="806"/>
                  </a:cubicBezTo>
                  <a:cubicBezTo>
                    <a:pt x="284" y="909"/>
                    <a:pt x="412" y="958"/>
                    <a:pt x="538" y="958"/>
                  </a:cubicBezTo>
                  <a:cubicBezTo>
                    <a:pt x="657" y="958"/>
                    <a:pt x="775" y="915"/>
                    <a:pt x="866" y="830"/>
                  </a:cubicBezTo>
                  <a:cubicBezTo>
                    <a:pt x="1065" y="642"/>
                    <a:pt x="1065" y="338"/>
                    <a:pt x="889" y="151"/>
                  </a:cubicBezTo>
                  <a:cubicBezTo>
                    <a:pt x="794" y="50"/>
                    <a:pt x="669" y="0"/>
                    <a:pt x="54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18"/>
            <p:cNvSpPr/>
            <p:nvPr/>
          </p:nvSpPr>
          <p:spPr>
            <a:xfrm>
              <a:off x="4614150" y="4036225"/>
              <a:ext cx="31150" cy="26500"/>
            </a:xfrm>
            <a:custGeom>
              <a:rect b="b" l="l" r="r" t="t"/>
              <a:pathLst>
                <a:path extrusionOk="0" h="1060" w="1246">
                  <a:moveTo>
                    <a:pt x="605" y="1"/>
                  </a:moveTo>
                  <a:cubicBezTo>
                    <a:pt x="408" y="1"/>
                    <a:pt x="210" y="106"/>
                    <a:pt x="118" y="320"/>
                  </a:cubicBezTo>
                  <a:cubicBezTo>
                    <a:pt x="1" y="589"/>
                    <a:pt x="129" y="893"/>
                    <a:pt x="387" y="1010"/>
                  </a:cubicBezTo>
                  <a:cubicBezTo>
                    <a:pt x="461" y="1044"/>
                    <a:pt x="536" y="1060"/>
                    <a:pt x="609" y="1060"/>
                  </a:cubicBezTo>
                  <a:cubicBezTo>
                    <a:pt x="958" y="1060"/>
                    <a:pt x="1246" y="700"/>
                    <a:pt x="1100" y="331"/>
                  </a:cubicBezTo>
                  <a:cubicBezTo>
                    <a:pt x="1011" y="112"/>
                    <a:pt x="808" y="1"/>
                    <a:pt x="605"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18"/>
            <p:cNvSpPr/>
            <p:nvPr/>
          </p:nvSpPr>
          <p:spPr>
            <a:xfrm>
              <a:off x="4663125" y="4036950"/>
              <a:ext cx="32075" cy="26625"/>
            </a:xfrm>
            <a:custGeom>
              <a:rect b="b" l="l" r="r" t="t"/>
              <a:pathLst>
                <a:path extrusionOk="0" h="1065" w="1283">
                  <a:moveTo>
                    <a:pt x="627" y="0"/>
                  </a:moveTo>
                  <a:cubicBezTo>
                    <a:pt x="279" y="0"/>
                    <a:pt x="1" y="364"/>
                    <a:pt x="147" y="735"/>
                  </a:cubicBezTo>
                  <a:cubicBezTo>
                    <a:pt x="228" y="941"/>
                    <a:pt x="424" y="1064"/>
                    <a:pt x="633" y="1064"/>
                  </a:cubicBezTo>
                  <a:cubicBezTo>
                    <a:pt x="697" y="1064"/>
                    <a:pt x="762" y="1053"/>
                    <a:pt x="826" y="1028"/>
                  </a:cubicBezTo>
                  <a:cubicBezTo>
                    <a:pt x="1271" y="852"/>
                    <a:pt x="1282" y="232"/>
                    <a:pt x="838" y="45"/>
                  </a:cubicBezTo>
                  <a:cubicBezTo>
                    <a:pt x="767" y="14"/>
                    <a:pt x="696" y="0"/>
                    <a:pt x="62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18"/>
            <p:cNvSpPr/>
            <p:nvPr/>
          </p:nvSpPr>
          <p:spPr>
            <a:xfrm>
              <a:off x="4699850" y="4003000"/>
              <a:ext cx="35000" cy="26575"/>
            </a:xfrm>
            <a:custGeom>
              <a:rect b="b" l="l" r="r" t="t"/>
              <a:pathLst>
                <a:path extrusionOk="0" h="1063" w="1400">
                  <a:moveTo>
                    <a:pt x="604" y="1"/>
                  </a:moveTo>
                  <a:cubicBezTo>
                    <a:pt x="403" y="1"/>
                    <a:pt x="212" y="117"/>
                    <a:pt x="117" y="315"/>
                  </a:cubicBezTo>
                  <a:cubicBezTo>
                    <a:pt x="0" y="584"/>
                    <a:pt x="129" y="888"/>
                    <a:pt x="398" y="1005"/>
                  </a:cubicBezTo>
                  <a:cubicBezTo>
                    <a:pt x="484" y="1045"/>
                    <a:pt x="565" y="1063"/>
                    <a:pt x="641" y="1063"/>
                  </a:cubicBezTo>
                  <a:cubicBezTo>
                    <a:pt x="1148" y="1063"/>
                    <a:pt x="1399" y="280"/>
                    <a:pt x="819" y="46"/>
                  </a:cubicBezTo>
                  <a:cubicBezTo>
                    <a:pt x="749" y="15"/>
                    <a:pt x="676" y="1"/>
                    <a:pt x="604"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18"/>
            <p:cNvSpPr/>
            <p:nvPr/>
          </p:nvSpPr>
          <p:spPr>
            <a:xfrm>
              <a:off x="4699700" y="3953350"/>
              <a:ext cx="31175" cy="26375"/>
            </a:xfrm>
            <a:custGeom>
              <a:rect b="b" l="l" r="r" t="t"/>
              <a:pathLst>
                <a:path extrusionOk="0" h="1055" w="1247">
                  <a:moveTo>
                    <a:pt x="650" y="1"/>
                  </a:moveTo>
                  <a:cubicBezTo>
                    <a:pt x="451" y="1"/>
                    <a:pt x="252" y="109"/>
                    <a:pt x="159" y="324"/>
                  </a:cubicBezTo>
                  <a:cubicBezTo>
                    <a:pt x="1" y="689"/>
                    <a:pt x="292" y="1054"/>
                    <a:pt x="647" y="1054"/>
                  </a:cubicBezTo>
                  <a:cubicBezTo>
                    <a:pt x="713" y="1054"/>
                    <a:pt x="781" y="1042"/>
                    <a:pt x="849" y="1014"/>
                  </a:cubicBezTo>
                  <a:cubicBezTo>
                    <a:pt x="1118" y="909"/>
                    <a:pt x="1247" y="605"/>
                    <a:pt x="1141" y="336"/>
                  </a:cubicBezTo>
                  <a:cubicBezTo>
                    <a:pt x="1053" y="112"/>
                    <a:pt x="852" y="1"/>
                    <a:pt x="650"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18"/>
            <p:cNvSpPr/>
            <p:nvPr/>
          </p:nvSpPr>
          <p:spPr>
            <a:xfrm>
              <a:off x="4665500" y="3917500"/>
              <a:ext cx="31150" cy="26475"/>
            </a:xfrm>
            <a:custGeom>
              <a:rect b="b" l="l" r="r" t="t"/>
              <a:pathLst>
                <a:path extrusionOk="0" h="1059" w="1246">
                  <a:moveTo>
                    <a:pt x="638" y="0"/>
                  </a:moveTo>
                  <a:cubicBezTo>
                    <a:pt x="289" y="0"/>
                    <a:pt x="1" y="360"/>
                    <a:pt x="146" y="728"/>
                  </a:cubicBezTo>
                  <a:cubicBezTo>
                    <a:pt x="235" y="948"/>
                    <a:pt x="438" y="1059"/>
                    <a:pt x="641" y="1059"/>
                  </a:cubicBezTo>
                  <a:cubicBezTo>
                    <a:pt x="839" y="1059"/>
                    <a:pt x="1036" y="954"/>
                    <a:pt x="1129" y="740"/>
                  </a:cubicBezTo>
                  <a:cubicBezTo>
                    <a:pt x="1246" y="471"/>
                    <a:pt x="1117" y="167"/>
                    <a:pt x="860" y="50"/>
                  </a:cubicBezTo>
                  <a:cubicBezTo>
                    <a:pt x="785" y="16"/>
                    <a:pt x="710" y="0"/>
                    <a:pt x="63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18"/>
            <p:cNvSpPr/>
            <p:nvPr/>
          </p:nvSpPr>
          <p:spPr>
            <a:xfrm>
              <a:off x="4615625" y="3916650"/>
              <a:ext cx="32075" cy="26600"/>
            </a:xfrm>
            <a:custGeom>
              <a:rect b="b" l="l" r="r" t="t"/>
              <a:pathLst>
                <a:path extrusionOk="0" h="1064" w="1283">
                  <a:moveTo>
                    <a:pt x="650" y="0"/>
                  </a:moveTo>
                  <a:cubicBezTo>
                    <a:pt x="585" y="0"/>
                    <a:pt x="520" y="12"/>
                    <a:pt x="456" y="37"/>
                  </a:cubicBezTo>
                  <a:cubicBezTo>
                    <a:pt x="12" y="213"/>
                    <a:pt x="0" y="833"/>
                    <a:pt x="433" y="1020"/>
                  </a:cubicBezTo>
                  <a:cubicBezTo>
                    <a:pt x="505" y="1050"/>
                    <a:pt x="576" y="1064"/>
                    <a:pt x="645" y="1064"/>
                  </a:cubicBezTo>
                  <a:cubicBezTo>
                    <a:pt x="1001" y="1064"/>
                    <a:pt x="1282" y="693"/>
                    <a:pt x="1135" y="330"/>
                  </a:cubicBezTo>
                  <a:cubicBezTo>
                    <a:pt x="1055" y="124"/>
                    <a:pt x="858" y="0"/>
                    <a:pt x="65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18"/>
            <p:cNvSpPr/>
            <p:nvPr/>
          </p:nvSpPr>
          <p:spPr>
            <a:xfrm>
              <a:off x="4579775" y="3950950"/>
              <a:ext cx="32075" cy="26400"/>
            </a:xfrm>
            <a:custGeom>
              <a:rect b="b" l="l" r="r" t="t"/>
              <a:pathLst>
                <a:path extrusionOk="0" h="1056" w="1283">
                  <a:moveTo>
                    <a:pt x="634" y="0"/>
                  </a:moveTo>
                  <a:cubicBezTo>
                    <a:pt x="434" y="0"/>
                    <a:pt x="245" y="116"/>
                    <a:pt x="159" y="315"/>
                  </a:cubicBezTo>
                  <a:cubicBezTo>
                    <a:pt x="0" y="681"/>
                    <a:pt x="278" y="1056"/>
                    <a:pt x="629" y="1056"/>
                  </a:cubicBezTo>
                  <a:cubicBezTo>
                    <a:pt x="693" y="1056"/>
                    <a:pt x="759" y="1044"/>
                    <a:pt x="826" y="1017"/>
                  </a:cubicBezTo>
                  <a:cubicBezTo>
                    <a:pt x="1270" y="841"/>
                    <a:pt x="1282" y="233"/>
                    <a:pt x="849" y="46"/>
                  </a:cubicBezTo>
                  <a:cubicBezTo>
                    <a:pt x="779" y="15"/>
                    <a:pt x="706" y="0"/>
                    <a:pt x="634"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18"/>
            <p:cNvSpPr/>
            <p:nvPr/>
          </p:nvSpPr>
          <p:spPr>
            <a:xfrm>
              <a:off x="4579925" y="4000400"/>
              <a:ext cx="30875" cy="26350"/>
            </a:xfrm>
            <a:custGeom>
              <a:rect b="b" l="l" r="r" t="t"/>
              <a:pathLst>
                <a:path extrusionOk="0" h="1054" w="1235">
                  <a:moveTo>
                    <a:pt x="606" y="1"/>
                  </a:moveTo>
                  <a:cubicBezTo>
                    <a:pt x="538" y="1"/>
                    <a:pt x="468" y="15"/>
                    <a:pt x="399" y="45"/>
                  </a:cubicBezTo>
                  <a:cubicBezTo>
                    <a:pt x="130" y="150"/>
                    <a:pt x="1" y="454"/>
                    <a:pt x="106" y="723"/>
                  </a:cubicBezTo>
                  <a:cubicBezTo>
                    <a:pt x="195" y="943"/>
                    <a:pt x="398" y="1054"/>
                    <a:pt x="600" y="1054"/>
                  </a:cubicBezTo>
                  <a:cubicBezTo>
                    <a:pt x="796" y="1054"/>
                    <a:pt x="991" y="948"/>
                    <a:pt x="1077" y="735"/>
                  </a:cubicBezTo>
                  <a:cubicBezTo>
                    <a:pt x="1234" y="372"/>
                    <a:pt x="955" y="1"/>
                    <a:pt x="606"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18"/>
            <p:cNvSpPr/>
            <p:nvPr/>
          </p:nvSpPr>
          <p:spPr>
            <a:xfrm>
              <a:off x="4576125" y="4050725"/>
              <a:ext cx="17875" cy="13400"/>
            </a:xfrm>
            <a:custGeom>
              <a:rect b="b" l="l" r="r" t="t"/>
              <a:pathLst>
                <a:path extrusionOk="0" h="536" w="715">
                  <a:moveTo>
                    <a:pt x="356" y="0"/>
                  </a:moveTo>
                  <a:cubicBezTo>
                    <a:pt x="287" y="0"/>
                    <a:pt x="217" y="26"/>
                    <a:pt x="165" y="79"/>
                  </a:cubicBezTo>
                  <a:cubicBezTo>
                    <a:pt x="1" y="243"/>
                    <a:pt x="118" y="535"/>
                    <a:pt x="352" y="535"/>
                  </a:cubicBezTo>
                  <a:cubicBezTo>
                    <a:pt x="597" y="535"/>
                    <a:pt x="714" y="243"/>
                    <a:pt x="539" y="79"/>
                  </a:cubicBezTo>
                  <a:cubicBezTo>
                    <a:pt x="492" y="26"/>
                    <a:pt x="425" y="0"/>
                    <a:pt x="35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18"/>
            <p:cNvSpPr/>
            <p:nvPr/>
          </p:nvSpPr>
          <p:spPr>
            <a:xfrm>
              <a:off x="4646625" y="4080700"/>
              <a:ext cx="15525" cy="13250"/>
            </a:xfrm>
            <a:custGeom>
              <a:rect b="b" l="l" r="r" t="t"/>
              <a:pathLst>
                <a:path extrusionOk="0" h="530" w="621">
                  <a:moveTo>
                    <a:pt x="268" y="1"/>
                  </a:moveTo>
                  <a:cubicBezTo>
                    <a:pt x="137" y="1"/>
                    <a:pt x="12" y="105"/>
                    <a:pt x="12" y="261"/>
                  </a:cubicBezTo>
                  <a:cubicBezTo>
                    <a:pt x="0" y="401"/>
                    <a:pt x="117" y="530"/>
                    <a:pt x="269" y="530"/>
                  </a:cubicBezTo>
                  <a:cubicBezTo>
                    <a:pt x="503" y="530"/>
                    <a:pt x="620" y="249"/>
                    <a:pt x="456" y="85"/>
                  </a:cubicBezTo>
                  <a:cubicBezTo>
                    <a:pt x="402" y="27"/>
                    <a:pt x="334" y="1"/>
                    <a:pt x="26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18"/>
            <p:cNvSpPr/>
            <p:nvPr/>
          </p:nvSpPr>
          <p:spPr>
            <a:xfrm>
              <a:off x="4714175" y="4053575"/>
              <a:ext cx="17575" cy="13400"/>
            </a:xfrm>
            <a:custGeom>
              <a:rect b="b" l="l" r="r" t="t"/>
              <a:pathLst>
                <a:path extrusionOk="0" h="536" w="703">
                  <a:moveTo>
                    <a:pt x="363" y="0"/>
                  </a:moveTo>
                  <a:cubicBezTo>
                    <a:pt x="118" y="0"/>
                    <a:pt x="1" y="281"/>
                    <a:pt x="164" y="456"/>
                  </a:cubicBezTo>
                  <a:cubicBezTo>
                    <a:pt x="217" y="509"/>
                    <a:pt x="284" y="535"/>
                    <a:pt x="352" y="535"/>
                  </a:cubicBezTo>
                  <a:cubicBezTo>
                    <a:pt x="419" y="535"/>
                    <a:pt x="486" y="509"/>
                    <a:pt x="539" y="456"/>
                  </a:cubicBezTo>
                  <a:cubicBezTo>
                    <a:pt x="703" y="293"/>
                    <a:pt x="597" y="12"/>
                    <a:pt x="36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18"/>
            <p:cNvSpPr/>
            <p:nvPr/>
          </p:nvSpPr>
          <p:spPr>
            <a:xfrm>
              <a:off x="4744300" y="3985475"/>
              <a:ext cx="15525" cy="13150"/>
            </a:xfrm>
            <a:custGeom>
              <a:rect b="b" l="l" r="r" t="t"/>
              <a:pathLst>
                <a:path extrusionOk="0" h="526" w="621">
                  <a:moveTo>
                    <a:pt x="346" y="0"/>
                  </a:moveTo>
                  <a:cubicBezTo>
                    <a:pt x="283" y="0"/>
                    <a:pt x="219" y="21"/>
                    <a:pt x="165" y="68"/>
                  </a:cubicBezTo>
                  <a:cubicBezTo>
                    <a:pt x="1" y="232"/>
                    <a:pt x="106" y="525"/>
                    <a:pt x="340" y="525"/>
                  </a:cubicBezTo>
                  <a:cubicBezTo>
                    <a:pt x="347" y="525"/>
                    <a:pt x="354" y="526"/>
                    <a:pt x="361" y="526"/>
                  </a:cubicBezTo>
                  <a:cubicBezTo>
                    <a:pt x="503" y="526"/>
                    <a:pt x="610" y="412"/>
                    <a:pt x="621" y="267"/>
                  </a:cubicBezTo>
                  <a:cubicBezTo>
                    <a:pt x="621" y="106"/>
                    <a:pt x="487" y="0"/>
                    <a:pt x="34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18"/>
            <p:cNvSpPr/>
            <p:nvPr/>
          </p:nvSpPr>
          <p:spPr>
            <a:xfrm>
              <a:off x="4718575" y="3916100"/>
              <a:ext cx="14650" cy="13275"/>
            </a:xfrm>
            <a:custGeom>
              <a:rect b="b" l="l" r="r" t="t"/>
              <a:pathLst>
                <a:path extrusionOk="0" h="531" w="586">
                  <a:moveTo>
                    <a:pt x="288" y="1"/>
                  </a:moveTo>
                  <a:cubicBezTo>
                    <a:pt x="220" y="1"/>
                    <a:pt x="152" y="24"/>
                    <a:pt x="105" y="71"/>
                  </a:cubicBezTo>
                  <a:cubicBezTo>
                    <a:pt x="0" y="176"/>
                    <a:pt x="0" y="340"/>
                    <a:pt x="105" y="445"/>
                  </a:cubicBezTo>
                  <a:cubicBezTo>
                    <a:pt x="155" y="501"/>
                    <a:pt x="227" y="530"/>
                    <a:pt x="300" y="530"/>
                  </a:cubicBezTo>
                  <a:cubicBezTo>
                    <a:pt x="365" y="530"/>
                    <a:pt x="430" y="507"/>
                    <a:pt x="480" y="457"/>
                  </a:cubicBezTo>
                  <a:cubicBezTo>
                    <a:pt x="585" y="352"/>
                    <a:pt x="585" y="176"/>
                    <a:pt x="480" y="71"/>
                  </a:cubicBezTo>
                  <a:cubicBezTo>
                    <a:pt x="427" y="24"/>
                    <a:pt x="357" y="1"/>
                    <a:pt x="28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18"/>
            <p:cNvSpPr/>
            <p:nvPr/>
          </p:nvSpPr>
          <p:spPr>
            <a:xfrm>
              <a:off x="4650725" y="3886275"/>
              <a:ext cx="13325" cy="13175"/>
            </a:xfrm>
            <a:custGeom>
              <a:rect b="b" l="l" r="r" t="t"/>
              <a:pathLst>
                <a:path extrusionOk="0" h="527" w="533">
                  <a:moveTo>
                    <a:pt x="265" y="0"/>
                  </a:moveTo>
                  <a:cubicBezTo>
                    <a:pt x="136" y="0"/>
                    <a:pt x="6" y="85"/>
                    <a:pt x="0" y="258"/>
                  </a:cubicBezTo>
                  <a:cubicBezTo>
                    <a:pt x="0" y="436"/>
                    <a:pt x="136" y="527"/>
                    <a:pt x="270" y="527"/>
                  </a:cubicBezTo>
                  <a:cubicBezTo>
                    <a:pt x="399" y="527"/>
                    <a:pt x="526" y="442"/>
                    <a:pt x="526" y="269"/>
                  </a:cubicBezTo>
                  <a:cubicBezTo>
                    <a:pt x="532" y="91"/>
                    <a:pt x="399" y="0"/>
                    <a:pt x="26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18"/>
            <p:cNvSpPr/>
            <p:nvPr/>
          </p:nvSpPr>
          <p:spPr>
            <a:xfrm>
              <a:off x="4578775" y="3913475"/>
              <a:ext cx="17850" cy="13175"/>
            </a:xfrm>
            <a:custGeom>
              <a:rect b="b" l="l" r="r" t="t"/>
              <a:pathLst>
                <a:path extrusionOk="0" h="527" w="714">
                  <a:moveTo>
                    <a:pt x="358" y="0"/>
                  </a:moveTo>
                  <a:cubicBezTo>
                    <a:pt x="290" y="0"/>
                    <a:pt x="222" y="24"/>
                    <a:pt x="176" y="71"/>
                  </a:cubicBezTo>
                  <a:cubicBezTo>
                    <a:pt x="0" y="246"/>
                    <a:pt x="117" y="527"/>
                    <a:pt x="351" y="527"/>
                  </a:cubicBezTo>
                  <a:cubicBezTo>
                    <a:pt x="597" y="527"/>
                    <a:pt x="714" y="246"/>
                    <a:pt x="550" y="71"/>
                  </a:cubicBezTo>
                  <a:cubicBezTo>
                    <a:pt x="497" y="24"/>
                    <a:pt x="427" y="0"/>
                    <a:pt x="35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18"/>
            <p:cNvSpPr/>
            <p:nvPr/>
          </p:nvSpPr>
          <p:spPr>
            <a:xfrm>
              <a:off x="4550975" y="3981600"/>
              <a:ext cx="15525" cy="13075"/>
            </a:xfrm>
            <a:custGeom>
              <a:rect b="b" l="l" r="r" t="t"/>
              <a:pathLst>
                <a:path extrusionOk="0" h="523" w="621">
                  <a:moveTo>
                    <a:pt x="261" y="0"/>
                  </a:moveTo>
                  <a:cubicBezTo>
                    <a:pt x="119" y="0"/>
                    <a:pt x="12" y="114"/>
                    <a:pt x="1" y="259"/>
                  </a:cubicBezTo>
                  <a:cubicBezTo>
                    <a:pt x="1" y="417"/>
                    <a:pt x="130" y="522"/>
                    <a:pt x="264" y="522"/>
                  </a:cubicBezTo>
                  <a:cubicBezTo>
                    <a:pt x="328" y="522"/>
                    <a:pt x="392" y="498"/>
                    <a:pt x="445" y="446"/>
                  </a:cubicBezTo>
                  <a:cubicBezTo>
                    <a:pt x="621" y="282"/>
                    <a:pt x="504" y="1"/>
                    <a:pt x="281" y="1"/>
                  </a:cubicBezTo>
                  <a:cubicBezTo>
                    <a:pt x="274" y="1"/>
                    <a:pt x="267" y="0"/>
                    <a:pt x="26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18"/>
            <p:cNvSpPr/>
            <p:nvPr/>
          </p:nvSpPr>
          <p:spPr>
            <a:xfrm>
              <a:off x="4591925" y="4099050"/>
              <a:ext cx="23175" cy="19750"/>
            </a:xfrm>
            <a:custGeom>
              <a:rect b="b" l="l" r="r" t="t"/>
              <a:pathLst>
                <a:path extrusionOk="0" h="790" w="927">
                  <a:moveTo>
                    <a:pt x="447" y="0"/>
                  </a:moveTo>
                  <a:cubicBezTo>
                    <a:pt x="299" y="0"/>
                    <a:pt x="151" y="79"/>
                    <a:pt x="82" y="240"/>
                  </a:cubicBezTo>
                  <a:cubicBezTo>
                    <a:pt x="0" y="439"/>
                    <a:pt x="82" y="661"/>
                    <a:pt x="293" y="755"/>
                  </a:cubicBezTo>
                  <a:cubicBezTo>
                    <a:pt x="346" y="778"/>
                    <a:pt x="399" y="789"/>
                    <a:pt x="451" y="789"/>
                  </a:cubicBezTo>
                  <a:cubicBezTo>
                    <a:pt x="709" y="789"/>
                    <a:pt x="927" y="525"/>
                    <a:pt x="819" y="252"/>
                  </a:cubicBezTo>
                  <a:cubicBezTo>
                    <a:pt x="754" y="85"/>
                    <a:pt x="601" y="0"/>
                    <a:pt x="44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18"/>
            <p:cNvSpPr/>
            <p:nvPr/>
          </p:nvSpPr>
          <p:spPr>
            <a:xfrm>
              <a:off x="4690725" y="4100975"/>
              <a:ext cx="24075" cy="19875"/>
            </a:xfrm>
            <a:custGeom>
              <a:rect b="b" l="l" r="r" t="t"/>
              <a:pathLst>
                <a:path extrusionOk="0" h="795" w="963">
                  <a:moveTo>
                    <a:pt x="476" y="0"/>
                  </a:moveTo>
                  <a:cubicBezTo>
                    <a:pt x="218" y="0"/>
                    <a:pt x="1" y="265"/>
                    <a:pt x="108" y="538"/>
                  </a:cubicBezTo>
                  <a:cubicBezTo>
                    <a:pt x="172" y="702"/>
                    <a:pt x="328" y="795"/>
                    <a:pt x="488" y="795"/>
                  </a:cubicBezTo>
                  <a:cubicBezTo>
                    <a:pt x="533" y="795"/>
                    <a:pt x="579" y="787"/>
                    <a:pt x="623" y="772"/>
                  </a:cubicBezTo>
                  <a:cubicBezTo>
                    <a:pt x="950" y="631"/>
                    <a:pt x="962" y="175"/>
                    <a:pt x="635" y="34"/>
                  </a:cubicBezTo>
                  <a:cubicBezTo>
                    <a:pt x="582" y="11"/>
                    <a:pt x="528" y="0"/>
                    <a:pt x="47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18"/>
            <p:cNvSpPr/>
            <p:nvPr/>
          </p:nvSpPr>
          <p:spPr>
            <a:xfrm>
              <a:off x="4762725" y="4032100"/>
              <a:ext cx="24075" cy="20075"/>
            </a:xfrm>
            <a:custGeom>
              <a:rect b="b" l="l" r="r" t="t"/>
              <a:pathLst>
                <a:path extrusionOk="0" h="803" w="963">
                  <a:moveTo>
                    <a:pt x="477" y="1"/>
                  </a:moveTo>
                  <a:cubicBezTo>
                    <a:pt x="429" y="1"/>
                    <a:pt x="379" y="9"/>
                    <a:pt x="328" y="29"/>
                  </a:cubicBezTo>
                  <a:cubicBezTo>
                    <a:pt x="1" y="157"/>
                    <a:pt x="1" y="625"/>
                    <a:pt x="317" y="766"/>
                  </a:cubicBezTo>
                  <a:cubicBezTo>
                    <a:pt x="369" y="790"/>
                    <a:pt x="425" y="802"/>
                    <a:pt x="479" y="802"/>
                  </a:cubicBezTo>
                  <a:cubicBezTo>
                    <a:pt x="630" y="802"/>
                    <a:pt x="774" y="713"/>
                    <a:pt x="843" y="567"/>
                  </a:cubicBezTo>
                  <a:cubicBezTo>
                    <a:pt x="963" y="288"/>
                    <a:pt x="752" y="1"/>
                    <a:pt x="47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18"/>
            <p:cNvSpPr/>
            <p:nvPr/>
          </p:nvSpPr>
          <p:spPr>
            <a:xfrm>
              <a:off x="4764700" y="3933175"/>
              <a:ext cx="23200" cy="19825"/>
            </a:xfrm>
            <a:custGeom>
              <a:rect b="b" l="l" r="r" t="t"/>
              <a:pathLst>
                <a:path extrusionOk="0" h="793" w="928">
                  <a:moveTo>
                    <a:pt x="476" y="0"/>
                  </a:moveTo>
                  <a:cubicBezTo>
                    <a:pt x="332" y="0"/>
                    <a:pt x="189" y="76"/>
                    <a:pt x="121" y="230"/>
                  </a:cubicBezTo>
                  <a:cubicBezTo>
                    <a:pt x="0" y="511"/>
                    <a:pt x="216" y="793"/>
                    <a:pt x="487" y="793"/>
                  </a:cubicBezTo>
                  <a:cubicBezTo>
                    <a:pt x="531" y="793"/>
                    <a:pt x="577" y="785"/>
                    <a:pt x="624" y="768"/>
                  </a:cubicBezTo>
                  <a:cubicBezTo>
                    <a:pt x="823" y="686"/>
                    <a:pt x="928" y="452"/>
                    <a:pt x="846" y="254"/>
                  </a:cubicBezTo>
                  <a:cubicBezTo>
                    <a:pt x="780" y="85"/>
                    <a:pt x="627" y="0"/>
                    <a:pt x="47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18"/>
            <p:cNvSpPr/>
            <p:nvPr/>
          </p:nvSpPr>
          <p:spPr>
            <a:xfrm>
              <a:off x="4695475" y="3861625"/>
              <a:ext cx="23400" cy="19850"/>
            </a:xfrm>
            <a:custGeom>
              <a:rect b="b" l="l" r="r" t="t"/>
              <a:pathLst>
                <a:path extrusionOk="0" h="794" w="936">
                  <a:moveTo>
                    <a:pt x="474" y="0"/>
                  </a:moveTo>
                  <a:cubicBezTo>
                    <a:pt x="213" y="0"/>
                    <a:pt x="1" y="271"/>
                    <a:pt x="117" y="542"/>
                  </a:cubicBezTo>
                  <a:cubicBezTo>
                    <a:pt x="182" y="708"/>
                    <a:pt x="336" y="793"/>
                    <a:pt x="489" y="793"/>
                  </a:cubicBezTo>
                  <a:cubicBezTo>
                    <a:pt x="637" y="793"/>
                    <a:pt x="785" y="714"/>
                    <a:pt x="854" y="553"/>
                  </a:cubicBezTo>
                  <a:cubicBezTo>
                    <a:pt x="936" y="355"/>
                    <a:pt x="842" y="121"/>
                    <a:pt x="643" y="39"/>
                  </a:cubicBezTo>
                  <a:cubicBezTo>
                    <a:pt x="587" y="12"/>
                    <a:pt x="529" y="0"/>
                    <a:pt x="474"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18"/>
            <p:cNvSpPr/>
            <p:nvPr/>
          </p:nvSpPr>
          <p:spPr>
            <a:xfrm>
              <a:off x="4596025" y="3859500"/>
              <a:ext cx="24050" cy="19750"/>
            </a:xfrm>
            <a:custGeom>
              <a:rect b="b" l="l" r="r" t="t"/>
              <a:pathLst>
                <a:path extrusionOk="0" h="790" w="962">
                  <a:moveTo>
                    <a:pt x="488" y="1"/>
                  </a:moveTo>
                  <a:cubicBezTo>
                    <a:pt x="438" y="1"/>
                    <a:pt x="388" y="10"/>
                    <a:pt x="340" y="30"/>
                  </a:cubicBezTo>
                  <a:cubicBezTo>
                    <a:pt x="0" y="159"/>
                    <a:pt x="0" y="615"/>
                    <a:pt x="316" y="755"/>
                  </a:cubicBezTo>
                  <a:cubicBezTo>
                    <a:pt x="371" y="779"/>
                    <a:pt x="426" y="790"/>
                    <a:pt x="480" y="790"/>
                  </a:cubicBezTo>
                  <a:cubicBezTo>
                    <a:pt x="744" y="790"/>
                    <a:pt x="961" y="525"/>
                    <a:pt x="854" y="252"/>
                  </a:cubicBezTo>
                  <a:cubicBezTo>
                    <a:pt x="792" y="93"/>
                    <a:pt x="643" y="1"/>
                    <a:pt x="48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18"/>
            <p:cNvSpPr/>
            <p:nvPr/>
          </p:nvSpPr>
          <p:spPr>
            <a:xfrm>
              <a:off x="4524025" y="3928050"/>
              <a:ext cx="24050" cy="19800"/>
            </a:xfrm>
            <a:custGeom>
              <a:rect b="b" l="l" r="r" t="t"/>
              <a:pathLst>
                <a:path extrusionOk="0" h="792" w="962">
                  <a:moveTo>
                    <a:pt x="483" y="1"/>
                  </a:moveTo>
                  <a:cubicBezTo>
                    <a:pt x="333" y="1"/>
                    <a:pt x="188" y="90"/>
                    <a:pt x="119" y="236"/>
                  </a:cubicBezTo>
                  <a:cubicBezTo>
                    <a:pt x="0" y="514"/>
                    <a:pt x="209" y="791"/>
                    <a:pt x="475" y="791"/>
                  </a:cubicBezTo>
                  <a:cubicBezTo>
                    <a:pt x="523" y="791"/>
                    <a:pt x="572" y="782"/>
                    <a:pt x="622" y="763"/>
                  </a:cubicBezTo>
                  <a:cubicBezTo>
                    <a:pt x="950" y="634"/>
                    <a:pt x="962" y="178"/>
                    <a:pt x="646" y="37"/>
                  </a:cubicBezTo>
                  <a:cubicBezTo>
                    <a:pt x="593" y="13"/>
                    <a:pt x="538" y="1"/>
                    <a:pt x="48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18"/>
            <p:cNvSpPr/>
            <p:nvPr/>
          </p:nvSpPr>
          <p:spPr>
            <a:xfrm>
              <a:off x="4518550" y="4027375"/>
              <a:ext cx="26900" cy="20350"/>
            </a:xfrm>
            <a:custGeom>
              <a:rect b="b" l="l" r="r" t="t"/>
              <a:pathLst>
                <a:path extrusionOk="0" h="814" w="1076">
                  <a:moveTo>
                    <a:pt x="627" y="1"/>
                  </a:moveTo>
                  <a:cubicBezTo>
                    <a:pt x="577" y="1"/>
                    <a:pt x="527" y="10"/>
                    <a:pt x="479" y="30"/>
                  </a:cubicBezTo>
                  <a:cubicBezTo>
                    <a:pt x="0" y="183"/>
                    <a:pt x="186" y="814"/>
                    <a:pt x="581" y="814"/>
                  </a:cubicBezTo>
                  <a:cubicBezTo>
                    <a:pt x="640" y="814"/>
                    <a:pt x="704" y="799"/>
                    <a:pt x="771" y="767"/>
                  </a:cubicBezTo>
                  <a:cubicBezTo>
                    <a:pt x="970" y="685"/>
                    <a:pt x="1075" y="451"/>
                    <a:pt x="993" y="253"/>
                  </a:cubicBezTo>
                  <a:cubicBezTo>
                    <a:pt x="931" y="93"/>
                    <a:pt x="782" y="1"/>
                    <a:pt x="62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18"/>
            <p:cNvSpPr/>
            <p:nvPr/>
          </p:nvSpPr>
          <p:spPr>
            <a:xfrm>
              <a:off x="4534300" y="4098975"/>
              <a:ext cx="7350" cy="6675"/>
            </a:xfrm>
            <a:custGeom>
              <a:rect b="b" l="l" r="r" t="t"/>
              <a:pathLst>
                <a:path extrusionOk="0" h="267" w="294">
                  <a:moveTo>
                    <a:pt x="148" y="0"/>
                  </a:moveTo>
                  <a:cubicBezTo>
                    <a:pt x="115" y="0"/>
                    <a:pt x="83" y="15"/>
                    <a:pt x="59" y="44"/>
                  </a:cubicBezTo>
                  <a:cubicBezTo>
                    <a:pt x="1" y="91"/>
                    <a:pt x="1" y="173"/>
                    <a:pt x="59" y="231"/>
                  </a:cubicBezTo>
                  <a:cubicBezTo>
                    <a:pt x="83" y="255"/>
                    <a:pt x="115" y="267"/>
                    <a:pt x="148" y="267"/>
                  </a:cubicBezTo>
                  <a:cubicBezTo>
                    <a:pt x="182" y="267"/>
                    <a:pt x="217" y="255"/>
                    <a:pt x="246" y="231"/>
                  </a:cubicBezTo>
                  <a:cubicBezTo>
                    <a:pt x="293" y="173"/>
                    <a:pt x="293" y="91"/>
                    <a:pt x="246" y="44"/>
                  </a:cubicBezTo>
                  <a:cubicBezTo>
                    <a:pt x="217" y="15"/>
                    <a:pt x="182" y="0"/>
                    <a:pt x="14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18"/>
            <p:cNvSpPr/>
            <p:nvPr/>
          </p:nvSpPr>
          <p:spPr>
            <a:xfrm>
              <a:off x="4648675" y="4148825"/>
              <a:ext cx="7825" cy="6575"/>
            </a:xfrm>
            <a:custGeom>
              <a:rect b="b" l="l" r="r" t="t"/>
              <a:pathLst>
                <a:path extrusionOk="0" h="263" w="313">
                  <a:moveTo>
                    <a:pt x="141" y="1"/>
                  </a:moveTo>
                  <a:cubicBezTo>
                    <a:pt x="70" y="1"/>
                    <a:pt x="0" y="53"/>
                    <a:pt x="0" y="133"/>
                  </a:cubicBezTo>
                  <a:cubicBezTo>
                    <a:pt x="0" y="203"/>
                    <a:pt x="59" y="261"/>
                    <a:pt x="129" y="261"/>
                  </a:cubicBezTo>
                  <a:cubicBezTo>
                    <a:pt x="134" y="262"/>
                    <a:pt x="138" y="262"/>
                    <a:pt x="143" y="262"/>
                  </a:cubicBezTo>
                  <a:cubicBezTo>
                    <a:pt x="262" y="262"/>
                    <a:pt x="313" y="118"/>
                    <a:pt x="234" y="39"/>
                  </a:cubicBezTo>
                  <a:cubicBezTo>
                    <a:pt x="208" y="13"/>
                    <a:pt x="174" y="1"/>
                    <a:pt x="1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18"/>
            <p:cNvSpPr/>
            <p:nvPr/>
          </p:nvSpPr>
          <p:spPr>
            <a:xfrm>
              <a:off x="4764475" y="4103875"/>
              <a:ext cx="7925" cy="6425"/>
            </a:xfrm>
            <a:custGeom>
              <a:rect b="b" l="l" r="r" t="t"/>
              <a:pathLst>
                <a:path extrusionOk="0" h="257" w="317">
                  <a:moveTo>
                    <a:pt x="146" y="0"/>
                  </a:moveTo>
                  <a:cubicBezTo>
                    <a:pt x="112" y="0"/>
                    <a:pt x="77" y="12"/>
                    <a:pt x="48" y="35"/>
                  </a:cubicBezTo>
                  <a:cubicBezTo>
                    <a:pt x="1" y="82"/>
                    <a:pt x="1" y="176"/>
                    <a:pt x="48" y="223"/>
                  </a:cubicBezTo>
                  <a:cubicBezTo>
                    <a:pt x="74" y="246"/>
                    <a:pt x="103" y="256"/>
                    <a:pt x="131" y="256"/>
                  </a:cubicBezTo>
                  <a:cubicBezTo>
                    <a:pt x="229" y="256"/>
                    <a:pt x="317" y="135"/>
                    <a:pt x="235" y="35"/>
                  </a:cubicBezTo>
                  <a:cubicBezTo>
                    <a:pt x="212" y="12"/>
                    <a:pt x="179" y="0"/>
                    <a:pt x="14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18"/>
            <p:cNvSpPr/>
            <p:nvPr/>
          </p:nvSpPr>
          <p:spPr>
            <a:xfrm>
              <a:off x="4813125" y="3990075"/>
              <a:ext cx="9000" cy="6775"/>
            </a:xfrm>
            <a:custGeom>
              <a:rect b="b" l="l" r="r" t="t"/>
              <a:pathLst>
                <a:path extrusionOk="0" h="271" w="360">
                  <a:moveTo>
                    <a:pt x="175" y="0"/>
                  </a:moveTo>
                  <a:cubicBezTo>
                    <a:pt x="1" y="0"/>
                    <a:pt x="4" y="271"/>
                    <a:pt x="185" y="271"/>
                  </a:cubicBezTo>
                  <a:cubicBezTo>
                    <a:pt x="188" y="271"/>
                    <a:pt x="192" y="271"/>
                    <a:pt x="196" y="271"/>
                  </a:cubicBezTo>
                  <a:cubicBezTo>
                    <a:pt x="360" y="247"/>
                    <a:pt x="360" y="13"/>
                    <a:pt x="196" y="1"/>
                  </a:cubicBezTo>
                  <a:cubicBezTo>
                    <a:pt x="189" y="1"/>
                    <a:pt x="181" y="0"/>
                    <a:pt x="17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18"/>
            <p:cNvSpPr/>
            <p:nvPr/>
          </p:nvSpPr>
          <p:spPr>
            <a:xfrm>
              <a:off x="4768150" y="3874575"/>
              <a:ext cx="8350" cy="6625"/>
            </a:xfrm>
            <a:custGeom>
              <a:rect b="b" l="l" r="r" t="t"/>
              <a:pathLst>
                <a:path extrusionOk="0" h="265" w="334">
                  <a:moveTo>
                    <a:pt x="189" y="0"/>
                  </a:moveTo>
                  <a:cubicBezTo>
                    <a:pt x="155" y="0"/>
                    <a:pt x="123" y="12"/>
                    <a:pt x="100" y="35"/>
                  </a:cubicBezTo>
                  <a:cubicBezTo>
                    <a:pt x="0" y="126"/>
                    <a:pt x="89" y="264"/>
                    <a:pt x="194" y="264"/>
                  </a:cubicBezTo>
                  <a:cubicBezTo>
                    <a:pt x="225" y="264"/>
                    <a:pt x="257" y="252"/>
                    <a:pt x="287" y="223"/>
                  </a:cubicBezTo>
                  <a:cubicBezTo>
                    <a:pt x="334" y="176"/>
                    <a:pt x="334" y="82"/>
                    <a:pt x="287" y="35"/>
                  </a:cubicBezTo>
                  <a:cubicBezTo>
                    <a:pt x="258" y="12"/>
                    <a:pt x="222" y="0"/>
                    <a:pt x="18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18"/>
            <p:cNvSpPr/>
            <p:nvPr/>
          </p:nvSpPr>
          <p:spPr>
            <a:xfrm>
              <a:off x="4654225" y="3824550"/>
              <a:ext cx="7925" cy="6750"/>
            </a:xfrm>
            <a:custGeom>
              <a:rect b="b" l="l" r="r" t="t"/>
              <a:pathLst>
                <a:path extrusionOk="0" h="270" w="317">
                  <a:moveTo>
                    <a:pt x="188" y="1"/>
                  </a:moveTo>
                  <a:cubicBezTo>
                    <a:pt x="59" y="1"/>
                    <a:pt x="0" y="141"/>
                    <a:pt x="82" y="223"/>
                  </a:cubicBezTo>
                  <a:cubicBezTo>
                    <a:pt x="110" y="255"/>
                    <a:pt x="147" y="269"/>
                    <a:pt x="183" y="269"/>
                  </a:cubicBezTo>
                  <a:cubicBezTo>
                    <a:pt x="251" y="269"/>
                    <a:pt x="316" y="218"/>
                    <a:pt x="316" y="141"/>
                  </a:cubicBezTo>
                  <a:cubicBezTo>
                    <a:pt x="316" y="59"/>
                    <a:pt x="258" y="1"/>
                    <a:pt x="18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18"/>
            <p:cNvSpPr/>
            <p:nvPr/>
          </p:nvSpPr>
          <p:spPr>
            <a:xfrm>
              <a:off x="4538975" y="3869900"/>
              <a:ext cx="8000" cy="6425"/>
            </a:xfrm>
            <a:custGeom>
              <a:rect b="b" l="l" r="r" t="t"/>
              <a:pathLst>
                <a:path extrusionOk="0" h="257" w="320">
                  <a:moveTo>
                    <a:pt x="147" y="0"/>
                  </a:moveTo>
                  <a:cubicBezTo>
                    <a:pt x="112" y="0"/>
                    <a:pt x="77" y="12"/>
                    <a:pt x="48" y="35"/>
                  </a:cubicBezTo>
                  <a:cubicBezTo>
                    <a:pt x="1" y="82"/>
                    <a:pt x="1" y="176"/>
                    <a:pt x="48" y="222"/>
                  </a:cubicBezTo>
                  <a:cubicBezTo>
                    <a:pt x="77" y="246"/>
                    <a:pt x="107" y="256"/>
                    <a:pt x="136" y="256"/>
                  </a:cubicBezTo>
                  <a:cubicBezTo>
                    <a:pt x="237" y="256"/>
                    <a:pt x="319" y="135"/>
                    <a:pt x="247" y="35"/>
                  </a:cubicBezTo>
                  <a:cubicBezTo>
                    <a:pt x="217" y="12"/>
                    <a:pt x="182" y="0"/>
                    <a:pt x="14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18"/>
            <p:cNvSpPr/>
            <p:nvPr/>
          </p:nvSpPr>
          <p:spPr>
            <a:xfrm>
              <a:off x="4489275" y="3983375"/>
              <a:ext cx="7625" cy="6750"/>
            </a:xfrm>
            <a:custGeom>
              <a:rect b="b" l="l" r="r" t="t"/>
              <a:pathLst>
                <a:path extrusionOk="0" h="270" w="305">
                  <a:moveTo>
                    <a:pt x="141" y="0"/>
                  </a:moveTo>
                  <a:cubicBezTo>
                    <a:pt x="59" y="0"/>
                    <a:pt x="0" y="59"/>
                    <a:pt x="0" y="129"/>
                  </a:cubicBezTo>
                  <a:cubicBezTo>
                    <a:pt x="0" y="211"/>
                    <a:pt x="69" y="270"/>
                    <a:pt x="138" y="270"/>
                  </a:cubicBezTo>
                  <a:cubicBezTo>
                    <a:pt x="168" y="270"/>
                    <a:pt x="198" y="259"/>
                    <a:pt x="222" y="234"/>
                  </a:cubicBezTo>
                  <a:cubicBezTo>
                    <a:pt x="304" y="152"/>
                    <a:pt x="257" y="12"/>
                    <a:pt x="14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18"/>
            <p:cNvSpPr/>
            <p:nvPr/>
          </p:nvSpPr>
          <p:spPr>
            <a:xfrm>
              <a:off x="4568875" y="4161675"/>
              <a:ext cx="16050" cy="13150"/>
            </a:xfrm>
            <a:custGeom>
              <a:rect b="b" l="l" r="r" t="t"/>
              <a:pathLst>
                <a:path extrusionOk="0" h="526" w="642">
                  <a:moveTo>
                    <a:pt x="316" y="0"/>
                  </a:moveTo>
                  <a:cubicBezTo>
                    <a:pt x="215" y="0"/>
                    <a:pt x="123" y="63"/>
                    <a:pt x="80" y="157"/>
                  </a:cubicBezTo>
                  <a:cubicBezTo>
                    <a:pt x="0" y="337"/>
                    <a:pt x="142" y="525"/>
                    <a:pt x="324" y="525"/>
                  </a:cubicBezTo>
                  <a:cubicBezTo>
                    <a:pt x="355" y="525"/>
                    <a:pt x="387" y="520"/>
                    <a:pt x="419" y="508"/>
                  </a:cubicBezTo>
                  <a:cubicBezTo>
                    <a:pt x="630" y="426"/>
                    <a:pt x="642" y="122"/>
                    <a:pt x="431" y="28"/>
                  </a:cubicBezTo>
                  <a:cubicBezTo>
                    <a:pt x="393" y="9"/>
                    <a:pt x="354" y="0"/>
                    <a:pt x="31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18"/>
            <p:cNvSpPr/>
            <p:nvPr/>
          </p:nvSpPr>
          <p:spPr>
            <a:xfrm>
              <a:off x="4717900" y="4164275"/>
              <a:ext cx="16200" cy="13700"/>
            </a:xfrm>
            <a:custGeom>
              <a:rect b="b" l="l" r="r" t="t"/>
              <a:pathLst>
                <a:path extrusionOk="0" h="548" w="648">
                  <a:moveTo>
                    <a:pt x="351" y="1"/>
                  </a:moveTo>
                  <a:cubicBezTo>
                    <a:pt x="179" y="1"/>
                    <a:pt x="1" y="164"/>
                    <a:pt x="97" y="380"/>
                  </a:cubicBezTo>
                  <a:cubicBezTo>
                    <a:pt x="144" y="482"/>
                    <a:pt x="248" y="547"/>
                    <a:pt x="359" y="547"/>
                  </a:cubicBezTo>
                  <a:cubicBezTo>
                    <a:pt x="389" y="547"/>
                    <a:pt x="419" y="542"/>
                    <a:pt x="448" y="533"/>
                  </a:cubicBezTo>
                  <a:cubicBezTo>
                    <a:pt x="577" y="474"/>
                    <a:pt x="647" y="322"/>
                    <a:pt x="589" y="182"/>
                  </a:cubicBezTo>
                  <a:cubicBezTo>
                    <a:pt x="546" y="54"/>
                    <a:pt x="450" y="1"/>
                    <a:pt x="35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18"/>
            <p:cNvSpPr/>
            <p:nvPr/>
          </p:nvSpPr>
          <p:spPr>
            <a:xfrm>
              <a:off x="4826200" y="4061625"/>
              <a:ext cx="16050" cy="13250"/>
            </a:xfrm>
            <a:custGeom>
              <a:rect b="b" l="l" r="r" t="t"/>
              <a:pathLst>
                <a:path extrusionOk="0" h="530" w="642">
                  <a:moveTo>
                    <a:pt x="325" y="0"/>
                  </a:moveTo>
                  <a:cubicBezTo>
                    <a:pt x="296" y="0"/>
                    <a:pt x="265" y="5"/>
                    <a:pt x="234" y="17"/>
                  </a:cubicBezTo>
                  <a:cubicBezTo>
                    <a:pt x="12" y="99"/>
                    <a:pt x="0" y="415"/>
                    <a:pt x="223" y="509"/>
                  </a:cubicBezTo>
                  <a:cubicBezTo>
                    <a:pt x="254" y="523"/>
                    <a:pt x="287" y="530"/>
                    <a:pt x="319" y="530"/>
                  </a:cubicBezTo>
                  <a:cubicBezTo>
                    <a:pt x="420" y="530"/>
                    <a:pt x="518" y="466"/>
                    <a:pt x="562" y="368"/>
                  </a:cubicBezTo>
                  <a:cubicBezTo>
                    <a:pt x="642" y="188"/>
                    <a:pt x="500" y="0"/>
                    <a:pt x="32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18"/>
            <p:cNvSpPr/>
            <p:nvPr/>
          </p:nvSpPr>
          <p:spPr>
            <a:xfrm>
              <a:off x="4829200" y="3912775"/>
              <a:ext cx="15450" cy="13250"/>
            </a:xfrm>
            <a:custGeom>
              <a:rect b="b" l="l" r="r" t="t"/>
              <a:pathLst>
                <a:path extrusionOk="0" h="530" w="618">
                  <a:moveTo>
                    <a:pt x="321" y="0"/>
                  </a:moveTo>
                  <a:cubicBezTo>
                    <a:pt x="223" y="0"/>
                    <a:pt x="126" y="53"/>
                    <a:pt x="79" y="157"/>
                  </a:cubicBezTo>
                  <a:cubicBezTo>
                    <a:pt x="1" y="343"/>
                    <a:pt x="145" y="530"/>
                    <a:pt x="317" y="530"/>
                  </a:cubicBezTo>
                  <a:cubicBezTo>
                    <a:pt x="350" y="530"/>
                    <a:pt x="385" y="523"/>
                    <a:pt x="419" y="508"/>
                  </a:cubicBezTo>
                  <a:cubicBezTo>
                    <a:pt x="559" y="449"/>
                    <a:pt x="617" y="297"/>
                    <a:pt x="571" y="169"/>
                  </a:cubicBezTo>
                  <a:cubicBezTo>
                    <a:pt x="523" y="56"/>
                    <a:pt x="422" y="0"/>
                    <a:pt x="32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18"/>
            <p:cNvSpPr/>
            <p:nvPr/>
          </p:nvSpPr>
          <p:spPr>
            <a:xfrm>
              <a:off x="4725875" y="3805400"/>
              <a:ext cx="16075" cy="13150"/>
            </a:xfrm>
            <a:custGeom>
              <a:rect b="b" l="l" r="r" t="t"/>
              <a:pathLst>
                <a:path extrusionOk="0" h="526" w="643">
                  <a:moveTo>
                    <a:pt x="318" y="1"/>
                  </a:moveTo>
                  <a:cubicBezTo>
                    <a:pt x="287" y="1"/>
                    <a:pt x="255" y="6"/>
                    <a:pt x="223" y="18"/>
                  </a:cubicBezTo>
                  <a:cubicBezTo>
                    <a:pt x="1" y="100"/>
                    <a:pt x="1" y="404"/>
                    <a:pt x="211" y="509"/>
                  </a:cubicBezTo>
                  <a:cubicBezTo>
                    <a:pt x="244" y="520"/>
                    <a:pt x="277" y="525"/>
                    <a:pt x="309" y="525"/>
                  </a:cubicBezTo>
                  <a:cubicBezTo>
                    <a:pt x="417" y="525"/>
                    <a:pt x="517" y="468"/>
                    <a:pt x="562" y="369"/>
                  </a:cubicBezTo>
                  <a:cubicBezTo>
                    <a:pt x="642" y="189"/>
                    <a:pt x="500" y="1"/>
                    <a:pt x="31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18"/>
            <p:cNvSpPr/>
            <p:nvPr/>
          </p:nvSpPr>
          <p:spPr>
            <a:xfrm>
              <a:off x="4576425" y="3802400"/>
              <a:ext cx="16025" cy="13375"/>
            </a:xfrm>
            <a:custGeom>
              <a:rect b="b" l="l" r="r" t="t"/>
              <a:pathLst>
                <a:path extrusionOk="0" h="535" w="641">
                  <a:moveTo>
                    <a:pt x="319" y="0"/>
                  </a:moveTo>
                  <a:cubicBezTo>
                    <a:pt x="287" y="0"/>
                    <a:pt x="254" y="7"/>
                    <a:pt x="223" y="21"/>
                  </a:cubicBezTo>
                  <a:cubicBezTo>
                    <a:pt x="0" y="103"/>
                    <a:pt x="0" y="419"/>
                    <a:pt x="211" y="512"/>
                  </a:cubicBezTo>
                  <a:cubicBezTo>
                    <a:pt x="247" y="528"/>
                    <a:pt x="283" y="534"/>
                    <a:pt x="317" y="534"/>
                  </a:cubicBezTo>
                  <a:cubicBezTo>
                    <a:pt x="497" y="534"/>
                    <a:pt x="641" y="348"/>
                    <a:pt x="562" y="161"/>
                  </a:cubicBezTo>
                  <a:cubicBezTo>
                    <a:pt x="518" y="64"/>
                    <a:pt x="420" y="0"/>
                    <a:pt x="31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18"/>
            <p:cNvSpPr/>
            <p:nvPr/>
          </p:nvSpPr>
          <p:spPr>
            <a:xfrm>
              <a:off x="4468250" y="3905300"/>
              <a:ext cx="16075" cy="13300"/>
            </a:xfrm>
            <a:custGeom>
              <a:rect b="b" l="l" r="r" t="t"/>
              <a:pathLst>
                <a:path extrusionOk="0" h="532" w="643">
                  <a:moveTo>
                    <a:pt x="327" y="1"/>
                  </a:moveTo>
                  <a:cubicBezTo>
                    <a:pt x="225" y="1"/>
                    <a:pt x="124" y="60"/>
                    <a:pt x="81" y="164"/>
                  </a:cubicBezTo>
                  <a:cubicBezTo>
                    <a:pt x="1" y="343"/>
                    <a:pt x="143" y="532"/>
                    <a:pt x="324" y="532"/>
                  </a:cubicBezTo>
                  <a:cubicBezTo>
                    <a:pt x="355" y="532"/>
                    <a:pt x="388" y="526"/>
                    <a:pt x="420" y="514"/>
                  </a:cubicBezTo>
                  <a:cubicBezTo>
                    <a:pt x="642" y="433"/>
                    <a:pt x="642" y="117"/>
                    <a:pt x="432" y="23"/>
                  </a:cubicBezTo>
                  <a:cubicBezTo>
                    <a:pt x="398" y="8"/>
                    <a:pt x="362" y="1"/>
                    <a:pt x="32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18"/>
            <p:cNvSpPr/>
            <p:nvPr/>
          </p:nvSpPr>
          <p:spPr>
            <a:xfrm>
              <a:off x="4465875" y="4053875"/>
              <a:ext cx="17800" cy="13525"/>
            </a:xfrm>
            <a:custGeom>
              <a:rect b="b" l="l" r="r" t="t"/>
              <a:pathLst>
                <a:path extrusionOk="0" h="541" w="712">
                  <a:moveTo>
                    <a:pt x="341" y="1"/>
                  </a:moveTo>
                  <a:cubicBezTo>
                    <a:pt x="300" y="1"/>
                    <a:pt x="257" y="11"/>
                    <a:pt x="211" y="35"/>
                  </a:cubicBezTo>
                  <a:cubicBezTo>
                    <a:pt x="70" y="82"/>
                    <a:pt x="0" y="234"/>
                    <a:pt x="59" y="374"/>
                  </a:cubicBezTo>
                  <a:cubicBezTo>
                    <a:pt x="96" y="476"/>
                    <a:pt x="198" y="541"/>
                    <a:pt x="309" y="541"/>
                  </a:cubicBezTo>
                  <a:cubicBezTo>
                    <a:pt x="338" y="541"/>
                    <a:pt x="368" y="536"/>
                    <a:pt x="398" y="526"/>
                  </a:cubicBezTo>
                  <a:cubicBezTo>
                    <a:pt x="711" y="425"/>
                    <a:pt x="597" y="1"/>
                    <a:pt x="3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18"/>
            <p:cNvSpPr/>
            <p:nvPr/>
          </p:nvSpPr>
          <p:spPr>
            <a:xfrm>
              <a:off x="4486175" y="4143950"/>
              <a:ext cx="8375" cy="6500"/>
            </a:xfrm>
            <a:custGeom>
              <a:rect b="b" l="l" r="r" t="t"/>
              <a:pathLst>
                <a:path extrusionOk="0" h="260" w="335">
                  <a:moveTo>
                    <a:pt x="190" y="0"/>
                  </a:moveTo>
                  <a:cubicBezTo>
                    <a:pt x="156" y="0"/>
                    <a:pt x="124" y="12"/>
                    <a:pt x="101" y="35"/>
                  </a:cubicBezTo>
                  <a:cubicBezTo>
                    <a:pt x="1" y="126"/>
                    <a:pt x="91" y="259"/>
                    <a:pt x="197" y="259"/>
                  </a:cubicBezTo>
                  <a:cubicBezTo>
                    <a:pt x="228" y="259"/>
                    <a:pt x="259" y="248"/>
                    <a:pt x="288" y="222"/>
                  </a:cubicBezTo>
                  <a:cubicBezTo>
                    <a:pt x="335" y="176"/>
                    <a:pt x="335" y="82"/>
                    <a:pt x="288" y="35"/>
                  </a:cubicBezTo>
                  <a:cubicBezTo>
                    <a:pt x="259" y="12"/>
                    <a:pt x="224" y="0"/>
                    <a:pt x="19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18"/>
            <p:cNvSpPr/>
            <p:nvPr/>
          </p:nvSpPr>
          <p:spPr>
            <a:xfrm>
              <a:off x="4647500" y="4213575"/>
              <a:ext cx="7625" cy="6725"/>
            </a:xfrm>
            <a:custGeom>
              <a:rect b="b" l="l" r="r" t="t"/>
              <a:pathLst>
                <a:path extrusionOk="0" h="269" w="305">
                  <a:moveTo>
                    <a:pt x="127" y="0"/>
                  </a:moveTo>
                  <a:cubicBezTo>
                    <a:pt x="62" y="0"/>
                    <a:pt x="0" y="55"/>
                    <a:pt x="0" y="140"/>
                  </a:cubicBezTo>
                  <a:cubicBezTo>
                    <a:pt x="0" y="210"/>
                    <a:pt x="59" y="269"/>
                    <a:pt x="129" y="269"/>
                  </a:cubicBezTo>
                  <a:cubicBezTo>
                    <a:pt x="246" y="269"/>
                    <a:pt x="304" y="128"/>
                    <a:pt x="223" y="46"/>
                  </a:cubicBezTo>
                  <a:cubicBezTo>
                    <a:pt x="195" y="15"/>
                    <a:pt x="160" y="0"/>
                    <a:pt x="12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18"/>
            <p:cNvSpPr/>
            <p:nvPr/>
          </p:nvSpPr>
          <p:spPr>
            <a:xfrm>
              <a:off x="4809525" y="4150450"/>
              <a:ext cx="7925" cy="6350"/>
            </a:xfrm>
            <a:custGeom>
              <a:rect b="b" l="l" r="r" t="t"/>
              <a:pathLst>
                <a:path extrusionOk="0" h="254" w="317">
                  <a:moveTo>
                    <a:pt x="145" y="0"/>
                  </a:moveTo>
                  <a:cubicBezTo>
                    <a:pt x="112" y="0"/>
                    <a:pt x="77" y="15"/>
                    <a:pt x="47" y="44"/>
                  </a:cubicBezTo>
                  <a:cubicBezTo>
                    <a:pt x="1" y="91"/>
                    <a:pt x="1" y="173"/>
                    <a:pt x="47" y="231"/>
                  </a:cubicBezTo>
                  <a:lnTo>
                    <a:pt x="47" y="220"/>
                  </a:lnTo>
                  <a:cubicBezTo>
                    <a:pt x="74" y="244"/>
                    <a:pt x="103" y="254"/>
                    <a:pt x="132" y="254"/>
                  </a:cubicBezTo>
                  <a:cubicBezTo>
                    <a:pt x="229" y="254"/>
                    <a:pt x="316" y="135"/>
                    <a:pt x="235" y="44"/>
                  </a:cubicBezTo>
                  <a:cubicBezTo>
                    <a:pt x="211" y="15"/>
                    <a:pt x="179" y="0"/>
                    <a:pt x="14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18"/>
            <p:cNvSpPr/>
            <p:nvPr/>
          </p:nvSpPr>
          <p:spPr>
            <a:xfrm>
              <a:off x="4878850" y="3991475"/>
              <a:ext cx="7825" cy="6550"/>
            </a:xfrm>
            <a:custGeom>
              <a:rect b="b" l="l" r="r" t="t"/>
              <a:pathLst>
                <a:path extrusionOk="0" h="262" w="313">
                  <a:moveTo>
                    <a:pt x="180" y="1"/>
                  </a:moveTo>
                  <a:cubicBezTo>
                    <a:pt x="147" y="1"/>
                    <a:pt x="112" y="13"/>
                    <a:pt x="82" y="39"/>
                  </a:cubicBezTo>
                  <a:cubicBezTo>
                    <a:pt x="0" y="121"/>
                    <a:pt x="59" y="261"/>
                    <a:pt x="176" y="261"/>
                  </a:cubicBezTo>
                  <a:cubicBezTo>
                    <a:pt x="246" y="261"/>
                    <a:pt x="304" y="203"/>
                    <a:pt x="304" y="133"/>
                  </a:cubicBezTo>
                  <a:cubicBezTo>
                    <a:pt x="312" y="53"/>
                    <a:pt x="250" y="1"/>
                    <a:pt x="180"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18"/>
            <p:cNvSpPr/>
            <p:nvPr/>
          </p:nvSpPr>
          <p:spPr>
            <a:xfrm>
              <a:off x="4816250" y="3829600"/>
              <a:ext cx="7050" cy="6675"/>
            </a:xfrm>
            <a:custGeom>
              <a:rect b="b" l="l" r="r" t="t"/>
              <a:pathLst>
                <a:path extrusionOk="0" h="267" w="282">
                  <a:moveTo>
                    <a:pt x="141" y="1"/>
                  </a:moveTo>
                  <a:cubicBezTo>
                    <a:pt x="106" y="1"/>
                    <a:pt x="71" y="15"/>
                    <a:pt x="47" y="44"/>
                  </a:cubicBezTo>
                  <a:cubicBezTo>
                    <a:pt x="1" y="91"/>
                    <a:pt x="1" y="173"/>
                    <a:pt x="47" y="232"/>
                  </a:cubicBezTo>
                  <a:cubicBezTo>
                    <a:pt x="71" y="255"/>
                    <a:pt x="106" y="267"/>
                    <a:pt x="141" y="267"/>
                  </a:cubicBezTo>
                  <a:cubicBezTo>
                    <a:pt x="176" y="267"/>
                    <a:pt x="211" y="255"/>
                    <a:pt x="235" y="232"/>
                  </a:cubicBezTo>
                  <a:cubicBezTo>
                    <a:pt x="281" y="173"/>
                    <a:pt x="281" y="91"/>
                    <a:pt x="235" y="44"/>
                  </a:cubicBezTo>
                  <a:cubicBezTo>
                    <a:pt x="211" y="15"/>
                    <a:pt x="176" y="1"/>
                    <a:pt x="1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18"/>
            <p:cNvSpPr/>
            <p:nvPr/>
          </p:nvSpPr>
          <p:spPr>
            <a:xfrm>
              <a:off x="4656550" y="3760275"/>
              <a:ext cx="7050" cy="6625"/>
            </a:xfrm>
            <a:custGeom>
              <a:rect b="b" l="l" r="r" t="t"/>
              <a:pathLst>
                <a:path extrusionOk="0" h="265" w="282">
                  <a:moveTo>
                    <a:pt x="141" y="1"/>
                  </a:moveTo>
                  <a:cubicBezTo>
                    <a:pt x="80" y="1"/>
                    <a:pt x="19" y="39"/>
                    <a:pt x="13" y="115"/>
                  </a:cubicBezTo>
                  <a:cubicBezTo>
                    <a:pt x="1" y="214"/>
                    <a:pt x="71" y="264"/>
                    <a:pt x="141" y="264"/>
                  </a:cubicBezTo>
                  <a:cubicBezTo>
                    <a:pt x="212" y="264"/>
                    <a:pt x="282" y="214"/>
                    <a:pt x="270" y="115"/>
                  </a:cubicBezTo>
                  <a:cubicBezTo>
                    <a:pt x="264" y="39"/>
                    <a:pt x="203" y="1"/>
                    <a:pt x="1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18"/>
            <p:cNvSpPr/>
            <p:nvPr/>
          </p:nvSpPr>
          <p:spPr>
            <a:xfrm>
              <a:off x="4494250" y="3823300"/>
              <a:ext cx="7025" cy="6625"/>
            </a:xfrm>
            <a:custGeom>
              <a:rect b="b" l="l" r="r" t="t"/>
              <a:pathLst>
                <a:path extrusionOk="0" h="265" w="281">
                  <a:moveTo>
                    <a:pt x="135" y="1"/>
                  </a:moveTo>
                  <a:cubicBezTo>
                    <a:pt x="65" y="1"/>
                    <a:pt x="0" y="53"/>
                    <a:pt x="0" y="133"/>
                  </a:cubicBezTo>
                  <a:cubicBezTo>
                    <a:pt x="0" y="212"/>
                    <a:pt x="65" y="264"/>
                    <a:pt x="135" y="264"/>
                  </a:cubicBezTo>
                  <a:cubicBezTo>
                    <a:pt x="169" y="264"/>
                    <a:pt x="204" y="253"/>
                    <a:pt x="234" y="226"/>
                  </a:cubicBezTo>
                  <a:cubicBezTo>
                    <a:pt x="281" y="168"/>
                    <a:pt x="281" y="86"/>
                    <a:pt x="234" y="39"/>
                  </a:cubicBezTo>
                  <a:cubicBezTo>
                    <a:pt x="204" y="13"/>
                    <a:pt x="169" y="1"/>
                    <a:pt x="135"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18"/>
            <p:cNvSpPr/>
            <p:nvPr/>
          </p:nvSpPr>
          <p:spPr>
            <a:xfrm>
              <a:off x="4424050" y="3982200"/>
              <a:ext cx="6750" cy="6525"/>
            </a:xfrm>
            <a:custGeom>
              <a:rect b="b" l="l" r="r" t="t"/>
              <a:pathLst>
                <a:path extrusionOk="0" h="261" w="270">
                  <a:moveTo>
                    <a:pt x="141" y="1"/>
                  </a:moveTo>
                  <a:cubicBezTo>
                    <a:pt x="70" y="1"/>
                    <a:pt x="0" y="59"/>
                    <a:pt x="12" y="129"/>
                  </a:cubicBezTo>
                  <a:cubicBezTo>
                    <a:pt x="6" y="217"/>
                    <a:pt x="70" y="261"/>
                    <a:pt x="136" y="261"/>
                  </a:cubicBezTo>
                  <a:cubicBezTo>
                    <a:pt x="202" y="261"/>
                    <a:pt x="269" y="217"/>
                    <a:pt x="269" y="129"/>
                  </a:cubicBezTo>
                  <a:cubicBezTo>
                    <a:pt x="269" y="59"/>
                    <a:pt x="211" y="1"/>
                    <a:pt x="1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18"/>
            <p:cNvSpPr/>
            <p:nvPr/>
          </p:nvSpPr>
          <p:spPr>
            <a:xfrm>
              <a:off x="4933475" y="1756875"/>
              <a:ext cx="26125" cy="20575"/>
            </a:xfrm>
            <a:custGeom>
              <a:rect b="b" l="l" r="r" t="t"/>
              <a:pathLst>
                <a:path extrusionOk="0" h="823" w="1045">
                  <a:moveTo>
                    <a:pt x="594" y="0"/>
                  </a:moveTo>
                  <a:cubicBezTo>
                    <a:pt x="490" y="0"/>
                    <a:pt x="388" y="38"/>
                    <a:pt x="307" y="113"/>
                  </a:cubicBezTo>
                  <a:cubicBezTo>
                    <a:pt x="0" y="402"/>
                    <a:pt x="271" y="823"/>
                    <a:pt x="594" y="823"/>
                  </a:cubicBezTo>
                  <a:cubicBezTo>
                    <a:pt x="690" y="823"/>
                    <a:pt x="790" y="786"/>
                    <a:pt x="880" y="698"/>
                  </a:cubicBezTo>
                  <a:cubicBezTo>
                    <a:pt x="1033" y="546"/>
                    <a:pt x="1044" y="288"/>
                    <a:pt x="892" y="124"/>
                  </a:cubicBezTo>
                  <a:cubicBezTo>
                    <a:pt x="809" y="41"/>
                    <a:pt x="701" y="0"/>
                    <a:pt x="594"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18"/>
            <p:cNvSpPr/>
            <p:nvPr/>
          </p:nvSpPr>
          <p:spPr>
            <a:xfrm>
              <a:off x="4975950" y="1757625"/>
              <a:ext cx="22550" cy="20300"/>
            </a:xfrm>
            <a:custGeom>
              <a:rect b="b" l="l" r="r" t="t"/>
              <a:pathLst>
                <a:path extrusionOk="0" h="812" w="902">
                  <a:moveTo>
                    <a:pt x="447" y="1"/>
                  </a:moveTo>
                  <a:cubicBezTo>
                    <a:pt x="347" y="1"/>
                    <a:pt x="249" y="39"/>
                    <a:pt x="176" y="118"/>
                  </a:cubicBezTo>
                  <a:cubicBezTo>
                    <a:pt x="12" y="270"/>
                    <a:pt x="0" y="527"/>
                    <a:pt x="164" y="691"/>
                  </a:cubicBezTo>
                  <a:cubicBezTo>
                    <a:pt x="243" y="770"/>
                    <a:pt x="350" y="811"/>
                    <a:pt x="458" y="811"/>
                  </a:cubicBezTo>
                  <a:cubicBezTo>
                    <a:pt x="558" y="811"/>
                    <a:pt x="659" y="776"/>
                    <a:pt x="737" y="703"/>
                  </a:cubicBezTo>
                  <a:cubicBezTo>
                    <a:pt x="901" y="539"/>
                    <a:pt x="901" y="282"/>
                    <a:pt x="749" y="130"/>
                  </a:cubicBezTo>
                  <a:cubicBezTo>
                    <a:pt x="664" y="45"/>
                    <a:pt x="554" y="1"/>
                    <a:pt x="447"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18"/>
            <p:cNvSpPr/>
            <p:nvPr/>
          </p:nvSpPr>
          <p:spPr>
            <a:xfrm>
              <a:off x="4977800" y="1718825"/>
              <a:ext cx="21575" cy="20400"/>
            </a:xfrm>
            <a:custGeom>
              <a:rect b="b" l="l" r="r" t="t"/>
              <a:pathLst>
                <a:path extrusionOk="0" h="816" w="863">
                  <a:moveTo>
                    <a:pt x="412" y="0"/>
                  </a:moveTo>
                  <a:cubicBezTo>
                    <a:pt x="205" y="0"/>
                    <a:pt x="8" y="154"/>
                    <a:pt x="8" y="395"/>
                  </a:cubicBezTo>
                  <a:cubicBezTo>
                    <a:pt x="0" y="644"/>
                    <a:pt x="202" y="815"/>
                    <a:pt x="416" y="815"/>
                  </a:cubicBezTo>
                  <a:cubicBezTo>
                    <a:pt x="514" y="815"/>
                    <a:pt x="614" y="780"/>
                    <a:pt x="699" y="699"/>
                  </a:cubicBezTo>
                  <a:cubicBezTo>
                    <a:pt x="851" y="547"/>
                    <a:pt x="862" y="289"/>
                    <a:pt x="710" y="126"/>
                  </a:cubicBezTo>
                  <a:cubicBezTo>
                    <a:pt x="624" y="39"/>
                    <a:pt x="517" y="0"/>
                    <a:pt x="412"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18"/>
            <p:cNvSpPr/>
            <p:nvPr/>
          </p:nvSpPr>
          <p:spPr>
            <a:xfrm>
              <a:off x="4935575" y="1717975"/>
              <a:ext cx="27150" cy="20375"/>
            </a:xfrm>
            <a:custGeom>
              <a:rect b="b" l="l" r="r" t="t"/>
              <a:pathLst>
                <a:path extrusionOk="0" h="815" w="1086">
                  <a:moveTo>
                    <a:pt x="544" y="0"/>
                  </a:moveTo>
                  <a:cubicBezTo>
                    <a:pt x="442" y="0"/>
                    <a:pt x="339" y="38"/>
                    <a:pt x="258" y="113"/>
                  </a:cubicBezTo>
                  <a:cubicBezTo>
                    <a:pt x="1" y="370"/>
                    <a:pt x="176" y="803"/>
                    <a:pt x="539" y="815"/>
                  </a:cubicBezTo>
                  <a:cubicBezTo>
                    <a:pt x="544" y="815"/>
                    <a:pt x="548" y="815"/>
                    <a:pt x="553" y="815"/>
                  </a:cubicBezTo>
                  <a:cubicBezTo>
                    <a:pt x="895" y="815"/>
                    <a:pt x="1086" y="390"/>
                    <a:pt x="832" y="124"/>
                  </a:cubicBezTo>
                  <a:cubicBezTo>
                    <a:pt x="754" y="41"/>
                    <a:pt x="649" y="0"/>
                    <a:pt x="544"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18"/>
            <p:cNvSpPr/>
            <p:nvPr/>
          </p:nvSpPr>
          <p:spPr>
            <a:xfrm>
              <a:off x="4932425" y="1787150"/>
              <a:ext cx="27175" cy="22275"/>
            </a:xfrm>
            <a:custGeom>
              <a:rect b="b" l="l" r="r" t="t"/>
              <a:pathLst>
                <a:path extrusionOk="0" h="891" w="1087">
                  <a:moveTo>
                    <a:pt x="541" y="1"/>
                  </a:moveTo>
                  <a:cubicBezTo>
                    <a:pt x="368" y="1"/>
                    <a:pt x="208" y="97"/>
                    <a:pt x="139" y="271"/>
                  </a:cubicBezTo>
                  <a:cubicBezTo>
                    <a:pt x="1" y="576"/>
                    <a:pt x="237" y="890"/>
                    <a:pt x="538" y="890"/>
                  </a:cubicBezTo>
                  <a:cubicBezTo>
                    <a:pt x="595" y="890"/>
                    <a:pt x="653" y="879"/>
                    <a:pt x="712" y="855"/>
                  </a:cubicBezTo>
                  <a:cubicBezTo>
                    <a:pt x="1075" y="715"/>
                    <a:pt x="1086" y="189"/>
                    <a:pt x="724" y="37"/>
                  </a:cubicBezTo>
                  <a:cubicBezTo>
                    <a:pt x="663" y="12"/>
                    <a:pt x="601" y="1"/>
                    <a:pt x="541"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18"/>
            <p:cNvSpPr/>
            <p:nvPr/>
          </p:nvSpPr>
          <p:spPr>
            <a:xfrm>
              <a:off x="4975350" y="1787775"/>
              <a:ext cx="26600" cy="22050"/>
            </a:xfrm>
            <a:custGeom>
              <a:rect b="b" l="l" r="r" t="t"/>
              <a:pathLst>
                <a:path extrusionOk="0" h="882" w="1064">
                  <a:moveTo>
                    <a:pt x="526" y="1"/>
                  </a:moveTo>
                  <a:cubicBezTo>
                    <a:pt x="468" y="1"/>
                    <a:pt x="410" y="12"/>
                    <a:pt x="352" y="35"/>
                  </a:cubicBezTo>
                  <a:cubicBezTo>
                    <a:pt x="118" y="117"/>
                    <a:pt x="1" y="386"/>
                    <a:pt x="95" y="620"/>
                  </a:cubicBezTo>
                  <a:lnTo>
                    <a:pt x="106" y="608"/>
                  </a:lnTo>
                  <a:cubicBezTo>
                    <a:pt x="187" y="800"/>
                    <a:pt x="345" y="881"/>
                    <a:pt x="504" y="881"/>
                  </a:cubicBezTo>
                  <a:cubicBezTo>
                    <a:pt x="782" y="881"/>
                    <a:pt x="1064" y="631"/>
                    <a:pt x="937" y="281"/>
                  </a:cubicBezTo>
                  <a:cubicBezTo>
                    <a:pt x="866" y="104"/>
                    <a:pt x="703" y="1"/>
                    <a:pt x="52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18"/>
            <p:cNvSpPr/>
            <p:nvPr/>
          </p:nvSpPr>
          <p:spPr>
            <a:xfrm>
              <a:off x="5005775" y="1758775"/>
              <a:ext cx="26350" cy="22425"/>
            </a:xfrm>
            <a:custGeom>
              <a:rect b="b" l="l" r="r" t="t"/>
              <a:pathLst>
                <a:path extrusionOk="0" h="897" w="1054">
                  <a:moveTo>
                    <a:pt x="517" y="0"/>
                  </a:moveTo>
                  <a:cubicBezTo>
                    <a:pt x="349" y="0"/>
                    <a:pt x="181" y="91"/>
                    <a:pt x="106" y="271"/>
                  </a:cubicBezTo>
                  <a:cubicBezTo>
                    <a:pt x="1" y="493"/>
                    <a:pt x="106" y="762"/>
                    <a:pt x="340" y="856"/>
                  </a:cubicBezTo>
                  <a:cubicBezTo>
                    <a:pt x="401" y="883"/>
                    <a:pt x="463" y="896"/>
                    <a:pt x="523" y="896"/>
                  </a:cubicBezTo>
                  <a:cubicBezTo>
                    <a:pt x="815" y="896"/>
                    <a:pt x="1053" y="593"/>
                    <a:pt x="937" y="282"/>
                  </a:cubicBezTo>
                  <a:cubicBezTo>
                    <a:pt x="860" y="94"/>
                    <a:pt x="688" y="0"/>
                    <a:pt x="517"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18"/>
            <p:cNvSpPr/>
            <p:nvPr/>
          </p:nvSpPr>
          <p:spPr>
            <a:xfrm>
              <a:off x="5006125" y="1716800"/>
              <a:ext cx="26300" cy="22400"/>
            </a:xfrm>
            <a:custGeom>
              <a:rect b="b" l="l" r="r" t="t"/>
              <a:pathLst>
                <a:path extrusionOk="0" h="896" w="1052">
                  <a:moveTo>
                    <a:pt x="545" y="0"/>
                  </a:moveTo>
                  <a:cubicBezTo>
                    <a:pt x="382" y="0"/>
                    <a:pt x="219" y="88"/>
                    <a:pt x="139" y="265"/>
                  </a:cubicBezTo>
                  <a:cubicBezTo>
                    <a:pt x="0" y="572"/>
                    <a:pt x="239" y="896"/>
                    <a:pt x="542" y="896"/>
                  </a:cubicBezTo>
                  <a:cubicBezTo>
                    <a:pt x="597" y="896"/>
                    <a:pt x="655" y="885"/>
                    <a:pt x="712" y="862"/>
                  </a:cubicBezTo>
                  <a:cubicBezTo>
                    <a:pt x="934" y="780"/>
                    <a:pt x="1051" y="522"/>
                    <a:pt x="958" y="288"/>
                  </a:cubicBezTo>
                  <a:cubicBezTo>
                    <a:pt x="886" y="97"/>
                    <a:pt x="716" y="0"/>
                    <a:pt x="545"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18"/>
            <p:cNvSpPr/>
            <p:nvPr/>
          </p:nvSpPr>
          <p:spPr>
            <a:xfrm>
              <a:off x="4976825" y="1686425"/>
              <a:ext cx="26050" cy="22550"/>
            </a:xfrm>
            <a:custGeom>
              <a:rect b="b" l="l" r="r" t="t"/>
              <a:pathLst>
                <a:path extrusionOk="0" h="902" w="1042">
                  <a:moveTo>
                    <a:pt x="538" y="1"/>
                  </a:moveTo>
                  <a:cubicBezTo>
                    <a:pt x="239" y="1"/>
                    <a:pt x="1" y="303"/>
                    <a:pt x="117" y="614"/>
                  </a:cubicBezTo>
                  <a:cubicBezTo>
                    <a:pt x="195" y="804"/>
                    <a:pt x="368" y="901"/>
                    <a:pt x="541" y="901"/>
                  </a:cubicBezTo>
                  <a:cubicBezTo>
                    <a:pt x="708" y="901"/>
                    <a:pt x="873" y="810"/>
                    <a:pt x="948" y="626"/>
                  </a:cubicBezTo>
                  <a:cubicBezTo>
                    <a:pt x="1042" y="404"/>
                    <a:pt x="948" y="146"/>
                    <a:pt x="726" y="41"/>
                  </a:cubicBezTo>
                  <a:cubicBezTo>
                    <a:pt x="662" y="13"/>
                    <a:pt x="599" y="1"/>
                    <a:pt x="538"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18"/>
            <p:cNvSpPr/>
            <p:nvPr/>
          </p:nvSpPr>
          <p:spPr>
            <a:xfrm>
              <a:off x="4934700" y="1685750"/>
              <a:ext cx="26925" cy="22325"/>
            </a:xfrm>
            <a:custGeom>
              <a:rect b="b" l="l" r="r" t="t"/>
              <a:pathLst>
                <a:path extrusionOk="0" h="893" w="1077">
                  <a:moveTo>
                    <a:pt x="536" y="1"/>
                  </a:moveTo>
                  <a:cubicBezTo>
                    <a:pt x="482" y="1"/>
                    <a:pt x="427" y="11"/>
                    <a:pt x="375" y="33"/>
                  </a:cubicBezTo>
                  <a:cubicBezTo>
                    <a:pt x="1" y="185"/>
                    <a:pt x="1" y="700"/>
                    <a:pt x="363" y="852"/>
                  </a:cubicBezTo>
                  <a:cubicBezTo>
                    <a:pt x="425" y="880"/>
                    <a:pt x="487" y="892"/>
                    <a:pt x="547" y="892"/>
                  </a:cubicBezTo>
                  <a:cubicBezTo>
                    <a:pt x="839" y="892"/>
                    <a:pt x="1077" y="591"/>
                    <a:pt x="960" y="290"/>
                  </a:cubicBezTo>
                  <a:cubicBezTo>
                    <a:pt x="888" y="111"/>
                    <a:pt x="714" y="1"/>
                    <a:pt x="53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18"/>
            <p:cNvSpPr/>
            <p:nvPr/>
          </p:nvSpPr>
          <p:spPr>
            <a:xfrm>
              <a:off x="4904275" y="1714775"/>
              <a:ext cx="26650" cy="22025"/>
            </a:xfrm>
            <a:custGeom>
              <a:rect b="b" l="l" r="r" t="t"/>
              <a:pathLst>
                <a:path extrusionOk="0" h="881" w="1066">
                  <a:moveTo>
                    <a:pt x="532" y="1"/>
                  </a:moveTo>
                  <a:cubicBezTo>
                    <a:pt x="362" y="1"/>
                    <a:pt x="199" y="101"/>
                    <a:pt x="130" y="264"/>
                  </a:cubicBezTo>
                  <a:cubicBezTo>
                    <a:pt x="1" y="572"/>
                    <a:pt x="234" y="880"/>
                    <a:pt x="530" y="880"/>
                  </a:cubicBezTo>
                  <a:cubicBezTo>
                    <a:pt x="582" y="880"/>
                    <a:pt x="637" y="870"/>
                    <a:pt x="691" y="849"/>
                  </a:cubicBezTo>
                  <a:cubicBezTo>
                    <a:pt x="1054" y="709"/>
                    <a:pt x="1066" y="194"/>
                    <a:pt x="715" y="42"/>
                  </a:cubicBezTo>
                  <a:cubicBezTo>
                    <a:pt x="656" y="14"/>
                    <a:pt x="593" y="1"/>
                    <a:pt x="532"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18"/>
            <p:cNvSpPr/>
            <p:nvPr/>
          </p:nvSpPr>
          <p:spPr>
            <a:xfrm>
              <a:off x="4904300" y="1756775"/>
              <a:ext cx="26025" cy="22375"/>
            </a:xfrm>
            <a:custGeom>
              <a:rect b="b" l="l" r="r" t="t"/>
              <a:pathLst>
                <a:path extrusionOk="0" h="895" w="1041">
                  <a:moveTo>
                    <a:pt x="512" y="0"/>
                  </a:moveTo>
                  <a:cubicBezTo>
                    <a:pt x="456" y="0"/>
                    <a:pt x="398" y="11"/>
                    <a:pt x="339" y="35"/>
                  </a:cubicBezTo>
                  <a:cubicBezTo>
                    <a:pt x="117" y="117"/>
                    <a:pt x="0" y="374"/>
                    <a:pt x="82" y="608"/>
                  </a:cubicBezTo>
                  <a:cubicBezTo>
                    <a:pt x="159" y="798"/>
                    <a:pt x="330" y="895"/>
                    <a:pt x="501" y="895"/>
                  </a:cubicBezTo>
                  <a:cubicBezTo>
                    <a:pt x="666" y="895"/>
                    <a:pt x="832" y="804"/>
                    <a:pt x="913" y="620"/>
                  </a:cubicBezTo>
                  <a:cubicBezTo>
                    <a:pt x="1041" y="314"/>
                    <a:pt x="812" y="0"/>
                    <a:pt x="512"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18"/>
            <p:cNvSpPr/>
            <p:nvPr/>
          </p:nvSpPr>
          <p:spPr>
            <a:xfrm>
              <a:off x="4900150" y="1799425"/>
              <a:ext cx="14700" cy="11525"/>
            </a:xfrm>
            <a:custGeom>
              <a:rect b="b" l="l" r="r" t="t"/>
              <a:pathLst>
                <a:path extrusionOk="0" h="461" w="588">
                  <a:moveTo>
                    <a:pt x="334" y="0"/>
                  </a:moveTo>
                  <a:cubicBezTo>
                    <a:pt x="279" y="0"/>
                    <a:pt x="223" y="21"/>
                    <a:pt x="178" y="60"/>
                  </a:cubicBezTo>
                  <a:lnTo>
                    <a:pt x="190" y="60"/>
                  </a:lnTo>
                  <a:cubicBezTo>
                    <a:pt x="0" y="222"/>
                    <a:pt x="158" y="461"/>
                    <a:pt x="336" y="461"/>
                  </a:cubicBezTo>
                  <a:cubicBezTo>
                    <a:pt x="390" y="461"/>
                    <a:pt x="445" y="439"/>
                    <a:pt x="494" y="388"/>
                  </a:cubicBezTo>
                  <a:cubicBezTo>
                    <a:pt x="587" y="294"/>
                    <a:pt x="587" y="154"/>
                    <a:pt x="494" y="72"/>
                  </a:cubicBezTo>
                  <a:cubicBezTo>
                    <a:pt x="451" y="24"/>
                    <a:pt x="393" y="0"/>
                    <a:pt x="334"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18"/>
            <p:cNvSpPr/>
            <p:nvPr/>
          </p:nvSpPr>
          <p:spPr>
            <a:xfrm>
              <a:off x="4960750" y="1824550"/>
              <a:ext cx="13375" cy="11200"/>
            </a:xfrm>
            <a:custGeom>
              <a:rect b="b" l="l" r="r" t="t"/>
              <a:pathLst>
                <a:path extrusionOk="0" h="448" w="535">
                  <a:moveTo>
                    <a:pt x="237" y="1"/>
                  </a:moveTo>
                  <a:cubicBezTo>
                    <a:pt x="122" y="1"/>
                    <a:pt x="12" y="92"/>
                    <a:pt x="12" y="225"/>
                  </a:cubicBezTo>
                  <a:cubicBezTo>
                    <a:pt x="0" y="342"/>
                    <a:pt x="105" y="447"/>
                    <a:pt x="222" y="447"/>
                  </a:cubicBezTo>
                  <a:cubicBezTo>
                    <a:pt x="227" y="448"/>
                    <a:pt x="231" y="448"/>
                    <a:pt x="236" y="448"/>
                  </a:cubicBezTo>
                  <a:cubicBezTo>
                    <a:pt x="426" y="448"/>
                    <a:pt x="535" y="210"/>
                    <a:pt x="398" y="73"/>
                  </a:cubicBezTo>
                  <a:cubicBezTo>
                    <a:pt x="351" y="23"/>
                    <a:pt x="294" y="1"/>
                    <a:pt x="237"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18"/>
            <p:cNvSpPr/>
            <p:nvPr/>
          </p:nvSpPr>
          <p:spPr>
            <a:xfrm>
              <a:off x="5019225" y="1801650"/>
              <a:ext cx="11725" cy="11200"/>
            </a:xfrm>
            <a:custGeom>
              <a:rect b="b" l="l" r="r" t="t"/>
              <a:pathLst>
                <a:path extrusionOk="0" h="448" w="469">
                  <a:moveTo>
                    <a:pt x="237" y="1"/>
                  </a:moveTo>
                  <a:cubicBezTo>
                    <a:pt x="182" y="1"/>
                    <a:pt x="127" y="20"/>
                    <a:pt x="83" y="65"/>
                  </a:cubicBezTo>
                  <a:cubicBezTo>
                    <a:pt x="1" y="158"/>
                    <a:pt x="1" y="299"/>
                    <a:pt x="83" y="381"/>
                  </a:cubicBezTo>
                  <a:cubicBezTo>
                    <a:pt x="129" y="427"/>
                    <a:pt x="187" y="448"/>
                    <a:pt x="243" y="448"/>
                  </a:cubicBezTo>
                  <a:cubicBezTo>
                    <a:pt x="359" y="448"/>
                    <a:pt x="469" y="362"/>
                    <a:pt x="469" y="229"/>
                  </a:cubicBezTo>
                  <a:cubicBezTo>
                    <a:pt x="469" y="93"/>
                    <a:pt x="354" y="1"/>
                    <a:pt x="237"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18"/>
            <p:cNvSpPr/>
            <p:nvPr/>
          </p:nvSpPr>
          <p:spPr>
            <a:xfrm>
              <a:off x="5043225" y="1744025"/>
              <a:ext cx="13375" cy="11300"/>
            </a:xfrm>
            <a:custGeom>
              <a:rect b="b" l="l" r="r" t="t"/>
              <a:pathLst>
                <a:path extrusionOk="0" h="452" w="535">
                  <a:moveTo>
                    <a:pt x="306" y="1"/>
                  </a:moveTo>
                  <a:cubicBezTo>
                    <a:pt x="252" y="1"/>
                    <a:pt x="197" y="21"/>
                    <a:pt x="152" y="65"/>
                  </a:cubicBezTo>
                  <a:cubicBezTo>
                    <a:pt x="0" y="206"/>
                    <a:pt x="105" y="440"/>
                    <a:pt x="304" y="451"/>
                  </a:cubicBezTo>
                  <a:cubicBezTo>
                    <a:pt x="421" y="451"/>
                    <a:pt x="527" y="358"/>
                    <a:pt x="527" y="229"/>
                  </a:cubicBezTo>
                  <a:cubicBezTo>
                    <a:pt x="535" y="93"/>
                    <a:pt x="422" y="1"/>
                    <a:pt x="30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18"/>
            <p:cNvSpPr/>
            <p:nvPr/>
          </p:nvSpPr>
          <p:spPr>
            <a:xfrm>
              <a:off x="5020400" y="1685400"/>
              <a:ext cx="14950" cy="11200"/>
            </a:xfrm>
            <a:custGeom>
              <a:rect b="b" l="l" r="r" t="t"/>
              <a:pathLst>
                <a:path extrusionOk="0" h="448" w="598">
                  <a:moveTo>
                    <a:pt x="293" y="0"/>
                  </a:moveTo>
                  <a:cubicBezTo>
                    <a:pt x="94" y="0"/>
                    <a:pt x="1" y="246"/>
                    <a:pt x="141" y="386"/>
                  </a:cubicBezTo>
                  <a:cubicBezTo>
                    <a:pt x="182" y="427"/>
                    <a:pt x="238" y="448"/>
                    <a:pt x="295" y="448"/>
                  </a:cubicBezTo>
                  <a:cubicBezTo>
                    <a:pt x="352" y="448"/>
                    <a:pt x="410" y="427"/>
                    <a:pt x="457" y="386"/>
                  </a:cubicBezTo>
                  <a:cubicBezTo>
                    <a:pt x="597" y="246"/>
                    <a:pt x="492" y="0"/>
                    <a:pt x="293"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18"/>
            <p:cNvSpPr/>
            <p:nvPr/>
          </p:nvSpPr>
          <p:spPr>
            <a:xfrm>
              <a:off x="4964250" y="1660175"/>
              <a:ext cx="11275" cy="11100"/>
            </a:xfrm>
            <a:custGeom>
              <a:rect b="b" l="l" r="r" t="t"/>
              <a:pathLst>
                <a:path extrusionOk="0" h="444" w="451">
                  <a:moveTo>
                    <a:pt x="225" y="0"/>
                  </a:moveTo>
                  <a:cubicBezTo>
                    <a:pt x="116" y="0"/>
                    <a:pt x="6" y="70"/>
                    <a:pt x="0" y="214"/>
                  </a:cubicBezTo>
                  <a:cubicBezTo>
                    <a:pt x="0" y="367"/>
                    <a:pt x="114" y="443"/>
                    <a:pt x="226" y="443"/>
                  </a:cubicBezTo>
                  <a:cubicBezTo>
                    <a:pt x="336" y="443"/>
                    <a:pt x="445" y="370"/>
                    <a:pt x="445" y="225"/>
                  </a:cubicBezTo>
                  <a:cubicBezTo>
                    <a:pt x="451" y="76"/>
                    <a:pt x="338" y="0"/>
                    <a:pt x="225"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18"/>
            <p:cNvSpPr/>
            <p:nvPr/>
          </p:nvSpPr>
          <p:spPr>
            <a:xfrm>
              <a:off x="4903700" y="1683050"/>
              <a:ext cx="14950" cy="11150"/>
            </a:xfrm>
            <a:custGeom>
              <a:rect b="b" l="l" r="r" t="t"/>
              <a:pathLst>
                <a:path extrusionOk="0" h="446" w="598">
                  <a:moveTo>
                    <a:pt x="295" y="1"/>
                  </a:moveTo>
                  <a:cubicBezTo>
                    <a:pt x="238" y="1"/>
                    <a:pt x="182" y="24"/>
                    <a:pt x="141" y="71"/>
                  </a:cubicBezTo>
                  <a:cubicBezTo>
                    <a:pt x="1" y="211"/>
                    <a:pt x="94" y="445"/>
                    <a:pt x="293" y="445"/>
                  </a:cubicBezTo>
                  <a:cubicBezTo>
                    <a:pt x="492" y="445"/>
                    <a:pt x="597" y="211"/>
                    <a:pt x="457" y="71"/>
                  </a:cubicBezTo>
                  <a:cubicBezTo>
                    <a:pt x="410" y="24"/>
                    <a:pt x="352" y="1"/>
                    <a:pt x="295"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18"/>
            <p:cNvSpPr/>
            <p:nvPr/>
          </p:nvSpPr>
          <p:spPr>
            <a:xfrm>
              <a:off x="4877675" y="1740625"/>
              <a:ext cx="15825" cy="11225"/>
            </a:xfrm>
            <a:custGeom>
              <a:rect b="b" l="l" r="r" t="t"/>
              <a:pathLst>
                <a:path extrusionOk="0" h="449" w="633">
                  <a:moveTo>
                    <a:pt x="285" y="1"/>
                  </a:moveTo>
                  <a:cubicBezTo>
                    <a:pt x="7" y="1"/>
                    <a:pt x="0" y="448"/>
                    <a:pt x="295" y="448"/>
                  </a:cubicBezTo>
                  <a:cubicBezTo>
                    <a:pt x="302" y="448"/>
                    <a:pt x="309" y="447"/>
                    <a:pt x="316" y="447"/>
                  </a:cubicBezTo>
                  <a:cubicBezTo>
                    <a:pt x="327" y="448"/>
                    <a:pt x="338" y="449"/>
                    <a:pt x="348" y="449"/>
                  </a:cubicBezTo>
                  <a:cubicBezTo>
                    <a:pt x="629" y="449"/>
                    <a:pt x="633" y="2"/>
                    <a:pt x="328" y="2"/>
                  </a:cubicBezTo>
                  <a:cubicBezTo>
                    <a:pt x="324" y="2"/>
                    <a:pt x="320" y="2"/>
                    <a:pt x="316" y="2"/>
                  </a:cubicBezTo>
                  <a:cubicBezTo>
                    <a:pt x="306" y="1"/>
                    <a:pt x="295" y="1"/>
                    <a:pt x="285"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18"/>
            <p:cNvSpPr/>
            <p:nvPr/>
          </p:nvSpPr>
          <p:spPr>
            <a:xfrm>
              <a:off x="4913800" y="1840075"/>
              <a:ext cx="19475" cy="16525"/>
            </a:xfrm>
            <a:custGeom>
              <a:rect b="b" l="l" r="r" t="t"/>
              <a:pathLst>
                <a:path extrusionOk="0" h="661" w="779">
                  <a:moveTo>
                    <a:pt x="409" y="0"/>
                  </a:moveTo>
                  <a:cubicBezTo>
                    <a:pt x="279" y="0"/>
                    <a:pt x="153" y="77"/>
                    <a:pt x="100" y="201"/>
                  </a:cubicBezTo>
                  <a:cubicBezTo>
                    <a:pt x="0" y="461"/>
                    <a:pt x="210" y="660"/>
                    <a:pt x="420" y="660"/>
                  </a:cubicBezTo>
                  <a:cubicBezTo>
                    <a:pt x="532" y="660"/>
                    <a:pt x="643" y="604"/>
                    <a:pt x="708" y="470"/>
                  </a:cubicBezTo>
                  <a:cubicBezTo>
                    <a:pt x="778" y="294"/>
                    <a:pt x="708" y="107"/>
                    <a:pt x="533" y="25"/>
                  </a:cubicBezTo>
                  <a:cubicBezTo>
                    <a:pt x="493" y="8"/>
                    <a:pt x="450" y="0"/>
                    <a:pt x="409"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18"/>
            <p:cNvSpPr/>
            <p:nvPr/>
          </p:nvSpPr>
          <p:spPr>
            <a:xfrm>
              <a:off x="4998075" y="1841750"/>
              <a:ext cx="20300" cy="16850"/>
            </a:xfrm>
            <a:custGeom>
              <a:rect b="b" l="l" r="r" t="t"/>
              <a:pathLst>
                <a:path extrusionOk="0" h="674" w="812">
                  <a:moveTo>
                    <a:pt x="406" y="1"/>
                  </a:moveTo>
                  <a:cubicBezTo>
                    <a:pt x="180" y="1"/>
                    <a:pt x="0" y="227"/>
                    <a:pt x="98" y="461"/>
                  </a:cubicBezTo>
                  <a:cubicBezTo>
                    <a:pt x="151" y="594"/>
                    <a:pt x="272" y="674"/>
                    <a:pt x="403" y="674"/>
                  </a:cubicBezTo>
                  <a:cubicBezTo>
                    <a:pt x="445" y="674"/>
                    <a:pt x="489" y="666"/>
                    <a:pt x="531" y="649"/>
                  </a:cubicBezTo>
                  <a:cubicBezTo>
                    <a:pt x="812" y="532"/>
                    <a:pt x="812" y="146"/>
                    <a:pt x="543" y="29"/>
                  </a:cubicBezTo>
                  <a:cubicBezTo>
                    <a:pt x="496" y="9"/>
                    <a:pt x="450" y="1"/>
                    <a:pt x="40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18"/>
            <p:cNvSpPr/>
            <p:nvPr/>
          </p:nvSpPr>
          <p:spPr>
            <a:xfrm>
              <a:off x="5059000" y="1783575"/>
              <a:ext cx="20350" cy="16825"/>
            </a:xfrm>
            <a:custGeom>
              <a:rect b="b" l="l" r="r" t="t"/>
              <a:pathLst>
                <a:path extrusionOk="0" h="673" w="814">
                  <a:moveTo>
                    <a:pt x="411" y="1"/>
                  </a:moveTo>
                  <a:cubicBezTo>
                    <a:pt x="369" y="1"/>
                    <a:pt x="325" y="9"/>
                    <a:pt x="282" y="27"/>
                  </a:cubicBezTo>
                  <a:cubicBezTo>
                    <a:pt x="1" y="133"/>
                    <a:pt x="1" y="531"/>
                    <a:pt x="270" y="648"/>
                  </a:cubicBezTo>
                  <a:cubicBezTo>
                    <a:pt x="310" y="665"/>
                    <a:pt x="352" y="673"/>
                    <a:pt x="394" y="673"/>
                  </a:cubicBezTo>
                  <a:cubicBezTo>
                    <a:pt x="524" y="673"/>
                    <a:pt x="653" y="596"/>
                    <a:pt x="715" y="472"/>
                  </a:cubicBezTo>
                  <a:cubicBezTo>
                    <a:pt x="813" y="245"/>
                    <a:pt x="637" y="1"/>
                    <a:pt x="411"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18"/>
            <p:cNvSpPr/>
            <p:nvPr/>
          </p:nvSpPr>
          <p:spPr>
            <a:xfrm>
              <a:off x="5060600" y="1699675"/>
              <a:ext cx="19775" cy="16725"/>
            </a:xfrm>
            <a:custGeom>
              <a:rect b="b" l="l" r="r" t="t"/>
              <a:pathLst>
                <a:path extrusionOk="0" h="669" w="791">
                  <a:moveTo>
                    <a:pt x="411" y="1"/>
                  </a:moveTo>
                  <a:cubicBezTo>
                    <a:pt x="285" y="1"/>
                    <a:pt x="159" y="68"/>
                    <a:pt x="101" y="201"/>
                  </a:cubicBezTo>
                  <a:cubicBezTo>
                    <a:pt x="1" y="431"/>
                    <a:pt x="182" y="669"/>
                    <a:pt x="411" y="669"/>
                  </a:cubicBezTo>
                  <a:cubicBezTo>
                    <a:pt x="451" y="669"/>
                    <a:pt x="492" y="661"/>
                    <a:pt x="534" y="646"/>
                  </a:cubicBezTo>
                  <a:cubicBezTo>
                    <a:pt x="709" y="576"/>
                    <a:pt x="791" y="377"/>
                    <a:pt x="721" y="213"/>
                  </a:cubicBezTo>
                  <a:cubicBezTo>
                    <a:pt x="668" y="71"/>
                    <a:pt x="540" y="1"/>
                    <a:pt x="411"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18"/>
            <p:cNvSpPr/>
            <p:nvPr/>
          </p:nvSpPr>
          <p:spPr>
            <a:xfrm>
              <a:off x="5002175" y="1639075"/>
              <a:ext cx="19725" cy="16850"/>
            </a:xfrm>
            <a:custGeom>
              <a:rect b="b" l="l" r="r" t="t"/>
              <a:pathLst>
                <a:path extrusionOk="0" h="674" w="789">
                  <a:moveTo>
                    <a:pt x="410" y="0"/>
                  </a:moveTo>
                  <a:cubicBezTo>
                    <a:pt x="188" y="0"/>
                    <a:pt x="0" y="226"/>
                    <a:pt x="98" y="461"/>
                  </a:cubicBezTo>
                  <a:cubicBezTo>
                    <a:pt x="151" y="603"/>
                    <a:pt x="279" y="673"/>
                    <a:pt x="408" y="673"/>
                  </a:cubicBezTo>
                  <a:cubicBezTo>
                    <a:pt x="533" y="673"/>
                    <a:pt x="660" y="606"/>
                    <a:pt x="718" y="473"/>
                  </a:cubicBezTo>
                  <a:cubicBezTo>
                    <a:pt x="788" y="297"/>
                    <a:pt x="706" y="110"/>
                    <a:pt x="542" y="28"/>
                  </a:cubicBezTo>
                  <a:cubicBezTo>
                    <a:pt x="498" y="9"/>
                    <a:pt x="453" y="0"/>
                    <a:pt x="410"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18"/>
            <p:cNvSpPr/>
            <p:nvPr/>
          </p:nvSpPr>
          <p:spPr>
            <a:xfrm>
              <a:off x="4918025" y="1637375"/>
              <a:ext cx="20375" cy="16875"/>
            </a:xfrm>
            <a:custGeom>
              <a:rect b="b" l="l" r="r" t="t"/>
              <a:pathLst>
                <a:path extrusionOk="0" h="675" w="815">
                  <a:moveTo>
                    <a:pt x="411" y="1"/>
                  </a:moveTo>
                  <a:cubicBezTo>
                    <a:pt x="368" y="1"/>
                    <a:pt x="324" y="9"/>
                    <a:pt x="282" y="26"/>
                  </a:cubicBezTo>
                  <a:cubicBezTo>
                    <a:pt x="1" y="131"/>
                    <a:pt x="1" y="529"/>
                    <a:pt x="282" y="646"/>
                  </a:cubicBezTo>
                  <a:cubicBezTo>
                    <a:pt x="326" y="665"/>
                    <a:pt x="371" y="674"/>
                    <a:pt x="414" y="674"/>
                  </a:cubicBezTo>
                  <a:cubicBezTo>
                    <a:pt x="633" y="674"/>
                    <a:pt x="814" y="448"/>
                    <a:pt x="726" y="213"/>
                  </a:cubicBezTo>
                  <a:cubicBezTo>
                    <a:pt x="673" y="80"/>
                    <a:pt x="546" y="1"/>
                    <a:pt x="411"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18"/>
            <p:cNvSpPr/>
            <p:nvPr/>
          </p:nvSpPr>
          <p:spPr>
            <a:xfrm>
              <a:off x="4854525" y="1695275"/>
              <a:ext cx="22300" cy="16850"/>
            </a:xfrm>
            <a:custGeom>
              <a:rect b="b" l="l" r="r" t="t"/>
              <a:pathLst>
                <a:path extrusionOk="0" h="674" w="892">
                  <a:moveTo>
                    <a:pt x="491" y="0"/>
                  </a:moveTo>
                  <a:cubicBezTo>
                    <a:pt x="172" y="0"/>
                    <a:pt x="1" y="504"/>
                    <a:pt x="377" y="646"/>
                  </a:cubicBezTo>
                  <a:cubicBezTo>
                    <a:pt x="423" y="665"/>
                    <a:pt x="469" y="674"/>
                    <a:pt x="515" y="674"/>
                  </a:cubicBezTo>
                  <a:cubicBezTo>
                    <a:pt x="643" y="674"/>
                    <a:pt x="761" y="604"/>
                    <a:pt x="821" y="483"/>
                  </a:cubicBezTo>
                  <a:cubicBezTo>
                    <a:pt x="891" y="307"/>
                    <a:pt x="810" y="108"/>
                    <a:pt x="646" y="38"/>
                  </a:cubicBezTo>
                  <a:cubicBezTo>
                    <a:pt x="592" y="12"/>
                    <a:pt x="540" y="0"/>
                    <a:pt x="491"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18"/>
            <p:cNvSpPr/>
            <p:nvPr/>
          </p:nvSpPr>
          <p:spPr>
            <a:xfrm>
              <a:off x="4856025" y="1779575"/>
              <a:ext cx="19775" cy="16725"/>
            </a:xfrm>
            <a:custGeom>
              <a:rect b="b" l="l" r="r" t="t"/>
              <a:pathLst>
                <a:path extrusionOk="0" h="669" w="791">
                  <a:moveTo>
                    <a:pt x="380" y="1"/>
                  </a:moveTo>
                  <a:cubicBezTo>
                    <a:pt x="341" y="1"/>
                    <a:pt x="300" y="8"/>
                    <a:pt x="258" y="24"/>
                  </a:cubicBezTo>
                  <a:cubicBezTo>
                    <a:pt x="83" y="94"/>
                    <a:pt x="1" y="281"/>
                    <a:pt x="71" y="457"/>
                  </a:cubicBezTo>
                  <a:cubicBezTo>
                    <a:pt x="124" y="598"/>
                    <a:pt x="249" y="669"/>
                    <a:pt x="376" y="669"/>
                  </a:cubicBezTo>
                  <a:cubicBezTo>
                    <a:pt x="501" y="669"/>
                    <a:pt x="627" y="601"/>
                    <a:pt x="691" y="468"/>
                  </a:cubicBezTo>
                  <a:cubicBezTo>
                    <a:pt x="791" y="239"/>
                    <a:pt x="610" y="1"/>
                    <a:pt x="380"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18"/>
            <p:cNvSpPr/>
            <p:nvPr/>
          </p:nvSpPr>
          <p:spPr>
            <a:xfrm>
              <a:off x="4865675" y="1840100"/>
              <a:ext cx="7075" cy="5600"/>
            </a:xfrm>
            <a:custGeom>
              <a:rect b="b" l="l" r="r" t="t"/>
              <a:pathLst>
                <a:path extrusionOk="0" h="224" w="283">
                  <a:moveTo>
                    <a:pt x="130" y="1"/>
                  </a:moveTo>
                  <a:cubicBezTo>
                    <a:pt x="100" y="1"/>
                    <a:pt x="71" y="13"/>
                    <a:pt x="48" y="36"/>
                  </a:cubicBezTo>
                  <a:cubicBezTo>
                    <a:pt x="13" y="71"/>
                    <a:pt x="1" y="141"/>
                    <a:pt x="48" y="188"/>
                  </a:cubicBezTo>
                  <a:cubicBezTo>
                    <a:pt x="70" y="213"/>
                    <a:pt x="96" y="224"/>
                    <a:pt x="122" y="224"/>
                  </a:cubicBezTo>
                  <a:cubicBezTo>
                    <a:pt x="205" y="224"/>
                    <a:pt x="283" y="116"/>
                    <a:pt x="211" y="36"/>
                  </a:cubicBezTo>
                  <a:cubicBezTo>
                    <a:pt x="188" y="13"/>
                    <a:pt x="159" y="1"/>
                    <a:pt x="130"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18"/>
            <p:cNvSpPr/>
            <p:nvPr/>
          </p:nvSpPr>
          <p:spPr>
            <a:xfrm>
              <a:off x="4962500" y="1882275"/>
              <a:ext cx="6675" cy="5550"/>
            </a:xfrm>
            <a:custGeom>
              <a:rect b="b" l="l" r="r" t="t"/>
              <a:pathLst>
                <a:path extrusionOk="0" h="222" w="267">
                  <a:moveTo>
                    <a:pt x="118" y="0"/>
                  </a:moveTo>
                  <a:cubicBezTo>
                    <a:pt x="59" y="0"/>
                    <a:pt x="0" y="45"/>
                    <a:pt x="0" y="116"/>
                  </a:cubicBezTo>
                  <a:cubicBezTo>
                    <a:pt x="0" y="174"/>
                    <a:pt x="47" y="221"/>
                    <a:pt x="117" y="221"/>
                  </a:cubicBezTo>
                  <a:cubicBezTo>
                    <a:pt x="121" y="221"/>
                    <a:pt x="125" y="222"/>
                    <a:pt x="129" y="222"/>
                  </a:cubicBezTo>
                  <a:cubicBezTo>
                    <a:pt x="216" y="222"/>
                    <a:pt x="266" y="101"/>
                    <a:pt x="199" y="34"/>
                  </a:cubicBezTo>
                  <a:cubicBezTo>
                    <a:pt x="176" y="11"/>
                    <a:pt x="147" y="0"/>
                    <a:pt x="118"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18"/>
            <p:cNvSpPr/>
            <p:nvPr/>
          </p:nvSpPr>
          <p:spPr>
            <a:xfrm>
              <a:off x="5060475" y="1844025"/>
              <a:ext cx="5875" cy="5725"/>
            </a:xfrm>
            <a:custGeom>
              <a:rect b="b" l="l" r="r" t="t"/>
              <a:pathLst>
                <a:path extrusionOk="0" h="229" w="235">
                  <a:moveTo>
                    <a:pt x="120" y="0"/>
                  </a:moveTo>
                  <a:cubicBezTo>
                    <a:pt x="95" y="0"/>
                    <a:pt x="69" y="10"/>
                    <a:pt x="47" y="31"/>
                  </a:cubicBezTo>
                  <a:cubicBezTo>
                    <a:pt x="0" y="78"/>
                    <a:pt x="0" y="148"/>
                    <a:pt x="47" y="195"/>
                  </a:cubicBezTo>
                  <a:cubicBezTo>
                    <a:pt x="70" y="218"/>
                    <a:pt x="98" y="228"/>
                    <a:pt x="125" y="228"/>
                  </a:cubicBezTo>
                  <a:cubicBezTo>
                    <a:pt x="181" y="228"/>
                    <a:pt x="234" y="184"/>
                    <a:pt x="234" y="113"/>
                  </a:cubicBezTo>
                  <a:cubicBezTo>
                    <a:pt x="234" y="48"/>
                    <a:pt x="178" y="0"/>
                    <a:pt x="120"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18"/>
            <p:cNvSpPr/>
            <p:nvPr/>
          </p:nvSpPr>
          <p:spPr>
            <a:xfrm>
              <a:off x="5102000" y="1748025"/>
              <a:ext cx="6750" cy="5550"/>
            </a:xfrm>
            <a:custGeom>
              <a:rect b="b" l="l" r="r" t="t"/>
              <a:pathLst>
                <a:path extrusionOk="0" h="222" w="270">
                  <a:moveTo>
                    <a:pt x="161" y="0"/>
                  </a:moveTo>
                  <a:cubicBezTo>
                    <a:pt x="133" y="0"/>
                    <a:pt x="106" y="11"/>
                    <a:pt x="83" y="34"/>
                  </a:cubicBezTo>
                  <a:cubicBezTo>
                    <a:pt x="1" y="104"/>
                    <a:pt x="59" y="221"/>
                    <a:pt x="153" y="221"/>
                  </a:cubicBezTo>
                  <a:cubicBezTo>
                    <a:pt x="211" y="221"/>
                    <a:pt x="270" y="174"/>
                    <a:pt x="270" y="116"/>
                  </a:cubicBezTo>
                  <a:cubicBezTo>
                    <a:pt x="270" y="45"/>
                    <a:pt x="217" y="0"/>
                    <a:pt x="161"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18"/>
            <p:cNvSpPr/>
            <p:nvPr/>
          </p:nvSpPr>
          <p:spPr>
            <a:xfrm>
              <a:off x="5064575" y="1650300"/>
              <a:ext cx="6150" cy="5575"/>
            </a:xfrm>
            <a:custGeom>
              <a:rect b="b" l="l" r="r" t="t"/>
              <a:pathLst>
                <a:path extrusionOk="0" h="223" w="246">
                  <a:moveTo>
                    <a:pt x="117" y="0"/>
                  </a:moveTo>
                  <a:cubicBezTo>
                    <a:pt x="88" y="0"/>
                    <a:pt x="59" y="12"/>
                    <a:pt x="35" y="35"/>
                  </a:cubicBezTo>
                  <a:cubicBezTo>
                    <a:pt x="0" y="70"/>
                    <a:pt x="0" y="141"/>
                    <a:pt x="35" y="187"/>
                  </a:cubicBezTo>
                  <a:cubicBezTo>
                    <a:pt x="59" y="211"/>
                    <a:pt x="88" y="223"/>
                    <a:pt x="117" y="223"/>
                  </a:cubicBezTo>
                  <a:cubicBezTo>
                    <a:pt x="146" y="223"/>
                    <a:pt x="176" y="211"/>
                    <a:pt x="199" y="187"/>
                  </a:cubicBezTo>
                  <a:cubicBezTo>
                    <a:pt x="246" y="141"/>
                    <a:pt x="246" y="70"/>
                    <a:pt x="199" y="35"/>
                  </a:cubicBezTo>
                  <a:cubicBezTo>
                    <a:pt x="176" y="12"/>
                    <a:pt x="146" y="0"/>
                    <a:pt x="117"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18"/>
            <p:cNvSpPr/>
            <p:nvPr/>
          </p:nvSpPr>
          <p:spPr>
            <a:xfrm>
              <a:off x="4966975" y="1608150"/>
              <a:ext cx="6950" cy="5625"/>
            </a:xfrm>
            <a:custGeom>
              <a:rect b="b" l="l" r="r" t="t"/>
              <a:pathLst>
                <a:path extrusionOk="0" h="225" w="278">
                  <a:moveTo>
                    <a:pt x="176" y="0"/>
                  </a:moveTo>
                  <a:cubicBezTo>
                    <a:pt x="171" y="0"/>
                    <a:pt x="166" y="1"/>
                    <a:pt x="161" y="2"/>
                  </a:cubicBezTo>
                  <a:cubicBezTo>
                    <a:pt x="153" y="1"/>
                    <a:pt x="147" y="0"/>
                    <a:pt x="140" y="0"/>
                  </a:cubicBezTo>
                  <a:cubicBezTo>
                    <a:pt x="0" y="0"/>
                    <a:pt x="4" y="224"/>
                    <a:pt x="150" y="224"/>
                  </a:cubicBezTo>
                  <a:cubicBezTo>
                    <a:pt x="153" y="224"/>
                    <a:pt x="157" y="224"/>
                    <a:pt x="161" y="224"/>
                  </a:cubicBezTo>
                  <a:cubicBezTo>
                    <a:pt x="219" y="224"/>
                    <a:pt x="277" y="177"/>
                    <a:pt x="277" y="107"/>
                  </a:cubicBezTo>
                  <a:cubicBezTo>
                    <a:pt x="277" y="54"/>
                    <a:pt x="229" y="0"/>
                    <a:pt x="176"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18"/>
            <p:cNvSpPr/>
            <p:nvPr/>
          </p:nvSpPr>
          <p:spPr>
            <a:xfrm>
              <a:off x="4869775" y="1646200"/>
              <a:ext cx="6175" cy="5650"/>
            </a:xfrm>
            <a:custGeom>
              <a:rect b="b" l="l" r="r" t="t"/>
              <a:pathLst>
                <a:path extrusionOk="0" h="226" w="247">
                  <a:moveTo>
                    <a:pt x="119" y="1"/>
                  </a:moveTo>
                  <a:cubicBezTo>
                    <a:pt x="91" y="1"/>
                    <a:pt x="65" y="12"/>
                    <a:pt x="47" y="36"/>
                  </a:cubicBezTo>
                  <a:cubicBezTo>
                    <a:pt x="1" y="82"/>
                    <a:pt x="1" y="153"/>
                    <a:pt x="47" y="199"/>
                  </a:cubicBezTo>
                  <a:cubicBezTo>
                    <a:pt x="65" y="217"/>
                    <a:pt x="91" y="226"/>
                    <a:pt x="119" y="226"/>
                  </a:cubicBezTo>
                  <a:cubicBezTo>
                    <a:pt x="147" y="226"/>
                    <a:pt x="176" y="217"/>
                    <a:pt x="200" y="199"/>
                  </a:cubicBezTo>
                  <a:cubicBezTo>
                    <a:pt x="246" y="153"/>
                    <a:pt x="246" y="82"/>
                    <a:pt x="200" y="36"/>
                  </a:cubicBezTo>
                  <a:cubicBezTo>
                    <a:pt x="176" y="12"/>
                    <a:pt x="147" y="1"/>
                    <a:pt x="119"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18"/>
            <p:cNvSpPr/>
            <p:nvPr/>
          </p:nvSpPr>
          <p:spPr>
            <a:xfrm>
              <a:off x="4827650" y="1742425"/>
              <a:ext cx="6475" cy="5550"/>
            </a:xfrm>
            <a:custGeom>
              <a:rect b="b" l="l" r="r" t="t"/>
              <a:pathLst>
                <a:path extrusionOk="0" h="222" w="259">
                  <a:moveTo>
                    <a:pt x="118" y="0"/>
                  </a:moveTo>
                  <a:cubicBezTo>
                    <a:pt x="59" y="0"/>
                    <a:pt x="1" y="47"/>
                    <a:pt x="1" y="106"/>
                  </a:cubicBezTo>
                  <a:cubicBezTo>
                    <a:pt x="1" y="177"/>
                    <a:pt x="54" y="221"/>
                    <a:pt x="110" y="221"/>
                  </a:cubicBezTo>
                  <a:cubicBezTo>
                    <a:pt x="137" y="221"/>
                    <a:pt x="165" y="211"/>
                    <a:pt x="188" y="188"/>
                  </a:cubicBezTo>
                  <a:cubicBezTo>
                    <a:pt x="258" y="117"/>
                    <a:pt x="212" y="0"/>
                    <a:pt x="118"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18"/>
            <p:cNvSpPr/>
            <p:nvPr/>
          </p:nvSpPr>
          <p:spPr>
            <a:xfrm>
              <a:off x="4895525" y="1893050"/>
              <a:ext cx="13125" cy="11350"/>
            </a:xfrm>
            <a:custGeom>
              <a:rect b="b" l="l" r="r" t="t"/>
              <a:pathLst>
                <a:path extrusionOk="0" h="454" w="525">
                  <a:moveTo>
                    <a:pt x="256" y="0"/>
                  </a:moveTo>
                  <a:cubicBezTo>
                    <a:pt x="173" y="0"/>
                    <a:pt x="88" y="47"/>
                    <a:pt x="47" y="141"/>
                  </a:cubicBezTo>
                  <a:cubicBezTo>
                    <a:pt x="0" y="246"/>
                    <a:pt x="47" y="387"/>
                    <a:pt x="164" y="433"/>
                  </a:cubicBezTo>
                  <a:cubicBezTo>
                    <a:pt x="195" y="447"/>
                    <a:pt x="226" y="453"/>
                    <a:pt x="256" y="453"/>
                  </a:cubicBezTo>
                  <a:cubicBezTo>
                    <a:pt x="406" y="453"/>
                    <a:pt x="525" y="297"/>
                    <a:pt x="456" y="141"/>
                  </a:cubicBezTo>
                  <a:cubicBezTo>
                    <a:pt x="421" y="47"/>
                    <a:pt x="339" y="0"/>
                    <a:pt x="256"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18"/>
            <p:cNvSpPr/>
            <p:nvPr/>
          </p:nvSpPr>
          <p:spPr>
            <a:xfrm>
              <a:off x="5021375" y="1895550"/>
              <a:ext cx="13375" cy="11375"/>
            </a:xfrm>
            <a:custGeom>
              <a:rect b="b" l="l" r="r" t="t"/>
              <a:pathLst>
                <a:path extrusionOk="0" h="455" w="535">
                  <a:moveTo>
                    <a:pt x="288" y="0"/>
                  </a:moveTo>
                  <a:cubicBezTo>
                    <a:pt x="146" y="0"/>
                    <a:pt x="0" y="132"/>
                    <a:pt x="67" y="310"/>
                  </a:cubicBezTo>
                  <a:cubicBezTo>
                    <a:pt x="103" y="400"/>
                    <a:pt x="187" y="455"/>
                    <a:pt x="276" y="455"/>
                  </a:cubicBezTo>
                  <a:cubicBezTo>
                    <a:pt x="304" y="455"/>
                    <a:pt x="332" y="450"/>
                    <a:pt x="359" y="439"/>
                  </a:cubicBezTo>
                  <a:cubicBezTo>
                    <a:pt x="476" y="404"/>
                    <a:pt x="535" y="263"/>
                    <a:pt x="488" y="146"/>
                  </a:cubicBezTo>
                  <a:cubicBezTo>
                    <a:pt x="450" y="44"/>
                    <a:pt x="369" y="0"/>
                    <a:pt x="288"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18"/>
            <p:cNvSpPr/>
            <p:nvPr/>
          </p:nvSpPr>
          <p:spPr>
            <a:xfrm>
              <a:off x="5111375" y="1808500"/>
              <a:ext cx="14625" cy="11150"/>
            </a:xfrm>
            <a:custGeom>
              <a:rect b="b" l="l" r="r" t="t"/>
              <a:pathLst>
                <a:path extrusionOk="0" h="446" w="585">
                  <a:moveTo>
                    <a:pt x="319" y="0"/>
                  </a:moveTo>
                  <a:cubicBezTo>
                    <a:pt x="110" y="0"/>
                    <a:pt x="1" y="321"/>
                    <a:pt x="234" y="423"/>
                  </a:cubicBezTo>
                  <a:cubicBezTo>
                    <a:pt x="266" y="439"/>
                    <a:pt x="299" y="446"/>
                    <a:pt x="331" y="446"/>
                  </a:cubicBezTo>
                  <a:cubicBezTo>
                    <a:pt x="416" y="446"/>
                    <a:pt x="496" y="394"/>
                    <a:pt x="538" y="317"/>
                  </a:cubicBezTo>
                  <a:cubicBezTo>
                    <a:pt x="585" y="200"/>
                    <a:pt x="527" y="72"/>
                    <a:pt x="421" y="25"/>
                  </a:cubicBezTo>
                  <a:cubicBezTo>
                    <a:pt x="385" y="8"/>
                    <a:pt x="351" y="0"/>
                    <a:pt x="319"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18"/>
            <p:cNvSpPr/>
            <p:nvPr/>
          </p:nvSpPr>
          <p:spPr>
            <a:xfrm>
              <a:off x="5115475" y="1682475"/>
              <a:ext cx="13175" cy="11225"/>
            </a:xfrm>
            <a:custGeom>
              <a:rect b="b" l="l" r="r" t="t"/>
              <a:pathLst>
                <a:path extrusionOk="0" h="449" w="527">
                  <a:moveTo>
                    <a:pt x="270" y="0"/>
                  </a:moveTo>
                  <a:cubicBezTo>
                    <a:pt x="187" y="0"/>
                    <a:pt x="105" y="47"/>
                    <a:pt x="70" y="141"/>
                  </a:cubicBezTo>
                  <a:cubicBezTo>
                    <a:pt x="0" y="290"/>
                    <a:pt x="117" y="448"/>
                    <a:pt x="269" y="448"/>
                  </a:cubicBezTo>
                  <a:cubicBezTo>
                    <a:pt x="296" y="448"/>
                    <a:pt x="323" y="443"/>
                    <a:pt x="351" y="433"/>
                  </a:cubicBezTo>
                  <a:cubicBezTo>
                    <a:pt x="468" y="386"/>
                    <a:pt x="526" y="258"/>
                    <a:pt x="480" y="141"/>
                  </a:cubicBezTo>
                  <a:cubicBezTo>
                    <a:pt x="439" y="47"/>
                    <a:pt x="354" y="0"/>
                    <a:pt x="270"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18"/>
            <p:cNvSpPr/>
            <p:nvPr/>
          </p:nvSpPr>
          <p:spPr>
            <a:xfrm>
              <a:off x="5027725" y="1591600"/>
              <a:ext cx="13175" cy="11225"/>
            </a:xfrm>
            <a:custGeom>
              <a:rect b="b" l="l" r="r" t="t"/>
              <a:pathLst>
                <a:path extrusionOk="0" h="449" w="527">
                  <a:moveTo>
                    <a:pt x="275" y="0"/>
                  </a:moveTo>
                  <a:cubicBezTo>
                    <a:pt x="129" y="0"/>
                    <a:pt x="0" y="157"/>
                    <a:pt x="59" y="313"/>
                  </a:cubicBezTo>
                  <a:cubicBezTo>
                    <a:pt x="100" y="402"/>
                    <a:pt x="187" y="449"/>
                    <a:pt x="273" y="449"/>
                  </a:cubicBezTo>
                  <a:cubicBezTo>
                    <a:pt x="357" y="449"/>
                    <a:pt x="439" y="405"/>
                    <a:pt x="480" y="313"/>
                  </a:cubicBezTo>
                  <a:cubicBezTo>
                    <a:pt x="527" y="207"/>
                    <a:pt x="480" y="67"/>
                    <a:pt x="363" y="20"/>
                  </a:cubicBezTo>
                  <a:cubicBezTo>
                    <a:pt x="334" y="7"/>
                    <a:pt x="304" y="0"/>
                    <a:pt x="275"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18"/>
            <p:cNvSpPr/>
            <p:nvPr/>
          </p:nvSpPr>
          <p:spPr>
            <a:xfrm>
              <a:off x="4901325" y="1589250"/>
              <a:ext cx="13225" cy="11175"/>
            </a:xfrm>
            <a:custGeom>
              <a:rect b="b" l="l" r="r" t="t"/>
              <a:pathLst>
                <a:path extrusionOk="0" h="447" w="529">
                  <a:moveTo>
                    <a:pt x="282" y="0"/>
                  </a:moveTo>
                  <a:cubicBezTo>
                    <a:pt x="142" y="0"/>
                    <a:pt x="1" y="129"/>
                    <a:pt x="61" y="301"/>
                  </a:cubicBezTo>
                  <a:cubicBezTo>
                    <a:pt x="96" y="391"/>
                    <a:pt x="180" y="446"/>
                    <a:pt x="270" y="446"/>
                  </a:cubicBezTo>
                  <a:cubicBezTo>
                    <a:pt x="298" y="446"/>
                    <a:pt x="326" y="441"/>
                    <a:pt x="353" y="430"/>
                  </a:cubicBezTo>
                  <a:cubicBezTo>
                    <a:pt x="470" y="383"/>
                    <a:pt x="529" y="255"/>
                    <a:pt x="482" y="138"/>
                  </a:cubicBezTo>
                  <a:cubicBezTo>
                    <a:pt x="440" y="41"/>
                    <a:pt x="361" y="0"/>
                    <a:pt x="282"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18"/>
            <p:cNvSpPr/>
            <p:nvPr/>
          </p:nvSpPr>
          <p:spPr>
            <a:xfrm>
              <a:off x="4810125" y="1676325"/>
              <a:ext cx="13475" cy="11225"/>
            </a:xfrm>
            <a:custGeom>
              <a:rect b="b" l="l" r="r" t="t"/>
              <a:pathLst>
                <a:path extrusionOk="0" h="449" w="539">
                  <a:moveTo>
                    <a:pt x="266" y="1"/>
                  </a:moveTo>
                  <a:cubicBezTo>
                    <a:pt x="182" y="1"/>
                    <a:pt x="104" y="53"/>
                    <a:pt x="70" y="129"/>
                  </a:cubicBezTo>
                  <a:cubicBezTo>
                    <a:pt x="0" y="289"/>
                    <a:pt x="118" y="448"/>
                    <a:pt x="270" y="448"/>
                  </a:cubicBezTo>
                  <a:cubicBezTo>
                    <a:pt x="296" y="448"/>
                    <a:pt x="323" y="444"/>
                    <a:pt x="351" y="433"/>
                  </a:cubicBezTo>
                  <a:cubicBezTo>
                    <a:pt x="538" y="351"/>
                    <a:pt x="538" y="94"/>
                    <a:pt x="363" y="24"/>
                  </a:cubicBezTo>
                  <a:cubicBezTo>
                    <a:pt x="331" y="8"/>
                    <a:pt x="298" y="1"/>
                    <a:pt x="26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18"/>
            <p:cNvSpPr/>
            <p:nvPr/>
          </p:nvSpPr>
          <p:spPr>
            <a:xfrm>
              <a:off x="4807775" y="1802175"/>
              <a:ext cx="13175" cy="11125"/>
            </a:xfrm>
            <a:custGeom>
              <a:rect b="b" l="l" r="r" t="t"/>
              <a:pathLst>
                <a:path extrusionOk="0" h="445" w="527">
                  <a:moveTo>
                    <a:pt x="267" y="1"/>
                  </a:moveTo>
                  <a:cubicBezTo>
                    <a:pt x="238" y="1"/>
                    <a:pt x="207" y="7"/>
                    <a:pt x="176" y="20"/>
                  </a:cubicBezTo>
                  <a:cubicBezTo>
                    <a:pt x="59" y="56"/>
                    <a:pt x="0" y="196"/>
                    <a:pt x="47" y="313"/>
                  </a:cubicBezTo>
                  <a:cubicBezTo>
                    <a:pt x="88" y="401"/>
                    <a:pt x="173" y="445"/>
                    <a:pt x="258" y="445"/>
                  </a:cubicBezTo>
                  <a:cubicBezTo>
                    <a:pt x="343" y="445"/>
                    <a:pt x="427" y="401"/>
                    <a:pt x="468" y="313"/>
                  </a:cubicBezTo>
                  <a:cubicBezTo>
                    <a:pt x="527" y="157"/>
                    <a:pt x="415" y="1"/>
                    <a:pt x="267"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18"/>
            <p:cNvSpPr/>
            <p:nvPr/>
          </p:nvSpPr>
          <p:spPr>
            <a:xfrm>
              <a:off x="4825900" y="1878175"/>
              <a:ext cx="5875" cy="5500"/>
            </a:xfrm>
            <a:custGeom>
              <a:rect b="b" l="l" r="r" t="t"/>
              <a:pathLst>
                <a:path extrusionOk="0" h="220" w="235">
                  <a:moveTo>
                    <a:pt x="127" y="0"/>
                  </a:moveTo>
                  <a:cubicBezTo>
                    <a:pt x="100" y="0"/>
                    <a:pt x="71" y="11"/>
                    <a:pt x="48" y="34"/>
                  </a:cubicBezTo>
                  <a:cubicBezTo>
                    <a:pt x="1" y="69"/>
                    <a:pt x="1" y="139"/>
                    <a:pt x="48" y="186"/>
                  </a:cubicBezTo>
                  <a:cubicBezTo>
                    <a:pt x="70" y="209"/>
                    <a:pt x="98" y="219"/>
                    <a:pt x="126" y="219"/>
                  </a:cubicBezTo>
                  <a:cubicBezTo>
                    <a:pt x="182" y="219"/>
                    <a:pt x="235" y="175"/>
                    <a:pt x="235" y="104"/>
                  </a:cubicBezTo>
                  <a:cubicBezTo>
                    <a:pt x="235" y="42"/>
                    <a:pt x="183" y="0"/>
                    <a:pt x="127"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18"/>
            <p:cNvSpPr/>
            <p:nvPr/>
          </p:nvSpPr>
          <p:spPr>
            <a:xfrm>
              <a:off x="4961325" y="1937425"/>
              <a:ext cx="6175" cy="5525"/>
            </a:xfrm>
            <a:custGeom>
              <a:rect b="b" l="l" r="r" t="t"/>
              <a:pathLst>
                <a:path extrusionOk="0" h="221" w="247">
                  <a:moveTo>
                    <a:pt x="123" y="1"/>
                  </a:moveTo>
                  <a:cubicBezTo>
                    <a:pt x="71" y="1"/>
                    <a:pt x="18" y="33"/>
                    <a:pt x="12" y="97"/>
                  </a:cubicBezTo>
                  <a:cubicBezTo>
                    <a:pt x="0" y="179"/>
                    <a:pt x="62" y="220"/>
                    <a:pt x="123" y="220"/>
                  </a:cubicBezTo>
                  <a:cubicBezTo>
                    <a:pt x="185" y="220"/>
                    <a:pt x="246" y="179"/>
                    <a:pt x="234" y="97"/>
                  </a:cubicBezTo>
                  <a:cubicBezTo>
                    <a:pt x="229" y="33"/>
                    <a:pt x="176" y="1"/>
                    <a:pt x="123"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18"/>
            <p:cNvSpPr/>
            <p:nvPr/>
          </p:nvSpPr>
          <p:spPr>
            <a:xfrm>
              <a:off x="5098500" y="1883700"/>
              <a:ext cx="6450" cy="5575"/>
            </a:xfrm>
            <a:custGeom>
              <a:rect b="b" l="l" r="r" t="t"/>
              <a:pathLst>
                <a:path extrusionOk="0" h="223" w="258">
                  <a:moveTo>
                    <a:pt x="129" y="0"/>
                  </a:moveTo>
                  <a:cubicBezTo>
                    <a:pt x="100" y="0"/>
                    <a:pt x="70" y="12"/>
                    <a:pt x="47" y="35"/>
                  </a:cubicBezTo>
                  <a:cubicBezTo>
                    <a:pt x="0" y="70"/>
                    <a:pt x="0" y="152"/>
                    <a:pt x="47" y="187"/>
                  </a:cubicBezTo>
                  <a:cubicBezTo>
                    <a:pt x="70" y="211"/>
                    <a:pt x="100" y="222"/>
                    <a:pt x="129" y="222"/>
                  </a:cubicBezTo>
                  <a:cubicBezTo>
                    <a:pt x="158" y="222"/>
                    <a:pt x="187" y="211"/>
                    <a:pt x="211" y="187"/>
                  </a:cubicBezTo>
                  <a:cubicBezTo>
                    <a:pt x="258" y="152"/>
                    <a:pt x="258" y="70"/>
                    <a:pt x="211" y="35"/>
                  </a:cubicBezTo>
                  <a:cubicBezTo>
                    <a:pt x="187" y="12"/>
                    <a:pt x="158" y="0"/>
                    <a:pt x="129"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18"/>
            <p:cNvSpPr/>
            <p:nvPr/>
          </p:nvSpPr>
          <p:spPr>
            <a:xfrm>
              <a:off x="5157275" y="1749100"/>
              <a:ext cx="6475" cy="5625"/>
            </a:xfrm>
            <a:custGeom>
              <a:rect b="b" l="l" r="r" t="t"/>
              <a:pathLst>
                <a:path extrusionOk="0" h="225" w="259">
                  <a:moveTo>
                    <a:pt x="142" y="0"/>
                  </a:moveTo>
                  <a:cubicBezTo>
                    <a:pt x="117" y="0"/>
                    <a:pt x="92" y="9"/>
                    <a:pt x="71" y="26"/>
                  </a:cubicBezTo>
                  <a:cubicBezTo>
                    <a:pt x="1" y="96"/>
                    <a:pt x="48" y="225"/>
                    <a:pt x="153" y="225"/>
                  </a:cubicBezTo>
                  <a:cubicBezTo>
                    <a:pt x="211" y="225"/>
                    <a:pt x="258" y="178"/>
                    <a:pt x="258" y="120"/>
                  </a:cubicBezTo>
                  <a:cubicBezTo>
                    <a:pt x="258" y="46"/>
                    <a:pt x="200" y="0"/>
                    <a:pt x="142"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18"/>
            <p:cNvSpPr/>
            <p:nvPr/>
          </p:nvSpPr>
          <p:spPr>
            <a:xfrm>
              <a:off x="5104350" y="1612275"/>
              <a:ext cx="6150" cy="5575"/>
            </a:xfrm>
            <a:custGeom>
              <a:rect b="b" l="l" r="r" t="t"/>
              <a:pathLst>
                <a:path extrusionOk="0" h="223" w="246">
                  <a:moveTo>
                    <a:pt x="117" y="0"/>
                  </a:moveTo>
                  <a:cubicBezTo>
                    <a:pt x="88" y="0"/>
                    <a:pt x="59" y="12"/>
                    <a:pt x="35" y="36"/>
                  </a:cubicBezTo>
                  <a:cubicBezTo>
                    <a:pt x="0" y="71"/>
                    <a:pt x="0" y="141"/>
                    <a:pt x="35" y="188"/>
                  </a:cubicBezTo>
                  <a:cubicBezTo>
                    <a:pt x="59" y="211"/>
                    <a:pt x="88" y="223"/>
                    <a:pt x="117" y="223"/>
                  </a:cubicBezTo>
                  <a:cubicBezTo>
                    <a:pt x="147" y="223"/>
                    <a:pt x="176" y="211"/>
                    <a:pt x="199" y="188"/>
                  </a:cubicBezTo>
                  <a:cubicBezTo>
                    <a:pt x="246" y="141"/>
                    <a:pt x="246" y="71"/>
                    <a:pt x="199" y="36"/>
                  </a:cubicBezTo>
                  <a:cubicBezTo>
                    <a:pt x="176" y="12"/>
                    <a:pt x="147" y="0"/>
                    <a:pt x="117"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18"/>
            <p:cNvSpPr/>
            <p:nvPr/>
          </p:nvSpPr>
          <p:spPr>
            <a:xfrm>
              <a:off x="4969075" y="1553475"/>
              <a:ext cx="6175" cy="5750"/>
            </a:xfrm>
            <a:custGeom>
              <a:rect b="b" l="l" r="r" t="t"/>
              <a:pathLst>
                <a:path extrusionOk="0" h="230" w="247">
                  <a:moveTo>
                    <a:pt x="123" y="1"/>
                  </a:moveTo>
                  <a:cubicBezTo>
                    <a:pt x="71" y="1"/>
                    <a:pt x="18" y="36"/>
                    <a:pt x="6" y="106"/>
                  </a:cubicBezTo>
                  <a:cubicBezTo>
                    <a:pt x="0" y="188"/>
                    <a:pt x="62" y="229"/>
                    <a:pt x="123" y="229"/>
                  </a:cubicBezTo>
                  <a:cubicBezTo>
                    <a:pt x="185" y="229"/>
                    <a:pt x="246" y="188"/>
                    <a:pt x="240" y="106"/>
                  </a:cubicBezTo>
                  <a:cubicBezTo>
                    <a:pt x="229" y="36"/>
                    <a:pt x="176" y="1"/>
                    <a:pt x="123"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18"/>
            <p:cNvSpPr/>
            <p:nvPr/>
          </p:nvSpPr>
          <p:spPr>
            <a:xfrm>
              <a:off x="4832050" y="1606750"/>
              <a:ext cx="5875" cy="5500"/>
            </a:xfrm>
            <a:custGeom>
              <a:rect b="b" l="l" r="r" t="t"/>
              <a:pathLst>
                <a:path extrusionOk="0" h="220" w="235">
                  <a:moveTo>
                    <a:pt x="108" y="0"/>
                  </a:moveTo>
                  <a:cubicBezTo>
                    <a:pt x="52" y="0"/>
                    <a:pt x="0" y="42"/>
                    <a:pt x="0" y="104"/>
                  </a:cubicBezTo>
                  <a:cubicBezTo>
                    <a:pt x="0" y="175"/>
                    <a:pt x="53" y="220"/>
                    <a:pt x="110" y="220"/>
                  </a:cubicBezTo>
                  <a:cubicBezTo>
                    <a:pt x="137" y="220"/>
                    <a:pt x="165" y="209"/>
                    <a:pt x="188" y="186"/>
                  </a:cubicBezTo>
                  <a:cubicBezTo>
                    <a:pt x="234" y="140"/>
                    <a:pt x="234" y="69"/>
                    <a:pt x="188" y="34"/>
                  </a:cubicBezTo>
                  <a:cubicBezTo>
                    <a:pt x="164" y="11"/>
                    <a:pt x="136" y="0"/>
                    <a:pt x="108"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18"/>
            <p:cNvSpPr/>
            <p:nvPr/>
          </p:nvSpPr>
          <p:spPr>
            <a:xfrm>
              <a:off x="4771800" y="1741250"/>
              <a:ext cx="7325" cy="5575"/>
            </a:xfrm>
            <a:custGeom>
              <a:rect b="b" l="l" r="r" t="t"/>
              <a:pathLst>
                <a:path extrusionOk="0" h="223" w="293">
                  <a:moveTo>
                    <a:pt x="153" y="1"/>
                  </a:moveTo>
                  <a:cubicBezTo>
                    <a:pt x="0" y="1"/>
                    <a:pt x="0" y="223"/>
                    <a:pt x="153" y="223"/>
                  </a:cubicBezTo>
                  <a:cubicBezTo>
                    <a:pt x="293" y="223"/>
                    <a:pt x="293" y="1"/>
                    <a:pt x="153"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18"/>
            <p:cNvSpPr/>
            <p:nvPr/>
          </p:nvSpPr>
          <p:spPr>
            <a:xfrm>
              <a:off x="4147350" y="3221875"/>
              <a:ext cx="22550" cy="20275"/>
            </a:xfrm>
            <a:custGeom>
              <a:rect b="b" l="l" r="r" t="t"/>
              <a:pathLst>
                <a:path extrusionOk="0" h="811" w="902">
                  <a:moveTo>
                    <a:pt x="450" y="0"/>
                  </a:moveTo>
                  <a:cubicBezTo>
                    <a:pt x="348" y="0"/>
                    <a:pt x="245" y="38"/>
                    <a:pt x="165" y="113"/>
                  </a:cubicBezTo>
                  <a:cubicBezTo>
                    <a:pt x="1" y="265"/>
                    <a:pt x="1" y="523"/>
                    <a:pt x="153" y="686"/>
                  </a:cubicBezTo>
                  <a:cubicBezTo>
                    <a:pt x="230" y="770"/>
                    <a:pt x="335" y="811"/>
                    <a:pt x="441" y="811"/>
                  </a:cubicBezTo>
                  <a:cubicBezTo>
                    <a:pt x="543" y="811"/>
                    <a:pt x="646" y="773"/>
                    <a:pt x="726" y="698"/>
                  </a:cubicBezTo>
                  <a:cubicBezTo>
                    <a:pt x="890" y="546"/>
                    <a:pt x="902" y="289"/>
                    <a:pt x="738" y="125"/>
                  </a:cubicBezTo>
                  <a:cubicBezTo>
                    <a:pt x="660" y="41"/>
                    <a:pt x="556" y="0"/>
                    <a:pt x="45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18"/>
            <p:cNvSpPr/>
            <p:nvPr/>
          </p:nvSpPr>
          <p:spPr>
            <a:xfrm>
              <a:off x="4186250" y="3222750"/>
              <a:ext cx="22550" cy="20275"/>
            </a:xfrm>
            <a:custGeom>
              <a:rect b="b" l="l" r="r" t="t"/>
              <a:pathLst>
                <a:path extrusionOk="0" h="811" w="902">
                  <a:moveTo>
                    <a:pt x="453" y="1"/>
                  </a:moveTo>
                  <a:cubicBezTo>
                    <a:pt x="351" y="1"/>
                    <a:pt x="251" y="39"/>
                    <a:pt x="176" y="113"/>
                  </a:cubicBezTo>
                  <a:cubicBezTo>
                    <a:pt x="13" y="265"/>
                    <a:pt x="1" y="523"/>
                    <a:pt x="165" y="686"/>
                  </a:cubicBezTo>
                  <a:cubicBezTo>
                    <a:pt x="242" y="770"/>
                    <a:pt x="347" y="811"/>
                    <a:pt x="453" y="811"/>
                  </a:cubicBezTo>
                  <a:cubicBezTo>
                    <a:pt x="555" y="811"/>
                    <a:pt x="658" y="773"/>
                    <a:pt x="738" y="698"/>
                  </a:cubicBezTo>
                  <a:cubicBezTo>
                    <a:pt x="902" y="546"/>
                    <a:pt x="902" y="289"/>
                    <a:pt x="750" y="125"/>
                  </a:cubicBezTo>
                  <a:cubicBezTo>
                    <a:pt x="666" y="42"/>
                    <a:pt x="559" y="1"/>
                    <a:pt x="45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18"/>
            <p:cNvSpPr/>
            <p:nvPr/>
          </p:nvSpPr>
          <p:spPr>
            <a:xfrm>
              <a:off x="4188100" y="3184000"/>
              <a:ext cx="21575" cy="20400"/>
            </a:xfrm>
            <a:custGeom>
              <a:rect b="b" l="l" r="r" t="t"/>
              <a:pathLst>
                <a:path extrusionOk="0" h="816" w="863">
                  <a:moveTo>
                    <a:pt x="409" y="0"/>
                  </a:moveTo>
                  <a:cubicBezTo>
                    <a:pt x="205" y="0"/>
                    <a:pt x="9" y="159"/>
                    <a:pt x="9" y="400"/>
                  </a:cubicBezTo>
                  <a:cubicBezTo>
                    <a:pt x="1" y="649"/>
                    <a:pt x="203" y="815"/>
                    <a:pt x="413" y="815"/>
                  </a:cubicBezTo>
                  <a:cubicBezTo>
                    <a:pt x="509" y="815"/>
                    <a:pt x="607" y="781"/>
                    <a:pt x="687" y="704"/>
                  </a:cubicBezTo>
                  <a:cubicBezTo>
                    <a:pt x="851" y="540"/>
                    <a:pt x="863" y="283"/>
                    <a:pt x="699" y="131"/>
                  </a:cubicBezTo>
                  <a:cubicBezTo>
                    <a:pt x="617" y="40"/>
                    <a:pt x="512" y="0"/>
                    <a:pt x="40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18"/>
            <p:cNvSpPr/>
            <p:nvPr/>
          </p:nvSpPr>
          <p:spPr>
            <a:xfrm>
              <a:off x="4148225" y="3183275"/>
              <a:ext cx="22275" cy="20275"/>
            </a:xfrm>
            <a:custGeom>
              <a:rect b="b" l="l" r="r" t="t"/>
              <a:pathLst>
                <a:path extrusionOk="0" h="811" w="891">
                  <a:moveTo>
                    <a:pt x="450" y="0"/>
                  </a:moveTo>
                  <a:cubicBezTo>
                    <a:pt x="348" y="0"/>
                    <a:pt x="245" y="38"/>
                    <a:pt x="165" y="113"/>
                  </a:cubicBezTo>
                  <a:cubicBezTo>
                    <a:pt x="1" y="265"/>
                    <a:pt x="1" y="522"/>
                    <a:pt x="153" y="686"/>
                  </a:cubicBezTo>
                  <a:cubicBezTo>
                    <a:pt x="231" y="770"/>
                    <a:pt x="335" y="810"/>
                    <a:pt x="441" y="810"/>
                  </a:cubicBezTo>
                  <a:cubicBezTo>
                    <a:pt x="543" y="810"/>
                    <a:pt x="646" y="772"/>
                    <a:pt x="726" y="698"/>
                  </a:cubicBezTo>
                  <a:cubicBezTo>
                    <a:pt x="890" y="546"/>
                    <a:pt x="890" y="288"/>
                    <a:pt x="738" y="125"/>
                  </a:cubicBezTo>
                  <a:cubicBezTo>
                    <a:pt x="661" y="41"/>
                    <a:pt x="556" y="0"/>
                    <a:pt x="45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18"/>
            <p:cNvSpPr/>
            <p:nvPr/>
          </p:nvSpPr>
          <p:spPr>
            <a:xfrm>
              <a:off x="4142700" y="3252200"/>
              <a:ext cx="27200" cy="22400"/>
            </a:xfrm>
            <a:custGeom>
              <a:rect b="b" l="l" r="r" t="t"/>
              <a:pathLst>
                <a:path extrusionOk="0" h="896" w="1088">
                  <a:moveTo>
                    <a:pt x="550" y="1"/>
                  </a:moveTo>
                  <a:cubicBezTo>
                    <a:pt x="374" y="1"/>
                    <a:pt x="210" y="102"/>
                    <a:pt x="140" y="269"/>
                  </a:cubicBezTo>
                  <a:cubicBezTo>
                    <a:pt x="0" y="578"/>
                    <a:pt x="243" y="896"/>
                    <a:pt x="543" y="896"/>
                  </a:cubicBezTo>
                  <a:cubicBezTo>
                    <a:pt x="595" y="896"/>
                    <a:pt x="648" y="886"/>
                    <a:pt x="702" y="866"/>
                  </a:cubicBezTo>
                  <a:cubicBezTo>
                    <a:pt x="1076" y="713"/>
                    <a:pt x="1088" y="199"/>
                    <a:pt x="725" y="35"/>
                  </a:cubicBezTo>
                  <a:cubicBezTo>
                    <a:pt x="667" y="12"/>
                    <a:pt x="608" y="1"/>
                    <a:pt x="55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18"/>
            <p:cNvSpPr/>
            <p:nvPr/>
          </p:nvSpPr>
          <p:spPr>
            <a:xfrm>
              <a:off x="4185075" y="3253025"/>
              <a:ext cx="26950" cy="22500"/>
            </a:xfrm>
            <a:custGeom>
              <a:rect b="b" l="l" r="r" t="t"/>
              <a:pathLst>
                <a:path extrusionOk="0" h="900" w="1078">
                  <a:moveTo>
                    <a:pt x="538" y="1"/>
                  </a:moveTo>
                  <a:cubicBezTo>
                    <a:pt x="243" y="1"/>
                    <a:pt x="1" y="297"/>
                    <a:pt x="118" y="610"/>
                  </a:cubicBezTo>
                  <a:cubicBezTo>
                    <a:pt x="190" y="789"/>
                    <a:pt x="357" y="900"/>
                    <a:pt x="537" y="900"/>
                  </a:cubicBezTo>
                  <a:cubicBezTo>
                    <a:pt x="592" y="900"/>
                    <a:pt x="648" y="890"/>
                    <a:pt x="703" y="868"/>
                  </a:cubicBezTo>
                  <a:cubicBezTo>
                    <a:pt x="1066" y="716"/>
                    <a:pt x="1077" y="201"/>
                    <a:pt x="715" y="37"/>
                  </a:cubicBezTo>
                  <a:cubicBezTo>
                    <a:pt x="655" y="12"/>
                    <a:pt x="595" y="1"/>
                    <a:pt x="53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18"/>
            <p:cNvSpPr/>
            <p:nvPr/>
          </p:nvSpPr>
          <p:spPr>
            <a:xfrm>
              <a:off x="4215225" y="3223925"/>
              <a:ext cx="27200" cy="22400"/>
            </a:xfrm>
            <a:custGeom>
              <a:rect b="b" l="l" r="r" t="t"/>
              <a:pathLst>
                <a:path extrusionOk="0" h="896" w="1088">
                  <a:moveTo>
                    <a:pt x="545" y="1"/>
                  </a:moveTo>
                  <a:cubicBezTo>
                    <a:pt x="493" y="1"/>
                    <a:pt x="440" y="10"/>
                    <a:pt x="386" y="31"/>
                  </a:cubicBezTo>
                  <a:cubicBezTo>
                    <a:pt x="12" y="183"/>
                    <a:pt x="0" y="698"/>
                    <a:pt x="363" y="862"/>
                  </a:cubicBezTo>
                  <a:cubicBezTo>
                    <a:pt x="421" y="885"/>
                    <a:pt x="480" y="896"/>
                    <a:pt x="538" y="896"/>
                  </a:cubicBezTo>
                  <a:cubicBezTo>
                    <a:pt x="714" y="896"/>
                    <a:pt x="877" y="795"/>
                    <a:pt x="948" y="628"/>
                  </a:cubicBezTo>
                  <a:cubicBezTo>
                    <a:pt x="1087" y="319"/>
                    <a:pt x="844" y="1"/>
                    <a:pt x="54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18"/>
            <p:cNvSpPr/>
            <p:nvPr/>
          </p:nvSpPr>
          <p:spPr>
            <a:xfrm>
              <a:off x="4216100" y="3182100"/>
              <a:ext cx="26350" cy="22300"/>
            </a:xfrm>
            <a:custGeom>
              <a:rect b="b" l="l" r="r" t="t"/>
              <a:pathLst>
                <a:path extrusionOk="0" h="892" w="1054">
                  <a:moveTo>
                    <a:pt x="547" y="0"/>
                  </a:moveTo>
                  <a:cubicBezTo>
                    <a:pt x="384" y="0"/>
                    <a:pt x="221" y="88"/>
                    <a:pt x="141" y="265"/>
                  </a:cubicBezTo>
                  <a:cubicBezTo>
                    <a:pt x="1" y="574"/>
                    <a:pt x="244" y="892"/>
                    <a:pt x="551" y="892"/>
                  </a:cubicBezTo>
                  <a:cubicBezTo>
                    <a:pt x="604" y="892"/>
                    <a:pt x="659" y="882"/>
                    <a:pt x="714" y="862"/>
                  </a:cubicBezTo>
                  <a:cubicBezTo>
                    <a:pt x="936" y="768"/>
                    <a:pt x="1053" y="511"/>
                    <a:pt x="960" y="289"/>
                  </a:cubicBezTo>
                  <a:cubicBezTo>
                    <a:pt x="888" y="97"/>
                    <a:pt x="718" y="0"/>
                    <a:pt x="54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18"/>
            <p:cNvSpPr/>
            <p:nvPr/>
          </p:nvSpPr>
          <p:spPr>
            <a:xfrm>
              <a:off x="4187150" y="3151725"/>
              <a:ext cx="26325" cy="22425"/>
            </a:xfrm>
            <a:custGeom>
              <a:rect b="b" l="l" r="r" t="t"/>
              <a:pathLst>
                <a:path extrusionOk="0" h="897" w="1053">
                  <a:moveTo>
                    <a:pt x="531" y="1"/>
                  </a:moveTo>
                  <a:cubicBezTo>
                    <a:pt x="239" y="1"/>
                    <a:pt x="0" y="304"/>
                    <a:pt x="117" y="614"/>
                  </a:cubicBezTo>
                  <a:cubicBezTo>
                    <a:pt x="194" y="803"/>
                    <a:pt x="362" y="897"/>
                    <a:pt x="532" y="897"/>
                  </a:cubicBezTo>
                  <a:cubicBezTo>
                    <a:pt x="699" y="897"/>
                    <a:pt x="866" y="806"/>
                    <a:pt x="948" y="626"/>
                  </a:cubicBezTo>
                  <a:cubicBezTo>
                    <a:pt x="1053" y="404"/>
                    <a:pt x="948" y="135"/>
                    <a:pt x="714" y="41"/>
                  </a:cubicBezTo>
                  <a:cubicBezTo>
                    <a:pt x="652" y="13"/>
                    <a:pt x="590" y="1"/>
                    <a:pt x="53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18"/>
            <p:cNvSpPr/>
            <p:nvPr/>
          </p:nvSpPr>
          <p:spPr>
            <a:xfrm>
              <a:off x="4145000" y="3151050"/>
              <a:ext cx="26375" cy="22350"/>
            </a:xfrm>
            <a:custGeom>
              <a:rect b="b" l="l" r="r" t="t"/>
              <a:pathLst>
                <a:path extrusionOk="0" h="894" w="1055">
                  <a:moveTo>
                    <a:pt x="540" y="1"/>
                  </a:moveTo>
                  <a:cubicBezTo>
                    <a:pt x="376" y="1"/>
                    <a:pt x="211" y="89"/>
                    <a:pt x="130" y="267"/>
                  </a:cubicBezTo>
                  <a:cubicBezTo>
                    <a:pt x="0" y="576"/>
                    <a:pt x="236" y="894"/>
                    <a:pt x="541" y="894"/>
                  </a:cubicBezTo>
                  <a:cubicBezTo>
                    <a:pt x="593" y="894"/>
                    <a:pt x="648" y="884"/>
                    <a:pt x="703" y="864"/>
                  </a:cubicBezTo>
                  <a:cubicBezTo>
                    <a:pt x="937" y="782"/>
                    <a:pt x="1054" y="513"/>
                    <a:pt x="949" y="279"/>
                  </a:cubicBezTo>
                  <a:cubicBezTo>
                    <a:pt x="878" y="94"/>
                    <a:pt x="710" y="1"/>
                    <a:pt x="54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18"/>
            <p:cNvSpPr/>
            <p:nvPr/>
          </p:nvSpPr>
          <p:spPr>
            <a:xfrm>
              <a:off x="4114375" y="3179925"/>
              <a:ext cx="27150" cy="22250"/>
            </a:xfrm>
            <a:custGeom>
              <a:rect b="b" l="l" r="r" t="t"/>
              <a:pathLst>
                <a:path extrusionOk="0" h="890" w="1086">
                  <a:moveTo>
                    <a:pt x="545" y="0"/>
                  </a:moveTo>
                  <a:cubicBezTo>
                    <a:pt x="374" y="0"/>
                    <a:pt x="208" y="97"/>
                    <a:pt x="138" y="270"/>
                  </a:cubicBezTo>
                  <a:cubicBezTo>
                    <a:pt x="0" y="576"/>
                    <a:pt x="236" y="890"/>
                    <a:pt x="538" y="890"/>
                  </a:cubicBezTo>
                  <a:cubicBezTo>
                    <a:pt x="594" y="890"/>
                    <a:pt x="653" y="879"/>
                    <a:pt x="712" y="855"/>
                  </a:cubicBezTo>
                  <a:cubicBezTo>
                    <a:pt x="1074" y="715"/>
                    <a:pt x="1086" y="188"/>
                    <a:pt x="723" y="36"/>
                  </a:cubicBezTo>
                  <a:cubicBezTo>
                    <a:pt x="666" y="12"/>
                    <a:pt x="605" y="0"/>
                    <a:pt x="54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18"/>
            <p:cNvSpPr/>
            <p:nvPr/>
          </p:nvSpPr>
          <p:spPr>
            <a:xfrm>
              <a:off x="4114600" y="3221900"/>
              <a:ext cx="26075" cy="22350"/>
            </a:xfrm>
            <a:custGeom>
              <a:rect b="b" l="l" r="r" t="t"/>
              <a:pathLst>
                <a:path extrusionOk="0" h="894" w="1043">
                  <a:moveTo>
                    <a:pt x="499" y="0"/>
                  </a:moveTo>
                  <a:cubicBezTo>
                    <a:pt x="447" y="0"/>
                    <a:pt x="393" y="10"/>
                    <a:pt x="340" y="30"/>
                  </a:cubicBezTo>
                  <a:cubicBezTo>
                    <a:pt x="106" y="124"/>
                    <a:pt x="1" y="381"/>
                    <a:pt x="82" y="615"/>
                  </a:cubicBezTo>
                  <a:cubicBezTo>
                    <a:pt x="154" y="799"/>
                    <a:pt x="325" y="893"/>
                    <a:pt x="497" y="893"/>
                  </a:cubicBezTo>
                  <a:cubicBezTo>
                    <a:pt x="664" y="893"/>
                    <a:pt x="833" y="805"/>
                    <a:pt x="913" y="627"/>
                  </a:cubicBezTo>
                  <a:cubicBezTo>
                    <a:pt x="1043" y="318"/>
                    <a:pt x="798" y="0"/>
                    <a:pt x="49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18"/>
            <p:cNvSpPr/>
            <p:nvPr/>
          </p:nvSpPr>
          <p:spPr>
            <a:xfrm>
              <a:off x="4112850" y="3264475"/>
              <a:ext cx="12300" cy="11200"/>
            </a:xfrm>
            <a:custGeom>
              <a:rect b="b" l="l" r="r" t="t"/>
              <a:pathLst>
                <a:path extrusionOk="0" h="448" w="492">
                  <a:moveTo>
                    <a:pt x="245" y="0"/>
                  </a:moveTo>
                  <a:cubicBezTo>
                    <a:pt x="188" y="0"/>
                    <a:pt x="129" y="24"/>
                    <a:pt x="82" y="70"/>
                  </a:cubicBezTo>
                  <a:cubicBezTo>
                    <a:pt x="0" y="152"/>
                    <a:pt x="0" y="293"/>
                    <a:pt x="82" y="386"/>
                  </a:cubicBezTo>
                  <a:cubicBezTo>
                    <a:pt x="129" y="427"/>
                    <a:pt x="188" y="448"/>
                    <a:pt x="245" y="448"/>
                  </a:cubicBezTo>
                  <a:cubicBezTo>
                    <a:pt x="302" y="448"/>
                    <a:pt x="357" y="427"/>
                    <a:pt x="398" y="386"/>
                  </a:cubicBezTo>
                  <a:cubicBezTo>
                    <a:pt x="492" y="293"/>
                    <a:pt x="492" y="152"/>
                    <a:pt x="398" y="70"/>
                  </a:cubicBezTo>
                  <a:cubicBezTo>
                    <a:pt x="357" y="24"/>
                    <a:pt x="302" y="0"/>
                    <a:pt x="24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18"/>
            <p:cNvSpPr/>
            <p:nvPr/>
          </p:nvSpPr>
          <p:spPr>
            <a:xfrm>
              <a:off x="4171050" y="3289875"/>
              <a:ext cx="11275" cy="11175"/>
            </a:xfrm>
            <a:custGeom>
              <a:rect b="b" l="l" r="r" t="t"/>
              <a:pathLst>
                <a:path extrusionOk="0" h="447" w="451">
                  <a:moveTo>
                    <a:pt x="228" y="1"/>
                  </a:moveTo>
                  <a:cubicBezTo>
                    <a:pt x="118" y="1"/>
                    <a:pt x="6" y="74"/>
                    <a:pt x="1" y="224"/>
                  </a:cubicBezTo>
                  <a:cubicBezTo>
                    <a:pt x="1" y="341"/>
                    <a:pt x="94" y="447"/>
                    <a:pt x="223" y="447"/>
                  </a:cubicBezTo>
                  <a:cubicBezTo>
                    <a:pt x="351" y="447"/>
                    <a:pt x="445" y="353"/>
                    <a:pt x="445" y="224"/>
                  </a:cubicBezTo>
                  <a:cubicBezTo>
                    <a:pt x="451" y="77"/>
                    <a:pt x="341" y="1"/>
                    <a:pt x="22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18"/>
            <p:cNvSpPr/>
            <p:nvPr/>
          </p:nvSpPr>
          <p:spPr>
            <a:xfrm>
              <a:off x="4229550" y="3266800"/>
              <a:ext cx="13550" cy="11050"/>
            </a:xfrm>
            <a:custGeom>
              <a:rect b="b" l="l" r="r" t="t"/>
              <a:pathLst>
                <a:path extrusionOk="0" h="442" w="542">
                  <a:moveTo>
                    <a:pt x="245" y="1"/>
                  </a:moveTo>
                  <a:cubicBezTo>
                    <a:pt x="188" y="1"/>
                    <a:pt x="129" y="24"/>
                    <a:pt x="82" y="71"/>
                  </a:cubicBezTo>
                  <a:cubicBezTo>
                    <a:pt x="0" y="153"/>
                    <a:pt x="0" y="293"/>
                    <a:pt x="82" y="387"/>
                  </a:cubicBezTo>
                  <a:lnTo>
                    <a:pt x="82" y="375"/>
                  </a:lnTo>
                  <a:cubicBezTo>
                    <a:pt x="129" y="422"/>
                    <a:pt x="181" y="441"/>
                    <a:pt x="232" y="441"/>
                  </a:cubicBezTo>
                  <a:cubicBezTo>
                    <a:pt x="397" y="441"/>
                    <a:pt x="541" y="232"/>
                    <a:pt x="398" y="71"/>
                  </a:cubicBezTo>
                  <a:cubicBezTo>
                    <a:pt x="357" y="24"/>
                    <a:pt x="302" y="1"/>
                    <a:pt x="24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18"/>
            <p:cNvSpPr/>
            <p:nvPr/>
          </p:nvSpPr>
          <p:spPr>
            <a:xfrm>
              <a:off x="4253525" y="3209250"/>
              <a:ext cx="13200" cy="11100"/>
            </a:xfrm>
            <a:custGeom>
              <a:rect b="b" l="l" r="r" t="t"/>
              <a:pathLst>
                <a:path extrusionOk="0" h="444" w="528">
                  <a:moveTo>
                    <a:pt x="293" y="0"/>
                  </a:moveTo>
                  <a:cubicBezTo>
                    <a:pt x="241" y="0"/>
                    <a:pt x="187" y="18"/>
                    <a:pt x="141" y="57"/>
                  </a:cubicBezTo>
                  <a:cubicBezTo>
                    <a:pt x="1" y="197"/>
                    <a:pt x="94" y="443"/>
                    <a:pt x="293" y="443"/>
                  </a:cubicBezTo>
                  <a:cubicBezTo>
                    <a:pt x="300" y="443"/>
                    <a:pt x="306" y="444"/>
                    <a:pt x="313" y="444"/>
                  </a:cubicBezTo>
                  <a:cubicBezTo>
                    <a:pt x="432" y="444"/>
                    <a:pt x="527" y="343"/>
                    <a:pt x="527" y="232"/>
                  </a:cubicBezTo>
                  <a:cubicBezTo>
                    <a:pt x="527" y="93"/>
                    <a:pt x="413" y="0"/>
                    <a:pt x="29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18"/>
            <p:cNvSpPr/>
            <p:nvPr/>
          </p:nvSpPr>
          <p:spPr>
            <a:xfrm>
              <a:off x="4232475" y="3150650"/>
              <a:ext cx="11725" cy="11225"/>
            </a:xfrm>
            <a:custGeom>
              <a:rect b="b" l="l" r="r" t="t"/>
              <a:pathLst>
                <a:path extrusionOk="0" h="449" w="469">
                  <a:moveTo>
                    <a:pt x="217" y="0"/>
                  </a:moveTo>
                  <a:cubicBezTo>
                    <a:pt x="105" y="0"/>
                    <a:pt x="0" y="91"/>
                    <a:pt x="0" y="225"/>
                  </a:cubicBezTo>
                  <a:cubicBezTo>
                    <a:pt x="0" y="358"/>
                    <a:pt x="105" y="449"/>
                    <a:pt x="217" y="449"/>
                  </a:cubicBezTo>
                  <a:cubicBezTo>
                    <a:pt x="272" y="449"/>
                    <a:pt x="328" y="427"/>
                    <a:pt x="375" y="377"/>
                  </a:cubicBezTo>
                  <a:cubicBezTo>
                    <a:pt x="468" y="295"/>
                    <a:pt x="468" y="154"/>
                    <a:pt x="375" y="72"/>
                  </a:cubicBezTo>
                  <a:cubicBezTo>
                    <a:pt x="328" y="22"/>
                    <a:pt x="272" y="0"/>
                    <a:pt x="21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18"/>
            <p:cNvSpPr/>
            <p:nvPr/>
          </p:nvSpPr>
          <p:spPr>
            <a:xfrm>
              <a:off x="4172525" y="3125250"/>
              <a:ext cx="13175" cy="11350"/>
            </a:xfrm>
            <a:custGeom>
              <a:rect b="b" l="l" r="r" t="t"/>
              <a:pathLst>
                <a:path extrusionOk="0" h="454" w="527">
                  <a:moveTo>
                    <a:pt x="304" y="0"/>
                  </a:moveTo>
                  <a:cubicBezTo>
                    <a:pt x="105" y="0"/>
                    <a:pt x="0" y="234"/>
                    <a:pt x="140" y="387"/>
                  </a:cubicBezTo>
                  <a:cubicBezTo>
                    <a:pt x="187" y="433"/>
                    <a:pt x="245" y="454"/>
                    <a:pt x="301" y="454"/>
                  </a:cubicBezTo>
                  <a:cubicBezTo>
                    <a:pt x="416" y="454"/>
                    <a:pt x="526" y="368"/>
                    <a:pt x="526" y="234"/>
                  </a:cubicBezTo>
                  <a:cubicBezTo>
                    <a:pt x="526" y="106"/>
                    <a:pt x="433" y="0"/>
                    <a:pt x="30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18"/>
            <p:cNvSpPr/>
            <p:nvPr/>
          </p:nvSpPr>
          <p:spPr>
            <a:xfrm>
              <a:off x="4113725" y="3148275"/>
              <a:ext cx="14950" cy="11225"/>
            </a:xfrm>
            <a:custGeom>
              <a:rect b="b" l="l" r="r" t="t"/>
              <a:pathLst>
                <a:path extrusionOk="0" h="449" w="598">
                  <a:moveTo>
                    <a:pt x="303" y="1"/>
                  </a:moveTo>
                  <a:cubicBezTo>
                    <a:pt x="246" y="1"/>
                    <a:pt x="188" y="21"/>
                    <a:pt x="141" y="62"/>
                  </a:cubicBezTo>
                  <a:cubicBezTo>
                    <a:pt x="1" y="203"/>
                    <a:pt x="106" y="448"/>
                    <a:pt x="305" y="448"/>
                  </a:cubicBezTo>
                  <a:cubicBezTo>
                    <a:pt x="504" y="448"/>
                    <a:pt x="597" y="203"/>
                    <a:pt x="457" y="62"/>
                  </a:cubicBezTo>
                  <a:cubicBezTo>
                    <a:pt x="416" y="21"/>
                    <a:pt x="360" y="1"/>
                    <a:pt x="30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18"/>
            <p:cNvSpPr/>
            <p:nvPr/>
          </p:nvSpPr>
          <p:spPr>
            <a:xfrm>
              <a:off x="4088350" y="3205950"/>
              <a:ext cx="13125" cy="11075"/>
            </a:xfrm>
            <a:custGeom>
              <a:rect b="b" l="l" r="r" t="t"/>
              <a:pathLst>
                <a:path extrusionOk="0" h="443" w="525">
                  <a:moveTo>
                    <a:pt x="288" y="1"/>
                  </a:moveTo>
                  <a:cubicBezTo>
                    <a:pt x="98" y="1"/>
                    <a:pt x="1" y="239"/>
                    <a:pt x="138" y="376"/>
                  </a:cubicBezTo>
                  <a:cubicBezTo>
                    <a:pt x="184" y="422"/>
                    <a:pt x="242" y="443"/>
                    <a:pt x="299" y="443"/>
                  </a:cubicBezTo>
                  <a:cubicBezTo>
                    <a:pt x="414" y="443"/>
                    <a:pt x="524" y="357"/>
                    <a:pt x="524" y="224"/>
                  </a:cubicBezTo>
                  <a:cubicBezTo>
                    <a:pt x="524" y="107"/>
                    <a:pt x="431" y="1"/>
                    <a:pt x="302" y="1"/>
                  </a:cubicBezTo>
                  <a:cubicBezTo>
                    <a:pt x="297" y="1"/>
                    <a:pt x="293" y="1"/>
                    <a:pt x="28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18"/>
            <p:cNvSpPr/>
            <p:nvPr/>
          </p:nvSpPr>
          <p:spPr>
            <a:xfrm>
              <a:off x="4124550" y="3305125"/>
              <a:ext cx="19750" cy="16900"/>
            </a:xfrm>
            <a:custGeom>
              <a:rect b="b" l="l" r="r" t="t"/>
              <a:pathLst>
                <a:path extrusionOk="0" h="676" w="790">
                  <a:moveTo>
                    <a:pt x="392" y="0"/>
                  </a:moveTo>
                  <a:cubicBezTo>
                    <a:pt x="267" y="0"/>
                    <a:pt x="141" y="71"/>
                    <a:pt x="82" y="211"/>
                  </a:cubicBezTo>
                  <a:cubicBezTo>
                    <a:pt x="0" y="375"/>
                    <a:pt x="82" y="574"/>
                    <a:pt x="246" y="644"/>
                  </a:cubicBezTo>
                  <a:cubicBezTo>
                    <a:pt x="294" y="666"/>
                    <a:pt x="343" y="676"/>
                    <a:pt x="389" y="676"/>
                  </a:cubicBezTo>
                  <a:cubicBezTo>
                    <a:pt x="612" y="676"/>
                    <a:pt x="790" y="443"/>
                    <a:pt x="702" y="211"/>
                  </a:cubicBezTo>
                  <a:cubicBezTo>
                    <a:pt x="644" y="71"/>
                    <a:pt x="518" y="0"/>
                    <a:pt x="392"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18"/>
            <p:cNvSpPr/>
            <p:nvPr/>
          </p:nvSpPr>
          <p:spPr>
            <a:xfrm>
              <a:off x="4208350" y="3306950"/>
              <a:ext cx="20350" cy="16925"/>
            </a:xfrm>
            <a:custGeom>
              <a:rect b="b" l="l" r="r" t="t"/>
              <a:pathLst>
                <a:path extrusionOk="0" h="677" w="814">
                  <a:moveTo>
                    <a:pt x="401" y="0"/>
                  </a:moveTo>
                  <a:cubicBezTo>
                    <a:pt x="178" y="0"/>
                    <a:pt x="1" y="231"/>
                    <a:pt x="88" y="454"/>
                  </a:cubicBezTo>
                  <a:cubicBezTo>
                    <a:pt x="142" y="589"/>
                    <a:pt x="273" y="676"/>
                    <a:pt x="411" y="676"/>
                  </a:cubicBezTo>
                  <a:cubicBezTo>
                    <a:pt x="452" y="676"/>
                    <a:pt x="493" y="669"/>
                    <a:pt x="532" y="653"/>
                  </a:cubicBezTo>
                  <a:cubicBezTo>
                    <a:pt x="813" y="536"/>
                    <a:pt x="813" y="150"/>
                    <a:pt x="544" y="33"/>
                  </a:cubicBezTo>
                  <a:cubicBezTo>
                    <a:pt x="496" y="10"/>
                    <a:pt x="447" y="0"/>
                    <a:pt x="40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18"/>
            <p:cNvSpPr/>
            <p:nvPr/>
          </p:nvSpPr>
          <p:spPr>
            <a:xfrm>
              <a:off x="4269025" y="3248875"/>
              <a:ext cx="20575" cy="16825"/>
            </a:xfrm>
            <a:custGeom>
              <a:rect b="b" l="l" r="r" t="t"/>
              <a:pathLst>
                <a:path extrusionOk="0" h="673" w="823">
                  <a:moveTo>
                    <a:pt x="421" y="0"/>
                  </a:moveTo>
                  <a:cubicBezTo>
                    <a:pt x="380" y="0"/>
                    <a:pt x="336" y="9"/>
                    <a:pt x="293" y="28"/>
                  </a:cubicBezTo>
                  <a:cubicBezTo>
                    <a:pt x="12" y="133"/>
                    <a:pt x="1" y="519"/>
                    <a:pt x="281" y="648"/>
                  </a:cubicBezTo>
                  <a:cubicBezTo>
                    <a:pt x="322" y="665"/>
                    <a:pt x="364" y="673"/>
                    <a:pt x="406" y="673"/>
                  </a:cubicBezTo>
                  <a:cubicBezTo>
                    <a:pt x="535" y="673"/>
                    <a:pt x="661" y="596"/>
                    <a:pt x="714" y="472"/>
                  </a:cubicBezTo>
                  <a:cubicBezTo>
                    <a:pt x="822" y="236"/>
                    <a:pt x="642" y="0"/>
                    <a:pt x="42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18"/>
            <p:cNvSpPr/>
            <p:nvPr/>
          </p:nvSpPr>
          <p:spPr>
            <a:xfrm>
              <a:off x="4270925" y="3164850"/>
              <a:ext cx="19775" cy="16850"/>
            </a:xfrm>
            <a:custGeom>
              <a:rect b="b" l="l" r="r" t="t"/>
              <a:pathLst>
                <a:path extrusionOk="0" h="674" w="791">
                  <a:moveTo>
                    <a:pt x="406" y="0"/>
                  </a:moveTo>
                  <a:cubicBezTo>
                    <a:pt x="282" y="0"/>
                    <a:pt x="158" y="68"/>
                    <a:pt x="100" y="206"/>
                  </a:cubicBezTo>
                  <a:cubicBezTo>
                    <a:pt x="0" y="436"/>
                    <a:pt x="181" y="674"/>
                    <a:pt x="411" y="674"/>
                  </a:cubicBezTo>
                  <a:cubicBezTo>
                    <a:pt x="450" y="674"/>
                    <a:pt x="492" y="667"/>
                    <a:pt x="533" y="651"/>
                  </a:cubicBezTo>
                  <a:cubicBezTo>
                    <a:pt x="709" y="581"/>
                    <a:pt x="790" y="382"/>
                    <a:pt x="720" y="206"/>
                  </a:cubicBezTo>
                  <a:cubicBezTo>
                    <a:pt x="661" y="70"/>
                    <a:pt x="533" y="0"/>
                    <a:pt x="40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18"/>
            <p:cNvSpPr/>
            <p:nvPr/>
          </p:nvSpPr>
          <p:spPr>
            <a:xfrm>
              <a:off x="4212725" y="3104375"/>
              <a:ext cx="19475" cy="16700"/>
            </a:xfrm>
            <a:custGeom>
              <a:rect b="b" l="l" r="r" t="t"/>
              <a:pathLst>
                <a:path extrusionOk="0" h="668" w="779">
                  <a:moveTo>
                    <a:pt x="401" y="0"/>
                  </a:moveTo>
                  <a:cubicBezTo>
                    <a:pt x="182" y="0"/>
                    <a:pt x="0" y="227"/>
                    <a:pt x="88" y="461"/>
                  </a:cubicBezTo>
                  <a:cubicBezTo>
                    <a:pt x="142" y="597"/>
                    <a:pt x="269" y="667"/>
                    <a:pt x="398" y="667"/>
                  </a:cubicBezTo>
                  <a:cubicBezTo>
                    <a:pt x="524" y="667"/>
                    <a:pt x="651" y="600"/>
                    <a:pt x="708" y="461"/>
                  </a:cubicBezTo>
                  <a:cubicBezTo>
                    <a:pt x="779" y="297"/>
                    <a:pt x="708" y="98"/>
                    <a:pt x="533" y="28"/>
                  </a:cubicBezTo>
                  <a:cubicBezTo>
                    <a:pt x="489" y="9"/>
                    <a:pt x="444" y="0"/>
                    <a:pt x="40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18"/>
            <p:cNvSpPr/>
            <p:nvPr/>
          </p:nvSpPr>
          <p:spPr>
            <a:xfrm>
              <a:off x="4128350" y="3102425"/>
              <a:ext cx="20350" cy="16825"/>
            </a:xfrm>
            <a:custGeom>
              <a:rect b="b" l="l" r="r" t="t"/>
              <a:pathLst>
                <a:path extrusionOk="0" h="673" w="814">
                  <a:moveTo>
                    <a:pt x="403" y="1"/>
                  </a:moveTo>
                  <a:cubicBezTo>
                    <a:pt x="362" y="1"/>
                    <a:pt x="321" y="8"/>
                    <a:pt x="281" y="24"/>
                  </a:cubicBezTo>
                  <a:cubicBezTo>
                    <a:pt x="0" y="141"/>
                    <a:pt x="0" y="527"/>
                    <a:pt x="270" y="644"/>
                  </a:cubicBezTo>
                  <a:cubicBezTo>
                    <a:pt x="316" y="664"/>
                    <a:pt x="362" y="672"/>
                    <a:pt x="407" y="672"/>
                  </a:cubicBezTo>
                  <a:cubicBezTo>
                    <a:pt x="633" y="672"/>
                    <a:pt x="814" y="448"/>
                    <a:pt x="726" y="223"/>
                  </a:cubicBezTo>
                  <a:cubicBezTo>
                    <a:pt x="672" y="88"/>
                    <a:pt x="540" y="1"/>
                    <a:pt x="40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18"/>
            <p:cNvSpPr/>
            <p:nvPr/>
          </p:nvSpPr>
          <p:spPr>
            <a:xfrm>
              <a:off x="4068100" y="3160725"/>
              <a:ext cx="22300" cy="16975"/>
            </a:xfrm>
            <a:custGeom>
              <a:rect b="b" l="l" r="r" t="t"/>
              <a:pathLst>
                <a:path extrusionOk="0" h="679" w="892">
                  <a:moveTo>
                    <a:pt x="374" y="0"/>
                  </a:moveTo>
                  <a:cubicBezTo>
                    <a:pt x="243" y="0"/>
                    <a:pt x="122" y="79"/>
                    <a:pt x="71" y="208"/>
                  </a:cubicBezTo>
                  <a:cubicBezTo>
                    <a:pt x="0" y="371"/>
                    <a:pt x="71" y="570"/>
                    <a:pt x="246" y="640"/>
                  </a:cubicBezTo>
                  <a:cubicBezTo>
                    <a:pt x="300" y="667"/>
                    <a:pt x="352" y="678"/>
                    <a:pt x="400" y="678"/>
                  </a:cubicBezTo>
                  <a:cubicBezTo>
                    <a:pt x="720" y="678"/>
                    <a:pt x="891" y="174"/>
                    <a:pt x="515" y="32"/>
                  </a:cubicBezTo>
                  <a:cubicBezTo>
                    <a:pt x="469" y="10"/>
                    <a:pt x="421" y="0"/>
                    <a:pt x="37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18"/>
            <p:cNvSpPr/>
            <p:nvPr/>
          </p:nvSpPr>
          <p:spPr>
            <a:xfrm>
              <a:off x="4066050" y="3244600"/>
              <a:ext cx="19775" cy="16850"/>
            </a:xfrm>
            <a:custGeom>
              <a:rect b="b" l="l" r="r" t="t"/>
              <a:pathLst>
                <a:path extrusionOk="0" h="674" w="791">
                  <a:moveTo>
                    <a:pt x="388" y="0"/>
                  </a:moveTo>
                  <a:cubicBezTo>
                    <a:pt x="349" y="0"/>
                    <a:pt x="309" y="8"/>
                    <a:pt x="270" y="23"/>
                  </a:cubicBezTo>
                  <a:cubicBezTo>
                    <a:pt x="94" y="93"/>
                    <a:pt x="1" y="292"/>
                    <a:pt x="82" y="468"/>
                  </a:cubicBezTo>
                  <a:cubicBezTo>
                    <a:pt x="136" y="604"/>
                    <a:pt x="261" y="674"/>
                    <a:pt x="386" y="674"/>
                  </a:cubicBezTo>
                  <a:cubicBezTo>
                    <a:pt x="509" y="674"/>
                    <a:pt x="633" y="607"/>
                    <a:pt x="691" y="468"/>
                  </a:cubicBezTo>
                  <a:cubicBezTo>
                    <a:pt x="791" y="238"/>
                    <a:pt x="610" y="0"/>
                    <a:pt x="38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18"/>
            <p:cNvSpPr/>
            <p:nvPr/>
          </p:nvSpPr>
          <p:spPr>
            <a:xfrm>
              <a:off x="4075125" y="3305350"/>
              <a:ext cx="7025" cy="5625"/>
            </a:xfrm>
            <a:custGeom>
              <a:rect b="b" l="l" r="r" t="t"/>
              <a:pathLst>
                <a:path extrusionOk="0" h="225" w="281">
                  <a:moveTo>
                    <a:pt x="163" y="0"/>
                  </a:moveTo>
                  <a:cubicBezTo>
                    <a:pt x="135" y="0"/>
                    <a:pt x="106" y="9"/>
                    <a:pt x="82" y="26"/>
                  </a:cubicBezTo>
                  <a:cubicBezTo>
                    <a:pt x="1" y="108"/>
                    <a:pt x="73" y="224"/>
                    <a:pt x="159" y="224"/>
                  </a:cubicBezTo>
                  <a:cubicBezTo>
                    <a:pt x="184" y="224"/>
                    <a:pt x="210" y="214"/>
                    <a:pt x="234" y="190"/>
                  </a:cubicBezTo>
                  <a:cubicBezTo>
                    <a:pt x="281" y="143"/>
                    <a:pt x="281" y="73"/>
                    <a:pt x="234" y="26"/>
                  </a:cubicBezTo>
                  <a:cubicBezTo>
                    <a:pt x="217" y="9"/>
                    <a:pt x="190" y="0"/>
                    <a:pt x="16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18"/>
            <p:cNvSpPr/>
            <p:nvPr/>
          </p:nvSpPr>
          <p:spPr>
            <a:xfrm>
              <a:off x="4172800" y="3347425"/>
              <a:ext cx="6750" cy="5675"/>
            </a:xfrm>
            <a:custGeom>
              <a:rect b="b" l="l" r="r" t="t"/>
              <a:pathLst>
                <a:path extrusionOk="0" h="227" w="270">
                  <a:moveTo>
                    <a:pt x="112" y="1"/>
                  </a:moveTo>
                  <a:cubicBezTo>
                    <a:pt x="53" y="1"/>
                    <a:pt x="1" y="48"/>
                    <a:pt x="1" y="110"/>
                  </a:cubicBezTo>
                  <a:cubicBezTo>
                    <a:pt x="1" y="180"/>
                    <a:pt x="48" y="227"/>
                    <a:pt x="106" y="227"/>
                  </a:cubicBezTo>
                  <a:cubicBezTo>
                    <a:pt x="211" y="227"/>
                    <a:pt x="270" y="110"/>
                    <a:pt x="200" y="40"/>
                  </a:cubicBezTo>
                  <a:cubicBezTo>
                    <a:pt x="172" y="13"/>
                    <a:pt x="141" y="1"/>
                    <a:pt x="11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18"/>
            <p:cNvSpPr/>
            <p:nvPr/>
          </p:nvSpPr>
          <p:spPr>
            <a:xfrm>
              <a:off x="4270775" y="3309250"/>
              <a:ext cx="7050" cy="5625"/>
            </a:xfrm>
            <a:custGeom>
              <a:rect b="b" l="l" r="r" t="t"/>
              <a:pathLst>
                <a:path extrusionOk="0" h="225" w="282">
                  <a:moveTo>
                    <a:pt x="118" y="0"/>
                  </a:moveTo>
                  <a:cubicBezTo>
                    <a:pt x="91" y="0"/>
                    <a:pt x="63" y="10"/>
                    <a:pt x="36" y="34"/>
                  </a:cubicBezTo>
                  <a:cubicBezTo>
                    <a:pt x="1" y="81"/>
                    <a:pt x="1" y="151"/>
                    <a:pt x="36" y="198"/>
                  </a:cubicBezTo>
                  <a:cubicBezTo>
                    <a:pt x="59" y="216"/>
                    <a:pt x="89" y="224"/>
                    <a:pt x="118" y="224"/>
                  </a:cubicBezTo>
                  <a:cubicBezTo>
                    <a:pt x="147" y="224"/>
                    <a:pt x="176" y="216"/>
                    <a:pt x="200" y="198"/>
                  </a:cubicBezTo>
                  <a:cubicBezTo>
                    <a:pt x="281" y="117"/>
                    <a:pt x="209" y="0"/>
                    <a:pt x="11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18"/>
            <p:cNvSpPr/>
            <p:nvPr/>
          </p:nvSpPr>
          <p:spPr>
            <a:xfrm>
              <a:off x="4313200" y="3213025"/>
              <a:ext cx="6750" cy="5850"/>
            </a:xfrm>
            <a:custGeom>
              <a:rect b="b" l="l" r="r" t="t"/>
              <a:pathLst>
                <a:path extrusionOk="0" h="234" w="270">
                  <a:moveTo>
                    <a:pt x="121" y="1"/>
                  </a:moveTo>
                  <a:cubicBezTo>
                    <a:pt x="65" y="1"/>
                    <a:pt x="12" y="45"/>
                    <a:pt x="12" y="116"/>
                  </a:cubicBezTo>
                  <a:cubicBezTo>
                    <a:pt x="0" y="175"/>
                    <a:pt x="59" y="221"/>
                    <a:pt x="117" y="233"/>
                  </a:cubicBezTo>
                  <a:cubicBezTo>
                    <a:pt x="211" y="233"/>
                    <a:pt x="269" y="116"/>
                    <a:pt x="199" y="34"/>
                  </a:cubicBezTo>
                  <a:cubicBezTo>
                    <a:pt x="176" y="11"/>
                    <a:pt x="148" y="1"/>
                    <a:pt x="12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18"/>
            <p:cNvSpPr/>
            <p:nvPr/>
          </p:nvSpPr>
          <p:spPr>
            <a:xfrm>
              <a:off x="4274575" y="3115325"/>
              <a:ext cx="7275" cy="5625"/>
            </a:xfrm>
            <a:custGeom>
              <a:rect b="b" l="l" r="r" t="t"/>
              <a:pathLst>
                <a:path extrusionOk="0" h="225" w="291">
                  <a:moveTo>
                    <a:pt x="125" y="1"/>
                  </a:moveTo>
                  <a:cubicBezTo>
                    <a:pt x="99" y="1"/>
                    <a:pt x="72" y="11"/>
                    <a:pt x="48" y="35"/>
                  </a:cubicBezTo>
                  <a:cubicBezTo>
                    <a:pt x="1" y="82"/>
                    <a:pt x="1" y="152"/>
                    <a:pt x="48" y="199"/>
                  </a:cubicBezTo>
                  <a:cubicBezTo>
                    <a:pt x="71" y="216"/>
                    <a:pt x="100" y="225"/>
                    <a:pt x="130" y="225"/>
                  </a:cubicBezTo>
                  <a:cubicBezTo>
                    <a:pt x="159" y="225"/>
                    <a:pt x="188" y="216"/>
                    <a:pt x="212" y="199"/>
                  </a:cubicBezTo>
                  <a:lnTo>
                    <a:pt x="200" y="199"/>
                  </a:lnTo>
                  <a:cubicBezTo>
                    <a:pt x="290" y="117"/>
                    <a:pt x="213" y="1"/>
                    <a:pt x="12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18"/>
            <p:cNvSpPr/>
            <p:nvPr/>
          </p:nvSpPr>
          <p:spPr>
            <a:xfrm>
              <a:off x="4178225" y="3073050"/>
              <a:ext cx="6000" cy="5500"/>
            </a:xfrm>
            <a:custGeom>
              <a:rect b="b" l="l" r="r" t="t"/>
              <a:pathLst>
                <a:path extrusionOk="0" h="220" w="240">
                  <a:moveTo>
                    <a:pt x="122" y="0"/>
                  </a:moveTo>
                  <a:cubicBezTo>
                    <a:pt x="62" y="0"/>
                    <a:pt x="0" y="41"/>
                    <a:pt x="6" y="123"/>
                  </a:cubicBezTo>
                  <a:cubicBezTo>
                    <a:pt x="18" y="187"/>
                    <a:pt x="70" y="220"/>
                    <a:pt x="122" y="220"/>
                  </a:cubicBezTo>
                  <a:cubicBezTo>
                    <a:pt x="173" y="220"/>
                    <a:pt x="222" y="187"/>
                    <a:pt x="228" y="123"/>
                  </a:cubicBezTo>
                  <a:cubicBezTo>
                    <a:pt x="240" y="41"/>
                    <a:pt x="181" y="0"/>
                    <a:pt x="122"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18"/>
            <p:cNvSpPr/>
            <p:nvPr/>
          </p:nvSpPr>
          <p:spPr>
            <a:xfrm>
              <a:off x="4079800" y="3111250"/>
              <a:ext cx="7325" cy="5600"/>
            </a:xfrm>
            <a:custGeom>
              <a:rect b="b" l="l" r="r" t="t"/>
              <a:pathLst>
                <a:path extrusionOk="0" h="224" w="293">
                  <a:moveTo>
                    <a:pt x="124" y="0"/>
                  </a:moveTo>
                  <a:cubicBezTo>
                    <a:pt x="97" y="0"/>
                    <a:pt x="69" y="12"/>
                    <a:pt x="47" y="34"/>
                  </a:cubicBezTo>
                  <a:cubicBezTo>
                    <a:pt x="0" y="69"/>
                    <a:pt x="0" y="139"/>
                    <a:pt x="47" y="186"/>
                  </a:cubicBezTo>
                  <a:cubicBezTo>
                    <a:pt x="63" y="213"/>
                    <a:pt x="86" y="224"/>
                    <a:pt x="110" y="224"/>
                  </a:cubicBezTo>
                  <a:cubicBezTo>
                    <a:pt x="192" y="224"/>
                    <a:pt x="292" y="100"/>
                    <a:pt x="211" y="46"/>
                  </a:cubicBezTo>
                  <a:cubicBezTo>
                    <a:pt x="186" y="15"/>
                    <a:pt x="155" y="0"/>
                    <a:pt x="12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18"/>
            <p:cNvSpPr/>
            <p:nvPr/>
          </p:nvSpPr>
          <p:spPr>
            <a:xfrm>
              <a:off x="4037975" y="3207425"/>
              <a:ext cx="6450" cy="5775"/>
            </a:xfrm>
            <a:custGeom>
              <a:rect b="b" l="l" r="r" t="t"/>
              <a:pathLst>
                <a:path extrusionOk="0" h="231" w="258">
                  <a:moveTo>
                    <a:pt x="106" y="1"/>
                  </a:moveTo>
                  <a:cubicBezTo>
                    <a:pt x="47" y="1"/>
                    <a:pt x="0" y="48"/>
                    <a:pt x="0" y="118"/>
                  </a:cubicBezTo>
                  <a:cubicBezTo>
                    <a:pt x="0" y="183"/>
                    <a:pt x="57" y="231"/>
                    <a:pt x="114" y="231"/>
                  </a:cubicBezTo>
                  <a:cubicBezTo>
                    <a:pt x="140" y="231"/>
                    <a:pt x="166" y="221"/>
                    <a:pt x="188" y="200"/>
                  </a:cubicBezTo>
                  <a:cubicBezTo>
                    <a:pt x="258" y="130"/>
                    <a:pt x="211" y="1"/>
                    <a:pt x="10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18"/>
            <p:cNvSpPr/>
            <p:nvPr/>
          </p:nvSpPr>
          <p:spPr>
            <a:xfrm>
              <a:off x="4105250" y="3358350"/>
              <a:ext cx="13475" cy="11225"/>
            </a:xfrm>
            <a:custGeom>
              <a:rect b="b" l="l" r="r" t="t"/>
              <a:pathLst>
                <a:path extrusionOk="0" h="449" w="539">
                  <a:moveTo>
                    <a:pt x="267" y="1"/>
                  </a:moveTo>
                  <a:cubicBezTo>
                    <a:pt x="182" y="1"/>
                    <a:pt x="104" y="53"/>
                    <a:pt x="70" y="129"/>
                  </a:cubicBezTo>
                  <a:cubicBezTo>
                    <a:pt x="1" y="289"/>
                    <a:pt x="118" y="449"/>
                    <a:pt x="270" y="449"/>
                  </a:cubicBezTo>
                  <a:cubicBezTo>
                    <a:pt x="296" y="449"/>
                    <a:pt x="324" y="444"/>
                    <a:pt x="351" y="433"/>
                  </a:cubicBezTo>
                  <a:cubicBezTo>
                    <a:pt x="538" y="352"/>
                    <a:pt x="538" y="94"/>
                    <a:pt x="363" y="24"/>
                  </a:cubicBezTo>
                  <a:cubicBezTo>
                    <a:pt x="331" y="8"/>
                    <a:pt x="298" y="1"/>
                    <a:pt x="26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18"/>
            <p:cNvSpPr/>
            <p:nvPr/>
          </p:nvSpPr>
          <p:spPr>
            <a:xfrm>
              <a:off x="4232050" y="3361175"/>
              <a:ext cx="13025" cy="11050"/>
            </a:xfrm>
            <a:custGeom>
              <a:rect b="b" l="l" r="r" t="t"/>
              <a:pathLst>
                <a:path extrusionOk="0" h="442" w="521">
                  <a:moveTo>
                    <a:pt x="273" y="1"/>
                  </a:moveTo>
                  <a:cubicBezTo>
                    <a:pt x="139" y="1"/>
                    <a:pt x="0" y="125"/>
                    <a:pt x="52" y="297"/>
                  </a:cubicBezTo>
                  <a:cubicBezTo>
                    <a:pt x="88" y="387"/>
                    <a:pt x="172" y="442"/>
                    <a:pt x="262" y="442"/>
                  </a:cubicBezTo>
                  <a:cubicBezTo>
                    <a:pt x="289" y="442"/>
                    <a:pt x="317" y="437"/>
                    <a:pt x="345" y="426"/>
                  </a:cubicBezTo>
                  <a:cubicBezTo>
                    <a:pt x="462" y="379"/>
                    <a:pt x="520" y="250"/>
                    <a:pt x="462" y="133"/>
                  </a:cubicBezTo>
                  <a:cubicBezTo>
                    <a:pt x="424" y="40"/>
                    <a:pt x="349" y="1"/>
                    <a:pt x="27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18"/>
            <p:cNvSpPr/>
            <p:nvPr/>
          </p:nvSpPr>
          <p:spPr>
            <a:xfrm>
              <a:off x="4322850" y="3273625"/>
              <a:ext cx="13725" cy="11200"/>
            </a:xfrm>
            <a:custGeom>
              <a:rect b="b" l="l" r="r" t="t"/>
              <a:pathLst>
                <a:path extrusionOk="0" h="448" w="549">
                  <a:moveTo>
                    <a:pt x="286" y="0"/>
                  </a:moveTo>
                  <a:cubicBezTo>
                    <a:pt x="258" y="0"/>
                    <a:pt x="228" y="7"/>
                    <a:pt x="199" y="20"/>
                  </a:cubicBezTo>
                  <a:cubicBezTo>
                    <a:pt x="12" y="90"/>
                    <a:pt x="0" y="348"/>
                    <a:pt x="188" y="430"/>
                  </a:cubicBezTo>
                  <a:cubicBezTo>
                    <a:pt x="218" y="442"/>
                    <a:pt x="249" y="448"/>
                    <a:pt x="279" y="448"/>
                  </a:cubicBezTo>
                  <a:cubicBezTo>
                    <a:pt x="366" y="448"/>
                    <a:pt x="445" y="400"/>
                    <a:pt x="480" y="313"/>
                  </a:cubicBezTo>
                  <a:cubicBezTo>
                    <a:pt x="548" y="157"/>
                    <a:pt x="429" y="0"/>
                    <a:pt x="28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18"/>
            <p:cNvSpPr/>
            <p:nvPr/>
          </p:nvSpPr>
          <p:spPr>
            <a:xfrm>
              <a:off x="4325775" y="3147725"/>
              <a:ext cx="13175" cy="11275"/>
            </a:xfrm>
            <a:custGeom>
              <a:rect b="b" l="l" r="r" t="t"/>
              <a:pathLst>
                <a:path extrusionOk="0" h="451" w="527">
                  <a:moveTo>
                    <a:pt x="267" y="1"/>
                  </a:moveTo>
                  <a:cubicBezTo>
                    <a:pt x="185" y="1"/>
                    <a:pt x="105" y="45"/>
                    <a:pt x="71" y="131"/>
                  </a:cubicBezTo>
                  <a:cubicBezTo>
                    <a:pt x="1" y="291"/>
                    <a:pt x="118" y="450"/>
                    <a:pt x="270" y="450"/>
                  </a:cubicBezTo>
                  <a:cubicBezTo>
                    <a:pt x="296" y="450"/>
                    <a:pt x="324" y="445"/>
                    <a:pt x="351" y="435"/>
                  </a:cubicBezTo>
                  <a:cubicBezTo>
                    <a:pt x="468" y="388"/>
                    <a:pt x="527" y="260"/>
                    <a:pt x="480" y="143"/>
                  </a:cubicBezTo>
                  <a:cubicBezTo>
                    <a:pt x="438" y="48"/>
                    <a:pt x="351" y="1"/>
                    <a:pt x="26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18"/>
            <p:cNvSpPr/>
            <p:nvPr/>
          </p:nvSpPr>
          <p:spPr>
            <a:xfrm>
              <a:off x="4238050" y="3056875"/>
              <a:ext cx="13175" cy="11100"/>
            </a:xfrm>
            <a:custGeom>
              <a:rect b="b" l="l" r="r" t="t"/>
              <a:pathLst>
                <a:path extrusionOk="0" h="444" w="527">
                  <a:moveTo>
                    <a:pt x="266" y="1"/>
                  </a:moveTo>
                  <a:cubicBezTo>
                    <a:pt x="118" y="1"/>
                    <a:pt x="0" y="147"/>
                    <a:pt x="58" y="302"/>
                  </a:cubicBezTo>
                  <a:cubicBezTo>
                    <a:pt x="94" y="397"/>
                    <a:pt x="181" y="444"/>
                    <a:pt x="268" y="444"/>
                  </a:cubicBezTo>
                  <a:cubicBezTo>
                    <a:pt x="353" y="444"/>
                    <a:pt x="439" y="400"/>
                    <a:pt x="479" y="314"/>
                  </a:cubicBezTo>
                  <a:cubicBezTo>
                    <a:pt x="526" y="197"/>
                    <a:pt x="468" y="68"/>
                    <a:pt x="362" y="21"/>
                  </a:cubicBezTo>
                  <a:cubicBezTo>
                    <a:pt x="330" y="7"/>
                    <a:pt x="297" y="1"/>
                    <a:pt x="26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18"/>
            <p:cNvSpPr/>
            <p:nvPr/>
          </p:nvSpPr>
          <p:spPr>
            <a:xfrm>
              <a:off x="4111375" y="3054325"/>
              <a:ext cx="13775" cy="11200"/>
            </a:xfrm>
            <a:custGeom>
              <a:rect b="b" l="l" r="r" t="t"/>
              <a:pathLst>
                <a:path extrusionOk="0" h="448" w="551">
                  <a:moveTo>
                    <a:pt x="286" y="0"/>
                  </a:moveTo>
                  <a:cubicBezTo>
                    <a:pt x="257" y="0"/>
                    <a:pt x="227" y="6"/>
                    <a:pt x="200" y="18"/>
                  </a:cubicBezTo>
                  <a:cubicBezTo>
                    <a:pt x="13" y="88"/>
                    <a:pt x="1" y="346"/>
                    <a:pt x="188" y="427"/>
                  </a:cubicBezTo>
                  <a:cubicBezTo>
                    <a:pt x="219" y="441"/>
                    <a:pt x="250" y="447"/>
                    <a:pt x="280" y="447"/>
                  </a:cubicBezTo>
                  <a:cubicBezTo>
                    <a:pt x="430" y="447"/>
                    <a:pt x="551" y="291"/>
                    <a:pt x="492" y="135"/>
                  </a:cubicBezTo>
                  <a:cubicBezTo>
                    <a:pt x="458" y="48"/>
                    <a:pt x="371" y="0"/>
                    <a:pt x="28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18"/>
            <p:cNvSpPr/>
            <p:nvPr/>
          </p:nvSpPr>
          <p:spPr>
            <a:xfrm>
              <a:off x="4020425" y="3141475"/>
              <a:ext cx="13475" cy="11075"/>
            </a:xfrm>
            <a:custGeom>
              <a:rect b="b" l="l" r="r" t="t"/>
              <a:pathLst>
                <a:path extrusionOk="0" h="443" w="539">
                  <a:moveTo>
                    <a:pt x="272" y="0"/>
                  </a:moveTo>
                  <a:cubicBezTo>
                    <a:pt x="185" y="0"/>
                    <a:pt x="105" y="49"/>
                    <a:pt x="71" y="135"/>
                  </a:cubicBezTo>
                  <a:cubicBezTo>
                    <a:pt x="1" y="285"/>
                    <a:pt x="118" y="443"/>
                    <a:pt x="270" y="443"/>
                  </a:cubicBezTo>
                  <a:cubicBezTo>
                    <a:pt x="296" y="443"/>
                    <a:pt x="324" y="438"/>
                    <a:pt x="351" y="428"/>
                  </a:cubicBezTo>
                  <a:cubicBezTo>
                    <a:pt x="539" y="358"/>
                    <a:pt x="539" y="100"/>
                    <a:pt x="363" y="18"/>
                  </a:cubicBezTo>
                  <a:cubicBezTo>
                    <a:pt x="333" y="6"/>
                    <a:pt x="302" y="0"/>
                    <a:pt x="272"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18"/>
            <p:cNvSpPr/>
            <p:nvPr/>
          </p:nvSpPr>
          <p:spPr>
            <a:xfrm>
              <a:off x="4015875" y="3267275"/>
              <a:ext cx="15100" cy="11625"/>
            </a:xfrm>
            <a:custGeom>
              <a:rect b="b" l="l" r="r" t="t"/>
              <a:pathLst>
                <a:path extrusionOk="0" h="465" w="604">
                  <a:moveTo>
                    <a:pt x="347" y="1"/>
                  </a:moveTo>
                  <a:cubicBezTo>
                    <a:pt x="320" y="1"/>
                    <a:pt x="292" y="6"/>
                    <a:pt x="264" y="17"/>
                  </a:cubicBezTo>
                  <a:lnTo>
                    <a:pt x="264" y="29"/>
                  </a:lnTo>
                  <a:cubicBezTo>
                    <a:pt x="0" y="110"/>
                    <a:pt x="98" y="465"/>
                    <a:pt x="320" y="465"/>
                  </a:cubicBezTo>
                  <a:cubicBezTo>
                    <a:pt x="353" y="465"/>
                    <a:pt x="390" y="457"/>
                    <a:pt x="428" y="438"/>
                  </a:cubicBezTo>
                  <a:cubicBezTo>
                    <a:pt x="545" y="391"/>
                    <a:pt x="604" y="263"/>
                    <a:pt x="557" y="146"/>
                  </a:cubicBezTo>
                  <a:cubicBezTo>
                    <a:pt x="521" y="56"/>
                    <a:pt x="437" y="1"/>
                    <a:pt x="34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18"/>
            <p:cNvSpPr/>
            <p:nvPr/>
          </p:nvSpPr>
          <p:spPr>
            <a:xfrm>
              <a:off x="4036225" y="3343150"/>
              <a:ext cx="6150" cy="5650"/>
            </a:xfrm>
            <a:custGeom>
              <a:rect b="b" l="l" r="r" t="t"/>
              <a:pathLst>
                <a:path extrusionOk="0" h="226" w="246">
                  <a:moveTo>
                    <a:pt x="127" y="0"/>
                  </a:moveTo>
                  <a:cubicBezTo>
                    <a:pt x="100" y="0"/>
                    <a:pt x="70" y="12"/>
                    <a:pt x="47" y="35"/>
                  </a:cubicBezTo>
                  <a:cubicBezTo>
                    <a:pt x="0" y="82"/>
                    <a:pt x="0" y="152"/>
                    <a:pt x="47" y="199"/>
                  </a:cubicBezTo>
                  <a:cubicBezTo>
                    <a:pt x="70" y="217"/>
                    <a:pt x="100" y="225"/>
                    <a:pt x="127" y="225"/>
                  </a:cubicBezTo>
                  <a:cubicBezTo>
                    <a:pt x="155" y="225"/>
                    <a:pt x="182" y="217"/>
                    <a:pt x="199" y="199"/>
                  </a:cubicBezTo>
                  <a:cubicBezTo>
                    <a:pt x="246" y="152"/>
                    <a:pt x="246" y="82"/>
                    <a:pt x="199" y="35"/>
                  </a:cubicBezTo>
                  <a:cubicBezTo>
                    <a:pt x="182" y="12"/>
                    <a:pt x="155" y="0"/>
                    <a:pt x="12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18"/>
            <p:cNvSpPr/>
            <p:nvPr/>
          </p:nvSpPr>
          <p:spPr>
            <a:xfrm>
              <a:off x="4171625" y="3402275"/>
              <a:ext cx="6750" cy="5825"/>
            </a:xfrm>
            <a:custGeom>
              <a:rect b="b" l="l" r="r" t="t"/>
              <a:pathLst>
                <a:path extrusionOk="0" h="233" w="270">
                  <a:moveTo>
                    <a:pt x="119" y="0"/>
                  </a:moveTo>
                  <a:cubicBezTo>
                    <a:pt x="59" y="0"/>
                    <a:pt x="1" y="45"/>
                    <a:pt x="1" y="115"/>
                  </a:cubicBezTo>
                  <a:cubicBezTo>
                    <a:pt x="1" y="174"/>
                    <a:pt x="48" y="221"/>
                    <a:pt x="118" y="232"/>
                  </a:cubicBezTo>
                  <a:cubicBezTo>
                    <a:pt x="212" y="232"/>
                    <a:pt x="270" y="104"/>
                    <a:pt x="200" y="34"/>
                  </a:cubicBezTo>
                  <a:cubicBezTo>
                    <a:pt x="177" y="11"/>
                    <a:pt x="148" y="0"/>
                    <a:pt x="11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18"/>
            <p:cNvSpPr/>
            <p:nvPr/>
          </p:nvSpPr>
          <p:spPr>
            <a:xfrm>
              <a:off x="4307925" y="3349050"/>
              <a:ext cx="7325" cy="5175"/>
            </a:xfrm>
            <a:custGeom>
              <a:rect b="b" l="l" r="r" t="t"/>
              <a:pathLst>
                <a:path extrusionOk="0" h="207" w="293">
                  <a:moveTo>
                    <a:pt x="186" y="1"/>
                  </a:moveTo>
                  <a:cubicBezTo>
                    <a:pt x="103" y="1"/>
                    <a:pt x="0" y="121"/>
                    <a:pt x="83" y="185"/>
                  </a:cubicBezTo>
                  <a:cubicBezTo>
                    <a:pt x="102" y="200"/>
                    <a:pt x="124" y="207"/>
                    <a:pt x="144" y="207"/>
                  </a:cubicBezTo>
                  <a:cubicBezTo>
                    <a:pt x="222" y="207"/>
                    <a:pt x="293" y="116"/>
                    <a:pt x="246" y="33"/>
                  </a:cubicBezTo>
                  <a:cubicBezTo>
                    <a:pt x="231" y="10"/>
                    <a:pt x="209" y="1"/>
                    <a:pt x="18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18"/>
            <p:cNvSpPr/>
            <p:nvPr/>
          </p:nvSpPr>
          <p:spPr>
            <a:xfrm>
              <a:off x="4368475" y="3214200"/>
              <a:ext cx="6450" cy="5825"/>
            </a:xfrm>
            <a:custGeom>
              <a:rect b="b" l="l" r="r" t="t"/>
              <a:pathLst>
                <a:path extrusionOk="0" h="233" w="258">
                  <a:moveTo>
                    <a:pt x="110" y="1"/>
                  </a:moveTo>
                  <a:cubicBezTo>
                    <a:pt x="53" y="1"/>
                    <a:pt x="0" y="45"/>
                    <a:pt x="0" y="116"/>
                  </a:cubicBezTo>
                  <a:cubicBezTo>
                    <a:pt x="0" y="174"/>
                    <a:pt x="47" y="221"/>
                    <a:pt x="106" y="233"/>
                  </a:cubicBezTo>
                  <a:cubicBezTo>
                    <a:pt x="211" y="233"/>
                    <a:pt x="258" y="104"/>
                    <a:pt x="188" y="34"/>
                  </a:cubicBezTo>
                  <a:cubicBezTo>
                    <a:pt x="165" y="11"/>
                    <a:pt x="137" y="1"/>
                    <a:pt x="11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18"/>
            <p:cNvSpPr/>
            <p:nvPr/>
          </p:nvSpPr>
          <p:spPr>
            <a:xfrm>
              <a:off x="4314650" y="3077325"/>
              <a:ext cx="5875" cy="5600"/>
            </a:xfrm>
            <a:custGeom>
              <a:rect b="b" l="l" r="r" t="t"/>
              <a:pathLst>
                <a:path extrusionOk="0" h="224" w="235">
                  <a:moveTo>
                    <a:pt x="115" y="1"/>
                  </a:moveTo>
                  <a:cubicBezTo>
                    <a:pt x="59" y="1"/>
                    <a:pt x="1" y="45"/>
                    <a:pt x="1" y="116"/>
                  </a:cubicBezTo>
                  <a:cubicBezTo>
                    <a:pt x="1" y="181"/>
                    <a:pt x="63" y="223"/>
                    <a:pt x="121" y="223"/>
                  </a:cubicBezTo>
                  <a:cubicBezTo>
                    <a:pt x="146" y="223"/>
                    <a:pt x="170" y="215"/>
                    <a:pt x="188" y="198"/>
                  </a:cubicBezTo>
                  <a:cubicBezTo>
                    <a:pt x="235" y="151"/>
                    <a:pt x="235" y="81"/>
                    <a:pt x="188" y="34"/>
                  </a:cubicBezTo>
                  <a:cubicBezTo>
                    <a:pt x="169" y="11"/>
                    <a:pt x="142" y="1"/>
                    <a:pt x="11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18"/>
            <p:cNvSpPr/>
            <p:nvPr/>
          </p:nvSpPr>
          <p:spPr>
            <a:xfrm>
              <a:off x="4178725" y="3018475"/>
              <a:ext cx="6400" cy="5550"/>
            </a:xfrm>
            <a:custGeom>
              <a:rect b="b" l="l" r="r" t="t"/>
              <a:pathLst>
                <a:path extrusionOk="0" h="222" w="256">
                  <a:moveTo>
                    <a:pt x="137" y="1"/>
                  </a:moveTo>
                  <a:cubicBezTo>
                    <a:pt x="41" y="1"/>
                    <a:pt x="1" y="121"/>
                    <a:pt x="68" y="188"/>
                  </a:cubicBezTo>
                  <a:cubicBezTo>
                    <a:pt x="91" y="211"/>
                    <a:pt x="119" y="222"/>
                    <a:pt x="146" y="222"/>
                  </a:cubicBezTo>
                  <a:cubicBezTo>
                    <a:pt x="202" y="222"/>
                    <a:pt x="255" y="177"/>
                    <a:pt x="255" y="107"/>
                  </a:cubicBezTo>
                  <a:cubicBezTo>
                    <a:pt x="255" y="48"/>
                    <a:pt x="208" y="1"/>
                    <a:pt x="150" y="1"/>
                  </a:cubicBezTo>
                  <a:cubicBezTo>
                    <a:pt x="145" y="1"/>
                    <a:pt x="141" y="1"/>
                    <a:pt x="13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18"/>
            <p:cNvSpPr/>
            <p:nvPr/>
          </p:nvSpPr>
          <p:spPr>
            <a:xfrm>
              <a:off x="4041775" y="3071725"/>
              <a:ext cx="7050" cy="5725"/>
            </a:xfrm>
            <a:custGeom>
              <a:rect b="b" l="l" r="r" t="t"/>
              <a:pathLst>
                <a:path extrusionOk="0" h="229" w="282">
                  <a:moveTo>
                    <a:pt x="129" y="1"/>
                  </a:moveTo>
                  <a:cubicBezTo>
                    <a:pt x="100" y="1"/>
                    <a:pt x="71" y="12"/>
                    <a:pt x="47" y="36"/>
                  </a:cubicBezTo>
                  <a:cubicBezTo>
                    <a:pt x="1" y="82"/>
                    <a:pt x="1" y="153"/>
                    <a:pt x="47" y="188"/>
                  </a:cubicBezTo>
                  <a:cubicBezTo>
                    <a:pt x="73" y="216"/>
                    <a:pt x="102" y="228"/>
                    <a:pt x="129" y="228"/>
                  </a:cubicBezTo>
                  <a:cubicBezTo>
                    <a:pt x="212" y="228"/>
                    <a:pt x="282" y="115"/>
                    <a:pt x="211" y="36"/>
                  </a:cubicBezTo>
                  <a:cubicBezTo>
                    <a:pt x="188" y="12"/>
                    <a:pt x="158" y="1"/>
                    <a:pt x="129"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18"/>
            <p:cNvSpPr/>
            <p:nvPr/>
          </p:nvSpPr>
          <p:spPr>
            <a:xfrm>
              <a:off x="3981625" y="3206525"/>
              <a:ext cx="8025" cy="5625"/>
            </a:xfrm>
            <a:custGeom>
              <a:rect b="b" l="l" r="r" t="t"/>
              <a:pathLst>
                <a:path extrusionOk="0" h="225" w="321">
                  <a:moveTo>
                    <a:pt x="140" y="0"/>
                  </a:moveTo>
                  <a:cubicBezTo>
                    <a:pt x="0" y="0"/>
                    <a:pt x="3" y="224"/>
                    <a:pt x="150" y="224"/>
                  </a:cubicBezTo>
                  <a:cubicBezTo>
                    <a:pt x="153" y="224"/>
                    <a:pt x="157" y="224"/>
                    <a:pt x="160" y="224"/>
                  </a:cubicBezTo>
                  <a:cubicBezTo>
                    <a:pt x="164" y="224"/>
                    <a:pt x="168" y="224"/>
                    <a:pt x="171" y="224"/>
                  </a:cubicBezTo>
                  <a:cubicBezTo>
                    <a:pt x="317" y="224"/>
                    <a:pt x="320" y="0"/>
                    <a:pt x="181" y="0"/>
                  </a:cubicBezTo>
                  <a:cubicBezTo>
                    <a:pt x="174" y="0"/>
                    <a:pt x="167" y="1"/>
                    <a:pt x="160" y="2"/>
                  </a:cubicBezTo>
                  <a:cubicBezTo>
                    <a:pt x="153" y="1"/>
                    <a:pt x="146" y="0"/>
                    <a:pt x="14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18"/>
            <p:cNvSpPr/>
            <p:nvPr/>
          </p:nvSpPr>
          <p:spPr>
            <a:xfrm>
              <a:off x="6443300" y="3861700"/>
              <a:ext cx="22550" cy="20275"/>
            </a:xfrm>
            <a:custGeom>
              <a:rect b="b" l="l" r="r" t="t"/>
              <a:pathLst>
                <a:path extrusionOk="0" h="811" w="902">
                  <a:moveTo>
                    <a:pt x="444" y="0"/>
                  </a:moveTo>
                  <a:cubicBezTo>
                    <a:pt x="344" y="0"/>
                    <a:pt x="243" y="39"/>
                    <a:pt x="164" y="118"/>
                  </a:cubicBezTo>
                  <a:cubicBezTo>
                    <a:pt x="1" y="270"/>
                    <a:pt x="1" y="527"/>
                    <a:pt x="153" y="691"/>
                  </a:cubicBezTo>
                  <a:cubicBezTo>
                    <a:pt x="232" y="770"/>
                    <a:pt x="339" y="811"/>
                    <a:pt x="447" y="811"/>
                  </a:cubicBezTo>
                  <a:cubicBezTo>
                    <a:pt x="547" y="811"/>
                    <a:pt x="647" y="776"/>
                    <a:pt x="726" y="703"/>
                  </a:cubicBezTo>
                  <a:cubicBezTo>
                    <a:pt x="890" y="539"/>
                    <a:pt x="901" y="281"/>
                    <a:pt x="738" y="129"/>
                  </a:cubicBezTo>
                  <a:cubicBezTo>
                    <a:pt x="659" y="44"/>
                    <a:pt x="552" y="0"/>
                    <a:pt x="44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18"/>
            <p:cNvSpPr/>
            <p:nvPr/>
          </p:nvSpPr>
          <p:spPr>
            <a:xfrm>
              <a:off x="6482200" y="3862575"/>
              <a:ext cx="22550" cy="20275"/>
            </a:xfrm>
            <a:custGeom>
              <a:rect b="b" l="l" r="r" t="t"/>
              <a:pathLst>
                <a:path extrusionOk="0" h="811" w="902">
                  <a:moveTo>
                    <a:pt x="447" y="1"/>
                  </a:moveTo>
                  <a:cubicBezTo>
                    <a:pt x="347" y="1"/>
                    <a:pt x="249" y="39"/>
                    <a:pt x="176" y="118"/>
                  </a:cubicBezTo>
                  <a:cubicBezTo>
                    <a:pt x="12" y="270"/>
                    <a:pt x="1" y="527"/>
                    <a:pt x="164" y="691"/>
                  </a:cubicBezTo>
                  <a:cubicBezTo>
                    <a:pt x="243" y="770"/>
                    <a:pt x="351" y="811"/>
                    <a:pt x="459" y="811"/>
                  </a:cubicBezTo>
                  <a:cubicBezTo>
                    <a:pt x="559" y="811"/>
                    <a:pt x="659" y="776"/>
                    <a:pt x="738" y="703"/>
                  </a:cubicBezTo>
                  <a:cubicBezTo>
                    <a:pt x="901" y="539"/>
                    <a:pt x="901" y="281"/>
                    <a:pt x="749" y="129"/>
                  </a:cubicBezTo>
                  <a:cubicBezTo>
                    <a:pt x="665" y="45"/>
                    <a:pt x="555" y="1"/>
                    <a:pt x="44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18"/>
            <p:cNvSpPr/>
            <p:nvPr/>
          </p:nvSpPr>
          <p:spPr>
            <a:xfrm>
              <a:off x="6484050" y="3823775"/>
              <a:ext cx="21575" cy="20275"/>
            </a:xfrm>
            <a:custGeom>
              <a:rect b="b" l="l" r="r" t="t"/>
              <a:pathLst>
                <a:path extrusionOk="0" h="811" w="863">
                  <a:moveTo>
                    <a:pt x="409" y="0"/>
                  </a:moveTo>
                  <a:cubicBezTo>
                    <a:pt x="205" y="0"/>
                    <a:pt x="9" y="153"/>
                    <a:pt x="9" y="394"/>
                  </a:cubicBezTo>
                  <a:cubicBezTo>
                    <a:pt x="0" y="644"/>
                    <a:pt x="202" y="810"/>
                    <a:pt x="413" y="810"/>
                  </a:cubicBezTo>
                  <a:cubicBezTo>
                    <a:pt x="509" y="810"/>
                    <a:pt x="607" y="776"/>
                    <a:pt x="687" y="699"/>
                  </a:cubicBezTo>
                  <a:cubicBezTo>
                    <a:pt x="851" y="547"/>
                    <a:pt x="863" y="289"/>
                    <a:pt x="699" y="125"/>
                  </a:cubicBezTo>
                  <a:cubicBezTo>
                    <a:pt x="616" y="39"/>
                    <a:pt x="512" y="0"/>
                    <a:pt x="40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18"/>
            <p:cNvSpPr/>
            <p:nvPr/>
          </p:nvSpPr>
          <p:spPr>
            <a:xfrm>
              <a:off x="6444175" y="3823025"/>
              <a:ext cx="22250" cy="20275"/>
            </a:xfrm>
            <a:custGeom>
              <a:rect b="b" l="l" r="r" t="t"/>
              <a:pathLst>
                <a:path extrusionOk="0" h="811" w="890">
                  <a:moveTo>
                    <a:pt x="444" y="0"/>
                  </a:moveTo>
                  <a:cubicBezTo>
                    <a:pt x="344" y="0"/>
                    <a:pt x="243" y="35"/>
                    <a:pt x="165" y="109"/>
                  </a:cubicBezTo>
                  <a:cubicBezTo>
                    <a:pt x="1" y="272"/>
                    <a:pt x="1" y="530"/>
                    <a:pt x="153" y="682"/>
                  </a:cubicBezTo>
                  <a:cubicBezTo>
                    <a:pt x="232" y="767"/>
                    <a:pt x="339" y="811"/>
                    <a:pt x="446" y="811"/>
                  </a:cubicBezTo>
                  <a:cubicBezTo>
                    <a:pt x="546" y="811"/>
                    <a:pt x="647" y="773"/>
                    <a:pt x="726" y="694"/>
                  </a:cubicBezTo>
                  <a:cubicBezTo>
                    <a:pt x="890" y="541"/>
                    <a:pt x="890" y="284"/>
                    <a:pt x="738" y="120"/>
                  </a:cubicBezTo>
                  <a:cubicBezTo>
                    <a:pt x="659" y="41"/>
                    <a:pt x="551" y="0"/>
                    <a:pt x="44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18"/>
            <p:cNvSpPr/>
            <p:nvPr/>
          </p:nvSpPr>
          <p:spPr>
            <a:xfrm>
              <a:off x="6438675" y="3892100"/>
              <a:ext cx="27175" cy="22275"/>
            </a:xfrm>
            <a:custGeom>
              <a:rect b="b" l="l" r="r" t="t"/>
              <a:pathLst>
                <a:path extrusionOk="0" h="891" w="1087">
                  <a:moveTo>
                    <a:pt x="541" y="1"/>
                  </a:moveTo>
                  <a:cubicBezTo>
                    <a:pt x="368" y="1"/>
                    <a:pt x="208" y="97"/>
                    <a:pt x="139" y="270"/>
                  </a:cubicBezTo>
                  <a:cubicBezTo>
                    <a:pt x="1" y="576"/>
                    <a:pt x="237" y="890"/>
                    <a:pt x="532" y="890"/>
                  </a:cubicBezTo>
                  <a:cubicBezTo>
                    <a:pt x="587" y="890"/>
                    <a:pt x="643" y="879"/>
                    <a:pt x="700" y="855"/>
                  </a:cubicBezTo>
                  <a:cubicBezTo>
                    <a:pt x="1075" y="715"/>
                    <a:pt x="1086" y="188"/>
                    <a:pt x="724" y="36"/>
                  </a:cubicBezTo>
                  <a:cubicBezTo>
                    <a:pt x="663" y="12"/>
                    <a:pt x="601" y="1"/>
                    <a:pt x="54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18"/>
            <p:cNvSpPr/>
            <p:nvPr/>
          </p:nvSpPr>
          <p:spPr>
            <a:xfrm>
              <a:off x="6481050" y="3892875"/>
              <a:ext cx="26925" cy="22350"/>
            </a:xfrm>
            <a:custGeom>
              <a:rect b="b" l="l" r="r" t="t"/>
              <a:pathLst>
                <a:path extrusionOk="0" h="894" w="1077">
                  <a:moveTo>
                    <a:pt x="530" y="0"/>
                  </a:moveTo>
                  <a:cubicBezTo>
                    <a:pt x="239" y="0"/>
                    <a:pt x="0" y="303"/>
                    <a:pt x="117" y="614"/>
                  </a:cubicBezTo>
                  <a:cubicBezTo>
                    <a:pt x="187" y="790"/>
                    <a:pt x="351" y="893"/>
                    <a:pt x="528" y="893"/>
                  </a:cubicBezTo>
                  <a:cubicBezTo>
                    <a:pt x="585" y="893"/>
                    <a:pt x="644" y="882"/>
                    <a:pt x="702" y="859"/>
                  </a:cubicBezTo>
                  <a:cubicBezTo>
                    <a:pt x="1064" y="719"/>
                    <a:pt x="1076" y="193"/>
                    <a:pt x="713" y="40"/>
                  </a:cubicBezTo>
                  <a:cubicBezTo>
                    <a:pt x="652" y="13"/>
                    <a:pt x="590" y="0"/>
                    <a:pt x="53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18"/>
            <p:cNvSpPr/>
            <p:nvPr/>
          </p:nvSpPr>
          <p:spPr>
            <a:xfrm>
              <a:off x="6511150" y="3863750"/>
              <a:ext cx="27175" cy="22275"/>
            </a:xfrm>
            <a:custGeom>
              <a:rect b="b" l="l" r="r" t="t"/>
              <a:pathLst>
                <a:path extrusionOk="0" h="891" w="1087">
                  <a:moveTo>
                    <a:pt x="555" y="1"/>
                  </a:moveTo>
                  <a:cubicBezTo>
                    <a:pt x="501" y="1"/>
                    <a:pt x="444" y="12"/>
                    <a:pt x="387" y="36"/>
                  </a:cubicBezTo>
                  <a:cubicBezTo>
                    <a:pt x="13" y="176"/>
                    <a:pt x="1" y="702"/>
                    <a:pt x="364" y="855"/>
                  </a:cubicBezTo>
                  <a:cubicBezTo>
                    <a:pt x="425" y="879"/>
                    <a:pt x="487" y="891"/>
                    <a:pt x="548" y="891"/>
                  </a:cubicBezTo>
                  <a:cubicBezTo>
                    <a:pt x="721" y="891"/>
                    <a:pt x="879" y="797"/>
                    <a:pt x="948" y="632"/>
                  </a:cubicBezTo>
                  <a:cubicBezTo>
                    <a:pt x="1087" y="317"/>
                    <a:pt x="850" y="1"/>
                    <a:pt x="55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18"/>
            <p:cNvSpPr/>
            <p:nvPr/>
          </p:nvSpPr>
          <p:spPr>
            <a:xfrm>
              <a:off x="6512075" y="3821750"/>
              <a:ext cx="26300" cy="22400"/>
            </a:xfrm>
            <a:custGeom>
              <a:rect b="b" l="l" r="r" t="t"/>
              <a:pathLst>
                <a:path extrusionOk="0" h="896" w="1052">
                  <a:moveTo>
                    <a:pt x="546" y="0"/>
                  </a:moveTo>
                  <a:cubicBezTo>
                    <a:pt x="383" y="0"/>
                    <a:pt x="219" y="88"/>
                    <a:pt x="139" y="265"/>
                  </a:cubicBezTo>
                  <a:cubicBezTo>
                    <a:pt x="1" y="572"/>
                    <a:pt x="239" y="896"/>
                    <a:pt x="543" y="896"/>
                  </a:cubicBezTo>
                  <a:cubicBezTo>
                    <a:pt x="598" y="896"/>
                    <a:pt x="655" y="885"/>
                    <a:pt x="713" y="862"/>
                  </a:cubicBezTo>
                  <a:cubicBezTo>
                    <a:pt x="935" y="780"/>
                    <a:pt x="1052" y="522"/>
                    <a:pt x="958" y="288"/>
                  </a:cubicBezTo>
                  <a:cubicBezTo>
                    <a:pt x="886" y="97"/>
                    <a:pt x="716" y="0"/>
                    <a:pt x="54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18"/>
            <p:cNvSpPr/>
            <p:nvPr/>
          </p:nvSpPr>
          <p:spPr>
            <a:xfrm>
              <a:off x="6483100" y="3791675"/>
              <a:ext cx="26325" cy="22275"/>
            </a:xfrm>
            <a:custGeom>
              <a:rect b="b" l="l" r="r" t="t"/>
              <a:pathLst>
                <a:path extrusionOk="0" h="891" w="1053">
                  <a:moveTo>
                    <a:pt x="530" y="0"/>
                  </a:moveTo>
                  <a:cubicBezTo>
                    <a:pt x="238" y="0"/>
                    <a:pt x="0" y="301"/>
                    <a:pt x="117" y="602"/>
                  </a:cubicBezTo>
                  <a:cubicBezTo>
                    <a:pt x="195" y="794"/>
                    <a:pt x="367" y="890"/>
                    <a:pt x="540" y="890"/>
                  </a:cubicBezTo>
                  <a:cubicBezTo>
                    <a:pt x="704" y="890"/>
                    <a:pt x="867" y="803"/>
                    <a:pt x="947" y="626"/>
                  </a:cubicBezTo>
                  <a:cubicBezTo>
                    <a:pt x="1053" y="392"/>
                    <a:pt x="947" y="134"/>
                    <a:pt x="713" y="41"/>
                  </a:cubicBezTo>
                  <a:cubicBezTo>
                    <a:pt x="652" y="13"/>
                    <a:pt x="590" y="0"/>
                    <a:pt x="53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18"/>
            <p:cNvSpPr/>
            <p:nvPr/>
          </p:nvSpPr>
          <p:spPr>
            <a:xfrm>
              <a:off x="6440950" y="3790850"/>
              <a:ext cx="26350" cy="22200"/>
            </a:xfrm>
            <a:custGeom>
              <a:rect b="b" l="l" r="r" t="t"/>
              <a:pathLst>
                <a:path extrusionOk="0" h="888" w="1054">
                  <a:moveTo>
                    <a:pt x="548" y="1"/>
                  </a:moveTo>
                  <a:cubicBezTo>
                    <a:pt x="381" y="1"/>
                    <a:pt x="212" y="91"/>
                    <a:pt x="130" y="273"/>
                  </a:cubicBezTo>
                  <a:cubicBezTo>
                    <a:pt x="0" y="572"/>
                    <a:pt x="236" y="888"/>
                    <a:pt x="540" y="888"/>
                  </a:cubicBezTo>
                  <a:cubicBezTo>
                    <a:pt x="593" y="888"/>
                    <a:pt x="648" y="878"/>
                    <a:pt x="703" y="857"/>
                  </a:cubicBezTo>
                  <a:cubicBezTo>
                    <a:pt x="937" y="776"/>
                    <a:pt x="1054" y="506"/>
                    <a:pt x="949" y="273"/>
                  </a:cubicBezTo>
                  <a:cubicBezTo>
                    <a:pt x="879" y="91"/>
                    <a:pt x="715" y="1"/>
                    <a:pt x="54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18"/>
            <p:cNvSpPr/>
            <p:nvPr/>
          </p:nvSpPr>
          <p:spPr>
            <a:xfrm>
              <a:off x="6410275" y="3819725"/>
              <a:ext cx="27200" cy="22275"/>
            </a:xfrm>
            <a:custGeom>
              <a:rect b="b" l="l" r="r" t="t"/>
              <a:pathLst>
                <a:path extrusionOk="0" h="891" w="1088">
                  <a:moveTo>
                    <a:pt x="542" y="1"/>
                  </a:moveTo>
                  <a:cubicBezTo>
                    <a:pt x="372" y="1"/>
                    <a:pt x="209" y="101"/>
                    <a:pt x="140" y="264"/>
                  </a:cubicBezTo>
                  <a:cubicBezTo>
                    <a:pt x="0" y="573"/>
                    <a:pt x="243" y="891"/>
                    <a:pt x="550" y="891"/>
                  </a:cubicBezTo>
                  <a:cubicBezTo>
                    <a:pt x="603" y="891"/>
                    <a:pt x="658" y="881"/>
                    <a:pt x="713" y="861"/>
                  </a:cubicBezTo>
                  <a:cubicBezTo>
                    <a:pt x="1076" y="720"/>
                    <a:pt x="1088" y="194"/>
                    <a:pt x="725" y="42"/>
                  </a:cubicBezTo>
                  <a:cubicBezTo>
                    <a:pt x="666" y="14"/>
                    <a:pt x="604" y="1"/>
                    <a:pt x="54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18"/>
            <p:cNvSpPr/>
            <p:nvPr/>
          </p:nvSpPr>
          <p:spPr>
            <a:xfrm>
              <a:off x="6410550" y="3861700"/>
              <a:ext cx="26050" cy="22450"/>
            </a:xfrm>
            <a:custGeom>
              <a:rect b="b" l="l" r="r" t="t"/>
              <a:pathLst>
                <a:path extrusionOk="0" h="898" w="1042">
                  <a:moveTo>
                    <a:pt x="508" y="1"/>
                  </a:moveTo>
                  <a:cubicBezTo>
                    <a:pt x="453" y="1"/>
                    <a:pt x="396" y="12"/>
                    <a:pt x="340" y="36"/>
                  </a:cubicBezTo>
                  <a:cubicBezTo>
                    <a:pt x="106" y="118"/>
                    <a:pt x="0" y="387"/>
                    <a:pt x="82" y="609"/>
                  </a:cubicBezTo>
                  <a:cubicBezTo>
                    <a:pt x="154" y="801"/>
                    <a:pt x="327" y="897"/>
                    <a:pt x="501" y="897"/>
                  </a:cubicBezTo>
                  <a:cubicBezTo>
                    <a:pt x="667" y="897"/>
                    <a:pt x="833" y="809"/>
                    <a:pt x="913" y="632"/>
                  </a:cubicBezTo>
                  <a:cubicBezTo>
                    <a:pt x="1041" y="317"/>
                    <a:pt x="803" y="1"/>
                    <a:pt x="50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18"/>
            <p:cNvSpPr/>
            <p:nvPr/>
          </p:nvSpPr>
          <p:spPr>
            <a:xfrm>
              <a:off x="6408800" y="3904325"/>
              <a:ext cx="12300" cy="11225"/>
            </a:xfrm>
            <a:custGeom>
              <a:rect b="b" l="l" r="r" t="t"/>
              <a:pathLst>
                <a:path extrusionOk="0" h="449" w="492">
                  <a:moveTo>
                    <a:pt x="244" y="1"/>
                  </a:moveTo>
                  <a:cubicBezTo>
                    <a:pt x="187" y="1"/>
                    <a:pt x="129" y="21"/>
                    <a:pt x="82" y="62"/>
                  </a:cubicBezTo>
                  <a:cubicBezTo>
                    <a:pt x="0" y="156"/>
                    <a:pt x="0" y="296"/>
                    <a:pt x="82" y="378"/>
                  </a:cubicBezTo>
                  <a:cubicBezTo>
                    <a:pt x="129" y="425"/>
                    <a:pt x="187" y="448"/>
                    <a:pt x="244" y="448"/>
                  </a:cubicBezTo>
                  <a:cubicBezTo>
                    <a:pt x="301" y="448"/>
                    <a:pt x="357" y="425"/>
                    <a:pt x="398" y="378"/>
                  </a:cubicBezTo>
                  <a:cubicBezTo>
                    <a:pt x="492" y="296"/>
                    <a:pt x="492" y="156"/>
                    <a:pt x="398" y="62"/>
                  </a:cubicBezTo>
                  <a:cubicBezTo>
                    <a:pt x="357" y="21"/>
                    <a:pt x="301" y="1"/>
                    <a:pt x="24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18"/>
            <p:cNvSpPr/>
            <p:nvPr/>
          </p:nvSpPr>
          <p:spPr>
            <a:xfrm>
              <a:off x="6467000" y="3929675"/>
              <a:ext cx="11425" cy="11050"/>
            </a:xfrm>
            <a:custGeom>
              <a:rect b="b" l="l" r="r" t="t"/>
              <a:pathLst>
                <a:path extrusionOk="0" h="442" w="457">
                  <a:moveTo>
                    <a:pt x="229" y="0"/>
                  </a:moveTo>
                  <a:cubicBezTo>
                    <a:pt x="118" y="0"/>
                    <a:pt x="6" y="73"/>
                    <a:pt x="0" y="218"/>
                  </a:cubicBezTo>
                  <a:cubicBezTo>
                    <a:pt x="0" y="347"/>
                    <a:pt x="94" y="440"/>
                    <a:pt x="223" y="440"/>
                  </a:cubicBezTo>
                  <a:cubicBezTo>
                    <a:pt x="229" y="441"/>
                    <a:pt x="236" y="441"/>
                    <a:pt x="242" y="441"/>
                  </a:cubicBezTo>
                  <a:cubicBezTo>
                    <a:pt x="361" y="441"/>
                    <a:pt x="445" y="341"/>
                    <a:pt x="457" y="230"/>
                  </a:cubicBezTo>
                  <a:cubicBezTo>
                    <a:pt x="457" y="76"/>
                    <a:pt x="343" y="0"/>
                    <a:pt x="22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18"/>
            <p:cNvSpPr/>
            <p:nvPr/>
          </p:nvSpPr>
          <p:spPr>
            <a:xfrm>
              <a:off x="6525500" y="3906675"/>
              <a:ext cx="13575" cy="10975"/>
            </a:xfrm>
            <a:custGeom>
              <a:rect b="b" l="l" r="r" t="t"/>
              <a:pathLst>
                <a:path extrusionOk="0" h="439" w="543">
                  <a:moveTo>
                    <a:pt x="244" y="0"/>
                  </a:moveTo>
                  <a:cubicBezTo>
                    <a:pt x="187" y="0"/>
                    <a:pt x="129" y="21"/>
                    <a:pt x="82" y="62"/>
                  </a:cubicBezTo>
                  <a:cubicBezTo>
                    <a:pt x="0" y="155"/>
                    <a:pt x="0" y="296"/>
                    <a:pt x="82" y="378"/>
                  </a:cubicBezTo>
                  <a:cubicBezTo>
                    <a:pt x="128" y="421"/>
                    <a:pt x="179" y="439"/>
                    <a:pt x="228" y="439"/>
                  </a:cubicBezTo>
                  <a:cubicBezTo>
                    <a:pt x="395" y="439"/>
                    <a:pt x="542" y="233"/>
                    <a:pt x="398" y="62"/>
                  </a:cubicBezTo>
                  <a:cubicBezTo>
                    <a:pt x="357" y="21"/>
                    <a:pt x="301" y="0"/>
                    <a:pt x="24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18"/>
            <p:cNvSpPr/>
            <p:nvPr/>
          </p:nvSpPr>
          <p:spPr>
            <a:xfrm>
              <a:off x="6549475" y="3848975"/>
              <a:ext cx="13175" cy="11300"/>
            </a:xfrm>
            <a:custGeom>
              <a:rect b="b" l="l" r="r" t="t"/>
              <a:pathLst>
                <a:path extrusionOk="0" h="452" w="527">
                  <a:moveTo>
                    <a:pt x="300" y="1"/>
                  </a:moveTo>
                  <a:cubicBezTo>
                    <a:pt x="245" y="1"/>
                    <a:pt x="189" y="21"/>
                    <a:pt x="141" y="65"/>
                  </a:cubicBezTo>
                  <a:cubicBezTo>
                    <a:pt x="0" y="205"/>
                    <a:pt x="94" y="451"/>
                    <a:pt x="293" y="451"/>
                  </a:cubicBezTo>
                  <a:cubicBezTo>
                    <a:pt x="422" y="451"/>
                    <a:pt x="527" y="358"/>
                    <a:pt x="527" y="229"/>
                  </a:cubicBezTo>
                  <a:cubicBezTo>
                    <a:pt x="527" y="93"/>
                    <a:pt x="418" y="1"/>
                    <a:pt x="30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18"/>
            <p:cNvSpPr/>
            <p:nvPr/>
          </p:nvSpPr>
          <p:spPr>
            <a:xfrm>
              <a:off x="6528425" y="3790425"/>
              <a:ext cx="11725" cy="11250"/>
            </a:xfrm>
            <a:custGeom>
              <a:rect b="b" l="l" r="r" t="t"/>
              <a:pathLst>
                <a:path extrusionOk="0" h="450" w="469">
                  <a:moveTo>
                    <a:pt x="217" y="0"/>
                  </a:moveTo>
                  <a:cubicBezTo>
                    <a:pt x="105" y="0"/>
                    <a:pt x="0" y="86"/>
                    <a:pt x="0" y="219"/>
                  </a:cubicBezTo>
                  <a:cubicBezTo>
                    <a:pt x="0" y="361"/>
                    <a:pt x="106" y="450"/>
                    <a:pt x="218" y="450"/>
                  </a:cubicBezTo>
                  <a:cubicBezTo>
                    <a:pt x="273" y="450"/>
                    <a:pt x="329" y="429"/>
                    <a:pt x="374" y="383"/>
                  </a:cubicBezTo>
                  <a:cubicBezTo>
                    <a:pt x="468" y="290"/>
                    <a:pt x="468" y="149"/>
                    <a:pt x="374" y="67"/>
                  </a:cubicBezTo>
                  <a:cubicBezTo>
                    <a:pt x="328" y="21"/>
                    <a:pt x="272" y="0"/>
                    <a:pt x="21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18"/>
            <p:cNvSpPr/>
            <p:nvPr/>
          </p:nvSpPr>
          <p:spPr>
            <a:xfrm>
              <a:off x="6468550" y="3765175"/>
              <a:ext cx="13100" cy="11075"/>
            </a:xfrm>
            <a:custGeom>
              <a:rect b="b" l="l" r="r" t="t"/>
              <a:pathLst>
                <a:path extrusionOk="0" h="443" w="524">
                  <a:moveTo>
                    <a:pt x="287" y="1"/>
                  </a:moveTo>
                  <a:cubicBezTo>
                    <a:pt x="97" y="1"/>
                    <a:pt x="0" y="238"/>
                    <a:pt x="137" y="375"/>
                  </a:cubicBezTo>
                  <a:cubicBezTo>
                    <a:pt x="183" y="422"/>
                    <a:pt x="241" y="442"/>
                    <a:pt x="298" y="442"/>
                  </a:cubicBezTo>
                  <a:cubicBezTo>
                    <a:pt x="413" y="442"/>
                    <a:pt x="523" y="356"/>
                    <a:pt x="523" y="223"/>
                  </a:cubicBezTo>
                  <a:cubicBezTo>
                    <a:pt x="523" y="106"/>
                    <a:pt x="430" y="1"/>
                    <a:pt x="301" y="1"/>
                  </a:cubicBezTo>
                  <a:cubicBezTo>
                    <a:pt x="296" y="1"/>
                    <a:pt x="292" y="1"/>
                    <a:pt x="28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18"/>
            <p:cNvSpPr/>
            <p:nvPr/>
          </p:nvSpPr>
          <p:spPr>
            <a:xfrm>
              <a:off x="6409675" y="3788000"/>
              <a:ext cx="14925" cy="11125"/>
            </a:xfrm>
            <a:custGeom>
              <a:rect b="b" l="l" r="r" t="t"/>
              <a:pathLst>
                <a:path extrusionOk="0" h="445" w="597">
                  <a:moveTo>
                    <a:pt x="303" y="0"/>
                  </a:moveTo>
                  <a:cubicBezTo>
                    <a:pt x="246" y="0"/>
                    <a:pt x="187" y="24"/>
                    <a:pt x="141" y="71"/>
                  </a:cubicBezTo>
                  <a:cubicBezTo>
                    <a:pt x="0" y="211"/>
                    <a:pt x="106" y="445"/>
                    <a:pt x="304" y="445"/>
                  </a:cubicBezTo>
                  <a:cubicBezTo>
                    <a:pt x="503" y="445"/>
                    <a:pt x="597" y="211"/>
                    <a:pt x="457" y="71"/>
                  </a:cubicBezTo>
                  <a:cubicBezTo>
                    <a:pt x="416" y="24"/>
                    <a:pt x="360" y="0"/>
                    <a:pt x="30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18"/>
            <p:cNvSpPr/>
            <p:nvPr/>
          </p:nvSpPr>
          <p:spPr>
            <a:xfrm>
              <a:off x="6384225" y="3845625"/>
              <a:ext cx="13175" cy="11350"/>
            </a:xfrm>
            <a:custGeom>
              <a:rect b="b" l="l" r="r" t="t"/>
              <a:pathLst>
                <a:path extrusionOk="0" h="454" w="527">
                  <a:moveTo>
                    <a:pt x="305" y="0"/>
                  </a:moveTo>
                  <a:cubicBezTo>
                    <a:pt x="106" y="0"/>
                    <a:pt x="0" y="234"/>
                    <a:pt x="141" y="386"/>
                  </a:cubicBezTo>
                  <a:cubicBezTo>
                    <a:pt x="187" y="433"/>
                    <a:pt x="245" y="453"/>
                    <a:pt x="302" y="453"/>
                  </a:cubicBezTo>
                  <a:cubicBezTo>
                    <a:pt x="417" y="453"/>
                    <a:pt x="527" y="367"/>
                    <a:pt x="527" y="234"/>
                  </a:cubicBezTo>
                  <a:cubicBezTo>
                    <a:pt x="527" y="105"/>
                    <a:pt x="433" y="0"/>
                    <a:pt x="30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18"/>
            <p:cNvSpPr/>
            <p:nvPr/>
          </p:nvSpPr>
          <p:spPr>
            <a:xfrm>
              <a:off x="6420500" y="3944900"/>
              <a:ext cx="19775" cy="16975"/>
            </a:xfrm>
            <a:custGeom>
              <a:rect b="b" l="l" r="r" t="t"/>
              <a:pathLst>
                <a:path extrusionOk="0" h="679" w="791">
                  <a:moveTo>
                    <a:pt x="384" y="1"/>
                  </a:moveTo>
                  <a:cubicBezTo>
                    <a:pt x="261" y="1"/>
                    <a:pt x="139" y="68"/>
                    <a:pt x="82" y="206"/>
                  </a:cubicBezTo>
                  <a:cubicBezTo>
                    <a:pt x="0" y="381"/>
                    <a:pt x="82" y="568"/>
                    <a:pt x="246" y="650"/>
                  </a:cubicBezTo>
                  <a:cubicBezTo>
                    <a:pt x="292" y="670"/>
                    <a:pt x="338" y="678"/>
                    <a:pt x="383" y="678"/>
                  </a:cubicBezTo>
                  <a:cubicBezTo>
                    <a:pt x="609" y="678"/>
                    <a:pt x="790" y="452"/>
                    <a:pt x="702" y="217"/>
                  </a:cubicBezTo>
                  <a:cubicBezTo>
                    <a:pt x="642" y="74"/>
                    <a:pt x="513" y="1"/>
                    <a:pt x="38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18"/>
            <p:cNvSpPr/>
            <p:nvPr/>
          </p:nvSpPr>
          <p:spPr>
            <a:xfrm>
              <a:off x="6504325" y="3946700"/>
              <a:ext cx="20300" cy="16850"/>
            </a:xfrm>
            <a:custGeom>
              <a:rect b="b" l="l" r="r" t="t"/>
              <a:pathLst>
                <a:path extrusionOk="0" h="674" w="812">
                  <a:moveTo>
                    <a:pt x="406" y="0"/>
                  </a:moveTo>
                  <a:cubicBezTo>
                    <a:pt x="180" y="0"/>
                    <a:pt x="1" y="227"/>
                    <a:pt x="98" y="461"/>
                  </a:cubicBezTo>
                  <a:cubicBezTo>
                    <a:pt x="143" y="594"/>
                    <a:pt x="268" y="674"/>
                    <a:pt x="402" y="674"/>
                  </a:cubicBezTo>
                  <a:cubicBezTo>
                    <a:pt x="445" y="674"/>
                    <a:pt x="489" y="665"/>
                    <a:pt x="531" y="648"/>
                  </a:cubicBezTo>
                  <a:cubicBezTo>
                    <a:pt x="812" y="543"/>
                    <a:pt x="812" y="145"/>
                    <a:pt x="543" y="28"/>
                  </a:cubicBezTo>
                  <a:cubicBezTo>
                    <a:pt x="497" y="9"/>
                    <a:pt x="450" y="0"/>
                    <a:pt x="40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18"/>
            <p:cNvSpPr/>
            <p:nvPr/>
          </p:nvSpPr>
          <p:spPr>
            <a:xfrm>
              <a:off x="6564975" y="3888625"/>
              <a:ext cx="20600" cy="16775"/>
            </a:xfrm>
            <a:custGeom>
              <a:rect b="b" l="l" r="r" t="t"/>
              <a:pathLst>
                <a:path extrusionOk="0" h="671" w="824">
                  <a:moveTo>
                    <a:pt x="412" y="1"/>
                  </a:moveTo>
                  <a:cubicBezTo>
                    <a:pt x="373" y="1"/>
                    <a:pt x="333" y="8"/>
                    <a:pt x="293" y="23"/>
                  </a:cubicBezTo>
                  <a:cubicBezTo>
                    <a:pt x="12" y="129"/>
                    <a:pt x="0" y="526"/>
                    <a:pt x="281" y="643"/>
                  </a:cubicBezTo>
                  <a:cubicBezTo>
                    <a:pt x="324" y="661"/>
                    <a:pt x="368" y="670"/>
                    <a:pt x="412" y="670"/>
                  </a:cubicBezTo>
                  <a:cubicBezTo>
                    <a:pt x="539" y="670"/>
                    <a:pt x="662" y="598"/>
                    <a:pt x="714" y="468"/>
                  </a:cubicBezTo>
                  <a:cubicBezTo>
                    <a:pt x="824" y="238"/>
                    <a:pt x="636" y="1"/>
                    <a:pt x="41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18"/>
            <p:cNvSpPr/>
            <p:nvPr/>
          </p:nvSpPr>
          <p:spPr>
            <a:xfrm>
              <a:off x="6566875" y="3804625"/>
              <a:ext cx="19775" cy="16725"/>
            </a:xfrm>
            <a:custGeom>
              <a:rect b="b" l="l" r="r" t="t"/>
              <a:pathLst>
                <a:path extrusionOk="0" h="669" w="791">
                  <a:moveTo>
                    <a:pt x="406" y="1"/>
                  </a:moveTo>
                  <a:cubicBezTo>
                    <a:pt x="282" y="1"/>
                    <a:pt x="158" y="68"/>
                    <a:pt x="100" y="201"/>
                  </a:cubicBezTo>
                  <a:cubicBezTo>
                    <a:pt x="0" y="431"/>
                    <a:pt x="181" y="668"/>
                    <a:pt x="410" y="668"/>
                  </a:cubicBezTo>
                  <a:cubicBezTo>
                    <a:pt x="450" y="668"/>
                    <a:pt x="491" y="661"/>
                    <a:pt x="533" y="646"/>
                  </a:cubicBezTo>
                  <a:cubicBezTo>
                    <a:pt x="708" y="576"/>
                    <a:pt x="790" y="388"/>
                    <a:pt x="720" y="213"/>
                  </a:cubicBezTo>
                  <a:cubicBezTo>
                    <a:pt x="661" y="71"/>
                    <a:pt x="533" y="1"/>
                    <a:pt x="40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18"/>
            <p:cNvSpPr/>
            <p:nvPr/>
          </p:nvSpPr>
          <p:spPr>
            <a:xfrm>
              <a:off x="6508675" y="3744000"/>
              <a:ext cx="19475" cy="16850"/>
            </a:xfrm>
            <a:custGeom>
              <a:rect b="b" l="l" r="r" t="t"/>
              <a:pathLst>
                <a:path extrusionOk="0" h="674" w="779">
                  <a:moveTo>
                    <a:pt x="401" y="1"/>
                  </a:moveTo>
                  <a:cubicBezTo>
                    <a:pt x="182" y="1"/>
                    <a:pt x="0" y="227"/>
                    <a:pt x="88" y="462"/>
                  </a:cubicBezTo>
                  <a:cubicBezTo>
                    <a:pt x="141" y="604"/>
                    <a:pt x="269" y="674"/>
                    <a:pt x="398" y="674"/>
                  </a:cubicBezTo>
                  <a:cubicBezTo>
                    <a:pt x="524" y="674"/>
                    <a:pt x="650" y="607"/>
                    <a:pt x="708" y="474"/>
                  </a:cubicBezTo>
                  <a:cubicBezTo>
                    <a:pt x="778" y="298"/>
                    <a:pt x="708" y="111"/>
                    <a:pt x="533" y="29"/>
                  </a:cubicBezTo>
                  <a:cubicBezTo>
                    <a:pt x="488" y="10"/>
                    <a:pt x="444" y="1"/>
                    <a:pt x="40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18"/>
            <p:cNvSpPr/>
            <p:nvPr/>
          </p:nvSpPr>
          <p:spPr>
            <a:xfrm>
              <a:off x="6424300" y="3742325"/>
              <a:ext cx="20350" cy="16850"/>
            </a:xfrm>
            <a:custGeom>
              <a:rect b="b" l="l" r="r" t="t"/>
              <a:pathLst>
                <a:path extrusionOk="0" h="674" w="814">
                  <a:moveTo>
                    <a:pt x="410" y="1"/>
                  </a:moveTo>
                  <a:cubicBezTo>
                    <a:pt x="367" y="1"/>
                    <a:pt x="323" y="9"/>
                    <a:pt x="281" y="26"/>
                  </a:cubicBezTo>
                  <a:cubicBezTo>
                    <a:pt x="0" y="131"/>
                    <a:pt x="0" y="529"/>
                    <a:pt x="269" y="646"/>
                  </a:cubicBezTo>
                  <a:cubicBezTo>
                    <a:pt x="316" y="665"/>
                    <a:pt x="362" y="674"/>
                    <a:pt x="406" y="674"/>
                  </a:cubicBezTo>
                  <a:cubicBezTo>
                    <a:pt x="632" y="674"/>
                    <a:pt x="814" y="448"/>
                    <a:pt x="726" y="213"/>
                  </a:cubicBezTo>
                  <a:cubicBezTo>
                    <a:pt x="672" y="80"/>
                    <a:pt x="545" y="1"/>
                    <a:pt x="41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18"/>
            <p:cNvSpPr/>
            <p:nvPr/>
          </p:nvSpPr>
          <p:spPr>
            <a:xfrm>
              <a:off x="6364050" y="3800525"/>
              <a:ext cx="22275" cy="17100"/>
            </a:xfrm>
            <a:custGeom>
              <a:rect b="b" l="l" r="r" t="t"/>
              <a:pathLst>
                <a:path extrusionOk="0" h="684" w="891">
                  <a:moveTo>
                    <a:pt x="384" y="1"/>
                  </a:moveTo>
                  <a:cubicBezTo>
                    <a:pt x="250" y="1"/>
                    <a:pt x="123" y="78"/>
                    <a:pt x="70" y="201"/>
                  </a:cubicBezTo>
                  <a:cubicBezTo>
                    <a:pt x="0" y="365"/>
                    <a:pt x="70" y="564"/>
                    <a:pt x="246" y="646"/>
                  </a:cubicBezTo>
                  <a:cubicBezTo>
                    <a:pt x="300" y="672"/>
                    <a:pt x="352" y="684"/>
                    <a:pt x="400" y="684"/>
                  </a:cubicBezTo>
                  <a:cubicBezTo>
                    <a:pt x="720" y="684"/>
                    <a:pt x="891" y="178"/>
                    <a:pt x="515" y="26"/>
                  </a:cubicBezTo>
                  <a:cubicBezTo>
                    <a:pt x="472" y="9"/>
                    <a:pt x="428" y="1"/>
                    <a:pt x="38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18"/>
            <p:cNvSpPr/>
            <p:nvPr/>
          </p:nvSpPr>
          <p:spPr>
            <a:xfrm>
              <a:off x="6362000" y="3884525"/>
              <a:ext cx="19775" cy="16725"/>
            </a:xfrm>
            <a:custGeom>
              <a:rect b="b" l="l" r="r" t="t"/>
              <a:pathLst>
                <a:path extrusionOk="0" h="669" w="791">
                  <a:moveTo>
                    <a:pt x="387" y="1"/>
                  </a:moveTo>
                  <a:cubicBezTo>
                    <a:pt x="349" y="1"/>
                    <a:pt x="309" y="8"/>
                    <a:pt x="269" y="24"/>
                  </a:cubicBezTo>
                  <a:cubicBezTo>
                    <a:pt x="94" y="94"/>
                    <a:pt x="0" y="293"/>
                    <a:pt x="82" y="456"/>
                  </a:cubicBezTo>
                  <a:cubicBezTo>
                    <a:pt x="135" y="598"/>
                    <a:pt x="260" y="668"/>
                    <a:pt x="386" y="668"/>
                  </a:cubicBezTo>
                  <a:cubicBezTo>
                    <a:pt x="509" y="668"/>
                    <a:pt x="633" y="601"/>
                    <a:pt x="691" y="468"/>
                  </a:cubicBezTo>
                  <a:cubicBezTo>
                    <a:pt x="790" y="239"/>
                    <a:pt x="609" y="1"/>
                    <a:pt x="38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18"/>
            <p:cNvSpPr/>
            <p:nvPr/>
          </p:nvSpPr>
          <p:spPr>
            <a:xfrm>
              <a:off x="6371075" y="3945050"/>
              <a:ext cx="7025" cy="5575"/>
            </a:xfrm>
            <a:custGeom>
              <a:rect b="b" l="l" r="r" t="t"/>
              <a:pathLst>
                <a:path extrusionOk="0" h="223" w="281">
                  <a:moveTo>
                    <a:pt x="162" y="1"/>
                  </a:moveTo>
                  <a:cubicBezTo>
                    <a:pt x="135" y="1"/>
                    <a:pt x="105" y="13"/>
                    <a:pt x="82" y="36"/>
                  </a:cubicBezTo>
                  <a:cubicBezTo>
                    <a:pt x="1" y="108"/>
                    <a:pt x="73" y="222"/>
                    <a:pt x="158" y="222"/>
                  </a:cubicBezTo>
                  <a:cubicBezTo>
                    <a:pt x="183" y="222"/>
                    <a:pt x="210" y="212"/>
                    <a:pt x="234" y="188"/>
                  </a:cubicBezTo>
                  <a:cubicBezTo>
                    <a:pt x="281" y="153"/>
                    <a:pt x="281" y="83"/>
                    <a:pt x="234" y="36"/>
                  </a:cubicBezTo>
                  <a:cubicBezTo>
                    <a:pt x="216" y="13"/>
                    <a:pt x="190" y="1"/>
                    <a:pt x="16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18"/>
            <p:cNvSpPr/>
            <p:nvPr/>
          </p:nvSpPr>
          <p:spPr>
            <a:xfrm>
              <a:off x="6468750" y="3987225"/>
              <a:ext cx="6675" cy="5550"/>
            </a:xfrm>
            <a:custGeom>
              <a:rect b="b" l="l" r="r" t="t"/>
              <a:pathLst>
                <a:path extrusionOk="0" h="222" w="267">
                  <a:moveTo>
                    <a:pt x="113" y="0"/>
                  </a:moveTo>
                  <a:cubicBezTo>
                    <a:pt x="54" y="0"/>
                    <a:pt x="0" y="45"/>
                    <a:pt x="0" y="115"/>
                  </a:cubicBezTo>
                  <a:cubicBezTo>
                    <a:pt x="0" y="174"/>
                    <a:pt x="47" y="221"/>
                    <a:pt x="106" y="221"/>
                  </a:cubicBezTo>
                  <a:cubicBezTo>
                    <a:pt x="110" y="221"/>
                    <a:pt x="115" y="221"/>
                    <a:pt x="119" y="221"/>
                  </a:cubicBezTo>
                  <a:cubicBezTo>
                    <a:pt x="216" y="221"/>
                    <a:pt x="267" y="101"/>
                    <a:pt x="199" y="34"/>
                  </a:cubicBezTo>
                  <a:cubicBezTo>
                    <a:pt x="173" y="11"/>
                    <a:pt x="142" y="0"/>
                    <a:pt x="11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18"/>
            <p:cNvSpPr/>
            <p:nvPr/>
          </p:nvSpPr>
          <p:spPr>
            <a:xfrm>
              <a:off x="6566725" y="3949150"/>
              <a:ext cx="7000" cy="5575"/>
            </a:xfrm>
            <a:custGeom>
              <a:rect b="b" l="l" r="r" t="t"/>
              <a:pathLst>
                <a:path extrusionOk="0" h="223" w="280">
                  <a:moveTo>
                    <a:pt x="121" y="0"/>
                  </a:moveTo>
                  <a:cubicBezTo>
                    <a:pt x="93" y="0"/>
                    <a:pt x="64" y="11"/>
                    <a:pt x="36" y="36"/>
                  </a:cubicBezTo>
                  <a:cubicBezTo>
                    <a:pt x="1" y="71"/>
                    <a:pt x="1" y="141"/>
                    <a:pt x="36" y="188"/>
                  </a:cubicBezTo>
                  <a:cubicBezTo>
                    <a:pt x="59" y="211"/>
                    <a:pt x="88" y="223"/>
                    <a:pt x="118" y="223"/>
                  </a:cubicBezTo>
                  <a:cubicBezTo>
                    <a:pt x="147" y="223"/>
                    <a:pt x="176" y="211"/>
                    <a:pt x="200" y="188"/>
                  </a:cubicBezTo>
                  <a:cubicBezTo>
                    <a:pt x="280" y="108"/>
                    <a:pt x="211" y="0"/>
                    <a:pt x="12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18"/>
            <p:cNvSpPr/>
            <p:nvPr/>
          </p:nvSpPr>
          <p:spPr>
            <a:xfrm>
              <a:off x="6609150" y="3852950"/>
              <a:ext cx="6750" cy="5550"/>
            </a:xfrm>
            <a:custGeom>
              <a:rect b="b" l="l" r="r" t="t"/>
              <a:pathLst>
                <a:path extrusionOk="0" h="222" w="270">
                  <a:moveTo>
                    <a:pt x="119" y="1"/>
                  </a:moveTo>
                  <a:cubicBezTo>
                    <a:pt x="64" y="1"/>
                    <a:pt x="12" y="43"/>
                    <a:pt x="12" y="105"/>
                  </a:cubicBezTo>
                  <a:cubicBezTo>
                    <a:pt x="0" y="175"/>
                    <a:pt x="59" y="222"/>
                    <a:pt x="117" y="222"/>
                  </a:cubicBezTo>
                  <a:cubicBezTo>
                    <a:pt x="211" y="222"/>
                    <a:pt x="269" y="105"/>
                    <a:pt x="199" y="35"/>
                  </a:cubicBezTo>
                  <a:cubicBezTo>
                    <a:pt x="176" y="11"/>
                    <a:pt x="147" y="1"/>
                    <a:pt x="119"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18"/>
            <p:cNvSpPr/>
            <p:nvPr/>
          </p:nvSpPr>
          <p:spPr>
            <a:xfrm>
              <a:off x="6570525" y="3755275"/>
              <a:ext cx="7250" cy="5550"/>
            </a:xfrm>
            <a:custGeom>
              <a:rect b="b" l="l" r="r" t="t"/>
              <a:pathLst>
                <a:path extrusionOk="0" h="222" w="290">
                  <a:moveTo>
                    <a:pt x="125" y="0"/>
                  </a:moveTo>
                  <a:cubicBezTo>
                    <a:pt x="99" y="0"/>
                    <a:pt x="72" y="10"/>
                    <a:pt x="48" y="34"/>
                  </a:cubicBezTo>
                  <a:cubicBezTo>
                    <a:pt x="1" y="69"/>
                    <a:pt x="1" y="140"/>
                    <a:pt x="48" y="186"/>
                  </a:cubicBezTo>
                  <a:cubicBezTo>
                    <a:pt x="71" y="210"/>
                    <a:pt x="100" y="221"/>
                    <a:pt x="129" y="221"/>
                  </a:cubicBezTo>
                  <a:cubicBezTo>
                    <a:pt x="159" y="221"/>
                    <a:pt x="188" y="210"/>
                    <a:pt x="211" y="186"/>
                  </a:cubicBezTo>
                  <a:lnTo>
                    <a:pt x="200" y="186"/>
                  </a:lnTo>
                  <a:cubicBezTo>
                    <a:pt x="290" y="114"/>
                    <a:pt x="213" y="0"/>
                    <a:pt x="12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18"/>
            <p:cNvSpPr/>
            <p:nvPr/>
          </p:nvSpPr>
          <p:spPr>
            <a:xfrm>
              <a:off x="6474150" y="3712675"/>
              <a:ext cx="6025" cy="5750"/>
            </a:xfrm>
            <a:custGeom>
              <a:rect b="b" l="l" r="r" t="t"/>
              <a:pathLst>
                <a:path extrusionOk="0" h="230" w="241">
                  <a:moveTo>
                    <a:pt x="122" y="1"/>
                  </a:moveTo>
                  <a:cubicBezTo>
                    <a:pt x="62" y="1"/>
                    <a:pt x="1" y="42"/>
                    <a:pt x="7" y="124"/>
                  </a:cubicBezTo>
                  <a:cubicBezTo>
                    <a:pt x="18" y="194"/>
                    <a:pt x="71" y="229"/>
                    <a:pt x="122" y="229"/>
                  </a:cubicBezTo>
                  <a:cubicBezTo>
                    <a:pt x="173" y="229"/>
                    <a:pt x="223" y="194"/>
                    <a:pt x="229" y="124"/>
                  </a:cubicBezTo>
                  <a:cubicBezTo>
                    <a:pt x="241" y="42"/>
                    <a:pt x="182" y="1"/>
                    <a:pt x="12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18"/>
            <p:cNvSpPr/>
            <p:nvPr/>
          </p:nvSpPr>
          <p:spPr>
            <a:xfrm>
              <a:off x="6375750" y="3751100"/>
              <a:ext cx="7325" cy="5575"/>
            </a:xfrm>
            <a:custGeom>
              <a:rect b="b" l="l" r="r" t="t"/>
              <a:pathLst>
                <a:path extrusionOk="0" h="223" w="293">
                  <a:moveTo>
                    <a:pt x="123" y="1"/>
                  </a:moveTo>
                  <a:cubicBezTo>
                    <a:pt x="95" y="1"/>
                    <a:pt x="69" y="9"/>
                    <a:pt x="47" y="26"/>
                  </a:cubicBezTo>
                  <a:cubicBezTo>
                    <a:pt x="0" y="73"/>
                    <a:pt x="0" y="143"/>
                    <a:pt x="47" y="190"/>
                  </a:cubicBezTo>
                  <a:cubicBezTo>
                    <a:pt x="62" y="213"/>
                    <a:pt x="84" y="222"/>
                    <a:pt x="107" y="222"/>
                  </a:cubicBezTo>
                  <a:cubicBezTo>
                    <a:pt x="190" y="222"/>
                    <a:pt x="293" y="101"/>
                    <a:pt x="211" y="37"/>
                  </a:cubicBezTo>
                  <a:cubicBezTo>
                    <a:pt x="186" y="12"/>
                    <a:pt x="154" y="1"/>
                    <a:pt x="12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18"/>
            <p:cNvSpPr/>
            <p:nvPr/>
          </p:nvSpPr>
          <p:spPr>
            <a:xfrm>
              <a:off x="6333925" y="3847375"/>
              <a:ext cx="6450" cy="5525"/>
            </a:xfrm>
            <a:custGeom>
              <a:rect b="b" l="l" r="r" t="t"/>
              <a:pathLst>
                <a:path extrusionOk="0" h="221" w="258">
                  <a:moveTo>
                    <a:pt x="117" y="0"/>
                  </a:moveTo>
                  <a:cubicBezTo>
                    <a:pt x="47" y="0"/>
                    <a:pt x="0" y="47"/>
                    <a:pt x="0" y="106"/>
                  </a:cubicBezTo>
                  <a:cubicBezTo>
                    <a:pt x="0" y="177"/>
                    <a:pt x="53" y="221"/>
                    <a:pt x="109" y="221"/>
                  </a:cubicBezTo>
                  <a:cubicBezTo>
                    <a:pt x="137" y="221"/>
                    <a:pt x="164" y="210"/>
                    <a:pt x="187" y="188"/>
                  </a:cubicBezTo>
                  <a:cubicBezTo>
                    <a:pt x="258" y="117"/>
                    <a:pt x="211" y="0"/>
                    <a:pt x="11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18"/>
            <p:cNvSpPr/>
            <p:nvPr/>
          </p:nvSpPr>
          <p:spPr>
            <a:xfrm>
              <a:off x="6401200" y="3998125"/>
              <a:ext cx="13475" cy="11100"/>
            </a:xfrm>
            <a:custGeom>
              <a:rect b="b" l="l" r="r" t="t"/>
              <a:pathLst>
                <a:path extrusionOk="0" h="444" w="539">
                  <a:moveTo>
                    <a:pt x="271" y="1"/>
                  </a:moveTo>
                  <a:cubicBezTo>
                    <a:pt x="185" y="1"/>
                    <a:pt x="105" y="49"/>
                    <a:pt x="70" y="136"/>
                  </a:cubicBezTo>
                  <a:cubicBezTo>
                    <a:pt x="0" y="285"/>
                    <a:pt x="118" y="443"/>
                    <a:pt x="270" y="443"/>
                  </a:cubicBezTo>
                  <a:cubicBezTo>
                    <a:pt x="296" y="443"/>
                    <a:pt x="323" y="439"/>
                    <a:pt x="351" y="428"/>
                  </a:cubicBezTo>
                  <a:cubicBezTo>
                    <a:pt x="538" y="358"/>
                    <a:pt x="538" y="101"/>
                    <a:pt x="363" y="19"/>
                  </a:cubicBezTo>
                  <a:cubicBezTo>
                    <a:pt x="332" y="7"/>
                    <a:pt x="301" y="1"/>
                    <a:pt x="27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18"/>
            <p:cNvSpPr/>
            <p:nvPr/>
          </p:nvSpPr>
          <p:spPr>
            <a:xfrm>
              <a:off x="6527975" y="4000825"/>
              <a:ext cx="13050" cy="11050"/>
            </a:xfrm>
            <a:custGeom>
              <a:rect b="b" l="l" r="r" t="t"/>
              <a:pathLst>
                <a:path extrusionOk="0" h="442" w="522">
                  <a:moveTo>
                    <a:pt x="277" y="1"/>
                  </a:moveTo>
                  <a:cubicBezTo>
                    <a:pt x="140" y="1"/>
                    <a:pt x="1" y="125"/>
                    <a:pt x="53" y="297"/>
                  </a:cubicBezTo>
                  <a:cubicBezTo>
                    <a:pt x="89" y="386"/>
                    <a:pt x="173" y="442"/>
                    <a:pt x="263" y="442"/>
                  </a:cubicBezTo>
                  <a:cubicBezTo>
                    <a:pt x="290" y="442"/>
                    <a:pt x="318" y="436"/>
                    <a:pt x="346" y="425"/>
                  </a:cubicBezTo>
                  <a:cubicBezTo>
                    <a:pt x="463" y="390"/>
                    <a:pt x="521" y="250"/>
                    <a:pt x="474" y="133"/>
                  </a:cubicBezTo>
                  <a:cubicBezTo>
                    <a:pt x="432" y="40"/>
                    <a:pt x="355" y="1"/>
                    <a:pt x="27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18"/>
            <p:cNvSpPr/>
            <p:nvPr/>
          </p:nvSpPr>
          <p:spPr>
            <a:xfrm>
              <a:off x="6618800" y="3913375"/>
              <a:ext cx="13750" cy="11225"/>
            </a:xfrm>
            <a:custGeom>
              <a:rect b="b" l="l" r="r" t="t"/>
              <a:pathLst>
                <a:path extrusionOk="0" h="449" w="550">
                  <a:moveTo>
                    <a:pt x="276" y="1"/>
                  </a:moveTo>
                  <a:cubicBezTo>
                    <a:pt x="251" y="1"/>
                    <a:pt x="225" y="6"/>
                    <a:pt x="199" y="16"/>
                  </a:cubicBezTo>
                  <a:cubicBezTo>
                    <a:pt x="12" y="86"/>
                    <a:pt x="0" y="355"/>
                    <a:pt x="187" y="437"/>
                  </a:cubicBezTo>
                  <a:cubicBezTo>
                    <a:pt x="213" y="445"/>
                    <a:pt x="240" y="449"/>
                    <a:pt x="266" y="449"/>
                  </a:cubicBezTo>
                  <a:cubicBezTo>
                    <a:pt x="357" y="449"/>
                    <a:pt x="443" y="402"/>
                    <a:pt x="480" y="320"/>
                  </a:cubicBezTo>
                  <a:cubicBezTo>
                    <a:pt x="550" y="161"/>
                    <a:pt x="424" y="1"/>
                    <a:pt x="27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18"/>
            <p:cNvSpPr/>
            <p:nvPr/>
          </p:nvSpPr>
          <p:spPr>
            <a:xfrm>
              <a:off x="6621725" y="3787525"/>
              <a:ext cx="13175" cy="11125"/>
            </a:xfrm>
            <a:custGeom>
              <a:rect b="b" l="l" r="r" t="t"/>
              <a:pathLst>
                <a:path extrusionOk="0" h="445" w="527">
                  <a:moveTo>
                    <a:pt x="267" y="0"/>
                  </a:moveTo>
                  <a:cubicBezTo>
                    <a:pt x="185" y="0"/>
                    <a:pt x="105" y="44"/>
                    <a:pt x="70" y="136"/>
                  </a:cubicBezTo>
                  <a:cubicBezTo>
                    <a:pt x="1" y="286"/>
                    <a:pt x="118" y="444"/>
                    <a:pt x="270" y="444"/>
                  </a:cubicBezTo>
                  <a:cubicBezTo>
                    <a:pt x="296" y="444"/>
                    <a:pt x="323" y="439"/>
                    <a:pt x="351" y="429"/>
                  </a:cubicBezTo>
                  <a:cubicBezTo>
                    <a:pt x="468" y="382"/>
                    <a:pt x="527" y="253"/>
                    <a:pt x="480" y="136"/>
                  </a:cubicBezTo>
                  <a:cubicBezTo>
                    <a:pt x="438" y="47"/>
                    <a:pt x="351" y="0"/>
                    <a:pt x="26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18"/>
            <p:cNvSpPr/>
            <p:nvPr/>
          </p:nvSpPr>
          <p:spPr>
            <a:xfrm>
              <a:off x="6533975" y="3696550"/>
              <a:ext cx="13175" cy="11325"/>
            </a:xfrm>
            <a:custGeom>
              <a:rect b="b" l="l" r="r" t="t"/>
              <a:pathLst>
                <a:path extrusionOk="0" h="453" w="527">
                  <a:moveTo>
                    <a:pt x="271" y="0"/>
                  </a:moveTo>
                  <a:cubicBezTo>
                    <a:pt x="121" y="0"/>
                    <a:pt x="0" y="156"/>
                    <a:pt x="59" y="313"/>
                  </a:cubicBezTo>
                  <a:cubicBezTo>
                    <a:pt x="94" y="406"/>
                    <a:pt x="179" y="453"/>
                    <a:pt x="265" y="453"/>
                  </a:cubicBezTo>
                  <a:cubicBezTo>
                    <a:pt x="351" y="453"/>
                    <a:pt x="439" y="406"/>
                    <a:pt x="480" y="313"/>
                  </a:cubicBezTo>
                  <a:cubicBezTo>
                    <a:pt x="527" y="207"/>
                    <a:pt x="468" y="79"/>
                    <a:pt x="363" y="20"/>
                  </a:cubicBezTo>
                  <a:cubicBezTo>
                    <a:pt x="332" y="6"/>
                    <a:pt x="301" y="0"/>
                    <a:pt x="27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18"/>
            <p:cNvSpPr/>
            <p:nvPr/>
          </p:nvSpPr>
          <p:spPr>
            <a:xfrm>
              <a:off x="6407325" y="3694000"/>
              <a:ext cx="13775" cy="11175"/>
            </a:xfrm>
            <a:custGeom>
              <a:rect b="b" l="l" r="r" t="t"/>
              <a:pathLst>
                <a:path extrusionOk="0" h="447" w="551">
                  <a:moveTo>
                    <a:pt x="278" y="1"/>
                  </a:moveTo>
                  <a:cubicBezTo>
                    <a:pt x="251" y="1"/>
                    <a:pt x="224" y="6"/>
                    <a:pt x="200" y="17"/>
                  </a:cubicBezTo>
                  <a:cubicBezTo>
                    <a:pt x="12" y="87"/>
                    <a:pt x="1" y="356"/>
                    <a:pt x="188" y="426"/>
                  </a:cubicBezTo>
                  <a:cubicBezTo>
                    <a:pt x="220" y="440"/>
                    <a:pt x="253" y="447"/>
                    <a:pt x="284" y="447"/>
                  </a:cubicBezTo>
                  <a:cubicBezTo>
                    <a:pt x="432" y="447"/>
                    <a:pt x="550" y="300"/>
                    <a:pt x="492" y="145"/>
                  </a:cubicBezTo>
                  <a:cubicBezTo>
                    <a:pt x="456" y="56"/>
                    <a:pt x="366" y="1"/>
                    <a:pt x="27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18"/>
            <p:cNvSpPr/>
            <p:nvPr/>
          </p:nvSpPr>
          <p:spPr>
            <a:xfrm>
              <a:off x="6316375" y="3781275"/>
              <a:ext cx="13475" cy="11225"/>
            </a:xfrm>
            <a:custGeom>
              <a:rect b="b" l="l" r="r" t="t"/>
              <a:pathLst>
                <a:path extrusionOk="0" h="449" w="539">
                  <a:moveTo>
                    <a:pt x="267" y="1"/>
                  </a:moveTo>
                  <a:cubicBezTo>
                    <a:pt x="182" y="1"/>
                    <a:pt x="105" y="52"/>
                    <a:pt x="70" y="129"/>
                  </a:cubicBezTo>
                  <a:cubicBezTo>
                    <a:pt x="1" y="289"/>
                    <a:pt x="118" y="448"/>
                    <a:pt x="270" y="448"/>
                  </a:cubicBezTo>
                  <a:cubicBezTo>
                    <a:pt x="296" y="448"/>
                    <a:pt x="324" y="444"/>
                    <a:pt x="351" y="433"/>
                  </a:cubicBezTo>
                  <a:cubicBezTo>
                    <a:pt x="538" y="363"/>
                    <a:pt x="538" y="94"/>
                    <a:pt x="363" y="24"/>
                  </a:cubicBezTo>
                  <a:cubicBezTo>
                    <a:pt x="331" y="8"/>
                    <a:pt x="298" y="1"/>
                    <a:pt x="26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18"/>
            <p:cNvSpPr/>
            <p:nvPr/>
          </p:nvSpPr>
          <p:spPr>
            <a:xfrm>
              <a:off x="6311750" y="3907225"/>
              <a:ext cx="15175" cy="11525"/>
            </a:xfrm>
            <a:custGeom>
              <a:rect b="b" l="l" r="r" t="t"/>
              <a:pathLst>
                <a:path extrusionOk="0" h="461" w="607">
                  <a:moveTo>
                    <a:pt x="350" y="0"/>
                  </a:moveTo>
                  <a:cubicBezTo>
                    <a:pt x="323" y="0"/>
                    <a:pt x="295" y="5"/>
                    <a:pt x="267" y="16"/>
                  </a:cubicBezTo>
                  <a:cubicBezTo>
                    <a:pt x="1" y="109"/>
                    <a:pt x="102" y="461"/>
                    <a:pt x="328" y="461"/>
                  </a:cubicBezTo>
                  <a:cubicBezTo>
                    <a:pt x="360" y="461"/>
                    <a:pt x="395" y="454"/>
                    <a:pt x="431" y="437"/>
                  </a:cubicBezTo>
                  <a:cubicBezTo>
                    <a:pt x="548" y="391"/>
                    <a:pt x="606" y="262"/>
                    <a:pt x="560" y="145"/>
                  </a:cubicBezTo>
                  <a:cubicBezTo>
                    <a:pt x="524" y="55"/>
                    <a:pt x="440" y="0"/>
                    <a:pt x="35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18"/>
            <p:cNvSpPr/>
            <p:nvPr/>
          </p:nvSpPr>
          <p:spPr>
            <a:xfrm>
              <a:off x="6332175" y="3983075"/>
              <a:ext cx="6150" cy="5575"/>
            </a:xfrm>
            <a:custGeom>
              <a:rect b="b" l="l" r="r" t="t"/>
              <a:pathLst>
                <a:path extrusionOk="0" h="223" w="246">
                  <a:moveTo>
                    <a:pt x="127" y="1"/>
                  </a:moveTo>
                  <a:cubicBezTo>
                    <a:pt x="99" y="1"/>
                    <a:pt x="70" y="12"/>
                    <a:pt x="47" y="36"/>
                  </a:cubicBezTo>
                  <a:cubicBezTo>
                    <a:pt x="0" y="71"/>
                    <a:pt x="0" y="141"/>
                    <a:pt x="47" y="188"/>
                  </a:cubicBezTo>
                  <a:cubicBezTo>
                    <a:pt x="70" y="211"/>
                    <a:pt x="99" y="223"/>
                    <a:pt x="127" y="223"/>
                  </a:cubicBezTo>
                  <a:cubicBezTo>
                    <a:pt x="155" y="223"/>
                    <a:pt x="181" y="211"/>
                    <a:pt x="199" y="188"/>
                  </a:cubicBezTo>
                  <a:cubicBezTo>
                    <a:pt x="246" y="141"/>
                    <a:pt x="246" y="71"/>
                    <a:pt x="199" y="36"/>
                  </a:cubicBezTo>
                  <a:cubicBezTo>
                    <a:pt x="181" y="12"/>
                    <a:pt x="155" y="1"/>
                    <a:pt x="12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18"/>
            <p:cNvSpPr/>
            <p:nvPr/>
          </p:nvSpPr>
          <p:spPr>
            <a:xfrm>
              <a:off x="6467575" y="4042200"/>
              <a:ext cx="6750" cy="5550"/>
            </a:xfrm>
            <a:custGeom>
              <a:rect b="b" l="l" r="r" t="t"/>
              <a:pathLst>
                <a:path extrusionOk="0" h="222" w="270">
                  <a:moveTo>
                    <a:pt x="117" y="0"/>
                  </a:moveTo>
                  <a:cubicBezTo>
                    <a:pt x="58" y="0"/>
                    <a:pt x="1" y="42"/>
                    <a:pt x="1" y="104"/>
                  </a:cubicBezTo>
                  <a:cubicBezTo>
                    <a:pt x="1" y="174"/>
                    <a:pt x="47" y="221"/>
                    <a:pt x="118" y="221"/>
                  </a:cubicBezTo>
                  <a:cubicBezTo>
                    <a:pt x="211" y="221"/>
                    <a:pt x="270" y="104"/>
                    <a:pt x="200" y="34"/>
                  </a:cubicBezTo>
                  <a:cubicBezTo>
                    <a:pt x="176" y="11"/>
                    <a:pt x="146" y="0"/>
                    <a:pt x="11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18"/>
            <p:cNvSpPr/>
            <p:nvPr/>
          </p:nvSpPr>
          <p:spPr>
            <a:xfrm>
              <a:off x="6603925" y="3988825"/>
              <a:ext cx="7225" cy="5200"/>
            </a:xfrm>
            <a:custGeom>
              <a:rect b="b" l="l" r="r" t="t"/>
              <a:pathLst>
                <a:path extrusionOk="0" h="208" w="289">
                  <a:moveTo>
                    <a:pt x="178" y="1"/>
                  </a:moveTo>
                  <a:cubicBezTo>
                    <a:pt x="97" y="1"/>
                    <a:pt x="0" y="118"/>
                    <a:pt x="80" y="180"/>
                  </a:cubicBezTo>
                  <a:cubicBezTo>
                    <a:pt x="102" y="199"/>
                    <a:pt x="126" y="208"/>
                    <a:pt x="149" y="208"/>
                  </a:cubicBezTo>
                  <a:cubicBezTo>
                    <a:pt x="224" y="208"/>
                    <a:pt x="289" y="120"/>
                    <a:pt x="244" y="40"/>
                  </a:cubicBezTo>
                  <a:cubicBezTo>
                    <a:pt x="228" y="12"/>
                    <a:pt x="204" y="1"/>
                    <a:pt x="17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18"/>
            <p:cNvSpPr/>
            <p:nvPr/>
          </p:nvSpPr>
          <p:spPr>
            <a:xfrm>
              <a:off x="6664425" y="3854125"/>
              <a:ext cx="6450" cy="5550"/>
            </a:xfrm>
            <a:custGeom>
              <a:rect b="b" l="l" r="r" t="t"/>
              <a:pathLst>
                <a:path extrusionOk="0" h="222" w="258">
                  <a:moveTo>
                    <a:pt x="108" y="1"/>
                  </a:moveTo>
                  <a:cubicBezTo>
                    <a:pt x="52" y="1"/>
                    <a:pt x="0" y="42"/>
                    <a:pt x="0" y="105"/>
                  </a:cubicBezTo>
                  <a:cubicBezTo>
                    <a:pt x="0" y="175"/>
                    <a:pt x="47" y="222"/>
                    <a:pt x="105" y="222"/>
                  </a:cubicBezTo>
                  <a:cubicBezTo>
                    <a:pt x="211" y="222"/>
                    <a:pt x="258" y="105"/>
                    <a:pt x="187" y="35"/>
                  </a:cubicBezTo>
                  <a:cubicBezTo>
                    <a:pt x="164" y="11"/>
                    <a:pt x="135" y="1"/>
                    <a:pt x="10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18"/>
            <p:cNvSpPr/>
            <p:nvPr/>
          </p:nvSpPr>
          <p:spPr>
            <a:xfrm>
              <a:off x="6610600" y="3717250"/>
              <a:ext cx="5875" cy="5500"/>
            </a:xfrm>
            <a:custGeom>
              <a:rect b="b" l="l" r="r" t="t"/>
              <a:pathLst>
                <a:path extrusionOk="0" h="220" w="235">
                  <a:moveTo>
                    <a:pt x="117" y="1"/>
                  </a:moveTo>
                  <a:cubicBezTo>
                    <a:pt x="58" y="1"/>
                    <a:pt x="1" y="42"/>
                    <a:pt x="1" y="105"/>
                  </a:cubicBezTo>
                  <a:cubicBezTo>
                    <a:pt x="1" y="175"/>
                    <a:pt x="59" y="220"/>
                    <a:pt x="118" y="220"/>
                  </a:cubicBezTo>
                  <a:cubicBezTo>
                    <a:pt x="147" y="220"/>
                    <a:pt x="176" y="209"/>
                    <a:pt x="199" y="186"/>
                  </a:cubicBezTo>
                  <a:cubicBezTo>
                    <a:pt x="235" y="140"/>
                    <a:pt x="235" y="69"/>
                    <a:pt x="199" y="34"/>
                  </a:cubicBezTo>
                  <a:cubicBezTo>
                    <a:pt x="176" y="11"/>
                    <a:pt x="146" y="1"/>
                    <a:pt x="11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18"/>
            <p:cNvSpPr/>
            <p:nvPr/>
          </p:nvSpPr>
          <p:spPr>
            <a:xfrm>
              <a:off x="6474600" y="3658150"/>
              <a:ext cx="6450" cy="5675"/>
            </a:xfrm>
            <a:custGeom>
              <a:rect b="b" l="l" r="r" t="t"/>
              <a:pathLst>
                <a:path extrusionOk="0" h="227" w="258">
                  <a:moveTo>
                    <a:pt x="153" y="0"/>
                  </a:moveTo>
                  <a:cubicBezTo>
                    <a:pt x="47" y="0"/>
                    <a:pt x="0" y="117"/>
                    <a:pt x="71" y="187"/>
                  </a:cubicBezTo>
                  <a:cubicBezTo>
                    <a:pt x="94" y="215"/>
                    <a:pt x="123" y="226"/>
                    <a:pt x="150" y="226"/>
                  </a:cubicBezTo>
                  <a:cubicBezTo>
                    <a:pt x="206" y="226"/>
                    <a:pt x="258" y="179"/>
                    <a:pt x="258" y="117"/>
                  </a:cubicBezTo>
                  <a:cubicBezTo>
                    <a:pt x="258" y="59"/>
                    <a:pt x="211" y="0"/>
                    <a:pt x="15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18"/>
            <p:cNvSpPr/>
            <p:nvPr/>
          </p:nvSpPr>
          <p:spPr>
            <a:xfrm>
              <a:off x="6337725" y="3711625"/>
              <a:ext cx="7075" cy="5625"/>
            </a:xfrm>
            <a:custGeom>
              <a:rect b="b" l="l" r="r" t="t"/>
              <a:pathLst>
                <a:path extrusionOk="0" h="225" w="283">
                  <a:moveTo>
                    <a:pt x="123" y="0"/>
                  </a:moveTo>
                  <a:cubicBezTo>
                    <a:pt x="96" y="0"/>
                    <a:pt x="69" y="9"/>
                    <a:pt x="47" y="25"/>
                  </a:cubicBezTo>
                  <a:cubicBezTo>
                    <a:pt x="0" y="72"/>
                    <a:pt x="0" y="142"/>
                    <a:pt x="47" y="189"/>
                  </a:cubicBezTo>
                  <a:cubicBezTo>
                    <a:pt x="72" y="214"/>
                    <a:pt x="100" y="225"/>
                    <a:pt x="126" y="225"/>
                  </a:cubicBezTo>
                  <a:cubicBezTo>
                    <a:pt x="211" y="225"/>
                    <a:pt x="282" y="117"/>
                    <a:pt x="211" y="37"/>
                  </a:cubicBezTo>
                  <a:cubicBezTo>
                    <a:pt x="186" y="12"/>
                    <a:pt x="154" y="0"/>
                    <a:pt x="12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18"/>
            <p:cNvSpPr/>
            <p:nvPr/>
          </p:nvSpPr>
          <p:spPr>
            <a:xfrm>
              <a:off x="6277625" y="3846175"/>
              <a:ext cx="7900" cy="5650"/>
            </a:xfrm>
            <a:custGeom>
              <a:rect b="b" l="l" r="r" t="t"/>
              <a:pathLst>
                <a:path extrusionOk="0" h="226" w="316">
                  <a:moveTo>
                    <a:pt x="138" y="0"/>
                  </a:moveTo>
                  <a:cubicBezTo>
                    <a:pt x="1" y="0"/>
                    <a:pt x="1" y="225"/>
                    <a:pt x="138" y="225"/>
                  </a:cubicBezTo>
                  <a:cubicBezTo>
                    <a:pt x="145" y="225"/>
                    <a:pt x="151" y="225"/>
                    <a:pt x="158" y="224"/>
                  </a:cubicBezTo>
                  <a:cubicBezTo>
                    <a:pt x="165" y="225"/>
                    <a:pt x="171" y="225"/>
                    <a:pt x="178" y="225"/>
                  </a:cubicBezTo>
                  <a:cubicBezTo>
                    <a:pt x="315" y="225"/>
                    <a:pt x="315" y="0"/>
                    <a:pt x="178" y="0"/>
                  </a:cubicBezTo>
                  <a:cubicBezTo>
                    <a:pt x="171" y="0"/>
                    <a:pt x="165" y="1"/>
                    <a:pt x="158" y="2"/>
                  </a:cubicBezTo>
                  <a:cubicBezTo>
                    <a:pt x="151" y="1"/>
                    <a:pt x="145" y="0"/>
                    <a:pt x="13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18"/>
            <p:cNvSpPr/>
            <p:nvPr/>
          </p:nvSpPr>
          <p:spPr>
            <a:xfrm>
              <a:off x="1698450" y="4582475"/>
              <a:ext cx="34175" cy="25650"/>
            </a:xfrm>
            <a:custGeom>
              <a:rect b="b" l="l" r="r" t="t"/>
              <a:pathLst>
                <a:path extrusionOk="0" h="1026" w="1367">
                  <a:moveTo>
                    <a:pt x="695" y="0"/>
                  </a:moveTo>
                  <a:cubicBezTo>
                    <a:pt x="564" y="0"/>
                    <a:pt x="432" y="50"/>
                    <a:pt x="328" y="148"/>
                  </a:cubicBezTo>
                  <a:cubicBezTo>
                    <a:pt x="1" y="464"/>
                    <a:pt x="223" y="1014"/>
                    <a:pt x="679" y="1025"/>
                  </a:cubicBezTo>
                  <a:cubicBezTo>
                    <a:pt x="684" y="1026"/>
                    <a:pt x="689" y="1026"/>
                    <a:pt x="693" y="1026"/>
                  </a:cubicBezTo>
                  <a:cubicBezTo>
                    <a:pt x="1140" y="1026"/>
                    <a:pt x="1366" y="484"/>
                    <a:pt x="1065" y="160"/>
                  </a:cubicBezTo>
                  <a:cubicBezTo>
                    <a:pt x="964" y="53"/>
                    <a:pt x="830" y="0"/>
                    <a:pt x="69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18"/>
            <p:cNvSpPr/>
            <p:nvPr/>
          </p:nvSpPr>
          <p:spPr>
            <a:xfrm>
              <a:off x="1747675" y="4583525"/>
              <a:ext cx="34450" cy="25550"/>
            </a:xfrm>
            <a:custGeom>
              <a:rect b="b" l="l" r="r" t="t"/>
              <a:pathLst>
                <a:path extrusionOk="0" h="1022" w="1378">
                  <a:moveTo>
                    <a:pt x="685" y="1"/>
                  </a:moveTo>
                  <a:cubicBezTo>
                    <a:pt x="238" y="1"/>
                    <a:pt x="0" y="542"/>
                    <a:pt x="313" y="866"/>
                  </a:cubicBezTo>
                  <a:cubicBezTo>
                    <a:pt x="415" y="969"/>
                    <a:pt x="552" y="1022"/>
                    <a:pt x="689" y="1022"/>
                  </a:cubicBezTo>
                  <a:cubicBezTo>
                    <a:pt x="818" y="1022"/>
                    <a:pt x="948" y="975"/>
                    <a:pt x="1050" y="878"/>
                  </a:cubicBezTo>
                  <a:cubicBezTo>
                    <a:pt x="1377" y="562"/>
                    <a:pt x="1155" y="12"/>
                    <a:pt x="699" y="1"/>
                  </a:cubicBezTo>
                  <a:cubicBezTo>
                    <a:pt x="694" y="1"/>
                    <a:pt x="689" y="1"/>
                    <a:pt x="68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18"/>
            <p:cNvSpPr/>
            <p:nvPr/>
          </p:nvSpPr>
          <p:spPr>
            <a:xfrm>
              <a:off x="1752950" y="4534300"/>
              <a:ext cx="27125" cy="25775"/>
            </a:xfrm>
            <a:custGeom>
              <a:rect b="b" l="l" r="r" t="t"/>
              <a:pathLst>
                <a:path extrusionOk="0" h="1031" w="1085">
                  <a:moveTo>
                    <a:pt x="525" y="0"/>
                  </a:moveTo>
                  <a:cubicBezTo>
                    <a:pt x="266" y="0"/>
                    <a:pt x="16" y="201"/>
                    <a:pt x="8" y="507"/>
                  </a:cubicBezTo>
                  <a:cubicBezTo>
                    <a:pt x="0" y="822"/>
                    <a:pt x="253" y="1031"/>
                    <a:pt x="522" y="1031"/>
                  </a:cubicBezTo>
                  <a:cubicBezTo>
                    <a:pt x="644" y="1031"/>
                    <a:pt x="768" y="988"/>
                    <a:pt x="874" y="893"/>
                  </a:cubicBezTo>
                  <a:cubicBezTo>
                    <a:pt x="1073" y="695"/>
                    <a:pt x="1085" y="367"/>
                    <a:pt x="886" y="156"/>
                  </a:cubicBezTo>
                  <a:cubicBezTo>
                    <a:pt x="782" y="49"/>
                    <a:pt x="653" y="0"/>
                    <a:pt x="52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18"/>
            <p:cNvSpPr/>
            <p:nvPr/>
          </p:nvSpPr>
          <p:spPr>
            <a:xfrm>
              <a:off x="1699325" y="4533450"/>
              <a:ext cx="34450" cy="25550"/>
            </a:xfrm>
            <a:custGeom>
              <a:rect b="b" l="l" r="r" t="t"/>
              <a:pathLst>
                <a:path extrusionOk="0" h="1022" w="1378">
                  <a:moveTo>
                    <a:pt x="689" y="0"/>
                  </a:moveTo>
                  <a:cubicBezTo>
                    <a:pt x="560" y="0"/>
                    <a:pt x="430" y="47"/>
                    <a:pt x="328" y="144"/>
                  </a:cubicBezTo>
                  <a:cubicBezTo>
                    <a:pt x="1" y="459"/>
                    <a:pt x="223" y="1009"/>
                    <a:pt x="679" y="1021"/>
                  </a:cubicBezTo>
                  <a:cubicBezTo>
                    <a:pt x="684" y="1021"/>
                    <a:pt x="689" y="1021"/>
                    <a:pt x="694" y="1021"/>
                  </a:cubicBezTo>
                  <a:cubicBezTo>
                    <a:pt x="1141" y="1021"/>
                    <a:pt x="1378" y="491"/>
                    <a:pt x="1065" y="155"/>
                  </a:cubicBezTo>
                  <a:cubicBezTo>
                    <a:pt x="963" y="53"/>
                    <a:pt x="826" y="0"/>
                    <a:pt x="68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18"/>
            <p:cNvSpPr/>
            <p:nvPr/>
          </p:nvSpPr>
          <p:spPr>
            <a:xfrm>
              <a:off x="1696700" y="4620525"/>
              <a:ext cx="33150" cy="28375"/>
            </a:xfrm>
            <a:custGeom>
              <a:rect b="b" l="l" r="r" t="t"/>
              <a:pathLst>
                <a:path extrusionOk="0" h="1135" w="1326">
                  <a:moveTo>
                    <a:pt x="646" y="1"/>
                  </a:moveTo>
                  <a:cubicBezTo>
                    <a:pt x="437" y="1"/>
                    <a:pt x="227" y="115"/>
                    <a:pt x="129" y="346"/>
                  </a:cubicBezTo>
                  <a:cubicBezTo>
                    <a:pt x="0" y="627"/>
                    <a:pt x="129" y="966"/>
                    <a:pt x="421" y="1083"/>
                  </a:cubicBezTo>
                  <a:cubicBezTo>
                    <a:pt x="499" y="1119"/>
                    <a:pt x="577" y="1135"/>
                    <a:pt x="652" y="1135"/>
                  </a:cubicBezTo>
                  <a:cubicBezTo>
                    <a:pt x="1021" y="1135"/>
                    <a:pt x="1326" y="746"/>
                    <a:pt x="1170" y="358"/>
                  </a:cubicBezTo>
                  <a:cubicBezTo>
                    <a:pt x="1075" y="121"/>
                    <a:pt x="861" y="1"/>
                    <a:pt x="64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18"/>
            <p:cNvSpPr/>
            <p:nvPr/>
          </p:nvSpPr>
          <p:spPr>
            <a:xfrm>
              <a:off x="1748950" y="4621525"/>
              <a:ext cx="34350" cy="28550"/>
            </a:xfrm>
            <a:custGeom>
              <a:rect b="b" l="l" r="r" t="t"/>
              <a:pathLst>
                <a:path extrusionOk="0" h="1142" w="1374">
                  <a:moveTo>
                    <a:pt x="681" y="1"/>
                  </a:moveTo>
                  <a:cubicBezTo>
                    <a:pt x="309" y="1"/>
                    <a:pt x="0" y="385"/>
                    <a:pt x="157" y="785"/>
                  </a:cubicBezTo>
                  <a:cubicBezTo>
                    <a:pt x="246" y="1001"/>
                    <a:pt x="461" y="1141"/>
                    <a:pt x="688" y="1141"/>
                  </a:cubicBezTo>
                  <a:cubicBezTo>
                    <a:pt x="756" y="1141"/>
                    <a:pt x="826" y="1128"/>
                    <a:pt x="894" y="1101"/>
                  </a:cubicBezTo>
                  <a:cubicBezTo>
                    <a:pt x="1362" y="914"/>
                    <a:pt x="1373" y="259"/>
                    <a:pt x="905" y="48"/>
                  </a:cubicBezTo>
                  <a:cubicBezTo>
                    <a:pt x="830" y="16"/>
                    <a:pt x="754" y="1"/>
                    <a:pt x="68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18"/>
            <p:cNvSpPr/>
            <p:nvPr/>
          </p:nvSpPr>
          <p:spPr>
            <a:xfrm>
              <a:off x="1787375" y="4584925"/>
              <a:ext cx="34375" cy="28250"/>
            </a:xfrm>
            <a:custGeom>
              <a:rect b="b" l="l" r="r" t="t"/>
              <a:pathLst>
                <a:path extrusionOk="0" h="1130" w="1375">
                  <a:moveTo>
                    <a:pt x="684" y="1"/>
                  </a:moveTo>
                  <a:cubicBezTo>
                    <a:pt x="617" y="1"/>
                    <a:pt x="549" y="12"/>
                    <a:pt x="480" y="38"/>
                  </a:cubicBezTo>
                  <a:cubicBezTo>
                    <a:pt x="12" y="226"/>
                    <a:pt x="0" y="881"/>
                    <a:pt x="456" y="1080"/>
                  </a:cubicBezTo>
                  <a:cubicBezTo>
                    <a:pt x="533" y="1113"/>
                    <a:pt x="612" y="1129"/>
                    <a:pt x="690" y="1129"/>
                  </a:cubicBezTo>
                  <a:cubicBezTo>
                    <a:pt x="907" y="1129"/>
                    <a:pt x="1110" y="1003"/>
                    <a:pt x="1205" y="787"/>
                  </a:cubicBezTo>
                  <a:cubicBezTo>
                    <a:pt x="1375" y="398"/>
                    <a:pt x="1068" y="1"/>
                    <a:pt x="68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18"/>
            <p:cNvSpPr/>
            <p:nvPr/>
          </p:nvSpPr>
          <p:spPr>
            <a:xfrm>
              <a:off x="1788375" y="4531875"/>
              <a:ext cx="33225" cy="28350"/>
            </a:xfrm>
            <a:custGeom>
              <a:rect b="b" l="l" r="r" t="t"/>
              <a:pathLst>
                <a:path extrusionOk="0" h="1134" w="1329">
                  <a:moveTo>
                    <a:pt x="688" y="0"/>
                  </a:moveTo>
                  <a:cubicBezTo>
                    <a:pt x="478" y="0"/>
                    <a:pt x="268" y="112"/>
                    <a:pt x="171" y="335"/>
                  </a:cubicBezTo>
                  <a:cubicBezTo>
                    <a:pt x="1" y="734"/>
                    <a:pt x="308" y="1133"/>
                    <a:pt x="692" y="1133"/>
                  </a:cubicBezTo>
                  <a:cubicBezTo>
                    <a:pt x="758" y="1133"/>
                    <a:pt x="827" y="1122"/>
                    <a:pt x="896" y="1096"/>
                  </a:cubicBezTo>
                  <a:cubicBezTo>
                    <a:pt x="1188" y="979"/>
                    <a:pt x="1329" y="651"/>
                    <a:pt x="1212" y="359"/>
                  </a:cubicBezTo>
                  <a:cubicBezTo>
                    <a:pt x="1122" y="120"/>
                    <a:pt x="905" y="0"/>
                    <a:pt x="68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18"/>
            <p:cNvSpPr/>
            <p:nvPr/>
          </p:nvSpPr>
          <p:spPr>
            <a:xfrm>
              <a:off x="1752550" y="4494125"/>
              <a:ext cx="33375" cy="27800"/>
            </a:xfrm>
            <a:custGeom>
              <a:rect b="b" l="l" r="r" t="t"/>
              <a:pathLst>
                <a:path extrusionOk="0" h="1112" w="1335">
                  <a:moveTo>
                    <a:pt x="621" y="0"/>
                  </a:moveTo>
                  <a:cubicBezTo>
                    <a:pt x="430" y="0"/>
                    <a:pt x="239" y="96"/>
                    <a:pt x="130" y="324"/>
                  </a:cubicBezTo>
                  <a:cubicBezTo>
                    <a:pt x="1" y="605"/>
                    <a:pt x="130" y="944"/>
                    <a:pt x="422" y="1061"/>
                  </a:cubicBezTo>
                  <a:cubicBezTo>
                    <a:pt x="496" y="1095"/>
                    <a:pt x="573" y="1111"/>
                    <a:pt x="650" y="1111"/>
                  </a:cubicBezTo>
                  <a:cubicBezTo>
                    <a:pt x="866" y="1111"/>
                    <a:pt x="1073" y="985"/>
                    <a:pt x="1159" y="769"/>
                  </a:cubicBezTo>
                  <a:lnTo>
                    <a:pt x="1159" y="781"/>
                  </a:lnTo>
                  <a:cubicBezTo>
                    <a:pt x="1334" y="338"/>
                    <a:pt x="978" y="0"/>
                    <a:pt x="62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18"/>
            <p:cNvSpPr/>
            <p:nvPr/>
          </p:nvSpPr>
          <p:spPr>
            <a:xfrm>
              <a:off x="1698150" y="4492575"/>
              <a:ext cx="34350" cy="28425"/>
            </a:xfrm>
            <a:custGeom>
              <a:rect b="b" l="l" r="r" t="t"/>
              <a:pathLst>
                <a:path extrusionOk="0" h="1137" w="1374">
                  <a:moveTo>
                    <a:pt x="679" y="1"/>
                  </a:moveTo>
                  <a:cubicBezTo>
                    <a:pt x="613" y="1"/>
                    <a:pt x="546" y="12"/>
                    <a:pt x="480" y="35"/>
                  </a:cubicBezTo>
                  <a:cubicBezTo>
                    <a:pt x="13" y="223"/>
                    <a:pt x="1" y="878"/>
                    <a:pt x="469" y="1088"/>
                  </a:cubicBezTo>
                  <a:cubicBezTo>
                    <a:pt x="544" y="1121"/>
                    <a:pt x="620" y="1136"/>
                    <a:pt x="694" y="1136"/>
                  </a:cubicBezTo>
                  <a:cubicBezTo>
                    <a:pt x="1065" y="1136"/>
                    <a:pt x="1374" y="754"/>
                    <a:pt x="1218" y="363"/>
                  </a:cubicBezTo>
                  <a:cubicBezTo>
                    <a:pt x="1127" y="136"/>
                    <a:pt x="909" y="1"/>
                    <a:pt x="679"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18"/>
            <p:cNvSpPr/>
            <p:nvPr/>
          </p:nvSpPr>
          <p:spPr>
            <a:xfrm>
              <a:off x="1659750" y="4529400"/>
              <a:ext cx="33175" cy="28275"/>
            </a:xfrm>
            <a:custGeom>
              <a:rect b="b" l="l" r="r" t="t"/>
              <a:pathLst>
                <a:path extrusionOk="0" h="1131" w="1327">
                  <a:moveTo>
                    <a:pt x="687" y="0"/>
                  </a:moveTo>
                  <a:cubicBezTo>
                    <a:pt x="309" y="0"/>
                    <a:pt x="0" y="383"/>
                    <a:pt x="156" y="774"/>
                  </a:cubicBezTo>
                  <a:cubicBezTo>
                    <a:pt x="251" y="1010"/>
                    <a:pt x="469" y="1130"/>
                    <a:pt x="686" y="1130"/>
                  </a:cubicBezTo>
                  <a:cubicBezTo>
                    <a:pt x="899" y="1130"/>
                    <a:pt x="1111" y="1016"/>
                    <a:pt x="1209" y="785"/>
                  </a:cubicBezTo>
                  <a:cubicBezTo>
                    <a:pt x="1326" y="505"/>
                    <a:pt x="1198" y="165"/>
                    <a:pt x="917" y="48"/>
                  </a:cubicBezTo>
                  <a:cubicBezTo>
                    <a:pt x="839" y="15"/>
                    <a:pt x="762" y="0"/>
                    <a:pt x="68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18"/>
            <p:cNvSpPr/>
            <p:nvPr/>
          </p:nvSpPr>
          <p:spPr>
            <a:xfrm>
              <a:off x="1659850" y="4582475"/>
              <a:ext cx="33125" cy="28175"/>
            </a:xfrm>
            <a:custGeom>
              <a:rect b="b" l="l" r="r" t="t"/>
              <a:pathLst>
                <a:path extrusionOk="0" h="1127" w="1325">
                  <a:moveTo>
                    <a:pt x="647" y="1"/>
                  </a:moveTo>
                  <a:cubicBezTo>
                    <a:pt x="578" y="1"/>
                    <a:pt x="506" y="14"/>
                    <a:pt x="433" y="43"/>
                  </a:cubicBezTo>
                  <a:cubicBezTo>
                    <a:pt x="141" y="148"/>
                    <a:pt x="0" y="476"/>
                    <a:pt x="117" y="768"/>
                  </a:cubicBezTo>
                  <a:cubicBezTo>
                    <a:pt x="207" y="1007"/>
                    <a:pt x="421" y="1127"/>
                    <a:pt x="635" y="1127"/>
                  </a:cubicBezTo>
                  <a:cubicBezTo>
                    <a:pt x="842" y="1127"/>
                    <a:pt x="1049" y="1015"/>
                    <a:pt x="1147" y="792"/>
                  </a:cubicBezTo>
                  <a:cubicBezTo>
                    <a:pt x="1325" y="396"/>
                    <a:pt x="1026" y="1"/>
                    <a:pt x="64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18"/>
            <p:cNvSpPr/>
            <p:nvPr/>
          </p:nvSpPr>
          <p:spPr>
            <a:xfrm>
              <a:off x="1657500" y="4636200"/>
              <a:ext cx="14950" cy="14225"/>
            </a:xfrm>
            <a:custGeom>
              <a:rect b="b" l="l" r="r" t="t"/>
              <a:pathLst>
                <a:path extrusionOk="0" h="569" w="598">
                  <a:moveTo>
                    <a:pt x="315" y="1"/>
                  </a:moveTo>
                  <a:cubicBezTo>
                    <a:pt x="247" y="1"/>
                    <a:pt x="177" y="26"/>
                    <a:pt x="118" y="81"/>
                  </a:cubicBezTo>
                  <a:cubicBezTo>
                    <a:pt x="12" y="187"/>
                    <a:pt x="1" y="362"/>
                    <a:pt x="106" y="479"/>
                  </a:cubicBezTo>
                  <a:cubicBezTo>
                    <a:pt x="164" y="541"/>
                    <a:pt x="237" y="569"/>
                    <a:pt x="310" y="569"/>
                  </a:cubicBezTo>
                  <a:cubicBezTo>
                    <a:pt x="456" y="569"/>
                    <a:pt x="597" y="456"/>
                    <a:pt x="597" y="292"/>
                  </a:cubicBezTo>
                  <a:cubicBezTo>
                    <a:pt x="597" y="116"/>
                    <a:pt x="461" y="1"/>
                    <a:pt x="31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18"/>
            <p:cNvSpPr/>
            <p:nvPr/>
          </p:nvSpPr>
          <p:spPr>
            <a:xfrm>
              <a:off x="1731500" y="4668300"/>
              <a:ext cx="16625" cy="14125"/>
            </a:xfrm>
            <a:custGeom>
              <a:rect b="b" l="l" r="r" t="t"/>
              <a:pathLst>
                <a:path extrusionOk="0" h="565" w="665">
                  <a:moveTo>
                    <a:pt x="291" y="0"/>
                  </a:moveTo>
                  <a:cubicBezTo>
                    <a:pt x="147" y="0"/>
                    <a:pt x="8" y="107"/>
                    <a:pt x="1" y="272"/>
                  </a:cubicBezTo>
                  <a:cubicBezTo>
                    <a:pt x="1" y="435"/>
                    <a:pt x="117" y="564"/>
                    <a:pt x="281" y="564"/>
                  </a:cubicBezTo>
                  <a:cubicBezTo>
                    <a:pt x="286" y="564"/>
                    <a:pt x="290" y="564"/>
                    <a:pt x="295" y="564"/>
                  </a:cubicBezTo>
                  <a:cubicBezTo>
                    <a:pt x="532" y="564"/>
                    <a:pt x="664" y="268"/>
                    <a:pt x="492" y="84"/>
                  </a:cubicBezTo>
                  <a:cubicBezTo>
                    <a:pt x="434" y="26"/>
                    <a:pt x="362" y="0"/>
                    <a:pt x="29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18"/>
            <p:cNvSpPr/>
            <p:nvPr/>
          </p:nvSpPr>
          <p:spPr>
            <a:xfrm>
              <a:off x="1803450" y="4639100"/>
              <a:ext cx="19025" cy="14000"/>
            </a:xfrm>
            <a:custGeom>
              <a:rect b="b" l="l" r="r" t="t"/>
              <a:pathLst>
                <a:path extrusionOk="0" h="560" w="761">
                  <a:moveTo>
                    <a:pt x="375" y="1"/>
                  </a:moveTo>
                  <a:cubicBezTo>
                    <a:pt x="129" y="1"/>
                    <a:pt x="0" y="305"/>
                    <a:pt x="176" y="480"/>
                  </a:cubicBezTo>
                  <a:cubicBezTo>
                    <a:pt x="234" y="533"/>
                    <a:pt x="308" y="559"/>
                    <a:pt x="381" y="559"/>
                  </a:cubicBezTo>
                  <a:cubicBezTo>
                    <a:pt x="454" y="559"/>
                    <a:pt x="527" y="533"/>
                    <a:pt x="585" y="480"/>
                  </a:cubicBezTo>
                  <a:cubicBezTo>
                    <a:pt x="761" y="305"/>
                    <a:pt x="632" y="1"/>
                    <a:pt x="37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18"/>
            <p:cNvSpPr/>
            <p:nvPr/>
          </p:nvSpPr>
          <p:spPr>
            <a:xfrm>
              <a:off x="1835925" y="4566300"/>
              <a:ext cx="16400" cy="14050"/>
            </a:xfrm>
            <a:custGeom>
              <a:rect b="b" l="l" r="r" t="t"/>
              <a:pathLst>
                <a:path extrusionOk="0" h="562" w="656">
                  <a:moveTo>
                    <a:pt x="373" y="1"/>
                  </a:moveTo>
                  <a:cubicBezTo>
                    <a:pt x="305" y="1"/>
                    <a:pt x="235" y="26"/>
                    <a:pt x="176" y="81"/>
                  </a:cubicBezTo>
                  <a:cubicBezTo>
                    <a:pt x="0" y="257"/>
                    <a:pt x="117" y="561"/>
                    <a:pt x="363" y="561"/>
                  </a:cubicBezTo>
                  <a:cubicBezTo>
                    <a:pt x="369" y="562"/>
                    <a:pt x="376" y="562"/>
                    <a:pt x="382" y="562"/>
                  </a:cubicBezTo>
                  <a:cubicBezTo>
                    <a:pt x="526" y="562"/>
                    <a:pt x="655" y="438"/>
                    <a:pt x="655" y="292"/>
                  </a:cubicBezTo>
                  <a:cubicBezTo>
                    <a:pt x="655" y="116"/>
                    <a:pt x="519" y="1"/>
                    <a:pt x="37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18"/>
            <p:cNvSpPr/>
            <p:nvPr/>
          </p:nvSpPr>
          <p:spPr>
            <a:xfrm>
              <a:off x="1809100" y="4492100"/>
              <a:ext cx="14850" cy="14225"/>
            </a:xfrm>
            <a:custGeom>
              <a:rect b="b" l="l" r="r" t="t"/>
              <a:pathLst>
                <a:path extrusionOk="0" h="569" w="594">
                  <a:moveTo>
                    <a:pt x="287" y="0"/>
                  </a:moveTo>
                  <a:cubicBezTo>
                    <a:pt x="145" y="0"/>
                    <a:pt x="8" y="112"/>
                    <a:pt x="8" y="277"/>
                  </a:cubicBezTo>
                  <a:cubicBezTo>
                    <a:pt x="0" y="452"/>
                    <a:pt x="140" y="568"/>
                    <a:pt x="288" y="568"/>
                  </a:cubicBezTo>
                  <a:cubicBezTo>
                    <a:pt x="357" y="568"/>
                    <a:pt x="429" y="543"/>
                    <a:pt x="488" y="487"/>
                  </a:cubicBezTo>
                  <a:cubicBezTo>
                    <a:pt x="593" y="382"/>
                    <a:pt x="593" y="207"/>
                    <a:pt x="488" y="90"/>
                  </a:cubicBezTo>
                  <a:cubicBezTo>
                    <a:pt x="430" y="28"/>
                    <a:pt x="358" y="0"/>
                    <a:pt x="28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18"/>
            <p:cNvSpPr/>
            <p:nvPr/>
          </p:nvSpPr>
          <p:spPr>
            <a:xfrm>
              <a:off x="1733250" y="4460100"/>
              <a:ext cx="16700" cy="14325"/>
            </a:xfrm>
            <a:custGeom>
              <a:rect b="b" l="l" r="r" t="t"/>
              <a:pathLst>
                <a:path extrusionOk="0" h="573" w="668">
                  <a:moveTo>
                    <a:pt x="387" y="1"/>
                  </a:moveTo>
                  <a:cubicBezTo>
                    <a:pt x="141" y="1"/>
                    <a:pt x="1" y="293"/>
                    <a:pt x="176" y="480"/>
                  </a:cubicBezTo>
                  <a:cubicBezTo>
                    <a:pt x="236" y="544"/>
                    <a:pt x="310" y="572"/>
                    <a:pt x="382" y="572"/>
                  </a:cubicBezTo>
                  <a:cubicBezTo>
                    <a:pt x="524" y="572"/>
                    <a:pt x="660" y="463"/>
                    <a:pt x="668" y="293"/>
                  </a:cubicBezTo>
                  <a:cubicBezTo>
                    <a:pt x="668" y="141"/>
                    <a:pt x="551" y="1"/>
                    <a:pt x="38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18"/>
            <p:cNvSpPr/>
            <p:nvPr/>
          </p:nvSpPr>
          <p:spPr>
            <a:xfrm>
              <a:off x="1658975" y="4489425"/>
              <a:ext cx="19025" cy="14000"/>
            </a:xfrm>
            <a:custGeom>
              <a:rect b="b" l="l" r="r" t="t"/>
              <a:pathLst>
                <a:path extrusionOk="0" h="560" w="761">
                  <a:moveTo>
                    <a:pt x="380" y="1"/>
                  </a:moveTo>
                  <a:cubicBezTo>
                    <a:pt x="307" y="1"/>
                    <a:pt x="234" y="27"/>
                    <a:pt x="176" y="80"/>
                  </a:cubicBezTo>
                  <a:cubicBezTo>
                    <a:pt x="0" y="255"/>
                    <a:pt x="129" y="559"/>
                    <a:pt x="386" y="559"/>
                  </a:cubicBezTo>
                  <a:cubicBezTo>
                    <a:pt x="632" y="559"/>
                    <a:pt x="761" y="255"/>
                    <a:pt x="585" y="80"/>
                  </a:cubicBezTo>
                  <a:cubicBezTo>
                    <a:pt x="527" y="27"/>
                    <a:pt x="453" y="1"/>
                    <a:pt x="38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18"/>
            <p:cNvSpPr/>
            <p:nvPr/>
          </p:nvSpPr>
          <p:spPr>
            <a:xfrm>
              <a:off x="1628925" y="4562150"/>
              <a:ext cx="16600" cy="14075"/>
            </a:xfrm>
            <a:custGeom>
              <a:rect b="b" l="l" r="r" t="t"/>
              <a:pathLst>
                <a:path extrusionOk="0" h="563" w="664">
                  <a:moveTo>
                    <a:pt x="281" y="1"/>
                  </a:moveTo>
                  <a:cubicBezTo>
                    <a:pt x="127" y="1"/>
                    <a:pt x="9" y="125"/>
                    <a:pt x="9" y="271"/>
                  </a:cubicBezTo>
                  <a:cubicBezTo>
                    <a:pt x="1" y="446"/>
                    <a:pt x="140" y="562"/>
                    <a:pt x="289" y="562"/>
                  </a:cubicBezTo>
                  <a:cubicBezTo>
                    <a:pt x="358" y="562"/>
                    <a:pt x="429" y="537"/>
                    <a:pt x="488" y="481"/>
                  </a:cubicBezTo>
                  <a:cubicBezTo>
                    <a:pt x="664" y="318"/>
                    <a:pt x="547" y="13"/>
                    <a:pt x="301" y="2"/>
                  </a:cubicBezTo>
                  <a:cubicBezTo>
                    <a:pt x="294" y="1"/>
                    <a:pt x="287" y="1"/>
                    <a:pt x="28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18"/>
            <p:cNvSpPr/>
            <p:nvPr/>
          </p:nvSpPr>
          <p:spPr>
            <a:xfrm>
              <a:off x="1672700" y="4687650"/>
              <a:ext cx="24900" cy="21150"/>
            </a:xfrm>
            <a:custGeom>
              <a:rect b="b" l="l" r="r" t="t"/>
              <a:pathLst>
                <a:path extrusionOk="0" h="846" w="996">
                  <a:moveTo>
                    <a:pt x="483" y="1"/>
                  </a:moveTo>
                  <a:cubicBezTo>
                    <a:pt x="326" y="1"/>
                    <a:pt x="169" y="85"/>
                    <a:pt x="95" y="258"/>
                  </a:cubicBezTo>
                  <a:cubicBezTo>
                    <a:pt x="1" y="469"/>
                    <a:pt x="106" y="714"/>
                    <a:pt x="317" y="808"/>
                  </a:cubicBezTo>
                  <a:cubicBezTo>
                    <a:pt x="374" y="833"/>
                    <a:pt x="432" y="845"/>
                    <a:pt x="488" y="845"/>
                  </a:cubicBezTo>
                  <a:cubicBezTo>
                    <a:pt x="764" y="845"/>
                    <a:pt x="995" y="561"/>
                    <a:pt x="878" y="270"/>
                  </a:cubicBezTo>
                  <a:cubicBezTo>
                    <a:pt x="807" y="91"/>
                    <a:pt x="645" y="1"/>
                    <a:pt x="48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18"/>
            <p:cNvSpPr/>
            <p:nvPr/>
          </p:nvSpPr>
          <p:spPr>
            <a:xfrm>
              <a:off x="1778550" y="4689775"/>
              <a:ext cx="25800" cy="21275"/>
            </a:xfrm>
            <a:custGeom>
              <a:rect b="b" l="l" r="r" t="t"/>
              <a:pathLst>
                <a:path extrusionOk="0" h="851" w="1032">
                  <a:moveTo>
                    <a:pt x="519" y="0"/>
                  </a:moveTo>
                  <a:cubicBezTo>
                    <a:pt x="239" y="0"/>
                    <a:pt x="1" y="287"/>
                    <a:pt x="119" y="582"/>
                  </a:cubicBezTo>
                  <a:cubicBezTo>
                    <a:pt x="181" y="750"/>
                    <a:pt x="335" y="851"/>
                    <a:pt x="502" y="851"/>
                  </a:cubicBezTo>
                  <a:cubicBezTo>
                    <a:pt x="557" y="851"/>
                    <a:pt x="614" y="840"/>
                    <a:pt x="669" y="816"/>
                  </a:cubicBezTo>
                  <a:cubicBezTo>
                    <a:pt x="1020" y="688"/>
                    <a:pt x="1032" y="185"/>
                    <a:pt x="681" y="33"/>
                  </a:cubicBezTo>
                  <a:cubicBezTo>
                    <a:pt x="627" y="10"/>
                    <a:pt x="572" y="0"/>
                    <a:pt x="51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18"/>
            <p:cNvSpPr/>
            <p:nvPr/>
          </p:nvSpPr>
          <p:spPr>
            <a:xfrm>
              <a:off x="1855500" y="4616400"/>
              <a:ext cx="25775" cy="21250"/>
            </a:xfrm>
            <a:custGeom>
              <a:rect b="b" l="l" r="r" t="t"/>
              <a:pathLst>
                <a:path extrusionOk="0" h="850" w="1031">
                  <a:moveTo>
                    <a:pt x="510" y="0"/>
                  </a:moveTo>
                  <a:cubicBezTo>
                    <a:pt x="458" y="0"/>
                    <a:pt x="405" y="10"/>
                    <a:pt x="352" y="31"/>
                  </a:cubicBezTo>
                  <a:cubicBezTo>
                    <a:pt x="13" y="172"/>
                    <a:pt x="1" y="663"/>
                    <a:pt x="340" y="815"/>
                  </a:cubicBezTo>
                  <a:cubicBezTo>
                    <a:pt x="393" y="838"/>
                    <a:pt x="448" y="849"/>
                    <a:pt x="504" y="849"/>
                  </a:cubicBezTo>
                  <a:cubicBezTo>
                    <a:pt x="669" y="849"/>
                    <a:pt x="832" y="751"/>
                    <a:pt x="902" y="593"/>
                  </a:cubicBezTo>
                  <a:cubicBezTo>
                    <a:pt x="1031" y="305"/>
                    <a:pt x="798" y="0"/>
                    <a:pt x="51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18"/>
            <p:cNvSpPr/>
            <p:nvPr/>
          </p:nvSpPr>
          <p:spPr>
            <a:xfrm>
              <a:off x="1857550" y="4510375"/>
              <a:ext cx="24900" cy="21025"/>
            </a:xfrm>
            <a:custGeom>
              <a:rect b="b" l="l" r="r" t="t"/>
              <a:pathLst>
                <a:path extrusionOk="0" h="841" w="996">
                  <a:moveTo>
                    <a:pt x="514" y="0"/>
                  </a:moveTo>
                  <a:cubicBezTo>
                    <a:pt x="358" y="0"/>
                    <a:pt x="204" y="82"/>
                    <a:pt x="129" y="248"/>
                  </a:cubicBezTo>
                  <a:cubicBezTo>
                    <a:pt x="1" y="544"/>
                    <a:pt x="223" y="841"/>
                    <a:pt x="507" y="841"/>
                  </a:cubicBezTo>
                  <a:cubicBezTo>
                    <a:pt x="559" y="841"/>
                    <a:pt x="613" y="831"/>
                    <a:pt x="668" y="809"/>
                  </a:cubicBezTo>
                  <a:cubicBezTo>
                    <a:pt x="890" y="727"/>
                    <a:pt x="995" y="482"/>
                    <a:pt x="913" y="271"/>
                  </a:cubicBezTo>
                  <a:cubicBezTo>
                    <a:pt x="841" y="91"/>
                    <a:pt x="677" y="0"/>
                    <a:pt x="51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18"/>
            <p:cNvSpPr/>
            <p:nvPr/>
          </p:nvSpPr>
          <p:spPr>
            <a:xfrm>
              <a:off x="1784100" y="4433725"/>
              <a:ext cx="24650" cy="21150"/>
            </a:xfrm>
            <a:custGeom>
              <a:rect b="b" l="l" r="r" t="t"/>
              <a:pathLst>
                <a:path extrusionOk="0" h="846" w="986">
                  <a:moveTo>
                    <a:pt x="506" y="1"/>
                  </a:moveTo>
                  <a:cubicBezTo>
                    <a:pt x="225" y="1"/>
                    <a:pt x="1" y="284"/>
                    <a:pt x="108" y="576"/>
                  </a:cubicBezTo>
                  <a:cubicBezTo>
                    <a:pt x="179" y="755"/>
                    <a:pt x="344" y="845"/>
                    <a:pt x="509" y="845"/>
                  </a:cubicBezTo>
                  <a:cubicBezTo>
                    <a:pt x="669" y="845"/>
                    <a:pt x="828" y="760"/>
                    <a:pt x="903" y="588"/>
                  </a:cubicBezTo>
                  <a:cubicBezTo>
                    <a:pt x="985" y="377"/>
                    <a:pt x="891" y="132"/>
                    <a:pt x="681" y="38"/>
                  </a:cubicBezTo>
                  <a:cubicBezTo>
                    <a:pt x="622" y="12"/>
                    <a:pt x="563" y="1"/>
                    <a:pt x="50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18"/>
            <p:cNvSpPr/>
            <p:nvPr/>
          </p:nvSpPr>
          <p:spPr>
            <a:xfrm>
              <a:off x="1677100" y="4431625"/>
              <a:ext cx="25775" cy="21225"/>
            </a:xfrm>
            <a:custGeom>
              <a:rect b="b" l="l" r="r" t="t"/>
              <a:pathLst>
                <a:path extrusionOk="0" h="849" w="1031">
                  <a:moveTo>
                    <a:pt x="518" y="1"/>
                  </a:moveTo>
                  <a:cubicBezTo>
                    <a:pt x="467" y="1"/>
                    <a:pt x="414" y="10"/>
                    <a:pt x="363" y="28"/>
                  </a:cubicBezTo>
                  <a:cubicBezTo>
                    <a:pt x="12" y="169"/>
                    <a:pt x="0" y="660"/>
                    <a:pt x="351" y="812"/>
                  </a:cubicBezTo>
                  <a:cubicBezTo>
                    <a:pt x="409" y="837"/>
                    <a:pt x="467" y="849"/>
                    <a:pt x="523" y="849"/>
                  </a:cubicBezTo>
                  <a:cubicBezTo>
                    <a:pt x="805" y="849"/>
                    <a:pt x="1030" y="556"/>
                    <a:pt x="913" y="262"/>
                  </a:cubicBezTo>
                  <a:cubicBezTo>
                    <a:pt x="850" y="100"/>
                    <a:pt x="690" y="1"/>
                    <a:pt x="51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18"/>
            <p:cNvSpPr/>
            <p:nvPr/>
          </p:nvSpPr>
          <p:spPr>
            <a:xfrm>
              <a:off x="1600175" y="4505000"/>
              <a:ext cx="25775" cy="21150"/>
            </a:xfrm>
            <a:custGeom>
              <a:rect b="b" l="l" r="r" t="t"/>
              <a:pathLst>
                <a:path extrusionOk="0" h="846" w="1031">
                  <a:moveTo>
                    <a:pt x="516" y="0"/>
                  </a:moveTo>
                  <a:cubicBezTo>
                    <a:pt x="354" y="0"/>
                    <a:pt x="198" y="98"/>
                    <a:pt x="129" y="252"/>
                  </a:cubicBezTo>
                  <a:cubicBezTo>
                    <a:pt x="1" y="549"/>
                    <a:pt x="232" y="845"/>
                    <a:pt x="518" y="845"/>
                  </a:cubicBezTo>
                  <a:cubicBezTo>
                    <a:pt x="570" y="845"/>
                    <a:pt x="625" y="835"/>
                    <a:pt x="679" y="814"/>
                  </a:cubicBezTo>
                  <a:cubicBezTo>
                    <a:pt x="1018" y="685"/>
                    <a:pt x="1030" y="194"/>
                    <a:pt x="691" y="42"/>
                  </a:cubicBezTo>
                  <a:cubicBezTo>
                    <a:pt x="634" y="13"/>
                    <a:pt x="575" y="0"/>
                    <a:pt x="51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18"/>
            <p:cNvSpPr/>
            <p:nvPr/>
          </p:nvSpPr>
          <p:spPr>
            <a:xfrm>
              <a:off x="1599000" y="4611125"/>
              <a:ext cx="24900" cy="21275"/>
            </a:xfrm>
            <a:custGeom>
              <a:rect b="b" l="l" r="r" t="t"/>
              <a:pathLst>
                <a:path extrusionOk="0" h="851" w="996">
                  <a:moveTo>
                    <a:pt x="485" y="1"/>
                  </a:moveTo>
                  <a:cubicBezTo>
                    <a:pt x="435" y="1"/>
                    <a:pt x="382" y="10"/>
                    <a:pt x="328" y="32"/>
                  </a:cubicBezTo>
                  <a:cubicBezTo>
                    <a:pt x="106" y="113"/>
                    <a:pt x="1" y="359"/>
                    <a:pt x="83" y="581"/>
                  </a:cubicBezTo>
                  <a:cubicBezTo>
                    <a:pt x="154" y="760"/>
                    <a:pt x="316" y="851"/>
                    <a:pt x="478" y="851"/>
                  </a:cubicBezTo>
                  <a:cubicBezTo>
                    <a:pt x="635" y="851"/>
                    <a:pt x="792" y="766"/>
                    <a:pt x="867" y="593"/>
                  </a:cubicBezTo>
                  <a:cubicBezTo>
                    <a:pt x="996" y="305"/>
                    <a:pt x="771" y="1"/>
                    <a:pt x="48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18"/>
            <p:cNvSpPr/>
            <p:nvPr/>
          </p:nvSpPr>
          <p:spPr>
            <a:xfrm>
              <a:off x="1611300" y="4687675"/>
              <a:ext cx="7925" cy="7275"/>
            </a:xfrm>
            <a:custGeom>
              <a:rect b="b" l="l" r="r" t="t"/>
              <a:pathLst>
                <a:path extrusionOk="0" h="291" w="317">
                  <a:moveTo>
                    <a:pt x="169" y="0"/>
                  </a:moveTo>
                  <a:cubicBezTo>
                    <a:pt x="130" y="0"/>
                    <a:pt x="90" y="15"/>
                    <a:pt x="59" y="46"/>
                  </a:cubicBezTo>
                  <a:cubicBezTo>
                    <a:pt x="0" y="105"/>
                    <a:pt x="0" y="187"/>
                    <a:pt x="59" y="245"/>
                  </a:cubicBezTo>
                  <a:cubicBezTo>
                    <a:pt x="90" y="276"/>
                    <a:pt x="129" y="291"/>
                    <a:pt x="167" y="291"/>
                  </a:cubicBezTo>
                  <a:cubicBezTo>
                    <a:pt x="243" y="291"/>
                    <a:pt x="316" y="234"/>
                    <a:pt x="316" y="140"/>
                  </a:cubicBezTo>
                  <a:cubicBezTo>
                    <a:pt x="316" y="55"/>
                    <a:pt x="244" y="0"/>
                    <a:pt x="16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18"/>
            <p:cNvSpPr/>
            <p:nvPr/>
          </p:nvSpPr>
          <p:spPr>
            <a:xfrm>
              <a:off x="1733550" y="4740900"/>
              <a:ext cx="8500" cy="7325"/>
            </a:xfrm>
            <a:custGeom>
              <a:rect b="b" l="l" r="r" t="t"/>
              <a:pathLst>
                <a:path extrusionOk="0" h="293" w="340">
                  <a:moveTo>
                    <a:pt x="148" y="1"/>
                  </a:moveTo>
                  <a:cubicBezTo>
                    <a:pt x="72" y="1"/>
                    <a:pt x="0" y="55"/>
                    <a:pt x="0" y="140"/>
                  </a:cubicBezTo>
                  <a:cubicBezTo>
                    <a:pt x="0" y="222"/>
                    <a:pt x="59" y="292"/>
                    <a:pt x="141" y="292"/>
                  </a:cubicBezTo>
                  <a:cubicBezTo>
                    <a:pt x="269" y="292"/>
                    <a:pt x="340" y="140"/>
                    <a:pt x="258" y="47"/>
                  </a:cubicBezTo>
                  <a:cubicBezTo>
                    <a:pt x="226" y="15"/>
                    <a:pt x="186" y="1"/>
                    <a:pt x="14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18"/>
            <p:cNvSpPr/>
            <p:nvPr/>
          </p:nvSpPr>
          <p:spPr>
            <a:xfrm>
              <a:off x="1857275" y="4692650"/>
              <a:ext cx="7900" cy="7275"/>
            </a:xfrm>
            <a:custGeom>
              <a:rect b="b" l="l" r="r" t="t"/>
              <a:pathLst>
                <a:path extrusionOk="0" h="291" w="316">
                  <a:moveTo>
                    <a:pt x="169" y="0"/>
                  </a:moveTo>
                  <a:cubicBezTo>
                    <a:pt x="130" y="0"/>
                    <a:pt x="90" y="15"/>
                    <a:pt x="59" y="46"/>
                  </a:cubicBezTo>
                  <a:cubicBezTo>
                    <a:pt x="0" y="105"/>
                    <a:pt x="0" y="187"/>
                    <a:pt x="59" y="245"/>
                  </a:cubicBezTo>
                  <a:cubicBezTo>
                    <a:pt x="90" y="276"/>
                    <a:pt x="129" y="291"/>
                    <a:pt x="167" y="291"/>
                  </a:cubicBezTo>
                  <a:cubicBezTo>
                    <a:pt x="243" y="291"/>
                    <a:pt x="316" y="233"/>
                    <a:pt x="316" y="140"/>
                  </a:cubicBezTo>
                  <a:cubicBezTo>
                    <a:pt x="316" y="55"/>
                    <a:pt x="244" y="0"/>
                    <a:pt x="16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18"/>
            <p:cNvSpPr/>
            <p:nvPr/>
          </p:nvSpPr>
          <p:spPr>
            <a:xfrm>
              <a:off x="1909625" y="4571050"/>
              <a:ext cx="8800" cy="7250"/>
            </a:xfrm>
            <a:custGeom>
              <a:rect b="b" l="l" r="r" t="t"/>
              <a:pathLst>
                <a:path extrusionOk="0" h="290" w="352">
                  <a:moveTo>
                    <a:pt x="204" y="1"/>
                  </a:moveTo>
                  <a:cubicBezTo>
                    <a:pt x="170" y="1"/>
                    <a:pt x="135" y="14"/>
                    <a:pt x="106" y="44"/>
                  </a:cubicBezTo>
                  <a:cubicBezTo>
                    <a:pt x="0" y="125"/>
                    <a:pt x="70" y="289"/>
                    <a:pt x="199" y="289"/>
                  </a:cubicBezTo>
                  <a:cubicBezTo>
                    <a:pt x="281" y="289"/>
                    <a:pt x="340" y="231"/>
                    <a:pt x="351" y="160"/>
                  </a:cubicBezTo>
                  <a:cubicBezTo>
                    <a:pt x="351" y="64"/>
                    <a:pt x="280" y="1"/>
                    <a:pt x="20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18"/>
            <p:cNvSpPr/>
            <p:nvPr/>
          </p:nvSpPr>
          <p:spPr>
            <a:xfrm>
              <a:off x="1862225" y="4447625"/>
              <a:ext cx="7650" cy="7350"/>
            </a:xfrm>
            <a:custGeom>
              <a:rect b="b" l="l" r="r" t="t"/>
              <a:pathLst>
                <a:path extrusionOk="0" h="294" w="306">
                  <a:moveTo>
                    <a:pt x="155" y="1"/>
                  </a:moveTo>
                  <a:cubicBezTo>
                    <a:pt x="77" y="1"/>
                    <a:pt x="1" y="61"/>
                    <a:pt x="1" y="149"/>
                  </a:cubicBezTo>
                  <a:cubicBezTo>
                    <a:pt x="1" y="234"/>
                    <a:pt x="73" y="294"/>
                    <a:pt x="148" y="294"/>
                  </a:cubicBezTo>
                  <a:cubicBezTo>
                    <a:pt x="187" y="294"/>
                    <a:pt x="227" y="278"/>
                    <a:pt x="258" y="242"/>
                  </a:cubicBezTo>
                  <a:cubicBezTo>
                    <a:pt x="305" y="196"/>
                    <a:pt x="305" y="102"/>
                    <a:pt x="258" y="44"/>
                  </a:cubicBezTo>
                  <a:cubicBezTo>
                    <a:pt x="229" y="14"/>
                    <a:pt x="192" y="1"/>
                    <a:pt x="15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18"/>
            <p:cNvSpPr/>
            <p:nvPr/>
          </p:nvSpPr>
          <p:spPr>
            <a:xfrm>
              <a:off x="1739100" y="4394400"/>
              <a:ext cx="8800" cy="7225"/>
            </a:xfrm>
            <a:custGeom>
              <a:rect b="b" l="l" r="r" t="t"/>
              <a:pathLst>
                <a:path extrusionOk="0" h="289" w="352">
                  <a:moveTo>
                    <a:pt x="205" y="1"/>
                  </a:moveTo>
                  <a:cubicBezTo>
                    <a:pt x="170" y="1"/>
                    <a:pt x="135" y="14"/>
                    <a:pt x="106" y="43"/>
                  </a:cubicBezTo>
                  <a:cubicBezTo>
                    <a:pt x="1" y="125"/>
                    <a:pt x="71" y="289"/>
                    <a:pt x="200" y="289"/>
                  </a:cubicBezTo>
                  <a:cubicBezTo>
                    <a:pt x="281" y="289"/>
                    <a:pt x="340" y="230"/>
                    <a:pt x="352" y="160"/>
                  </a:cubicBezTo>
                  <a:cubicBezTo>
                    <a:pt x="352" y="64"/>
                    <a:pt x="280" y="1"/>
                    <a:pt x="20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18"/>
            <p:cNvSpPr/>
            <p:nvPr/>
          </p:nvSpPr>
          <p:spPr>
            <a:xfrm>
              <a:off x="1616275" y="4442625"/>
              <a:ext cx="7850" cy="6675"/>
            </a:xfrm>
            <a:custGeom>
              <a:rect b="b" l="l" r="r" t="t"/>
              <a:pathLst>
                <a:path extrusionOk="0" h="267" w="314">
                  <a:moveTo>
                    <a:pt x="158" y="1"/>
                  </a:moveTo>
                  <a:cubicBezTo>
                    <a:pt x="123" y="1"/>
                    <a:pt x="88" y="15"/>
                    <a:pt x="59" y="45"/>
                  </a:cubicBezTo>
                  <a:cubicBezTo>
                    <a:pt x="0" y="103"/>
                    <a:pt x="0" y="185"/>
                    <a:pt x="59" y="244"/>
                  </a:cubicBezTo>
                  <a:cubicBezTo>
                    <a:pt x="84" y="260"/>
                    <a:pt x="109" y="267"/>
                    <a:pt x="134" y="267"/>
                  </a:cubicBezTo>
                  <a:cubicBezTo>
                    <a:pt x="234" y="267"/>
                    <a:pt x="314" y="148"/>
                    <a:pt x="257" y="45"/>
                  </a:cubicBezTo>
                  <a:cubicBezTo>
                    <a:pt x="228" y="15"/>
                    <a:pt x="193" y="1"/>
                    <a:pt x="15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18"/>
            <p:cNvSpPr/>
            <p:nvPr/>
          </p:nvSpPr>
          <p:spPr>
            <a:xfrm>
              <a:off x="1562825" y="4564225"/>
              <a:ext cx="8725" cy="7350"/>
            </a:xfrm>
            <a:custGeom>
              <a:rect b="b" l="l" r="r" t="t"/>
              <a:pathLst>
                <a:path extrusionOk="0" h="294" w="349">
                  <a:moveTo>
                    <a:pt x="161" y="1"/>
                  </a:moveTo>
                  <a:cubicBezTo>
                    <a:pt x="79" y="1"/>
                    <a:pt x="21" y="59"/>
                    <a:pt x="9" y="141"/>
                  </a:cubicBezTo>
                  <a:cubicBezTo>
                    <a:pt x="1" y="232"/>
                    <a:pt x="79" y="293"/>
                    <a:pt x="159" y="293"/>
                  </a:cubicBezTo>
                  <a:cubicBezTo>
                    <a:pt x="193" y="293"/>
                    <a:pt x="227" y="282"/>
                    <a:pt x="255" y="258"/>
                  </a:cubicBezTo>
                  <a:cubicBezTo>
                    <a:pt x="348" y="164"/>
                    <a:pt x="290" y="1"/>
                    <a:pt x="16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18"/>
            <p:cNvSpPr/>
            <p:nvPr/>
          </p:nvSpPr>
          <p:spPr>
            <a:xfrm>
              <a:off x="1648725" y="4754625"/>
              <a:ext cx="16625" cy="14325"/>
            </a:xfrm>
            <a:custGeom>
              <a:rect b="b" l="l" r="r" t="t"/>
              <a:pathLst>
                <a:path extrusionOk="0" h="573" w="665">
                  <a:moveTo>
                    <a:pt x="328" y="1"/>
                  </a:moveTo>
                  <a:cubicBezTo>
                    <a:pt x="223" y="1"/>
                    <a:pt x="118" y="59"/>
                    <a:pt x="71" y="176"/>
                  </a:cubicBezTo>
                  <a:cubicBezTo>
                    <a:pt x="1" y="317"/>
                    <a:pt x="71" y="480"/>
                    <a:pt x="211" y="551"/>
                  </a:cubicBezTo>
                  <a:cubicBezTo>
                    <a:pt x="249" y="566"/>
                    <a:pt x="286" y="572"/>
                    <a:pt x="322" y="572"/>
                  </a:cubicBezTo>
                  <a:cubicBezTo>
                    <a:pt x="512" y="572"/>
                    <a:pt x="664" y="383"/>
                    <a:pt x="586" y="176"/>
                  </a:cubicBezTo>
                  <a:cubicBezTo>
                    <a:pt x="539" y="59"/>
                    <a:pt x="434" y="1"/>
                    <a:pt x="32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18"/>
            <p:cNvSpPr/>
            <p:nvPr/>
          </p:nvSpPr>
          <p:spPr>
            <a:xfrm>
              <a:off x="1808200" y="4757875"/>
              <a:ext cx="17200" cy="14250"/>
            </a:xfrm>
            <a:custGeom>
              <a:rect b="b" l="l" r="r" t="t"/>
              <a:pathLst>
                <a:path extrusionOk="0" h="570" w="688">
                  <a:moveTo>
                    <a:pt x="347" y="1"/>
                  </a:moveTo>
                  <a:cubicBezTo>
                    <a:pt x="161" y="1"/>
                    <a:pt x="1" y="189"/>
                    <a:pt x="80" y="385"/>
                  </a:cubicBezTo>
                  <a:cubicBezTo>
                    <a:pt x="124" y="501"/>
                    <a:pt x="230" y="570"/>
                    <a:pt x="340" y="570"/>
                  </a:cubicBezTo>
                  <a:cubicBezTo>
                    <a:pt x="374" y="570"/>
                    <a:pt x="409" y="563"/>
                    <a:pt x="442" y="549"/>
                  </a:cubicBezTo>
                  <a:cubicBezTo>
                    <a:pt x="676" y="456"/>
                    <a:pt x="688" y="128"/>
                    <a:pt x="454" y="23"/>
                  </a:cubicBezTo>
                  <a:cubicBezTo>
                    <a:pt x="418" y="8"/>
                    <a:pt x="382" y="1"/>
                    <a:pt x="34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18"/>
            <p:cNvSpPr/>
            <p:nvPr/>
          </p:nvSpPr>
          <p:spPr>
            <a:xfrm>
              <a:off x="1923375" y="4647650"/>
              <a:ext cx="17200" cy="14225"/>
            </a:xfrm>
            <a:custGeom>
              <a:rect b="b" l="l" r="r" t="t"/>
              <a:pathLst>
                <a:path extrusionOk="0" h="569" w="688">
                  <a:moveTo>
                    <a:pt x="349" y="1"/>
                  </a:moveTo>
                  <a:cubicBezTo>
                    <a:pt x="316" y="1"/>
                    <a:pt x="281" y="7"/>
                    <a:pt x="246" y="21"/>
                  </a:cubicBezTo>
                  <a:cubicBezTo>
                    <a:pt x="12" y="115"/>
                    <a:pt x="0" y="442"/>
                    <a:pt x="234" y="548"/>
                  </a:cubicBezTo>
                  <a:cubicBezTo>
                    <a:pt x="268" y="562"/>
                    <a:pt x="303" y="568"/>
                    <a:pt x="338" y="568"/>
                  </a:cubicBezTo>
                  <a:cubicBezTo>
                    <a:pt x="448" y="568"/>
                    <a:pt x="555" y="502"/>
                    <a:pt x="608" y="396"/>
                  </a:cubicBezTo>
                  <a:cubicBezTo>
                    <a:pt x="688" y="207"/>
                    <a:pt x="539" y="1"/>
                    <a:pt x="349"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18"/>
            <p:cNvSpPr/>
            <p:nvPr/>
          </p:nvSpPr>
          <p:spPr>
            <a:xfrm>
              <a:off x="1926675" y="4488625"/>
              <a:ext cx="16600" cy="14125"/>
            </a:xfrm>
            <a:custGeom>
              <a:rect b="b" l="l" r="r" t="t"/>
              <a:pathLst>
                <a:path extrusionOk="0" h="565" w="664">
                  <a:moveTo>
                    <a:pt x="344" y="0"/>
                  </a:moveTo>
                  <a:cubicBezTo>
                    <a:pt x="240" y="0"/>
                    <a:pt x="136" y="56"/>
                    <a:pt x="90" y="170"/>
                  </a:cubicBezTo>
                  <a:cubicBezTo>
                    <a:pt x="1" y="359"/>
                    <a:pt x="148" y="565"/>
                    <a:pt x="345" y="565"/>
                  </a:cubicBezTo>
                  <a:cubicBezTo>
                    <a:pt x="380" y="565"/>
                    <a:pt x="416" y="558"/>
                    <a:pt x="453" y="544"/>
                  </a:cubicBezTo>
                  <a:cubicBezTo>
                    <a:pt x="593" y="486"/>
                    <a:pt x="664" y="322"/>
                    <a:pt x="605" y="182"/>
                  </a:cubicBezTo>
                  <a:cubicBezTo>
                    <a:pt x="563" y="62"/>
                    <a:pt x="454" y="0"/>
                    <a:pt x="34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18"/>
            <p:cNvSpPr/>
            <p:nvPr/>
          </p:nvSpPr>
          <p:spPr>
            <a:xfrm>
              <a:off x="1816025" y="4373700"/>
              <a:ext cx="17200" cy="14175"/>
            </a:xfrm>
            <a:custGeom>
              <a:rect b="b" l="l" r="r" t="t"/>
              <a:pathLst>
                <a:path extrusionOk="0" h="567" w="688">
                  <a:moveTo>
                    <a:pt x="331" y="1"/>
                  </a:moveTo>
                  <a:cubicBezTo>
                    <a:pt x="300" y="1"/>
                    <a:pt x="267" y="6"/>
                    <a:pt x="235" y="17"/>
                  </a:cubicBezTo>
                  <a:cubicBezTo>
                    <a:pt x="1" y="111"/>
                    <a:pt x="1" y="438"/>
                    <a:pt x="235" y="544"/>
                  </a:cubicBezTo>
                  <a:cubicBezTo>
                    <a:pt x="271" y="559"/>
                    <a:pt x="309" y="566"/>
                    <a:pt x="347" y="566"/>
                  </a:cubicBezTo>
                  <a:cubicBezTo>
                    <a:pt x="453" y="566"/>
                    <a:pt x="554" y="507"/>
                    <a:pt x="597" y="403"/>
                  </a:cubicBezTo>
                  <a:cubicBezTo>
                    <a:pt x="688" y="202"/>
                    <a:pt x="527" y="1"/>
                    <a:pt x="33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18"/>
            <p:cNvSpPr/>
            <p:nvPr/>
          </p:nvSpPr>
          <p:spPr>
            <a:xfrm>
              <a:off x="1656050" y="4370400"/>
              <a:ext cx="17200" cy="14225"/>
            </a:xfrm>
            <a:custGeom>
              <a:rect b="b" l="l" r="r" t="t"/>
              <a:pathLst>
                <a:path extrusionOk="0" h="569" w="688">
                  <a:moveTo>
                    <a:pt x="348" y="0"/>
                  </a:moveTo>
                  <a:cubicBezTo>
                    <a:pt x="314" y="0"/>
                    <a:pt x="279" y="7"/>
                    <a:pt x="246" y="21"/>
                  </a:cubicBezTo>
                  <a:cubicBezTo>
                    <a:pt x="12" y="114"/>
                    <a:pt x="0" y="442"/>
                    <a:pt x="234" y="547"/>
                  </a:cubicBezTo>
                  <a:cubicBezTo>
                    <a:pt x="272" y="562"/>
                    <a:pt x="309" y="569"/>
                    <a:pt x="345" y="569"/>
                  </a:cubicBezTo>
                  <a:cubicBezTo>
                    <a:pt x="535" y="569"/>
                    <a:pt x="687" y="381"/>
                    <a:pt x="608" y="184"/>
                  </a:cubicBezTo>
                  <a:cubicBezTo>
                    <a:pt x="564" y="68"/>
                    <a:pt x="458" y="0"/>
                    <a:pt x="34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18"/>
            <p:cNvSpPr/>
            <p:nvPr/>
          </p:nvSpPr>
          <p:spPr>
            <a:xfrm>
              <a:off x="1540875" y="4480775"/>
              <a:ext cx="17200" cy="14100"/>
            </a:xfrm>
            <a:custGeom>
              <a:rect b="b" l="l" r="r" t="t"/>
              <a:pathLst>
                <a:path extrusionOk="0" h="564" w="688">
                  <a:moveTo>
                    <a:pt x="338" y="0"/>
                  </a:moveTo>
                  <a:cubicBezTo>
                    <a:pt x="233" y="0"/>
                    <a:pt x="131" y="65"/>
                    <a:pt x="80" y="168"/>
                  </a:cubicBezTo>
                  <a:cubicBezTo>
                    <a:pt x="0" y="366"/>
                    <a:pt x="147" y="564"/>
                    <a:pt x="336" y="564"/>
                  </a:cubicBezTo>
                  <a:cubicBezTo>
                    <a:pt x="370" y="564"/>
                    <a:pt x="406" y="557"/>
                    <a:pt x="442" y="543"/>
                  </a:cubicBezTo>
                  <a:cubicBezTo>
                    <a:pt x="676" y="449"/>
                    <a:pt x="688" y="121"/>
                    <a:pt x="454" y="28"/>
                  </a:cubicBezTo>
                  <a:cubicBezTo>
                    <a:pt x="416" y="9"/>
                    <a:pt x="377" y="0"/>
                    <a:pt x="33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18"/>
            <p:cNvSpPr/>
            <p:nvPr/>
          </p:nvSpPr>
          <p:spPr>
            <a:xfrm>
              <a:off x="1537600" y="4639900"/>
              <a:ext cx="17175" cy="14200"/>
            </a:xfrm>
            <a:custGeom>
              <a:rect b="b" l="l" r="r" t="t"/>
              <a:pathLst>
                <a:path extrusionOk="0" h="568" w="687">
                  <a:moveTo>
                    <a:pt x="330" y="1"/>
                  </a:moveTo>
                  <a:cubicBezTo>
                    <a:pt x="298" y="1"/>
                    <a:pt x="266" y="6"/>
                    <a:pt x="234" y="15"/>
                  </a:cubicBezTo>
                  <a:cubicBezTo>
                    <a:pt x="0" y="109"/>
                    <a:pt x="0" y="437"/>
                    <a:pt x="222" y="542"/>
                  </a:cubicBezTo>
                  <a:cubicBezTo>
                    <a:pt x="262" y="560"/>
                    <a:pt x="302" y="568"/>
                    <a:pt x="341" y="568"/>
                  </a:cubicBezTo>
                  <a:cubicBezTo>
                    <a:pt x="530" y="568"/>
                    <a:pt x="686" y="373"/>
                    <a:pt x="608" y="179"/>
                  </a:cubicBezTo>
                  <a:cubicBezTo>
                    <a:pt x="562" y="68"/>
                    <a:pt x="450" y="1"/>
                    <a:pt x="33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18"/>
            <p:cNvSpPr/>
            <p:nvPr/>
          </p:nvSpPr>
          <p:spPr>
            <a:xfrm>
              <a:off x="1561275" y="4735650"/>
              <a:ext cx="7625" cy="7275"/>
            </a:xfrm>
            <a:custGeom>
              <a:rect b="b" l="l" r="r" t="t"/>
              <a:pathLst>
                <a:path extrusionOk="0" h="291" w="305">
                  <a:moveTo>
                    <a:pt x="158" y="0"/>
                  </a:moveTo>
                  <a:cubicBezTo>
                    <a:pt x="119" y="0"/>
                    <a:pt x="79" y="14"/>
                    <a:pt x="47" y="46"/>
                  </a:cubicBezTo>
                  <a:cubicBezTo>
                    <a:pt x="1" y="105"/>
                    <a:pt x="1" y="186"/>
                    <a:pt x="47" y="245"/>
                  </a:cubicBezTo>
                  <a:cubicBezTo>
                    <a:pt x="79" y="276"/>
                    <a:pt x="118" y="290"/>
                    <a:pt x="156" y="290"/>
                  </a:cubicBezTo>
                  <a:cubicBezTo>
                    <a:pt x="232" y="290"/>
                    <a:pt x="305" y="233"/>
                    <a:pt x="305" y="140"/>
                  </a:cubicBezTo>
                  <a:cubicBezTo>
                    <a:pt x="305" y="55"/>
                    <a:pt x="233" y="0"/>
                    <a:pt x="15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18"/>
            <p:cNvSpPr/>
            <p:nvPr/>
          </p:nvSpPr>
          <p:spPr>
            <a:xfrm>
              <a:off x="1732075" y="4810225"/>
              <a:ext cx="8800" cy="7300"/>
            </a:xfrm>
            <a:custGeom>
              <a:rect b="b" l="l" r="r" t="t"/>
              <a:pathLst>
                <a:path extrusionOk="0" h="292" w="352">
                  <a:moveTo>
                    <a:pt x="148" y="0"/>
                  </a:moveTo>
                  <a:cubicBezTo>
                    <a:pt x="73" y="0"/>
                    <a:pt x="1" y="55"/>
                    <a:pt x="1" y="140"/>
                  </a:cubicBezTo>
                  <a:cubicBezTo>
                    <a:pt x="1" y="222"/>
                    <a:pt x="59" y="292"/>
                    <a:pt x="141" y="292"/>
                  </a:cubicBezTo>
                  <a:cubicBezTo>
                    <a:pt x="270" y="292"/>
                    <a:pt x="352" y="140"/>
                    <a:pt x="258" y="46"/>
                  </a:cubicBezTo>
                  <a:cubicBezTo>
                    <a:pt x="227" y="15"/>
                    <a:pt x="187" y="0"/>
                    <a:pt x="14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18"/>
            <p:cNvSpPr/>
            <p:nvPr/>
          </p:nvSpPr>
          <p:spPr>
            <a:xfrm>
              <a:off x="1904350" y="4742350"/>
              <a:ext cx="9975" cy="7325"/>
            </a:xfrm>
            <a:custGeom>
              <a:rect b="b" l="l" r="r" t="t"/>
              <a:pathLst>
                <a:path extrusionOk="0" h="293" w="399">
                  <a:moveTo>
                    <a:pt x="200" y="0"/>
                  </a:moveTo>
                  <a:cubicBezTo>
                    <a:pt x="71" y="0"/>
                    <a:pt x="1" y="164"/>
                    <a:pt x="106" y="258"/>
                  </a:cubicBezTo>
                  <a:cubicBezTo>
                    <a:pt x="135" y="281"/>
                    <a:pt x="170" y="293"/>
                    <a:pt x="205" y="293"/>
                  </a:cubicBezTo>
                  <a:cubicBezTo>
                    <a:pt x="240" y="293"/>
                    <a:pt x="276" y="281"/>
                    <a:pt x="305" y="258"/>
                  </a:cubicBezTo>
                  <a:cubicBezTo>
                    <a:pt x="398" y="164"/>
                    <a:pt x="340" y="0"/>
                    <a:pt x="20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18"/>
            <p:cNvSpPr/>
            <p:nvPr/>
          </p:nvSpPr>
          <p:spPr>
            <a:xfrm>
              <a:off x="1979225" y="4572525"/>
              <a:ext cx="8800" cy="7225"/>
            </a:xfrm>
            <a:custGeom>
              <a:rect b="b" l="l" r="r" t="t"/>
              <a:pathLst>
                <a:path extrusionOk="0" h="289" w="352">
                  <a:moveTo>
                    <a:pt x="206" y="0"/>
                  </a:moveTo>
                  <a:cubicBezTo>
                    <a:pt x="171" y="0"/>
                    <a:pt x="136" y="13"/>
                    <a:pt x="106" y="43"/>
                  </a:cubicBezTo>
                  <a:cubicBezTo>
                    <a:pt x="1" y="125"/>
                    <a:pt x="71" y="289"/>
                    <a:pt x="200" y="289"/>
                  </a:cubicBezTo>
                  <a:cubicBezTo>
                    <a:pt x="281" y="289"/>
                    <a:pt x="340" y="230"/>
                    <a:pt x="352" y="148"/>
                  </a:cubicBezTo>
                  <a:cubicBezTo>
                    <a:pt x="352" y="61"/>
                    <a:pt x="281" y="0"/>
                    <a:pt x="20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18"/>
            <p:cNvSpPr/>
            <p:nvPr/>
          </p:nvSpPr>
          <p:spPr>
            <a:xfrm>
              <a:off x="1911675" y="4399575"/>
              <a:ext cx="9675" cy="7250"/>
            </a:xfrm>
            <a:custGeom>
              <a:rect b="b" l="l" r="r" t="t"/>
              <a:pathLst>
                <a:path extrusionOk="0" h="290" w="387">
                  <a:moveTo>
                    <a:pt x="187" y="0"/>
                  </a:moveTo>
                  <a:cubicBezTo>
                    <a:pt x="59" y="0"/>
                    <a:pt x="0" y="152"/>
                    <a:pt x="94" y="246"/>
                  </a:cubicBezTo>
                  <a:cubicBezTo>
                    <a:pt x="123" y="275"/>
                    <a:pt x="158" y="290"/>
                    <a:pt x="193" y="290"/>
                  </a:cubicBezTo>
                  <a:cubicBezTo>
                    <a:pt x="228" y="290"/>
                    <a:pt x="263" y="275"/>
                    <a:pt x="293" y="246"/>
                  </a:cubicBezTo>
                  <a:cubicBezTo>
                    <a:pt x="386" y="152"/>
                    <a:pt x="328" y="0"/>
                    <a:pt x="18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18"/>
            <p:cNvSpPr/>
            <p:nvPr/>
          </p:nvSpPr>
          <p:spPr>
            <a:xfrm>
              <a:off x="1741600" y="4326150"/>
              <a:ext cx="8350" cy="5950"/>
            </a:xfrm>
            <a:custGeom>
              <a:rect b="b" l="l" r="r" t="t"/>
              <a:pathLst>
                <a:path extrusionOk="0" h="238" w="334">
                  <a:moveTo>
                    <a:pt x="165" y="1"/>
                  </a:moveTo>
                  <a:cubicBezTo>
                    <a:pt x="105" y="1"/>
                    <a:pt x="47" y="36"/>
                    <a:pt x="29" y="106"/>
                  </a:cubicBezTo>
                  <a:cubicBezTo>
                    <a:pt x="0" y="194"/>
                    <a:pt x="82" y="238"/>
                    <a:pt x="165" y="238"/>
                  </a:cubicBezTo>
                  <a:cubicBezTo>
                    <a:pt x="249" y="238"/>
                    <a:pt x="334" y="194"/>
                    <a:pt x="310" y="106"/>
                  </a:cubicBezTo>
                  <a:cubicBezTo>
                    <a:pt x="287" y="36"/>
                    <a:pt x="225" y="1"/>
                    <a:pt x="16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18"/>
            <p:cNvSpPr/>
            <p:nvPr/>
          </p:nvSpPr>
          <p:spPr>
            <a:xfrm>
              <a:off x="1567125" y="4392850"/>
              <a:ext cx="9675" cy="7325"/>
            </a:xfrm>
            <a:custGeom>
              <a:rect b="b" l="l" r="r" t="t"/>
              <a:pathLst>
                <a:path extrusionOk="0" h="293" w="387">
                  <a:moveTo>
                    <a:pt x="194" y="0"/>
                  </a:moveTo>
                  <a:cubicBezTo>
                    <a:pt x="159" y="0"/>
                    <a:pt x="123" y="12"/>
                    <a:pt x="94" y="35"/>
                  </a:cubicBezTo>
                  <a:cubicBezTo>
                    <a:pt x="1" y="129"/>
                    <a:pt x="59" y="292"/>
                    <a:pt x="200" y="292"/>
                  </a:cubicBezTo>
                  <a:cubicBezTo>
                    <a:pt x="328" y="292"/>
                    <a:pt x="387" y="129"/>
                    <a:pt x="293" y="35"/>
                  </a:cubicBezTo>
                  <a:cubicBezTo>
                    <a:pt x="264" y="12"/>
                    <a:pt x="229" y="0"/>
                    <a:pt x="19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18"/>
            <p:cNvSpPr/>
            <p:nvPr/>
          </p:nvSpPr>
          <p:spPr>
            <a:xfrm>
              <a:off x="1493075" y="4562675"/>
              <a:ext cx="8050" cy="7225"/>
            </a:xfrm>
            <a:custGeom>
              <a:rect b="b" l="l" r="r" t="t"/>
              <a:pathLst>
                <a:path extrusionOk="0" h="289" w="322">
                  <a:moveTo>
                    <a:pt x="137" y="0"/>
                  </a:moveTo>
                  <a:cubicBezTo>
                    <a:pt x="1" y="0"/>
                    <a:pt x="1" y="289"/>
                    <a:pt x="137" y="289"/>
                  </a:cubicBezTo>
                  <a:cubicBezTo>
                    <a:pt x="146" y="289"/>
                    <a:pt x="156" y="288"/>
                    <a:pt x="167" y="285"/>
                  </a:cubicBezTo>
                  <a:cubicBezTo>
                    <a:pt x="176" y="288"/>
                    <a:pt x="185" y="289"/>
                    <a:pt x="194" y="289"/>
                  </a:cubicBezTo>
                  <a:cubicBezTo>
                    <a:pt x="321" y="289"/>
                    <a:pt x="321" y="0"/>
                    <a:pt x="194" y="0"/>
                  </a:cubicBezTo>
                  <a:cubicBezTo>
                    <a:pt x="185" y="0"/>
                    <a:pt x="176" y="1"/>
                    <a:pt x="167" y="4"/>
                  </a:cubicBezTo>
                  <a:cubicBezTo>
                    <a:pt x="156" y="1"/>
                    <a:pt x="146" y="0"/>
                    <a:pt x="13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8" name="Google Shape;3998;p18"/>
          <p:cNvGrpSpPr/>
          <p:nvPr/>
        </p:nvGrpSpPr>
        <p:grpSpPr>
          <a:xfrm>
            <a:off x="8047734" y="4095765"/>
            <a:ext cx="1096271" cy="1200127"/>
            <a:chOff x="1385400" y="3442950"/>
            <a:chExt cx="483450" cy="529250"/>
          </a:xfrm>
        </p:grpSpPr>
        <p:sp>
          <p:nvSpPr>
            <p:cNvPr id="3999" name="Google Shape;3999;p18"/>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18"/>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18"/>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18"/>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18"/>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18"/>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18"/>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18"/>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18"/>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18"/>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18"/>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18"/>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18"/>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18"/>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18"/>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18"/>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18"/>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18"/>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18"/>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18"/>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18"/>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18"/>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18"/>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18"/>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18"/>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18"/>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18"/>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18"/>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18"/>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18"/>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18"/>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18"/>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18"/>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18"/>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18"/>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18"/>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18"/>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18"/>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18"/>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18"/>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18"/>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18"/>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18"/>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18"/>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18"/>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18"/>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18"/>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18"/>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18"/>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18"/>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18"/>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0" name="Google Shape;4050;p18"/>
          <p:cNvSpPr/>
          <p:nvPr/>
        </p:nvSpPr>
        <p:spPr>
          <a:xfrm>
            <a:off x="393300" y="346525"/>
            <a:ext cx="8357400" cy="442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18"/>
          <p:cNvSpPr txBox="1"/>
          <p:nvPr>
            <p:ph idx="1" type="subTitle"/>
          </p:nvPr>
        </p:nvSpPr>
        <p:spPr>
          <a:xfrm flipH="1">
            <a:off x="1125675" y="3695525"/>
            <a:ext cx="1928700" cy="537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Font typeface="Big Shoulders Display"/>
              <a:buNone/>
              <a:defRPr b="1" sz="2400">
                <a:latin typeface="Big Shoulders Display"/>
                <a:ea typeface="Big Shoulders Display"/>
                <a:cs typeface="Big Shoulders Display"/>
                <a:sym typeface="Big Shoulders Display"/>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4052" name="Google Shape;4052;p18"/>
          <p:cNvSpPr txBox="1"/>
          <p:nvPr>
            <p:ph idx="2" type="subTitle"/>
          </p:nvPr>
        </p:nvSpPr>
        <p:spPr>
          <a:xfrm>
            <a:off x="1145928" y="4066188"/>
            <a:ext cx="18882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4053" name="Google Shape;4053;p18"/>
          <p:cNvSpPr txBox="1"/>
          <p:nvPr>
            <p:ph idx="3" type="subTitle"/>
          </p:nvPr>
        </p:nvSpPr>
        <p:spPr>
          <a:xfrm flipH="1">
            <a:off x="3487475" y="3695525"/>
            <a:ext cx="1928700" cy="537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Font typeface="Big Shoulders Display"/>
              <a:buNone/>
              <a:defRPr b="1" sz="2400">
                <a:latin typeface="Big Shoulders Display"/>
                <a:ea typeface="Big Shoulders Display"/>
                <a:cs typeface="Big Shoulders Display"/>
                <a:sym typeface="Big Shoulders Display"/>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4054" name="Google Shape;4054;p18"/>
          <p:cNvSpPr txBox="1"/>
          <p:nvPr>
            <p:ph idx="4" type="subTitle"/>
          </p:nvPr>
        </p:nvSpPr>
        <p:spPr>
          <a:xfrm>
            <a:off x="3507728" y="4066188"/>
            <a:ext cx="18882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4055" name="Google Shape;4055;p18"/>
          <p:cNvSpPr txBox="1"/>
          <p:nvPr>
            <p:ph idx="5" type="subTitle"/>
          </p:nvPr>
        </p:nvSpPr>
        <p:spPr>
          <a:xfrm flipH="1">
            <a:off x="1125675" y="2037537"/>
            <a:ext cx="1928700" cy="537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Font typeface="Big Shoulders Display"/>
              <a:buNone/>
              <a:defRPr b="1" sz="2400">
                <a:latin typeface="Big Shoulders Display"/>
                <a:ea typeface="Big Shoulders Display"/>
                <a:cs typeface="Big Shoulders Display"/>
                <a:sym typeface="Big Shoulders Display"/>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4056" name="Google Shape;4056;p18"/>
          <p:cNvSpPr txBox="1"/>
          <p:nvPr>
            <p:ph idx="6" type="subTitle"/>
          </p:nvPr>
        </p:nvSpPr>
        <p:spPr>
          <a:xfrm>
            <a:off x="1145928" y="2408201"/>
            <a:ext cx="18882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4057" name="Google Shape;4057;p18"/>
          <p:cNvSpPr txBox="1"/>
          <p:nvPr>
            <p:ph idx="7" type="subTitle"/>
          </p:nvPr>
        </p:nvSpPr>
        <p:spPr>
          <a:xfrm flipH="1">
            <a:off x="3487475" y="2037537"/>
            <a:ext cx="1928700" cy="537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Font typeface="Big Shoulders Display"/>
              <a:buNone/>
              <a:defRPr b="1" sz="2400">
                <a:latin typeface="Big Shoulders Display"/>
                <a:ea typeface="Big Shoulders Display"/>
                <a:cs typeface="Big Shoulders Display"/>
                <a:sym typeface="Big Shoulders Display"/>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4058" name="Google Shape;4058;p18"/>
          <p:cNvSpPr txBox="1"/>
          <p:nvPr>
            <p:ph idx="8" type="subTitle"/>
          </p:nvPr>
        </p:nvSpPr>
        <p:spPr>
          <a:xfrm>
            <a:off x="3507728" y="2408201"/>
            <a:ext cx="18882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4059" name="Google Shape;4059;p18"/>
          <p:cNvSpPr txBox="1"/>
          <p:nvPr>
            <p:ph type="title"/>
          </p:nvPr>
        </p:nvSpPr>
        <p:spPr>
          <a:xfrm>
            <a:off x="749825" y="486198"/>
            <a:ext cx="54033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600">
                <a:solidFill>
                  <a:srgbClr val="2A060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2_1_1">
    <p:spTree>
      <p:nvGrpSpPr>
        <p:cNvPr id="4060" name="Shape 4060"/>
        <p:cNvGrpSpPr/>
        <p:nvPr/>
      </p:nvGrpSpPr>
      <p:grpSpPr>
        <a:xfrm>
          <a:off x="0" y="0"/>
          <a:ext cx="0" cy="0"/>
          <a:chOff x="0" y="0"/>
          <a:chExt cx="0" cy="0"/>
        </a:xfrm>
      </p:grpSpPr>
      <p:grpSp>
        <p:nvGrpSpPr>
          <p:cNvPr id="4061" name="Google Shape;4061;p19"/>
          <p:cNvGrpSpPr/>
          <p:nvPr/>
        </p:nvGrpSpPr>
        <p:grpSpPr>
          <a:xfrm>
            <a:off x="-564930" y="-325751"/>
            <a:ext cx="9813560" cy="6264446"/>
            <a:chOff x="238125" y="577800"/>
            <a:chExt cx="7140250" cy="4557950"/>
          </a:xfrm>
        </p:grpSpPr>
        <p:sp>
          <p:nvSpPr>
            <p:cNvPr id="4062" name="Google Shape;4062;p19"/>
            <p:cNvSpPr/>
            <p:nvPr/>
          </p:nvSpPr>
          <p:spPr>
            <a:xfrm>
              <a:off x="6168950" y="2174400"/>
              <a:ext cx="1202125" cy="511575"/>
            </a:xfrm>
            <a:custGeom>
              <a:rect b="b" l="l" r="r" t="t"/>
              <a:pathLst>
                <a:path extrusionOk="0" h="20463" w="48085">
                  <a:moveTo>
                    <a:pt x="47792" y="1"/>
                  </a:moveTo>
                  <a:lnTo>
                    <a:pt x="1" y="19187"/>
                  </a:lnTo>
                  <a:lnTo>
                    <a:pt x="118" y="19304"/>
                  </a:lnTo>
                  <a:lnTo>
                    <a:pt x="48084" y="20463"/>
                  </a:lnTo>
                  <a:lnTo>
                    <a:pt x="47792"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19"/>
            <p:cNvSpPr/>
            <p:nvPr/>
          </p:nvSpPr>
          <p:spPr>
            <a:xfrm>
              <a:off x="6161650" y="2657000"/>
              <a:ext cx="1216725" cy="2478750"/>
            </a:xfrm>
            <a:custGeom>
              <a:rect b="b" l="l" r="r" t="t"/>
              <a:pathLst>
                <a:path extrusionOk="0" h="99150" w="48669">
                  <a:moveTo>
                    <a:pt x="0" y="0"/>
                  </a:moveTo>
                  <a:lnTo>
                    <a:pt x="48669" y="99150"/>
                  </a:lnTo>
                  <a:lnTo>
                    <a:pt x="47499" y="42117"/>
                  </a:lnTo>
                  <a:lnTo>
                    <a:pt x="410"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19"/>
            <p:cNvSpPr/>
            <p:nvPr/>
          </p:nvSpPr>
          <p:spPr>
            <a:xfrm>
              <a:off x="6159600" y="649725"/>
              <a:ext cx="1189525" cy="2002325"/>
            </a:xfrm>
            <a:custGeom>
              <a:rect b="b" l="l" r="r" t="t"/>
              <a:pathLst>
                <a:path extrusionOk="0" h="80093" w="47581">
                  <a:moveTo>
                    <a:pt x="47288" y="1"/>
                  </a:moveTo>
                  <a:lnTo>
                    <a:pt x="1" y="212"/>
                  </a:lnTo>
                  <a:lnTo>
                    <a:pt x="82" y="79894"/>
                  </a:lnTo>
                  <a:lnTo>
                    <a:pt x="293" y="80092"/>
                  </a:lnTo>
                  <a:lnTo>
                    <a:pt x="47581" y="39930"/>
                  </a:lnTo>
                  <a:lnTo>
                    <a:pt x="47288"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19"/>
            <p:cNvSpPr/>
            <p:nvPr/>
          </p:nvSpPr>
          <p:spPr>
            <a:xfrm>
              <a:off x="339600" y="2657000"/>
              <a:ext cx="5812125" cy="871000"/>
            </a:xfrm>
            <a:custGeom>
              <a:rect b="b" l="l" r="r" t="t"/>
              <a:pathLst>
                <a:path extrusionOk="0" h="34840" w="232485">
                  <a:moveTo>
                    <a:pt x="232485" y="0"/>
                  </a:moveTo>
                  <a:lnTo>
                    <a:pt x="1" y="269"/>
                  </a:lnTo>
                  <a:lnTo>
                    <a:pt x="47" y="34840"/>
                  </a:lnTo>
                  <a:lnTo>
                    <a:pt x="26511" y="30897"/>
                  </a:lnTo>
                  <a:lnTo>
                    <a:pt x="53337" y="32255"/>
                  </a:lnTo>
                  <a:lnTo>
                    <a:pt x="138073" y="19608"/>
                  </a:lnTo>
                  <a:lnTo>
                    <a:pt x="157131" y="11407"/>
                  </a:lnTo>
                  <a:lnTo>
                    <a:pt x="231713" y="281"/>
                  </a:lnTo>
                  <a:lnTo>
                    <a:pt x="232485"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19"/>
            <p:cNvSpPr/>
            <p:nvPr/>
          </p:nvSpPr>
          <p:spPr>
            <a:xfrm>
              <a:off x="4330150" y="2657000"/>
              <a:ext cx="1833875" cy="2012250"/>
            </a:xfrm>
            <a:custGeom>
              <a:rect b="b" l="l" r="r" t="t"/>
              <a:pathLst>
                <a:path extrusionOk="0" h="80490" w="73355">
                  <a:moveTo>
                    <a:pt x="73260" y="0"/>
                  </a:moveTo>
                  <a:lnTo>
                    <a:pt x="72582" y="281"/>
                  </a:lnTo>
                  <a:lnTo>
                    <a:pt x="35274" y="37519"/>
                  </a:lnTo>
                  <a:lnTo>
                    <a:pt x="35285" y="45287"/>
                  </a:lnTo>
                  <a:lnTo>
                    <a:pt x="1" y="80490"/>
                  </a:lnTo>
                  <a:lnTo>
                    <a:pt x="1" y="80490"/>
                  </a:lnTo>
                  <a:lnTo>
                    <a:pt x="73354" y="80408"/>
                  </a:lnTo>
                  <a:lnTo>
                    <a:pt x="73260"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19"/>
            <p:cNvSpPr/>
            <p:nvPr/>
          </p:nvSpPr>
          <p:spPr>
            <a:xfrm>
              <a:off x="3715075" y="659400"/>
              <a:ext cx="2399800" cy="1996450"/>
            </a:xfrm>
            <a:custGeom>
              <a:rect b="b" l="l" r="r" t="t"/>
              <a:pathLst>
                <a:path extrusionOk="0" h="79858" w="95992">
                  <a:moveTo>
                    <a:pt x="69540" y="0"/>
                  </a:moveTo>
                  <a:lnTo>
                    <a:pt x="10799" y="70"/>
                  </a:lnTo>
                  <a:lnTo>
                    <a:pt x="1" y="643"/>
                  </a:lnTo>
                  <a:lnTo>
                    <a:pt x="60146" y="53722"/>
                  </a:lnTo>
                  <a:lnTo>
                    <a:pt x="69598" y="53710"/>
                  </a:lnTo>
                  <a:lnTo>
                    <a:pt x="95910" y="79858"/>
                  </a:lnTo>
                  <a:lnTo>
                    <a:pt x="95992" y="79764"/>
                  </a:lnTo>
                  <a:lnTo>
                    <a:pt x="74477" y="27341"/>
                  </a:lnTo>
                  <a:lnTo>
                    <a:pt x="74477" y="27329"/>
                  </a:lnTo>
                  <a:lnTo>
                    <a:pt x="77027" y="18531"/>
                  </a:lnTo>
                  <a:lnTo>
                    <a:pt x="69540"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19"/>
            <p:cNvSpPr/>
            <p:nvPr/>
          </p:nvSpPr>
          <p:spPr>
            <a:xfrm>
              <a:off x="1401575" y="660850"/>
              <a:ext cx="4757175" cy="1989150"/>
            </a:xfrm>
            <a:custGeom>
              <a:rect b="b" l="l" r="r" t="t"/>
              <a:pathLst>
                <a:path extrusionOk="0" h="79566" w="190287">
                  <a:moveTo>
                    <a:pt x="103362" y="1"/>
                  </a:moveTo>
                  <a:lnTo>
                    <a:pt x="1" y="328"/>
                  </a:lnTo>
                  <a:lnTo>
                    <a:pt x="190286" y="79566"/>
                  </a:lnTo>
                  <a:lnTo>
                    <a:pt x="163893" y="53500"/>
                  </a:lnTo>
                  <a:lnTo>
                    <a:pt x="154440" y="53512"/>
                  </a:lnTo>
                  <a:lnTo>
                    <a:pt x="103362"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19"/>
            <p:cNvSpPr/>
            <p:nvPr/>
          </p:nvSpPr>
          <p:spPr>
            <a:xfrm>
              <a:off x="6158725" y="654700"/>
              <a:ext cx="360075" cy="1995300"/>
            </a:xfrm>
            <a:custGeom>
              <a:rect b="b" l="l" r="r" t="t"/>
              <a:pathLst>
                <a:path extrusionOk="0" h="79812" w="14403">
                  <a:moveTo>
                    <a:pt x="14402" y="1"/>
                  </a:moveTo>
                  <a:lnTo>
                    <a:pt x="36" y="13"/>
                  </a:lnTo>
                  <a:lnTo>
                    <a:pt x="0" y="79812"/>
                  </a:lnTo>
                  <a:lnTo>
                    <a:pt x="14402"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19"/>
            <p:cNvSpPr/>
            <p:nvPr/>
          </p:nvSpPr>
          <p:spPr>
            <a:xfrm>
              <a:off x="6154750" y="2075550"/>
              <a:ext cx="1190875" cy="574600"/>
            </a:xfrm>
            <a:custGeom>
              <a:rect b="b" l="l" r="r" t="t"/>
              <a:pathLst>
                <a:path extrusionOk="0" h="22984" w="47635">
                  <a:moveTo>
                    <a:pt x="47623" y="1"/>
                  </a:moveTo>
                  <a:cubicBezTo>
                    <a:pt x="47623" y="1"/>
                    <a:pt x="16489" y="15638"/>
                    <a:pt x="4652" y="21115"/>
                  </a:cubicBezTo>
                  <a:lnTo>
                    <a:pt x="4652" y="21115"/>
                  </a:lnTo>
                  <a:cubicBezTo>
                    <a:pt x="16491" y="16736"/>
                    <a:pt x="47634" y="6189"/>
                    <a:pt x="47634" y="6189"/>
                  </a:cubicBezTo>
                  <a:lnTo>
                    <a:pt x="47623" y="1"/>
                  </a:lnTo>
                  <a:close/>
                  <a:moveTo>
                    <a:pt x="4652" y="21115"/>
                  </a:moveTo>
                  <a:lnTo>
                    <a:pt x="4652" y="21115"/>
                  </a:lnTo>
                  <a:cubicBezTo>
                    <a:pt x="1744" y="22191"/>
                    <a:pt x="0" y="22894"/>
                    <a:pt x="171" y="22978"/>
                  </a:cubicBezTo>
                  <a:cubicBezTo>
                    <a:pt x="179" y="22981"/>
                    <a:pt x="190" y="22983"/>
                    <a:pt x="205" y="22983"/>
                  </a:cubicBezTo>
                  <a:cubicBezTo>
                    <a:pt x="496" y="22983"/>
                    <a:pt x="2139" y="22278"/>
                    <a:pt x="4652" y="21115"/>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19"/>
            <p:cNvSpPr/>
            <p:nvPr/>
          </p:nvSpPr>
          <p:spPr>
            <a:xfrm>
              <a:off x="6158725" y="2649975"/>
              <a:ext cx="1219650" cy="2485775"/>
            </a:xfrm>
            <a:custGeom>
              <a:rect b="b" l="l" r="r" t="t"/>
              <a:pathLst>
                <a:path extrusionOk="0" h="99431" w="48786">
                  <a:moveTo>
                    <a:pt x="0" y="1"/>
                  </a:moveTo>
                  <a:lnTo>
                    <a:pt x="28944" y="80654"/>
                  </a:lnTo>
                  <a:lnTo>
                    <a:pt x="48786" y="99431"/>
                  </a:lnTo>
                  <a:lnTo>
                    <a:pt x="0"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19"/>
            <p:cNvSpPr/>
            <p:nvPr/>
          </p:nvSpPr>
          <p:spPr>
            <a:xfrm>
              <a:off x="3817450" y="2649975"/>
              <a:ext cx="2341300" cy="2032450"/>
            </a:xfrm>
            <a:custGeom>
              <a:rect b="b" l="l" r="r" t="t"/>
              <a:pathLst>
                <a:path extrusionOk="0" h="81298" w="93652">
                  <a:moveTo>
                    <a:pt x="93651" y="1"/>
                  </a:moveTo>
                  <a:lnTo>
                    <a:pt x="0" y="81297"/>
                  </a:lnTo>
                  <a:lnTo>
                    <a:pt x="8634" y="80782"/>
                  </a:lnTo>
                  <a:lnTo>
                    <a:pt x="20509" y="80771"/>
                  </a:lnTo>
                  <a:lnTo>
                    <a:pt x="55793" y="45568"/>
                  </a:lnTo>
                  <a:lnTo>
                    <a:pt x="55782" y="37800"/>
                  </a:lnTo>
                  <a:lnTo>
                    <a:pt x="93651"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19"/>
            <p:cNvSpPr/>
            <p:nvPr/>
          </p:nvSpPr>
          <p:spPr>
            <a:xfrm>
              <a:off x="5327200" y="2649975"/>
              <a:ext cx="831550" cy="2026300"/>
            </a:xfrm>
            <a:custGeom>
              <a:rect b="b" l="l" r="r" t="t"/>
              <a:pathLst>
                <a:path extrusionOk="0" h="81052" w="33262">
                  <a:moveTo>
                    <a:pt x="33261" y="1"/>
                  </a:moveTo>
                  <a:lnTo>
                    <a:pt x="1" y="80923"/>
                  </a:lnTo>
                  <a:lnTo>
                    <a:pt x="12414" y="81051"/>
                  </a:lnTo>
                  <a:lnTo>
                    <a:pt x="33261"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19"/>
            <p:cNvSpPr/>
            <p:nvPr/>
          </p:nvSpPr>
          <p:spPr>
            <a:xfrm>
              <a:off x="4619125" y="651775"/>
              <a:ext cx="1539625" cy="1998225"/>
            </a:xfrm>
            <a:custGeom>
              <a:rect b="b" l="l" r="r" t="t"/>
              <a:pathLst>
                <a:path extrusionOk="0" h="79929" w="61585">
                  <a:moveTo>
                    <a:pt x="12027" y="1"/>
                  </a:moveTo>
                  <a:lnTo>
                    <a:pt x="1" y="13"/>
                  </a:lnTo>
                  <a:lnTo>
                    <a:pt x="61584" y="79929"/>
                  </a:lnTo>
                  <a:lnTo>
                    <a:pt x="12027"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19"/>
            <p:cNvSpPr/>
            <p:nvPr/>
          </p:nvSpPr>
          <p:spPr>
            <a:xfrm>
              <a:off x="5497425" y="655575"/>
              <a:ext cx="661325" cy="1994425"/>
            </a:xfrm>
            <a:custGeom>
              <a:rect b="b" l="l" r="r" t="t"/>
              <a:pathLst>
                <a:path extrusionOk="0" h="79777" w="26453">
                  <a:moveTo>
                    <a:pt x="9688" y="1"/>
                  </a:moveTo>
                  <a:lnTo>
                    <a:pt x="1" y="13"/>
                  </a:lnTo>
                  <a:lnTo>
                    <a:pt x="7488" y="18544"/>
                  </a:lnTo>
                  <a:lnTo>
                    <a:pt x="4938" y="27342"/>
                  </a:lnTo>
                  <a:lnTo>
                    <a:pt x="26452" y="79777"/>
                  </a:lnTo>
                  <a:lnTo>
                    <a:pt x="7886" y="28792"/>
                  </a:lnTo>
                  <a:lnTo>
                    <a:pt x="12870" y="17713"/>
                  </a:lnTo>
                  <a:lnTo>
                    <a:pt x="9688"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19"/>
            <p:cNvSpPr/>
            <p:nvPr/>
          </p:nvSpPr>
          <p:spPr>
            <a:xfrm>
              <a:off x="238125" y="2419225"/>
              <a:ext cx="5920625" cy="420300"/>
            </a:xfrm>
            <a:custGeom>
              <a:rect b="b" l="l" r="r" t="t"/>
              <a:pathLst>
                <a:path extrusionOk="0" h="16812" w="236825">
                  <a:moveTo>
                    <a:pt x="1614" y="0"/>
                  </a:moveTo>
                  <a:lnTo>
                    <a:pt x="0" y="16812"/>
                  </a:lnTo>
                  <a:lnTo>
                    <a:pt x="108450" y="13068"/>
                  </a:lnTo>
                  <a:lnTo>
                    <a:pt x="100612" y="9827"/>
                  </a:lnTo>
                  <a:lnTo>
                    <a:pt x="236824" y="9231"/>
                  </a:lnTo>
                  <a:lnTo>
                    <a:pt x="1614" y="0"/>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19"/>
            <p:cNvSpPr/>
            <p:nvPr/>
          </p:nvSpPr>
          <p:spPr>
            <a:xfrm>
              <a:off x="632950" y="577800"/>
              <a:ext cx="6431025" cy="2098225"/>
            </a:xfrm>
            <a:custGeom>
              <a:rect b="b" l="l" r="r" t="t"/>
              <a:pathLst>
                <a:path extrusionOk="0" h="83929" w="257241">
                  <a:moveTo>
                    <a:pt x="257240" y="0"/>
                  </a:moveTo>
                  <a:lnTo>
                    <a:pt x="233339" y="47124"/>
                  </a:lnTo>
                  <a:lnTo>
                    <a:pt x="233245" y="47299"/>
                  </a:lnTo>
                  <a:lnTo>
                    <a:pt x="233304" y="47498"/>
                  </a:lnTo>
                  <a:lnTo>
                    <a:pt x="236230" y="57745"/>
                  </a:lnTo>
                  <a:lnTo>
                    <a:pt x="236230" y="57745"/>
                  </a:lnTo>
                  <a:lnTo>
                    <a:pt x="220609" y="81839"/>
                  </a:lnTo>
                  <a:lnTo>
                    <a:pt x="220609" y="81839"/>
                  </a:lnTo>
                  <a:lnTo>
                    <a:pt x="164673" y="68784"/>
                  </a:lnTo>
                  <a:lnTo>
                    <a:pt x="164673" y="68784"/>
                  </a:lnTo>
                  <a:lnTo>
                    <a:pt x="166912" y="67047"/>
                  </a:lnTo>
                  <a:lnTo>
                    <a:pt x="169403" y="65117"/>
                  </a:lnTo>
                  <a:lnTo>
                    <a:pt x="166327" y="64274"/>
                  </a:lnTo>
                  <a:lnTo>
                    <a:pt x="7898" y="5218"/>
                  </a:lnTo>
                  <a:lnTo>
                    <a:pt x="1" y="5218"/>
                  </a:lnTo>
                  <a:lnTo>
                    <a:pt x="162764" y="66310"/>
                  </a:lnTo>
                  <a:lnTo>
                    <a:pt x="162764" y="66310"/>
                  </a:lnTo>
                  <a:lnTo>
                    <a:pt x="160243" y="68346"/>
                  </a:lnTo>
                  <a:lnTo>
                    <a:pt x="157739" y="70370"/>
                  </a:lnTo>
                  <a:lnTo>
                    <a:pt x="160863" y="71036"/>
                  </a:lnTo>
                  <a:lnTo>
                    <a:pt x="220833" y="83788"/>
                  </a:lnTo>
                  <a:lnTo>
                    <a:pt x="221476" y="83929"/>
                  </a:lnTo>
                  <a:lnTo>
                    <a:pt x="221815" y="83379"/>
                  </a:lnTo>
                  <a:lnTo>
                    <a:pt x="237445" y="58191"/>
                  </a:lnTo>
                  <a:lnTo>
                    <a:pt x="237609" y="57934"/>
                  </a:lnTo>
                  <a:lnTo>
                    <a:pt x="237527" y="57676"/>
                  </a:lnTo>
                  <a:lnTo>
                    <a:pt x="234371" y="47405"/>
                  </a:lnTo>
                  <a:lnTo>
                    <a:pt x="257240" y="0"/>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19"/>
            <p:cNvSpPr/>
            <p:nvPr/>
          </p:nvSpPr>
          <p:spPr>
            <a:xfrm>
              <a:off x="2229875" y="2618975"/>
              <a:ext cx="4471700" cy="2377850"/>
            </a:xfrm>
            <a:custGeom>
              <a:rect b="b" l="l" r="r" t="t"/>
              <a:pathLst>
                <a:path extrusionOk="0" h="95114" w="178868">
                  <a:moveTo>
                    <a:pt x="157658" y="0"/>
                  </a:moveTo>
                  <a:lnTo>
                    <a:pt x="156008" y="737"/>
                  </a:lnTo>
                  <a:lnTo>
                    <a:pt x="115365" y="19046"/>
                  </a:lnTo>
                  <a:lnTo>
                    <a:pt x="114979" y="19222"/>
                  </a:lnTo>
                  <a:lnTo>
                    <a:pt x="114722" y="19538"/>
                  </a:lnTo>
                  <a:lnTo>
                    <a:pt x="109107" y="26623"/>
                  </a:lnTo>
                  <a:lnTo>
                    <a:pt x="109107" y="26623"/>
                  </a:lnTo>
                  <a:lnTo>
                    <a:pt x="29108" y="59888"/>
                  </a:lnTo>
                  <a:lnTo>
                    <a:pt x="24850" y="61654"/>
                  </a:lnTo>
                  <a:lnTo>
                    <a:pt x="29061" y="63561"/>
                  </a:lnTo>
                  <a:lnTo>
                    <a:pt x="35752" y="66582"/>
                  </a:lnTo>
                  <a:lnTo>
                    <a:pt x="35752" y="66582"/>
                  </a:lnTo>
                  <a:lnTo>
                    <a:pt x="1" y="81332"/>
                  </a:lnTo>
                  <a:lnTo>
                    <a:pt x="3253" y="85719"/>
                  </a:lnTo>
                  <a:lnTo>
                    <a:pt x="43065" y="68592"/>
                  </a:lnTo>
                  <a:lnTo>
                    <a:pt x="47522" y="66673"/>
                  </a:lnTo>
                  <a:lnTo>
                    <a:pt x="43124" y="64766"/>
                  </a:lnTo>
                  <a:lnTo>
                    <a:pt x="36117" y="61727"/>
                  </a:lnTo>
                  <a:lnTo>
                    <a:pt x="36117" y="61727"/>
                  </a:lnTo>
                  <a:lnTo>
                    <a:pt x="111528" y="29049"/>
                  </a:lnTo>
                  <a:lnTo>
                    <a:pt x="112019" y="28839"/>
                  </a:lnTo>
                  <a:lnTo>
                    <a:pt x="112277" y="28488"/>
                  </a:lnTo>
                  <a:lnTo>
                    <a:pt x="117738" y="21276"/>
                  </a:lnTo>
                  <a:lnTo>
                    <a:pt x="117738" y="21276"/>
                  </a:lnTo>
                  <a:lnTo>
                    <a:pt x="155902" y="3328"/>
                  </a:lnTo>
                  <a:lnTo>
                    <a:pt x="155902" y="3328"/>
                  </a:lnTo>
                  <a:lnTo>
                    <a:pt x="177438" y="60073"/>
                  </a:lnTo>
                  <a:lnTo>
                    <a:pt x="168210" y="70253"/>
                  </a:lnTo>
                  <a:lnTo>
                    <a:pt x="168105" y="70370"/>
                  </a:lnTo>
                  <a:lnTo>
                    <a:pt x="168116" y="70499"/>
                  </a:lnTo>
                  <a:lnTo>
                    <a:pt x="173615" y="95113"/>
                  </a:lnTo>
                  <a:lnTo>
                    <a:pt x="169133" y="70552"/>
                  </a:lnTo>
                  <a:lnTo>
                    <a:pt x="178692" y="60449"/>
                  </a:lnTo>
                  <a:lnTo>
                    <a:pt x="178868" y="60262"/>
                  </a:lnTo>
                  <a:lnTo>
                    <a:pt x="178786" y="60028"/>
                  </a:lnTo>
                  <a:lnTo>
                    <a:pt x="158137" y="1369"/>
                  </a:lnTo>
                  <a:lnTo>
                    <a:pt x="157658" y="0"/>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19"/>
            <p:cNvSpPr/>
            <p:nvPr/>
          </p:nvSpPr>
          <p:spPr>
            <a:xfrm>
              <a:off x="4725575" y="2649975"/>
              <a:ext cx="1433175" cy="2154100"/>
            </a:xfrm>
            <a:custGeom>
              <a:rect b="b" l="l" r="r" t="t"/>
              <a:pathLst>
                <a:path extrusionOk="0" h="86164" w="57327">
                  <a:moveTo>
                    <a:pt x="57326" y="1"/>
                  </a:moveTo>
                  <a:lnTo>
                    <a:pt x="28874" y="38514"/>
                  </a:lnTo>
                  <a:lnTo>
                    <a:pt x="28711" y="38736"/>
                  </a:lnTo>
                  <a:lnTo>
                    <a:pt x="28711" y="39028"/>
                  </a:lnTo>
                  <a:lnTo>
                    <a:pt x="28553" y="48282"/>
                  </a:lnTo>
                  <a:lnTo>
                    <a:pt x="1" y="83847"/>
                  </a:lnTo>
                  <a:lnTo>
                    <a:pt x="3019" y="86164"/>
                  </a:lnTo>
                  <a:lnTo>
                    <a:pt x="30442" y="49300"/>
                  </a:lnTo>
                  <a:lnTo>
                    <a:pt x="30664" y="48996"/>
                  </a:lnTo>
                  <a:lnTo>
                    <a:pt x="30664" y="48657"/>
                  </a:lnTo>
                  <a:lnTo>
                    <a:pt x="30471" y="39301"/>
                  </a:lnTo>
                  <a:lnTo>
                    <a:pt x="30471" y="39301"/>
                  </a:lnTo>
                  <a:lnTo>
                    <a:pt x="57326"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19"/>
            <p:cNvSpPr/>
            <p:nvPr/>
          </p:nvSpPr>
          <p:spPr>
            <a:xfrm>
              <a:off x="5269600" y="2975275"/>
              <a:ext cx="38550" cy="28625"/>
            </a:xfrm>
            <a:custGeom>
              <a:rect b="b" l="l" r="r" t="t"/>
              <a:pathLst>
                <a:path extrusionOk="0" h="1145" w="1542">
                  <a:moveTo>
                    <a:pt x="773" y="1"/>
                  </a:moveTo>
                  <a:cubicBezTo>
                    <a:pt x="630" y="1"/>
                    <a:pt x="489" y="53"/>
                    <a:pt x="375" y="162"/>
                  </a:cubicBezTo>
                  <a:cubicBezTo>
                    <a:pt x="0" y="513"/>
                    <a:pt x="246" y="1133"/>
                    <a:pt x="761" y="1144"/>
                  </a:cubicBezTo>
                  <a:cubicBezTo>
                    <a:pt x="766" y="1144"/>
                    <a:pt x="770" y="1145"/>
                    <a:pt x="775" y="1145"/>
                  </a:cubicBezTo>
                  <a:cubicBezTo>
                    <a:pt x="1281" y="1145"/>
                    <a:pt x="1541" y="544"/>
                    <a:pt x="1194" y="173"/>
                  </a:cubicBezTo>
                  <a:cubicBezTo>
                    <a:pt x="1073" y="59"/>
                    <a:pt x="923" y="1"/>
                    <a:pt x="77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19"/>
            <p:cNvSpPr/>
            <p:nvPr/>
          </p:nvSpPr>
          <p:spPr>
            <a:xfrm>
              <a:off x="5328100" y="2976200"/>
              <a:ext cx="30350" cy="28875"/>
            </a:xfrm>
            <a:custGeom>
              <a:rect b="b" l="l" r="r" t="t"/>
              <a:pathLst>
                <a:path extrusionOk="0" h="1155" w="1214">
                  <a:moveTo>
                    <a:pt x="628" y="1"/>
                  </a:moveTo>
                  <a:cubicBezTo>
                    <a:pt x="491" y="1"/>
                    <a:pt x="351" y="50"/>
                    <a:pt x="234" y="160"/>
                  </a:cubicBezTo>
                  <a:cubicBezTo>
                    <a:pt x="12" y="382"/>
                    <a:pt x="0" y="745"/>
                    <a:pt x="222" y="979"/>
                  </a:cubicBezTo>
                  <a:cubicBezTo>
                    <a:pt x="339" y="1100"/>
                    <a:pt x="486" y="1154"/>
                    <a:pt x="631" y="1154"/>
                  </a:cubicBezTo>
                  <a:cubicBezTo>
                    <a:pt x="919" y="1154"/>
                    <a:pt x="1197" y="936"/>
                    <a:pt x="1205" y="593"/>
                  </a:cubicBezTo>
                  <a:cubicBezTo>
                    <a:pt x="1213" y="239"/>
                    <a:pt x="928" y="1"/>
                    <a:pt x="62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19"/>
            <p:cNvSpPr/>
            <p:nvPr/>
          </p:nvSpPr>
          <p:spPr>
            <a:xfrm>
              <a:off x="5330525" y="2921400"/>
              <a:ext cx="30350" cy="28850"/>
            </a:xfrm>
            <a:custGeom>
              <a:rect b="b" l="l" r="r" t="t"/>
              <a:pathLst>
                <a:path extrusionOk="0" h="1154" w="1214">
                  <a:moveTo>
                    <a:pt x="586" y="0"/>
                  </a:moveTo>
                  <a:cubicBezTo>
                    <a:pt x="294" y="0"/>
                    <a:pt x="16" y="219"/>
                    <a:pt x="8" y="562"/>
                  </a:cubicBezTo>
                  <a:cubicBezTo>
                    <a:pt x="0" y="916"/>
                    <a:pt x="291" y="1153"/>
                    <a:pt x="591" y="1153"/>
                  </a:cubicBezTo>
                  <a:cubicBezTo>
                    <a:pt x="728" y="1153"/>
                    <a:pt x="866" y="1104"/>
                    <a:pt x="979" y="995"/>
                  </a:cubicBezTo>
                  <a:cubicBezTo>
                    <a:pt x="1213" y="772"/>
                    <a:pt x="1213" y="410"/>
                    <a:pt x="1003" y="176"/>
                  </a:cubicBezTo>
                  <a:cubicBezTo>
                    <a:pt x="882" y="55"/>
                    <a:pt x="732" y="0"/>
                    <a:pt x="58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19"/>
            <p:cNvSpPr/>
            <p:nvPr/>
          </p:nvSpPr>
          <p:spPr>
            <a:xfrm>
              <a:off x="5270775" y="2920475"/>
              <a:ext cx="38525" cy="28725"/>
            </a:xfrm>
            <a:custGeom>
              <a:rect b="b" l="l" r="r" t="t"/>
              <a:pathLst>
                <a:path extrusionOk="0" h="1149" w="1541">
                  <a:moveTo>
                    <a:pt x="777" y="1"/>
                  </a:moveTo>
                  <a:cubicBezTo>
                    <a:pt x="631" y="1"/>
                    <a:pt x="484" y="56"/>
                    <a:pt x="374" y="166"/>
                  </a:cubicBezTo>
                  <a:cubicBezTo>
                    <a:pt x="0" y="517"/>
                    <a:pt x="246" y="1137"/>
                    <a:pt x="760" y="1149"/>
                  </a:cubicBezTo>
                  <a:cubicBezTo>
                    <a:pt x="765" y="1149"/>
                    <a:pt x="770" y="1149"/>
                    <a:pt x="775" y="1149"/>
                  </a:cubicBezTo>
                  <a:cubicBezTo>
                    <a:pt x="1280" y="1149"/>
                    <a:pt x="1541" y="548"/>
                    <a:pt x="1182" y="178"/>
                  </a:cubicBezTo>
                  <a:cubicBezTo>
                    <a:pt x="1075" y="59"/>
                    <a:pt x="926" y="1"/>
                    <a:pt x="77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19"/>
            <p:cNvSpPr/>
            <p:nvPr/>
          </p:nvSpPr>
          <p:spPr>
            <a:xfrm>
              <a:off x="5267850" y="3017800"/>
              <a:ext cx="36925" cy="31600"/>
            </a:xfrm>
            <a:custGeom>
              <a:rect b="b" l="l" r="r" t="t"/>
              <a:pathLst>
                <a:path extrusionOk="0" h="1264" w="1477">
                  <a:moveTo>
                    <a:pt x="718" y="0"/>
                  </a:moveTo>
                  <a:cubicBezTo>
                    <a:pt x="483" y="0"/>
                    <a:pt x="250" y="126"/>
                    <a:pt x="140" y="379"/>
                  </a:cubicBezTo>
                  <a:cubicBezTo>
                    <a:pt x="0" y="695"/>
                    <a:pt x="140" y="1070"/>
                    <a:pt x="456" y="1210"/>
                  </a:cubicBezTo>
                  <a:cubicBezTo>
                    <a:pt x="544" y="1247"/>
                    <a:pt x="632" y="1264"/>
                    <a:pt x="716" y="1264"/>
                  </a:cubicBezTo>
                  <a:cubicBezTo>
                    <a:pt x="1138" y="1264"/>
                    <a:pt x="1476" y="841"/>
                    <a:pt x="1310" y="403"/>
                  </a:cubicBezTo>
                  <a:cubicBezTo>
                    <a:pt x="1203" y="135"/>
                    <a:pt x="960" y="0"/>
                    <a:pt x="71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19"/>
            <p:cNvSpPr/>
            <p:nvPr/>
          </p:nvSpPr>
          <p:spPr>
            <a:xfrm>
              <a:off x="5326325" y="3018925"/>
              <a:ext cx="38350" cy="31725"/>
            </a:xfrm>
            <a:custGeom>
              <a:rect b="b" l="l" r="r" t="t"/>
              <a:pathLst>
                <a:path extrusionOk="0" h="1269" w="1534">
                  <a:moveTo>
                    <a:pt x="756" y="0"/>
                  </a:moveTo>
                  <a:cubicBezTo>
                    <a:pt x="339" y="0"/>
                    <a:pt x="0" y="432"/>
                    <a:pt x="176" y="872"/>
                  </a:cubicBezTo>
                  <a:cubicBezTo>
                    <a:pt x="265" y="1121"/>
                    <a:pt x="503" y="1269"/>
                    <a:pt x="756" y="1269"/>
                  </a:cubicBezTo>
                  <a:cubicBezTo>
                    <a:pt x="835" y="1269"/>
                    <a:pt x="917" y="1254"/>
                    <a:pt x="995" y="1223"/>
                  </a:cubicBezTo>
                  <a:cubicBezTo>
                    <a:pt x="1510" y="1025"/>
                    <a:pt x="1533" y="276"/>
                    <a:pt x="1007" y="54"/>
                  </a:cubicBezTo>
                  <a:cubicBezTo>
                    <a:pt x="923" y="17"/>
                    <a:pt x="838" y="0"/>
                    <a:pt x="75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19"/>
            <p:cNvSpPr/>
            <p:nvPr/>
          </p:nvSpPr>
          <p:spPr>
            <a:xfrm>
              <a:off x="5369325" y="2977925"/>
              <a:ext cx="38400" cy="31725"/>
            </a:xfrm>
            <a:custGeom>
              <a:rect b="b" l="l" r="r" t="t"/>
              <a:pathLst>
                <a:path extrusionOk="0" h="1269" w="1536">
                  <a:moveTo>
                    <a:pt x="765" y="1"/>
                  </a:moveTo>
                  <a:cubicBezTo>
                    <a:pt x="691" y="1"/>
                    <a:pt x="615" y="14"/>
                    <a:pt x="539" y="44"/>
                  </a:cubicBezTo>
                  <a:cubicBezTo>
                    <a:pt x="12" y="255"/>
                    <a:pt x="1" y="992"/>
                    <a:pt x="515" y="1214"/>
                  </a:cubicBezTo>
                  <a:cubicBezTo>
                    <a:pt x="598" y="1251"/>
                    <a:pt x="685" y="1268"/>
                    <a:pt x="770" y="1268"/>
                  </a:cubicBezTo>
                  <a:cubicBezTo>
                    <a:pt x="1011" y="1268"/>
                    <a:pt x="1242" y="1128"/>
                    <a:pt x="1346" y="886"/>
                  </a:cubicBezTo>
                  <a:cubicBezTo>
                    <a:pt x="1535" y="448"/>
                    <a:pt x="1190" y="1"/>
                    <a:pt x="76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19"/>
            <p:cNvSpPr/>
            <p:nvPr/>
          </p:nvSpPr>
          <p:spPr>
            <a:xfrm>
              <a:off x="5370450" y="2918650"/>
              <a:ext cx="36925" cy="31625"/>
            </a:xfrm>
            <a:custGeom>
              <a:rect b="b" l="l" r="r" t="t"/>
              <a:pathLst>
                <a:path extrusionOk="0" h="1265" w="1477">
                  <a:moveTo>
                    <a:pt x="767" y="0"/>
                  </a:moveTo>
                  <a:cubicBezTo>
                    <a:pt x="533" y="0"/>
                    <a:pt x="299" y="126"/>
                    <a:pt x="190" y="379"/>
                  </a:cubicBezTo>
                  <a:cubicBezTo>
                    <a:pt x="0" y="818"/>
                    <a:pt x="337" y="1265"/>
                    <a:pt x="767" y="1265"/>
                  </a:cubicBezTo>
                  <a:cubicBezTo>
                    <a:pt x="841" y="1265"/>
                    <a:pt x="919" y="1251"/>
                    <a:pt x="997" y="1222"/>
                  </a:cubicBezTo>
                  <a:cubicBezTo>
                    <a:pt x="1313" y="1093"/>
                    <a:pt x="1477" y="730"/>
                    <a:pt x="1360" y="403"/>
                  </a:cubicBezTo>
                  <a:cubicBezTo>
                    <a:pt x="1252" y="135"/>
                    <a:pt x="1009" y="0"/>
                    <a:pt x="76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19"/>
            <p:cNvSpPr/>
            <p:nvPr/>
          </p:nvSpPr>
          <p:spPr>
            <a:xfrm>
              <a:off x="5329225" y="2875775"/>
              <a:ext cx="36900" cy="31725"/>
            </a:xfrm>
            <a:custGeom>
              <a:rect b="b" l="l" r="r" t="t"/>
              <a:pathLst>
                <a:path extrusionOk="0" h="1269" w="1476">
                  <a:moveTo>
                    <a:pt x="754" y="1"/>
                  </a:moveTo>
                  <a:cubicBezTo>
                    <a:pt x="335" y="1"/>
                    <a:pt x="1" y="429"/>
                    <a:pt x="166" y="866"/>
                  </a:cubicBezTo>
                  <a:cubicBezTo>
                    <a:pt x="273" y="1134"/>
                    <a:pt x="516" y="1268"/>
                    <a:pt x="760" y="1268"/>
                  </a:cubicBezTo>
                  <a:cubicBezTo>
                    <a:pt x="996" y="1268"/>
                    <a:pt x="1232" y="1142"/>
                    <a:pt x="1347" y="889"/>
                  </a:cubicBezTo>
                  <a:cubicBezTo>
                    <a:pt x="1476" y="573"/>
                    <a:pt x="1336" y="199"/>
                    <a:pt x="1020" y="59"/>
                  </a:cubicBezTo>
                  <a:cubicBezTo>
                    <a:pt x="930" y="19"/>
                    <a:pt x="840" y="1"/>
                    <a:pt x="75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19"/>
            <p:cNvSpPr/>
            <p:nvPr/>
          </p:nvSpPr>
          <p:spPr>
            <a:xfrm>
              <a:off x="5269300" y="2874675"/>
              <a:ext cx="38400" cy="31700"/>
            </a:xfrm>
            <a:custGeom>
              <a:rect b="b" l="l" r="r" t="t"/>
              <a:pathLst>
                <a:path extrusionOk="0" h="1268" w="1536">
                  <a:moveTo>
                    <a:pt x="776" y="0"/>
                  </a:moveTo>
                  <a:cubicBezTo>
                    <a:pt x="700" y="0"/>
                    <a:pt x="624" y="14"/>
                    <a:pt x="550" y="44"/>
                  </a:cubicBezTo>
                  <a:cubicBezTo>
                    <a:pt x="24" y="255"/>
                    <a:pt x="1" y="992"/>
                    <a:pt x="527" y="1214"/>
                  </a:cubicBezTo>
                  <a:cubicBezTo>
                    <a:pt x="612" y="1251"/>
                    <a:pt x="696" y="1267"/>
                    <a:pt x="778" y="1267"/>
                  </a:cubicBezTo>
                  <a:cubicBezTo>
                    <a:pt x="1195" y="1267"/>
                    <a:pt x="1536" y="837"/>
                    <a:pt x="1369" y="407"/>
                  </a:cubicBezTo>
                  <a:cubicBezTo>
                    <a:pt x="1270" y="155"/>
                    <a:pt x="1027" y="0"/>
                    <a:pt x="77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19"/>
            <p:cNvSpPr/>
            <p:nvPr/>
          </p:nvSpPr>
          <p:spPr>
            <a:xfrm>
              <a:off x="5226300" y="2915700"/>
              <a:ext cx="38650" cy="31650"/>
            </a:xfrm>
            <a:custGeom>
              <a:rect b="b" l="l" r="r" t="t"/>
              <a:pathLst>
                <a:path extrusionOk="0" h="1266" w="1546">
                  <a:moveTo>
                    <a:pt x="778" y="0"/>
                  </a:moveTo>
                  <a:cubicBezTo>
                    <a:pt x="533" y="0"/>
                    <a:pt x="304" y="145"/>
                    <a:pt x="200" y="380"/>
                  </a:cubicBezTo>
                  <a:cubicBezTo>
                    <a:pt x="0" y="819"/>
                    <a:pt x="344" y="1266"/>
                    <a:pt x="776" y="1266"/>
                  </a:cubicBezTo>
                  <a:cubicBezTo>
                    <a:pt x="851" y="1266"/>
                    <a:pt x="929" y="1252"/>
                    <a:pt x="1007" y="1223"/>
                  </a:cubicBezTo>
                  <a:cubicBezTo>
                    <a:pt x="1522" y="1012"/>
                    <a:pt x="1545" y="287"/>
                    <a:pt x="1030" y="53"/>
                  </a:cubicBezTo>
                  <a:cubicBezTo>
                    <a:pt x="947" y="17"/>
                    <a:pt x="861" y="0"/>
                    <a:pt x="77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19"/>
            <p:cNvSpPr/>
            <p:nvPr/>
          </p:nvSpPr>
          <p:spPr>
            <a:xfrm>
              <a:off x="5226600" y="2975000"/>
              <a:ext cx="36925" cy="31525"/>
            </a:xfrm>
            <a:custGeom>
              <a:rect b="b" l="l" r="r" t="t"/>
              <a:pathLst>
                <a:path extrusionOk="0" h="1261" w="1477">
                  <a:moveTo>
                    <a:pt x="710" y="1"/>
                  </a:moveTo>
                  <a:cubicBezTo>
                    <a:pt x="636" y="1"/>
                    <a:pt x="558" y="14"/>
                    <a:pt x="480" y="44"/>
                  </a:cubicBezTo>
                  <a:cubicBezTo>
                    <a:pt x="164" y="173"/>
                    <a:pt x="0" y="535"/>
                    <a:pt x="129" y="863"/>
                  </a:cubicBezTo>
                  <a:cubicBezTo>
                    <a:pt x="231" y="1126"/>
                    <a:pt x="473" y="1261"/>
                    <a:pt x="716" y="1261"/>
                  </a:cubicBezTo>
                  <a:cubicBezTo>
                    <a:pt x="947" y="1261"/>
                    <a:pt x="1179" y="1138"/>
                    <a:pt x="1287" y="886"/>
                  </a:cubicBezTo>
                  <a:cubicBezTo>
                    <a:pt x="1477" y="448"/>
                    <a:pt x="1140" y="1"/>
                    <a:pt x="71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19"/>
            <p:cNvSpPr/>
            <p:nvPr/>
          </p:nvSpPr>
          <p:spPr>
            <a:xfrm>
              <a:off x="5223975" y="3035250"/>
              <a:ext cx="16700" cy="15925"/>
            </a:xfrm>
            <a:custGeom>
              <a:rect b="b" l="l" r="r" t="t"/>
              <a:pathLst>
                <a:path extrusionOk="0" h="637" w="668">
                  <a:moveTo>
                    <a:pt x="349" y="0"/>
                  </a:moveTo>
                  <a:cubicBezTo>
                    <a:pt x="273" y="0"/>
                    <a:pt x="195" y="28"/>
                    <a:pt x="129" y="91"/>
                  </a:cubicBezTo>
                  <a:cubicBezTo>
                    <a:pt x="0" y="208"/>
                    <a:pt x="0" y="407"/>
                    <a:pt x="117" y="535"/>
                  </a:cubicBezTo>
                  <a:cubicBezTo>
                    <a:pt x="183" y="606"/>
                    <a:pt x="265" y="637"/>
                    <a:pt x="346" y="637"/>
                  </a:cubicBezTo>
                  <a:cubicBezTo>
                    <a:pt x="506" y="637"/>
                    <a:pt x="659" y="512"/>
                    <a:pt x="667" y="325"/>
                  </a:cubicBezTo>
                  <a:cubicBezTo>
                    <a:pt x="667" y="132"/>
                    <a:pt x="513" y="0"/>
                    <a:pt x="34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19"/>
            <p:cNvSpPr/>
            <p:nvPr/>
          </p:nvSpPr>
          <p:spPr>
            <a:xfrm>
              <a:off x="5306750" y="3070950"/>
              <a:ext cx="18450" cy="16000"/>
            </a:xfrm>
            <a:custGeom>
              <a:rect b="b" l="l" r="r" t="t"/>
              <a:pathLst>
                <a:path extrusionOk="0" h="640" w="738">
                  <a:moveTo>
                    <a:pt x="315" y="0"/>
                  </a:moveTo>
                  <a:cubicBezTo>
                    <a:pt x="156" y="0"/>
                    <a:pt x="0" y="125"/>
                    <a:pt x="0" y="312"/>
                  </a:cubicBezTo>
                  <a:cubicBezTo>
                    <a:pt x="0" y="488"/>
                    <a:pt x="129" y="628"/>
                    <a:pt x="304" y="640"/>
                  </a:cubicBezTo>
                  <a:cubicBezTo>
                    <a:pt x="585" y="640"/>
                    <a:pt x="737" y="301"/>
                    <a:pt x="538" y="102"/>
                  </a:cubicBezTo>
                  <a:cubicBezTo>
                    <a:pt x="476" y="32"/>
                    <a:pt x="395" y="0"/>
                    <a:pt x="31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19"/>
            <p:cNvSpPr/>
            <p:nvPr/>
          </p:nvSpPr>
          <p:spPr>
            <a:xfrm>
              <a:off x="5389225" y="3038750"/>
              <a:ext cx="16900" cy="15950"/>
            </a:xfrm>
            <a:custGeom>
              <a:rect b="b" l="l" r="r" t="t"/>
              <a:pathLst>
                <a:path extrusionOk="0" h="638" w="676">
                  <a:moveTo>
                    <a:pt x="346" y="1"/>
                  </a:moveTo>
                  <a:cubicBezTo>
                    <a:pt x="269" y="1"/>
                    <a:pt x="191" y="29"/>
                    <a:pt x="129" y="91"/>
                  </a:cubicBezTo>
                  <a:cubicBezTo>
                    <a:pt x="12" y="208"/>
                    <a:pt x="0" y="407"/>
                    <a:pt x="117" y="536"/>
                  </a:cubicBezTo>
                  <a:cubicBezTo>
                    <a:pt x="183" y="606"/>
                    <a:pt x="265" y="637"/>
                    <a:pt x="346" y="637"/>
                  </a:cubicBezTo>
                  <a:cubicBezTo>
                    <a:pt x="506" y="637"/>
                    <a:pt x="659" y="512"/>
                    <a:pt x="667" y="325"/>
                  </a:cubicBezTo>
                  <a:cubicBezTo>
                    <a:pt x="675" y="133"/>
                    <a:pt x="513" y="1"/>
                    <a:pt x="34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19"/>
            <p:cNvSpPr/>
            <p:nvPr/>
          </p:nvSpPr>
          <p:spPr>
            <a:xfrm>
              <a:off x="5425775" y="2957650"/>
              <a:ext cx="16125" cy="15250"/>
            </a:xfrm>
            <a:custGeom>
              <a:rect b="b" l="l" r="r" t="t"/>
              <a:pathLst>
                <a:path extrusionOk="0" h="610" w="645">
                  <a:moveTo>
                    <a:pt x="320" y="1"/>
                  </a:moveTo>
                  <a:cubicBezTo>
                    <a:pt x="169" y="1"/>
                    <a:pt x="18" y="97"/>
                    <a:pt x="1" y="293"/>
                  </a:cubicBezTo>
                  <a:cubicBezTo>
                    <a:pt x="1" y="469"/>
                    <a:pt x="141" y="609"/>
                    <a:pt x="316" y="609"/>
                  </a:cubicBezTo>
                  <a:cubicBezTo>
                    <a:pt x="323" y="610"/>
                    <a:pt x="330" y="610"/>
                    <a:pt x="337" y="610"/>
                  </a:cubicBezTo>
                  <a:cubicBezTo>
                    <a:pt x="503" y="610"/>
                    <a:pt x="633" y="474"/>
                    <a:pt x="644" y="305"/>
                  </a:cubicBezTo>
                  <a:cubicBezTo>
                    <a:pt x="632" y="103"/>
                    <a:pt x="476" y="1"/>
                    <a:pt x="32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19"/>
            <p:cNvSpPr/>
            <p:nvPr/>
          </p:nvSpPr>
          <p:spPr>
            <a:xfrm>
              <a:off x="5393300" y="2874250"/>
              <a:ext cx="16700" cy="15800"/>
            </a:xfrm>
            <a:custGeom>
              <a:rect b="b" l="l" r="r" t="t"/>
              <a:pathLst>
                <a:path extrusionOk="0" h="632" w="668">
                  <a:moveTo>
                    <a:pt x="322" y="0"/>
                  </a:moveTo>
                  <a:cubicBezTo>
                    <a:pt x="162" y="0"/>
                    <a:pt x="9" y="120"/>
                    <a:pt x="1" y="307"/>
                  </a:cubicBezTo>
                  <a:cubicBezTo>
                    <a:pt x="1" y="499"/>
                    <a:pt x="160" y="631"/>
                    <a:pt x="325" y="631"/>
                  </a:cubicBezTo>
                  <a:cubicBezTo>
                    <a:pt x="400" y="631"/>
                    <a:pt x="477" y="603"/>
                    <a:pt x="539" y="541"/>
                  </a:cubicBezTo>
                  <a:cubicBezTo>
                    <a:pt x="668" y="424"/>
                    <a:pt x="668" y="225"/>
                    <a:pt x="551" y="96"/>
                  </a:cubicBezTo>
                  <a:cubicBezTo>
                    <a:pt x="485" y="30"/>
                    <a:pt x="403" y="0"/>
                    <a:pt x="32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19"/>
            <p:cNvSpPr/>
            <p:nvPr/>
          </p:nvSpPr>
          <p:spPr>
            <a:xfrm>
              <a:off x="5308775" y="2838325"/>
              <a:ext cx="18450" cy="16025"/>
            </a:xfrm>
            <a:custGeom>
              <a:rect b="b" l="l" r="r" t="t"/>
              <a:pathLst>
                <a:path extrusionOk="0" h="641" w="738">
                  <a:moveTo>
                    <a:pt x="434" y="1"/>
                  </a:moveTo>
                  <a:cubicBezTo>
                    <a:pt x="141" y="1"/>
                    <a:pt x="1" y="340"/>
                    <a:pt x="188" y="539"/>
                  </a:cubicBezTo>
                  <a:cubicBezTo>
                    <a:pt x="254" y="609"/>
                    <a:pt x="338" y="640"/>
                    <a:pt x="419" y="640"/>
                  </a:cubicBezTo>
                  <a:cubicBezTo>
                    <a:pt x="582" y="640"/>
                    <a:pt x="738" y="515"/>
                    <a:pt x="738" y="328"/>
                  </a:cubicBezTo>
                  <a:cubicBezTo>
                    <a:pt x="738" y="153"/>
                    <a:pt x="598" y="12"/>
                    <a:pt x="43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19"/>
            <p:cNvSpPr/>
            <p:nvPr/>
          </p:nvSpPr>
          <p:spPr>
            <a:xfrm>
              <a:off x="5228050" y="2870825"/>
              <a:ext cx="16700" cy="15775"/>
            </a:xfrm>
            <a:custGeom>
              <a:rect b="b" l="l" r="r" t="t"/>
              <a:pathLst>
                <a:path extrusionOk="0" h="631" w="668">
                  <a:moveTo>
                    <a:pt x="316" y="0"/>
                  </a:moveTo>
                  <a:cubicBezTo>
                    <a:pt x="158" y="0"/>
                    <a:pt x="9" y="119"/>
                    <a:pt x="1" y="303"/>
                  </a:cubicBezTo>
                  <a:cubicBezTo>
                    <a:pt x="1" y="502"/>
                    <a:pt x="157" y="630"/>
                    <a:pt x="320" y="630"/>
                  </a:cubicBezTo>
                  <a:cubicBezTo>
                    <a:pt x="397" y="630"/>
                    <a:pt x="475" y="601"/>
                    <a:pt x="539" y="537"/>
                  </a:cubicBezTo>
                  <a:cubicBezTo>
                    <a:pt x="668" y="420"/>
                    <a:pt x="668" y="222"/>
                    <a:pt x="551" y="105"/>
                  </a:cubicBezTo>
                  <a:cubicBezTo>
                    <a:pt x="483" y="32"/>
                    <a:pt x="398" y="0"/>
                    <a:pt x="3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19"/>
            <p:cNvSpPr/>
            <p:nvPr/>
          </p:nvSpPr>
          <p:spPr>
            <a:xfrm>
              <a:off x="5192175" y="2952400"/>
              <a:ext cx="18650" cy="15825"/>
            </a:xfrm>
            <a:custGeom>
              <a:rect b="b" l="l" r="r" t="t"/>
              <a:pathLst>
                <a:path extrusionOk="0" h="633" w="746">
                  <a:moveTo>
                    <a:pt x="325" y="0"/>
                  </a:moveTo>
                  <a:cubicBezTo>
                    <a:pt x="149" y="0"/>
                    <a:pt x="9" y="129"/>
                    <a:pt x="9" y="305"/>
                  </a:cubicBezTo>
                  <a:cubicBezTo>
                    <a:pt x="1" y="500"/>
                    <a:pt x="162" y="633"/>
                    <a:pt x="328" y="633"/>
                  </a:cubicBezTo>
                  <a:cubicBezTo>
                    <a:pt x="401" y="633"/>
                    <a:pt x="475" y="607"/>
                    <a:pt x="535" y="550"/>
                  </a:cubicBezTo>
                  <a:cubicBezTo>
                    <a:pt x="746" y="351"/>
                    <a:pt x="605" y="12"/>
                    <a:pt x="32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19"/>
            <p:cNvSpPr/>
            <p:nvPr/>
          </p:nvSpPr>
          <p:spPr>
            <a:xfrm>
              <a:off x="5240925" y="3092775"/>
              <a:ext cx="27750" cy="23925"/>
            </a:xfrm>
            <a:custGeom>
              <a:rect b="b" l="l" r="r" t="t"/>
              <a:pathLst>
                <a:path extrusionOk="0" h="957" w="1110">
                  <a:moveTo>
                    <a:pt x="541" y="1"/>
                  </a:moveTo>
                  <a:cubicBezTo>
                    <a:pt x="364" y="1"/>
                    <a:pt x="187" y="97"/>
                    <a:pt x="106" y="293"/>
                  </a:cubicBezTo>
                  <a:cubicBezTo>
                    <a:pt x="1" y="527"/>
                    <a:pt x="118" y="808"/>
                    <a:pt x="352" y="913"/>
                  </a:cubicBezTo>
                  <a:cubicBezTo>
                    <a:pt x="418" y="943"/>
                    <a:pt x="484" y="957"/>
                    <a:pt x="547" y="957"/>
                  </a:cubicBezTo>
                  <a:cubicBezTo>
                    <a:pt x="857" y="957"/>
                    <a:pt x="1110" y="635"/>
                    <a:pt x="983" y="305"/>
                  </a:cubicBezTo>
                  <a:cubicBezTo>
                    <a:pt x="906" y="103"/>
                    <a:pt x="724" y="1"/>
                    <a:pt x="54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19"/>
            <p:cNvSpPr/>
            <p:nvPr/>
          </p:nvSpPr>
          <p:spPr>
            <a:xfrm>
              <a:off x="5359425" y="3095025"/>
              <a:ext cx="28650" cy="23875"/>
            </a:xfrm>
            <a:custGeom>
              <a:rect b="b" l="l" r="r" t="t"/>
              <a:pathLst>
                <a:path extrusionOk="0" h="955" w="1146">
                  <a:moveTo>
                    <a:pt x="573" y="1"/>
                  </a:moveTo>
                  <a:cubicBezTo>
                    <a:pt x="259" y="1"/>
                    <a:pt x="0" y="326"/>
                    <a:pt x="128" y="660"/>
                  </a:cubicBezTo>
                  <a:cubicBezTo>
                    <a:pt x="199" y="837"/>
                    <a:pt x="377" y="954"/>
                    <a:pt x="567" y="954"/>
                  </a:cubicBezTo>
                  <a:cubicBezTo>
                    <a:pt x="627" y="954"/>
                    <a:pt x="688" y="942"/>
                    <a:pt x="748" y="917"/>
                  </a:cubicBezTo>
                  <a:cubicBezTo>
                    <a:pt x="1134" y="765"/>
                    <a:pt x="1145" y="215"/>
                    <a:pt x="759" y="40"/>
                  </a:cubicBezTo>
                  <a:cubicBezTo>
                    <a:pt x="697" y="13"/>
                    <a:pt x="634" y="1"/>
                    <a:pt x="57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19"/>
            <p:cNvSpPr/>
            <p:nvPr/>
          </p:nvSpPr>
          <p:spPr>
            <a:xfrm>
              <a:off x="5445375" y="3012975"/>
              <a:ext cx="28650" cy="23825"/>
            </a:xfrm>
            <a:custGeom>
              <a:rect b="b" l="l" r="r" t="t"/>
              <a:pathLst>
                <a:path extrusionOk="0" h="953" w="1146">
                  <a:moveTo>
                    <a:pt x="574" y="1"/>
                  </a:moveTo>
                  <a:cubicBezTo>
                    <a:pt x="517" y="1"/>
                    <a:pt x="458" y="11"/>
                    <a:pt x="398" y="34"/>
                  </a:cubicBezTo>
                  <a:cubicBezTo>
                    <a:pt x="12" y="186"/>
                    <a:pt x="0" y="748"/>
                    <a:pt x="386" y="912"/>
                  </a:cubicBezTo>
                  <a:cubicBezTo>
                    <a:pt x="448" y="939"/>
                    <a:pt x="512" y="952"/>
                    <a:pt x="576" y="952"/>
                  </a:cubicBezTo>
                  <a:cubicBezTo>
                    <a:pt x="755" y="952"/>
                    <a:pt x="929" y="847"/>
                    <a:pt x="1007" y="666"/>
                  </a:cubicBezTo>
                  <a:cubicBezTo>
                    <a:pt x="1146" y="338"/>
                    <a:pt x="896" y="1"/>
                    <a:pt x="57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19"/>
            <p:cNvSpPr/>
            <p:nvPr/>
          </p:nvSpPr>
          <p:spPr>
            <a:xfrm>
              <a:off x="5447750" y="2894400"/>
              <a:ext cx="27775" cy="23750"/>
            </a:xfrm>
            <a:custGeom>
              <a:rect b="b" l="l" r="r" t="t"/>
              <a:pathLst>
                <a:path extrusionOk="0" h="950" w="1111">
                  <a:moveTo>
                    <a:pt x="579" y="1"/>
                  </a:moveTo>
                  <a:cubicBezTo>
                    <a:pt x="403" y="1"/>
                    <a:pt x="226" y="95"/>
                    <a:pt x="139" y="285"/>
                  </a:cubicBezTo>
                  <a:cubicBezTo>
                    <a:pt x="0" y="613"/>
                    <a:pt x="250" y="950"/>
                    <a:pt x="572" y="950"/>
                  </a:cubicBezTo>
                  <a:cubicBezTo>
                    <a:pt x="629" y="950"/>
                    <a:pt x="688" y="939"/>
                    <a:pt x="748" y="916"/>
                  </a:cubicBezTo>
                  <a:cubicBezTo>
                    <a:pt x="993" y="823"/>
                    <a:pt x="1110" y="542"/>
                    <a:pt x="1017" y="296"/>
                  </a:cubicBezTo>
                  <a:cubicBezTo>
                    <a:pt x="940" y="100"/>
                    <a:pt x="760" y="1"/>
                    <a:pt x="57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19"/>
            <p:cNvSpPr/>
            <p:nvPr/>
          </p:nvSpPr>
          <p:spPr>
            <a:xfrm>
              <a:off x="5365275" y="2808700"/>
              <a:ext cx="27775" cy="23850"/>
            </a:xfrm>
            <a:custGeom>
              <a:rect b="b" l="l" r="r" t="t"/>
              <a:pathLst>
                <a:path extrusionOk="0" h="954" w="1111">
                  <a:moveTo>
                    <a:pt x="573" y="1"/>
                  </a:moveTo>
                  <a:cubicBezTo>
                    <a:pt x="259" y="1"/>
                    <a:pt x="0" y="324"/>
                    <a:pt x="128" y="648"/>
                  </a:cubicBezTo>
                  <a:cubicBezTo>
                    <a:pt x="205" y="851"/>
                    <a:pt x="390" y="953"/>
                    <a:pt x="574" y="953"/>
                  </a:cubicBezTo>
                  <a:cubicBezTo>
                    <a:pt x="750" y="953"/>
                    <a:pt x="925" y="860"/>
                    <a:pt x="1005" y="671"/>
                  </a:cubicBezTo>
                  <a:cubicBezTo>
                    <a:pt x="1110" y="425"/>
                    <a:pt x="1005" y="145"/>
                    <a:pt x="759" y="39"/>
                  </a:cubicBezTo>
                  <a:cubicBezTo>
                    <a:pt x="697" y="13"/>
                    <a:pt x="634" y="1"/>
                    <a:pt x="57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19"/>
            <p:cNvSpPr/>
            <p:nvPr/>
          </p:nvSpPr>
          <p:spPr>
            <a:xfrm>
              <a:off x="5245900" y="2806225"/>
              <a:ext cx="28625" cy="23850"/>
            </a:xfrm>
            <a:custGeom>
              <a:rect b="b" l="l" r="r" t="t"/>
              <a:pathLst>
                <a:path extrusionOk="0" h="954" w="1145">
                  <a:moveTo>
                    <a:pt x="578" y="1"/>
                  </a:moveTo>
                  <a:cubicBezTo>
                    <a:pt x="522" y="1"/>
                    <a:pt x="465" y="11"/>
                    <a:pt x="410" y="33"/>
                  </a:cubicBezTo>
                  <a:cubicBezTo>
                    <a:pt x="12" y="197"/>
                    <a:pt x="1" y="747"/>
                    <a:pt x="387" y="910"/>
                  </a:cubicBezTo>
                  <a:cubicBezTo>
                    <a:pt x="453" y="940"/>
                    <a:pt x="519" y="954"/>
                    <a:pt x="582" y="954"/>
                  </a:cubicBezTo>
                  <a:cubicBezTo>
                    <a:pt x="892" y="954"/>
                    <a:pt x="1145" y="632"/>
                    <a:pt x="1018" y="302"/>
                  </a:cubicBezTo>
                  <a:cubicBezTo>
                    <a:pt x="947" y="114"/>
                    <a:pt x="765" y="1"/>
                    <a:pt x="57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19"/>
            <p:cNvSpPr/>
            <p:nvPr/>
          </p:nvSpPr>
          <p:spPr>
            <a:xfrm>
              <a:off x="5159950" y="2888500"/>
              <a:ext cx="28650" cy="23800"/>
            </a:xfrm>
            <a:custGeom>
              <a:rect b="b" l="l" r="r" t="t"/>
              <a:pathLst>
                <a:path extrusionOk="0" h="952" w="1146">
                  <a:moveTo>
                    <a:pt x="575" y="0"/>
                  </a:moveTo>
                  <a:cubicBezTo>
                    <a:pt x="391" y="0"/>
                    <a:pt x="217" y="105"/>
                    <a:pt x="139" y="287"/>
                  </a:cubicBezTo>
                  <a:cubicBezTo>
                    <a:pt x="0" y="615"/>
                    <a:pt x="250" y="952"/>
                    <a:pt x="572" y="952"/>
                  </a:cubicBezTo>
                  <a:cubicBezTo>
                    <a:pt x="629" y="952"/>
                    <a:pt x="688" y="941"/>
                    <a:pt x="748" y="918"/>
                  </a:cubicBezTo>
                  <a:cubicBezTo>
                    <a:pt x="1134" y="766"/>
                    <a:pt x="1146" y="217"/>
                    <a:pt x="771" y="41"/>
                  </a:cubicBezTo>
                  <a:cubicBezTo>
                    <a:pt x="707" y="14"/>
                    <a:pt x="640" y="0"/>
                    <a:pt x="5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19"/>
            <p:cNvSpPr/>
            <p:nvPr/>
          </p:nvSpPr>
          <p:spPr>
            <a:xfrm>
              <a:off x="5158450" y="3007125"/>
              <a:ext cx="27775" cy="23750"/>
            </a:xfrm>
            <a:custGeom>
              <a:rect b="b" l="l" r="r" t="t"/>
              <a:pathLst>
                <a:path extrusionOk="0" h="950" w="1111">
                  <a:moveTo>
                    <a:pt x="539" y="1"/>
                  </a:moveTo>
                  <a:cubicBezTo>
                    <a:pt x="482" y="1"/>
                    <a:pt x="423" y="11"/>
                    <a:pt x="363" y="34"/>
                  </a:cubicBezTo>
                  <a:cubicBezTo>
                    <a:pt x="118" y="128"/>
                    <a:pt x="1" y="409"/>
                    <a:pt x="94" y="654"/>
                  </a:cubicBezTo>
                  <a:cubicBezTo>
                    <a:pt x="171" y="850"/>
                    <a:pt x="351" y="950"/>
                    <a:pt x="532" y="950"/>
                  </a:cubicBezTo>
                  <a:cubicBezTo>
                    <a:pt x="708" y="950"/>
                    <a:pt x="885" y="856"/>
                    <a:pt x="972" y="666"/>
                  </a:cubicBezTo>
                  <a:cubicBezTo>
                    <a:pt x="1111" y="338"/>
                    <a:pt x="861" y="1"/>
                    <a:pt x="53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19"/>
            <p:cNvSpPr/>
            <p:nvPr/>
          </p:nvSpPr>
          <p:spPr>
            <a:xfrm>
              <a:off x="5171325" y="3092925"/>
              <a:ext cx="10550" cy="8075"/>
            </a:xfrm>
            <a:custGeom>
              <a:rect b="b" l="l" r="r" t="t"/>
              <a:pathLst>
                <a:path extrusionOk="0" h="323" w="422">
                  <a:moveTo>
                    <a:pt x="205" y="1"/>
                  </a:moveTo>
                  <a:cubicBezTo>
                    <a:pt x="164" y="1"/>
                    <a:pt x="123" y="18"/>
                    <a:pt x="94" y="53"/>
                  </a:cubicBezTo>
                  <a:cubicBezTo>
                    <a:pt x="0" y="147"/>
                    <a:pt x="71" y="322"/>
                    <a:pt x="211" y="322"/>
                  </a:cubicBezTo>
                  <a:cubicBezTo>
                    <a:pt x="351" y="322"/>
                    <a:pt x="422" y="147"/>
                    <a:pt x="316" y="53"/>
                  </a:cubicBezTo>
                  <a:cubicBezTo>
                    <a:pt x="287" y="18"/>
                    <a:pt x="246" y="1"/>
                    <a:pt x="20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19"/>
            <p:cNvSpPr/>
            <p:nvPr/>
          </p:nvSpPr>
          <p:spPr>
            <a:xfrm>
              <a:off x="5308875" y="3152700"/>
              <a:ext cx="9300" cy="7850"/>
            </a:xfrm>
            <a:custGeom>
              <a:rect b="b" l="l" r="r" t="t"/>
              <a:pathLst>
                <a:path extrusionOk="0" h="314" w="372">
                  <a:moveTo>
                    <a:pt x="143" y="1"/>
                  </a:moveTo>
                  <a:cubicBezTo>
                    <a:pt x="69" y="1"/>
                    <a:pt x="9" y="68"/>
                    <a:pt x="9" y="154"/>
                  </a:cubicBezTo>
                  <a:cubicBezTo>
                    <a:pt x="1" y="251"/>
                    <a:pt x="81" y="314"/>
                    <a:pt x="162" y="314"/>
                  </a:cubicBezTo>
                  <a:cubicBezTo>
                    <a:pt x="199" y="314"/>
                    <a:pt x="237" y="301"/>
                    <a:pt x="266" y="271"/>
                  </a:cubicBezTo>
                  <a:cubicBezTo>
                    <a:pt x="371" y="166"/>
                    <a:pt x="301" y="2"/>
                    <a:pt x="161" y="2"/>
                  </a:cubicBezTo>
                  <a:cubicBezTo>
                    <a:pt x="155" y="1"/>
                    <a:pt x="149" y="1"/>
                    <a:pt x="14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19"/>
            <p:cNvSpPr/>
            <p:nvPr/>
          </p:nvSpPr>
          <p:spPr>
            <a:xfrm>
              <a:off x="5447425" y="3098525"/>
              <a:ext cx="8200" cy="7925"/>
            </a:xfrm>
            <a:custGeom>
              <a:rect b="b" l="l" r="r" t="t"/>
              <a:pathLst>
                <a:path extrusionOk="0" h="317" w="328">
                  <a:moveTo>
                    <a:pt x="175" y="1"/>
                  </a:moveTo>
                  <a:cubicBezTo>
                    <a:pt x="135" y="1"/>
                    <a:pt x="94" y="17"/>
                    <a:pt x="59" y="52"/>
                  </a:cubicBezTo>
                  <a:cubicBezTo>
                    <a:pt x="0" y="110"/>
                    <a:pt x="0" y="204"/>
                    <a:pt x="59" y="274"/>
                  </a:cubicBezTo>
                  <a:cubicBezTo>
                    <a:pt x="92" y="303"/>
                    <a:pt x="131" y="317"/>
                    <a:pt x="168" y="317"/>
                  </a:cubicBezTo>
                  <a:cubicBezTo>
                    <a:pt x="251" y="317"/>
                    <a:pt x="328" y="253"/>
                    <a:pt x="328" y="157"/>
                  </a:cubicBezTo>
                  <a:cubicBezTo>
                    <a:pt x="328" y="63"/>
                    <a:pt x="255" y="1"/>
                    <a:pt x="1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19"/>
            <p:cNvSpPr/>
            <p:nvPr/>
          </p:nvSpPr>
          <p:spPr>
            <a:xfrm>
              <a:off x="5506500" y="2962625"/>
              <a:ext cx="9300" cy="7925"/>
            </a:xfrm>
            <a:custGeom>
              <a:rect b="b" l="l" r="r" t="t"/>
              <a:pathLst>
                <a:path extrusionOk="0" h="317" w="372">
                  <a:moveTo>
                    <a:pt x="214" y="0"/>
                  </a:moveTo>
                  <a:cubicBezTo>
                    <a:pt x="177" y="0"/>
                    <a:pt x="139" y="15"/>
                    <a:pt x="106" y="48"/>
                  </a:cubicBezTo>
                  <a:cubicBezTo>
                    <a:pt x="1" y="141"/>
                    <a:pt x="59" y="317"/>
                    <a:pt x="199" y="317"/>
                  </a:cubicBezTo>
                  <a:cubicBezTo>
                    <a:pt x="293" y="317"/>
                    <a:pt x="363" y="258"/>
                    <a:pt x="363" y="176"/>
                  </a:cubicBezTo>
                  <a:cubicBezTo>
                    <a:pt x="371" y="72"/>
                    <a:pt x="296" y="0"/>
                    <a:pt x="2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19"/>
            <p:cNvSpPr/>
            <p:nvPr/>
          </p:nvSpPr>
          <p:spPr>
            <a:xfrm>
              <a:off x="5453550" y="2824475"/>
              <a:ext cx="8225" cy="7925"/>
            </a:xfrm>
            <a:custGeom>
              <a:rect b="b" l="l" r="r" t="t"/>
              <a:pathLst>
                <a:path extrusionOk="0" h="317" w="329">
                  <a:moveTo>
                    <a:pt x="154" y="1"/>
                  </a:moveTo>
                  <a:cubicBezTo>
                    <a:pt x="74" y="1"/>
                    <a:pt x="1" y="63"/>
                    <a:pt x="1" y="157"/>
                  </a:cubicBezTo>
                  <a:cubicBezTo>
                    <a:pt x="1" y="253"/>
                    <a:pt x="78" y="317"/>
                    <a:pt x="161" y="317"/>
                  </a:cubicBezTo>
                  <a:cubicBezTo>
                    <a:pt x="198" y="317"/>
                    <a:pt x="237" y="303"/>
                    <a:pt x="270" y="274"/>
                  </a:cubicBezTo>
                  <a:cubicBezTo>
                    <a:pt x="329" y="204"/>
                    <a:pt x="329" y="110"/>
                    <a:pt x="270" y="52"/>
                  </a:cubicBezTo>
                  <a:cubicBezTo>
                    <a:pt x="235" y="17"/>
                    <a:pt x="193" y="1"/>
                    <a:pt x="15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19"/>
            <p:cNvSpPr/>
            <p:nvPr/>
          </p:nvSpPr>
          <p:spPr>
            <a:xfrm>
              <a:off x="5315600" y="2764900"/>
              <a:ext cx="9300" cy="8050"/>
            </a:xfrm>
            <a:custGeom>
              <a:rect b="b" l="l" r="r" t="t"/>
              <a:pathLst>
                <a:path extrusionOk="0" h="322" w="372">
                  <a:moveTo>
                    <a:pt x="206" y="1"/>
                  </a:moveTo>
                  <a:cubicBezTo>
                    <a:pt x="74" y="1"/>
                    <a:pt x="0" y="168"/>
                    <a:pt x="102" y="270"/>
                  </a:cubicBezTo>
                  <a:cubicBezTo>
                    <a:pt x="134" y="305"/>
                    <a:pt x="174" y="321"/>
                    <a:pt x="214" y="321"/>
                  </a:cubicBezTo>
                  <a:cubicBezTo>
                    <a:pt x="293" y="321"/>
                    <a:pt x="371" y="259"/>
                    <a:pt x="371" y="165"/>
                  </a:cubicBezTo>
                  <a:cubicBezTo>
                    <a:pt x="371" y="71"/>
                    <a:pt x="301" y="1"/>
                    <a:pt x="219" y="1"/>
                  </a:cubicBezTo>
                  <a:cubicBezTo>
                    <a:pt x="215" y="1"/>
                    <a:pt x="210" y="1"/>
                    <a:pt x="20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19"/>
            <p:cNvSpPr/>
            <p:nvPr/>
          </p:nvSpPr>
          <p:spPr>
            <a:xfrm>
              <a:off x="5177750" y="2818875"/>
              <a:ext cx="8800" cy="8000"/>
            </a:xfrm>
            <a:custGeom>
              <a:rect b="b" l="l" r="r" t="t"/>
              <a:pathLst>
                <a:path extrusionOk="0" h="320" w="352">
                  <a:moveTo>
                    <a:pt x="178" y="1"/>
                  </a:moveTo>
                  <a:cubicBezTo>
                    <a:pt x="138" y="1"/>
                    <a:pt x="100" y="18"/>
                    <a:pt x="71" y="53"/>
                  </a:cubicBezTo>
                  <a:cubicBezTo>
                    <a:pt x="1" y="112"/>
                    <a:pt x="1" y="205"/>
                    <a:pt x="71" y="276"/>
                  </a:cubicBezTo>
                  <a:cubicBezTo>
                    <a:pt x="100" y="305"/>
                    <a:pt x="138" y="320"/>
                    <a:pt x="178" y="320"/>
                  </a:cubicBezTo>
                  <a:cubicBezTo>
                    <a:pt x="217" y="320"/>
                    <a:pt x="258" y="305"/>
                    <a:pt x="293" y="276"/>
                  </a:cubicBezTo>
                  <a:cubicBezTo>
                    <a:pt x="352" y="205"/>
                    <a:pt x="352" y="112"/>
                    <a:pt x="293" y="53"/>
                  </a:cubicBezTo>
                  <a:cubicBezTo>
                    <a:pt x="258" y="18"/>
                    <a:pt x="217" y="1"/>
                    <a:pt x="17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19"/>
            <p:cNvSpPr/>
            <p:nvPr/>
          </p:nvSpPr>
          <p:spPr>
            <a:xfrm>
              <a:off x="5118675" y="2954725"/>
              <a:ext cx="9100" cy="7925"/>
            </a:xfrm>
            <a:custGeom>
              <a:rect b="b" l="l" r="r" t="t"/>
              <a:pathLst>
                <a:path extrusionOk="0" h="317" w="364">
                  <a:moveTo>
                    <a:pt x="153" y="1"/>
                  </a:moveTo>
                  <a:cubicBezTo>
                    <a:pt x="71" y="1"/>
                    <a:pt x="1" y="71"/>
                    <a:pt x="1" y="153"/>
                  </a:cubicBezTo>
                  <a:cubicBezTo>
                    <a:pt x="1" y="247"/>
                    <a:pt x="71" y="317"/>
                    <a:pt x="153" y="317"/>
                  </a:cubicBezTo>
                  <a:cubicBezTo>
                    <a:pt x="363" y="317"/>
                    <a:pt x="363" y="1"/>
                    <a:pt x="15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19"/>
            <p:cNvSpPr/>
            <p:nvPr/>
          </p:nvSpPr>
          <p:spPr>
            <a:xfrm>
              <a:off x="5214325" y="3167850"/>
              <a:ext cx="18275" cy="15775"/>
            </a:xfrm>
            <a:custGeom>
              <a:rect b="b" l="l" r="r" t="t"/>
              <a:pathLst>
                <a:path extrusionOk="0" h="631" w="731">
                  <a:moveTo>
                    <a:pt x="357" y="0"/>
                  </a:moveTo>
                  <a:cubicBezTo>
                    <a:pt x="240" y="0"/>
                    <a:pt x="122" y="64"/>
                    <a:pt x="70" y="192"/>
                  </a:cubicBezTo>
                  <a:cubicBezTo>
                    <a:pt x="0" y="355"/>
                    <a:pt x="70" y="531"/>
                    <a:pt x="222" y="601"/>
                  </a:cubicBezTo>
                  <a:cubicBezTo>
                    <a:pt x="266" y="621"/>
                    <a:pt x="311" y="630"/>
                    <a:pt x="353" y="630"/>
                  </a:cubicBezTo>
                  <a:cubicBezTo>
                    <a:pt x="561" y="630"/>
                    <a:pt x="731" y="417"/>
                    <a:pt x="644" y="203"/>
                  </a:cubicBezTo>
                  <a:cubicBezTo>
                    <a:pt x="596" y="67"/>
                    <a:pt x="477" y="0"/>
                    <a:pt x="35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19"/>
            <p:cNvSpPr/>
            <p:nvPr/>
          </p:nvSpPr>
          <p:spPr>
            <a:xfrm>
              <a:off x="5392500" y="3171450"/>
              <a:ext cx="18975" cy="15875"/>
            </a:xfrm>
            <a:custGeom>
              <a:rect b="b" l="l" r="r" t="t"/>
              <a:pathLst>
                <a:path extrusionOk="0" h="635" w="759">
                  <a:moveTo>
                    <a:pt x="381" y="0"/>
                  </a:moveTo>
                  <a:cubicBezTo>
                    <a:pt x="171" y="0"/>
                    <a:pt x="1" y="217"/>
                    <a:pt x="80" y="434"/>
                  </a:cubicBezTo>
                  <a:cubicBezTo>
                    <a:pt x="133" y="557"/>
                    <a:pt x="246" y="634"/>
                    <a:pt x="369" y="634"/>
                  </a:cubicBezTo>
                  <a:cubicBezTo>
                    <a:pt x="408" y="634"/>
                    <a:pt x="449" y="626"/>
                    <a:pt x="489" y="609"/>
                  </a:cubicBezTo>
                  <a:cubicBezTo>
                    <a:pt x="758" y="504"/>
                    <a:pt x="758" y="141"/>
                    <a:pt x="501" y="24"/>
                  </a:cubicBezTo>
                  <a:cubicBezTo>
                    <a:pt x="460" y="8"/>
                    <a:pt x="420" y="0"/>
                    <a:pt x="38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19"/>
            <p:cNvSpPr/>
            <p:nvPr/>
          </p:nvSpPr>
          <p:spPr>
            <a:xfrm>
              <a:off x="5521425" y="3048125"/>
              <a:ext cx="19200" cy="15825"/>
            </a:xfrm>
            <a:custGeom>
              <a:rect b="b" l="l" r="r" t="t"/>
              <a:pathLst>
                <a:path extrusionOk="0" h="633" w="768">
                  <a:moveTo>
                    <a:pt x="379" y="1"/>
                  </a:moveTo>
                  <a:cubicBezTo>
                    <a:pt x="343" y="1"/>
                    <a:pt x="306" y="7"/>
                    <a:pt x="269" y="20"/>
                  </a:cubicBezTo>
                  <a:cubicBezTo>
                    <a:pt x="12" y="126"/>
                    <a:pt x="0" y="500"/>
                    <a:pt x="258" y="605"/>
                  </a:cubicBezTo>
                  <a:cubicBezTo>
                    <a:pt x="300" y="624"/>
                    <a:pt x="345" y="632"/>
                    <a:pt x="388" y="632"/>
                  </a:cubicBezTo>
                  <a:cubicBezTo>
                    <a:pt x="510" y="632"/>
                    <a:pt x="624" y="562"/>
                    <a:pt x="667" y="441"/>
                  </a:cubicBezTo>
                  <a:cubicBezTo>
                    <a:pt x="767" y="221"/>
                    <a:pt x="593" y="1"/>
                    <a:pt x="37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19"/>
            <p:cNvSpPr/>
            <p:nvPr/>
          </p:nvSpPr>
          <p:spPr>
            <a:xfrm>
              <a:off x="5525075" y="2870200"/>
              <a:ext cx="18600" cy="15825"/>
            </a:xfrm>
            <a:custGeom>
              <a:rect b="b" l="l" r="r" t="t"/>
              <a:pathLst>
                <a:path extrusionOk="0" h="633" w="744">
                  <a:moveTo>
                    <a:pt x="384" y="1"/>
                  </a:moveTo>
                  <a:cubicBezTo>
                    <a:pt x="267" y="1"/>
                    <a:pt x="151" y="62"/>
                    <a:pt x="100" y="188"/>
                  </a:cubicBezTo>
                  <a:cubicBezTo>
                    <a:pt x="1" y="406"/>
                    <a:pt x="170" y="633"/>
                    <a:pt x="381" y="633"/>
                  </a:cubicBezTo>
                  <a:cubicBezTo>
                    <a:pt x="419" y="633"/>
                    <a:pt x="458" y="625"/>
                    <a:pt x="498" y="609"/>
                  </a:cubicBezTo>
                  <a:cubicBezTo>
                    <a:pt x="661" y="551"/>
                    <a:pt x="743" y="364"/>
                    <a:pt x="685" y="200"/>
                  </a:cubicBezTo>
                  <a:cubicBezTo>
                    <a:pt x="631" y="68"/>
                    <a:pt x="507" y="1"/>
                    <a:pt x="38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19"/>
            <p:cNvSpPr/>
            <p:nvPr/>
          </p:nvSpPr>
          <p:spPr>
            <a:xfrm>
              <a:off x="5401375" y="2741675"/>
              <a:ext cx="18575" cy="15775"/>
            </a:xfrm>
            <a:custGeom>
              <a:rect b="b" l="l" r="r" t="t"/>
              <a:pathLst>
                <a:path extrusionOk="0" h="631" w="743">
                  <a:moveTo>
                    <a:pt x="378" y="0"/>
                  </a:moveTo>
                  <a:cubicBezTo>
                    <a:pt x="170" y="0"/>
                    <a:pt x="0" y="214"/>
                    <a:pt x="87" y="427"/>
                  </a:cubicBezTo>
                  <a:cubicBezTo>
                    <a:pt x="135" y="563"/>
                    <a:pt x="254" y="631"/>
                    <a:pt x="375" y="631"/>
                  </a:cubicBezTo>
                  <a:cubicBezTo>
                    <a:pt x="494" y="631"/>
                    <a:pt x="615" y="566"/>
                    <a:pt x="672" y="439"/>
                  </a:cubicBezTo>
                  <a:cubicBezTo>
                    <a:pt x="743" y="287"/>
                    <a:pt x="661" y="100"/>
                    <a:pt x="509" y="29"/>
                  </a:cubicBezTo>
                  <a:cubicBezTo>
                    <a:pt x="465" y="9"/>
                    <a:pt x="420" y="0"/>
                    <a:pt x="37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19"/>
            <p:cNvSpPr/>
            <p:nvPr/>
          </p:nvSpPr>
          <p:spPr>
            <a:xfrm>
              <a:off x="5222500" y="2737975"/>
              <a:ext cx="19175" cy="16000"/>
            </a:xfrm>
            <a:custGeom>
              <a:rect b="b" l="l" r="r" t="t"/>
              <a:pathLst>
                <a:path extrusionOk="0" h="640" w="767">
                  <a:moveTo>
                    <a:pt x="392" y="0"/>
                  </a:moveTo>
                  <a:cubicBezTo>
                    <a:pt x="351" y="0"/>
                    <a:pt x="310" y="8"/>
                    <a:pt x="270" y="25"/>
                  </a:cubicBezTo>
                  <a:cubicBezTo>
                    <a:pt x="1" y="131"/>
                    <a:pt x="1" y="493"/>
                    <a:pt x="258" y="610"/>
                  </a:cubicBezTo>
                  <a:cubicBezTo>
                    <a:pt x="302" y="630"/>
                    <a:pt x="346" y="639"/>
                    <a:pt x="389" y="639"/>
                  </a:cubicBezTo>
                  <a:cubicBezTo>
                    <a:pt x="596" y="639"/>
                    <a:pt x="767" y="424"/>
                    <a:pt x="679" y="201"/>
                  </a:cubicBezTo>
                  <a:cubicBezTo>
                    <a:pt x="635" y="77"/>
                    <a:pt x="517" y="0"/>
                    <a:pt x="39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19"/>
            <p:cNvSpPr/>
            <p:nvPr/>
          </p:nvSpPr>
          <p:spPr>
            <a:xfrm>
              <a:off x="5091225" y="2861000"/>
              <a:ext cx="20750" cy="16050"/>
            </a:xfrm>
            <a:custGeom>
              <a:rect b="b" l="l" r="r" t="t"/>
              <a:pathLst>
                <a:path extrusionOk="0" h="642" w="830">
                  <a:moveTo>
                    <a:pt x="462" y="1"/>
                  </a:moveTo>
                  <a:cubicBezTo>
                    <a:pt x="157" y="1"/>
                    <a:pt x="0" y="471"/>
                    <a:pt x="350" y="615"/>
                  </a:cubicBezTo>
                  <a:cubicBezTo>
                    <a:pt x="390" y="633"/>
                    <a:pt x="433" y="642"/>
                    <a:pt x="475" y="642"/>
                  </a:cubicBezTo>
                  <a:cubicBezTo>
                    <a:pt x="593" y="642"/>
                    <a:pt x="708" y="574"/>
                    <a:pt x="759" y="463"/>
                  </a:cubicBezTo>
                  <a:cubicBezTo>
                    <a:pt x="829" y="299"/>
                    <a:pt x="759" y="112"/>
                    <a:pt x="595" y="41"/>
                  </a:cubicBezTo>
                  <a:lnTo>
                    <a:pt x="595" y="30"/>
                  </a:lnTo>
                  <a:cubicBezTo>
                    <a:pt x="549" y="10"/>
                    <a:pt x="504" y="1"/>
                    <a:pt x="46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19"/>
            <p:cNvSpPr/>
            <p:nvPr/>
          </p:nvSpPr>
          <p:spPr>
            <a:xfrm>
              <a:off x="5090300" y="3039350"/>
              <a:ext cx="18625" cy="15850"/>
            </a:xfrm>
            <a:custGeom>
              <a:rect b="b" l="l" r="r" t="t"/>
              <a:pathLst>
                <a:path extrusionOk="0" h="634" w="745">
                  <a:moveTo>
                    <a:pt x="356" y="1"/>
                  </a:moveTo>
                  <a:cubicBezTo>
                    <a:pt x="320" y="1"/>
                    <a:pt x="283" y="7"/>
                    <a:pt x="246" y="20"/>
                  </a:cubicBezTo>
                  <a:cubicBezTo>
                    <a:pt x="83" y="91"/>
                    <a:pt x="1" y="266"/>
                    <a:pt x="71" y="430"/>
                  </a:cubicBezTo>
                  <a:cubicBezTo>
                    <a:pt x="118" y="566"/>
                    <a:pt x="237" y="633"/>
                    <a:pt x="357" y="633"/>
                  </a:cubicBezTo>
                  <a:cubicBezTo>
                    <a:pt x="474" y="633"/>
                    <a:pt x="592" y="569"/>
                    <a:pt x="644" y="442"/>
                  </a:cubicBezTo>
                  <a:cubicBezTo>
                    <a:pt x="744" y="221"/>
                    <a:pt x="570" y="1"/>
                    <a:pt x="35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19"/>
            <p:cNvSpPr/>
            <p:nvPr/>
          </p:nvSpPr>
          <p:spPr>
            <a:xfrm>
              <a:off x="5116050" y="3146750"/>
              <a:ext cx="8800" cy="8000"/>
            </a:xfrm>
            <a:custGeom>
              <a:rect b="b" l="l" r="r" t="t"/>
              <a:pathLst>
                <a:path extrusionOk="0" h="320" w="352">
                  <a:moveTo>
                    <a:pt x="174" y="0"/>
                  </a:moveTo>
                  <a:cubicBezTo>
                    <a:pt x="135" y="0"/>
                    <a:pt x="94" y="18"/>
                    <a:pt x="59" y="53"/>
                  </a:cubicBezTo>
                  <a:cubicBezTo>
                    <a:pt x="0" y="111"/>
                    <a:pt x="0" y="205"/>
                    <a:pt x="59" y="275"/>
                  </a:cubicBezTo>
                  <a:cubicBezTo>
                    <a:pt x="88" y="305"/>
                    <a:pt x="129" y="319"/>
                    <a:pt x="170" y="319"/>
                  </a:cubicBezTo>
                  <a:cubicBezTo>
                    <a:pt x="211" y="319"/>
                    <a:pt x="252" y="305"/>
                    <a:pt x="281" y="275"/>
                  </a:cubicBezTo>
                  <a:cubicBezTo>
                    <a:pt x="351" y="205"/>
                    <a:pt x="351" y="111"/>
                    <a:pt x="281" y="53"/>
                  </a:cubicBezTo>
                  <a:cubicBezTo>
                    <a:pt x="252" y="18"/>
                    <a:pt x="214" y="0"/>
                    <a:pt x="1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19"/>
            <p:cNvSpPr/>
            <p:nvPr/>
          </p:nvSpPr>
          <p:spPr>
            <a:xfrm>
              <a:off x="5307325" y="3230050"/>
              <a:ext cx="9375" cy="8125"/>
            </a:xfrm>
            <a:custGeom>
              <a:rect b="b" l="l" r="r" t="t"/>
              <a:pathLst>
                <a:path extrusionOk="0" h="325" w="375">
                  <a:moveTo>
                    <a:pt x="169" y="1"/>
                  </a:moveTo>
                  <a:cubicBezTo>
                    <a:pt x="83" y="1"/>
                    <a:pt x="0" y="64"/>
                    <a:pt x="0" y="160"/>
                  </a:cubicBezTo>
                  <a:cubicBezTo>
                    <a:pt x="0" y="242"/>
                    <a:pt x="71" y="313"/>
                    <a:pt x="164" y="324"/>
                  </a:cubicBezTo>
                  <a:cubicBezTo>
                    <a:pt x="305" y="324"/>
                    <a:pt x="375" y="149"/>
                    <a:pt x="281" y="44"/>
                  </a:cubicBezTo>
                  <a:cubicBezTo>
                    <a:pt x="248" y="14"/>
                    <a:pt x="208" y="1"/>
                    <a:pt x="16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19"/>
            <p:cNvSpPr/>
            <p:nvPr/>
          </p:nvSpPr>
          <p:spPr>
            <a:xfrm>
              <a:off x="5501225" y="3154575"/>
              <a:ext cx="9850" cy="7700"/>
            </a:xfrm>
            <a:custGeom>
              <a:rect b="b" l="l" r="r" t="t"/>
              <a:pathLst>
                <a:path extrusionOk="0" h="308" w="394">
                  <a:moveTo>
                    <a:pt x="182" y="0"/>
                  </a:moveTo>
                  <a:cubicBezTo>
                    <a:pt x="141" y="0"/>
                    <a:pt x="100" y="15"/>
                    <a:pt x="71" y="44"/>
                  </a:cubicBezTo>
                  <a:cubicBezTo>
                    <a:pt x="1" y="103"/>
                    <a:pt x="1" y="208"/>
                    <a:pt x="71" y="266"/>
                  </a:cubicBezTo>
                  <a:lnTo>
                    <a:pt x="59" y="266"/>
                  </a:lnTo>
                  <a:cubicBezTo>
                    <a:pt x="94" y="295"/>
                    <a:pt x="131" y="308"/>
                    <a:pt x="167" y="308"/>
                  </a:cubicBezTo>
                  <a:cubicBezTo>
                    <a:pt x="289" y="308"/>
                    <a:pt x="393" y="162"/>
                    <a:pt x="293" y="44"/>
                  </a:cubicBezTo>
                  <a:cubicBezTo>
                    <a:pt x="264" y="15"/>
                    <a:pt x="223" y="0"/>
                    <a:pt x="18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19"/>
            <p:cNvSpPr/>
            <p:nvPr/>
          </p:nvSpPr>
          <p:spPr>
            <a:xfrm>
              <a:off x="5584300" y="2964200"/>
              <a:ext cx="9375" cy="8100"/>
            </a:xfrm>
            <a:custGeom>
              <a:rect b="b" l="l" r="r" t="t"/>
              <a:pathLst>
                <a:path extrusionOk="0" h="324" w="375">
                  <a:moveTo>
                    <a:pt x="210" y="0"/>
                  </a:moveTo>
                  <a:cubicBezTo>
                    <a:pt x="173" y="0"/>
                    <a:pt x="135" y="14"/>
                    <a:pt x="106" y="43"/>
                  </a:cubicBezTo>
                  <a:cubicBezTo>
                    <a:pt x="0" y="148"/>
                    <a:pt x="71" y="312"/>
                    <a:pt x="211" y="324"/>
                  </a:cubicBezTo>
                  <a:cubicBezTo>
                    <a:pt x="293" y="324"/>
                    <a:pt x="363" y="254"/>
                    <a:pt x="375" y="160"/>
                  </a:cubicBezTo>
                  <a:cubicBezTo>
                    <a:pt x="375" y="64"/>
                    <a:pt x="292" y="0"/>
                    <a:pt x="21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19"/>
            <p:cNvSpPr/>
            <p:nvPr/>
          </p:nvSpPr>
          <p:spPr>
            <a:xfrm>
              <a:off x="5509725" y="2770875"/>
              <a:ext cx="8200" cy="7925"/>
            </a:xfrm>
            <a:custGeom>
              <a:rect b="b" l="l" r="r" t="t"/>
              <a:pathLst>
                <a:path extrusionOk="0" h="317" w="328">
                  <a:moveTo>
                    <a:pt x="160" y="0"/>
                  </a:moveTo>
                  <a:cubicBezTo>
                    <a:pt x="77" y="0"/>
                    <a:pt x="0" y="64"/>
                    <a:pt x="0" y="160"/>
                  </a:cubicBezTo>
                  <a:cubicBezTo>
                    <a:pt x="0" y="254"/>
                    <a:pt x="73" y="316"/>
                    <a:pt x="153" y="316"/>
                  </a:cubicBezTo>
                  <a:cubicBezTo>
                    <a:pt x="193" y="316"/>
                    <a:pt x="234" y="300"/>
                    <a:pt x="269" y="265"/>
                  </a:cubicBezTo>
                  <a:cubicBezTo>
                    <a:pt x="328" y="207"/>
                    <a:pt x="328" y="102"/>
                    <a:pt x="269" y="43"/>
                  </a:cubicBezTo>
                  <a:cubicBezTo>
                    <a:pt x="236" y="14"/>
                    <a:pt x="197" y="0"/>
                    <a:pt x="16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19"/>
            <p:cNvSpPr/>
            <p:nvPr/>
          </p:nvSpPr>
          <p:spPr>
            <a:xfrm>
              <a:off x="5317350" y="2687400"/>
              <a:ext cx="9300" cy="7750"/>
            </a:xfrm>
            <a:custGeom>
              <a:rect b="b" l="l" r="r" t="t"/>
              <a:pathLst>
                <a:path extrusionOk="0" h="310" w="372">
                  <a:moveTo>
                    <a:pt x="195" y="0"/>
                  </a:moveTo>
                  <a:cubicBezTo>
                    <a:pt x="63" y="0"/>
                    <a:pt x="0" y="168"/>
                    <a:pt x="91" y="258"/>
                  </a:cubicBezTo>
                  <a:cubicBezTo>
                    <a:pt x="126" y="294"/>
                    <a:pt x="167" y="309"/>
                    <a:pt x="208" y="309"/>
                  </a:cubicBezTo>
                  <a:cubicBezTo>
                    <a:pt x="288" y="309"/>
                    <a:pt x="364" y="247"/>
                    <a:pt x="372" y="153"/>
                  </a:cubicBezTo>
                  <a:cubicBezTo>
                    <a:pt x="372" y="71"/>
                    <a:pt x="301" y="1"/>
                    <a:pt x="208" y="1"/>
                  </a:cubicBezTo>
                  <a:cubicBezTo>
                    <a:pt x="203" y="1"/>
                    <a:pt x="199" y="0"/>
                    <a:pt x="19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19"/>
            <p:cNvSpPr/>
            <p:nvPr/>
          </p:nvSpPr>
          <p:spPr>
            <a:xfrm>
              <a:off x="5123950" y="2762725"/>
              <a:ext cx="9950" cy="8175"/>
            </a:xfrm>
            <a:custGeom>
              <a:rect b="b" l="l" r="r" t="t"/>
              <a:pathLst>
                <a:path extrusionOk="0" h="327" w="398">
                  <a:moveTo>
                    <a:pt x="170" y="1"/>
                  </a:moveTo>
                  <a:cubicBezTo>
                    <a:pt x="129" y="1"/>
                    <a:pt x="88" y="18"/>
                    <a:pt x="59" y="53"/>
                  </a:cubicBezTo>
                  <a:cubicBezTo>
                    <a:pt x="0" y="112"/>
                    <a:pt x="0" y="217"/>
                    <a:pt x="59" y="275"/>
                  </a:cubicBezTo>
                  <a:cubicBezTo>
                    <a:pt x="92" y="311"/>
                    <a:pt x="130" y="326"/>
                    <a:pt x="167" y="326"/>
                  </a:cubicBezTo>
                  <a:cubicBezTo>
                    <a:pt x="288" y="326"/>
                    <a:pt x="397" y="169"/>
                    <a:pt x="281" y="53"/>
                  </a:cubicBezTo>
                  <a:cubicBezTo>
                    <a:pt x="252" y="18"/>
                    <a:pt x="211" y="1"/>
                    <a:pt x="17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19"/>
            <p:cNvSpPr/>
            <p:nvPr/>
          </p:nvSpPr>
          <p:spPr>
            <a:xfrm>
              <a:off x="5040375" y="2953275"/>
              <a:ext cx="9300" cy="7825"/>
            </a:xfrm>
            <a:custGeom>
              <a:rect b="b" l="l" r="r" t="t"/>
              <a:pathLst>
                <a:path extrusionOk="0" h="313" w="372">
                  <a:moveTo>
                    <a:pt x="161" y="0"/>
                  </a:moveTo>
                  <a:cubicBezTo>
                    <a:pt x="79" y="0"/>
                    <a:pt x="9" y="59"/>
                    <a:pt x="9" y="153"/>
                  </a:cubicBezTo>
                  <a:cubicBezTo>
                    <a:pt x="1" y="249"/>
                    <a:pt x="81" y="312"/>
                    <a:pt x="162" y="312"/>
                  </a:cubicBezTo>
                  <a:cubicBezTo>
                    <a:pt x="199" y="312"/>
                    <a:pt x="237" y="299"/>
                    <a:pt x="266" y="270"/>
                  </a:cubicBezTo>
                  <a:cubicBezTo>
                    <a:pt x="372" y="164"/>
                    <a:pt x="301" y="0"/>
                    <a:pt x="16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19"/>
            <p:cNvSpPr/>
            <p:nvPr/>
          </p:nvSpPr>
          <p:spPr>
            <a:xfrm>
              <a:off x="6010450" y="1743275"/>
              <a:ext cx="31600" cy="28650"/>
            </a:xfrm>
            <a:custGeom>
              <a:rect b="b" l="l" r="r" t="t"/>
              <a:pathLst>
                <a:path extrusionOk="0" h="1146" w="1264">
                  <a:moveTo>
                    <a:pt x="642" y="0"/>
                  </a:moveTo>
                  <a:cubicBezTo>
                    <a:pt x="496" y="0"/>
                    <a:pt x="349" y="56"/>
                    <a:pt x="234" y="165"/>
                  </a:cubicBezTo>
                  <a:cubicBezTo>
                    <a:pt x="12" y="376"/>
                    <a:pt x="0" y="739"/>
                    <a:pt x="222" y="973"/>
                  </a:cubicBezTo>
                  <a:cubicBezTo>
                    <a:pt x="336" y="1087"/>
                    <a:pt x="484" y="1145"/>
                    <a:pt x="633" y="1145"/>
                  </a:cubicBezTo>
                  <a:cubicBezTo>
                    <a:pt x="774" y="1145"/>
                    <a:pt x="916" y="1093"/>
                    <a:pt x="1030" y="984"/>
                  </a:cubicBezTo>
                  <a:cubicBezTo>
                    <a:pt x="1264" y="774"/>
                    <a:pt x="1264" y="399"/>
                    <a:pt x="1053" y="177"/>
                  </a:cubicBezTo>
                  <a:cubicBezTo>
                    <a:pt x="940" y="59"/>
                    <a:pt x="792" y="0"/>
                    <a:pt x="64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19"/>
            <p:cNvSpPr/>
            <p:nvPr/>
          </p:nvSpPr>
          <p:spPr>
            <a:xfrm>
              <a:off x="6065425" y="1744500"/>
              <a:ext cx="31900" cy="28600"/>
            </a:xfrm>
            <a:custGeom>
              <a:rect b="b" l="l" r="r" t="t"/>
              <a:pathLst>
                <a:path extrusionOk="0" h="1144" w="1276">
                  <a:moveTo>
                    <a:pt x="630" y="1"/>
                  </a:moveTo>
                  <a:cubicBezTo>
                    <a:pt x="489" y="1"/>
                    <a:pt x="347" y="50"/>
                    <a:pt x="234" y="151"/>
                  </a:cubicBezTo>
                  <a:cubicBezTo>
                    <a:pt x="12" y="374"/>
                    <a:pt x="0" y="736"/>
                    <a:pt x="223" y="970"/>
                  </a:cubicBezTo>
                  <a:cubicBezTo>
                    <a:pt x="337" y="1084"/>
                    <a:pt x="488" y="1143"/>
                    <a:pt x="639" y="1143"/>
                  </a:cubicBezTo>
                  <a:cubicBezTo>
                    <a:pt x="783" y="1143"/>
                    <a:pt x="928" y="1090"/>
                    <a:pt x="1042" y="982"/>
                  </a:cubicBezTo>
                  <a:cubicBezTo>
                    <a:pt x="1264" y="760"/>
                    <a:pt x="1276" y="397"/>
                    <a:pt x="1053" y="175"/>
                  </a:cubicBezTo>
                  <a:cubicBezTo>
                    <a:pt x="938" y="59"/>
                    <a:pt x="784" y="1"/>
                    <a:pt x="63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19"/>
            <p:cNvSpPr/>
            <p:nvPr/>
          </p:nvSpPr>
          <p:spPr>
            <a:xfrm>
              <a:off x="6066600" y="1689550"/>
              <a:ext cx="31900" cy="28600"/>
            </a:xfrm>
            <a:custGeom>
              <a:rect b="b" l="l" r="r" t="t"/>
              <a:pathLst>
                <a:path extrusionOk="0" h="1144" w="1276">
                  <a:moveTo>
                    <a:pt x="636" y="1"/>
                  </a:moveTo>
                  <a:cubicBezTo>
                    <a:pt x="493" y="1"/>
                    <a:pt x="348" y="54"/>
                    <a:pt x="234" y="162"/>
                  </a:cubicBezTo>
                  <a:cubicBezTo>
                    <a:pt x="12" y="384"/>
                    <a:pt x="0" y="747"/>
                    <a:pt x="223" y="969"/>
                  </a:cubicBezTo>
                  <a:cubicBezTo>
                    <a:pt x="338" y="1085"/>
                    <a:pt x="492" y="1143"/>
                    <a:pt x="644" y="1143"/>
                  </a:cubicBezTo>
                  <a:cubicBezTo>
                    <a:pt x="784" y="1143"/>
                    <a:pt x="923" y="1093"/>
                    <a:pt x="1030" y="992"/>
                  </a:cubicBezTo>
                  <a:cubicBezTo>
                    <a:pt x="1264" y="770"/>
                    <a:pt x="1275" y="407"/>
                    <a:pt x="1053" y="173"/>
                  </a:cubicBezTo>
                  <a:cubicBezTo>
                    <a:pt x="939" y="59"/>
                    <a:pt x="788" y="1"/>
                    <a:pt x="63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19"/>
            <p:cNvSpPr/>
            <p:nvPr/>
          </p:nvSpPr>
          <p:spPr>
            <a:xfrm>
              <a:off x="6011600" y="1688425"/>
              <a:ext cx="31625" cy="28550"/>
            </a:xfrm>
            <a:custGeom>
              <a:rect b="b" l="l" r="r" t="t"/>
              <a:pathLst>
                <a:path extrusionOk="0" h="1142" w="1265">
                  <a:moveTo>
                    <a:pt x="632" y="0"/>
                  </a:moveTo>
                  <a:cubicBezTo>
                    <a:pt x="490" y="0"/>
                    <a:pt x="347" y="53"/>
                    <a:pt x="235" y="160"/>
                  </a:cubicBezTo>
                  <a:cubicBezTo>
                    <a:pt x="1" y="382"/>
                    <a:pt x="1" y="745"/>
                    <a:pt x="223" y="967"/>
                  </a:cubicBezTo>
                  <a:cubicBezTo>
                    <a:pt x="333" y="1083"/>
                    <a:pt x="483" y="1141"/>
                    <a:pt x="636" y="1141"/>
                  </a:cubicBezTo>
                  <a:cubicBezTo>
                    <a:pt x="776" y="1141"/>
                    <a:pt x="918" y="1092"/>
                    <a:pt x="1030" y="991"/>
                  </a:cubicBezTo>
                  <a:cubicBezTo>
                    <a:pt x="1264" y="768"/>
                    <a:pt x="1264" y="406"/>
                    <a:pt x="1054" y="183"/>
                  </a:cubicBezTo>
                  <a:cubicBezTo>
                    <a:pt x="938" y="62"/>
                    <a:pt x="785" y="0"/>
                    <a:pt x="63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19"/>
            <p:cNvSpPr/>
            <p:nvPr/>
          </p:nvSpPr>
          <p:spPr>
            <a:xfrm>
              <a:off x="6005175" y="1785900"/>
              <a:ext cx="37150" cy="31700"/>
            </a:xfrm>
            <a:custGeom>
              <a:rect b="b" l="l" r="r" t="t"/>
              <a:pathLst>
                <a:path extrusionOk="0" h="1268" w="1486">
                  <a:moveTo>
                    <a:pt x="718" y="0"/>
                  </a:moveTo>
                  <a:cubicBezTo>
                    <a:pt x="484" y="0"/>
                    <a:pt x="250" y="126"/>
                    <a:pt x="141" y="379"/>
                  </a:cubicBezTo>
                  <a:cubicBezTo>
                    <a:pt x="0" y="707"/>
                    <a:pt x="141" y="1069"/>
                    <a:pt x="468" y="1210"/>
                  </a:cubicBezTo>
                  <a:cubicBezTo>
                    <a:pt x="556" y="1250"/>
                    <a:pt x="645" y="1268"/>
                    <a:pt x="730" y="1268"/>
                  </a:cubicBezTo>
                  <a:cubicBezTo>
                    <a:pt x="1145" y="1268"/>
                    <a:pt x="1485" y="839"/>
                    <a:pt x="1311" y="402"/>
                  </a:cubicBezTo>
                  <a:cubicBezTo>
                    <a:pt x="1204" y="135"/>
                    <a:pt x="961" y="0"/>
                    <a:pt x="71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19"/>
            <p:cNvSpPr/>
            <p:nvPr/>
          </p:nvSpPr>
          <p:spPr>
            <a:xfrm>
              <a:off x="6063650" y="1787025"/>
              <a:ext cx="38350" cy="31725"/>
            </a:xfrm>
            <a:custGeom>
              <a:rect b="b" l="l" r="r" t="t"/>
              <a:pathLst>
                <a:path extrusionOk="0" h="1269" w="1534">
                  <a:moveTo>
                    <a:pt x="763" y="0"/>
                  </a:moveTo>
                  <a:cubicBezTo>
                    <a:pt x="340" y="0"/>
                    <a:pt x="1" y="432"/>
                    <a:pt x="177" y="872"/>
                  </a:cubicBezTo>
                  <a:cubicBezTo>
                    <a:pt x="266" y="1121"/>
                    <a:pt x="503" y="1269"/>
                    <a:pt x="756" y="1269"/>
                  </a:cubicBezTo>
                  <a:cubicBezTo>
                    <a:pt x="836" y="1269"/>
                    <a:pt x="917" y="1254"/>
                    <a:pt x="996" y="1223"/>
                  </a:cubicBezTo>
                  <a:cubicBezTo>
                    <a:pt x="1522" y="1024"/>
                    <a:pt x="1534" y="276"/>
                    <a:pt x="1019" y="53"/>
                  </a:cubicBezTo>
                  <a:cubicBezTo>
                    <a:pt x="933" y="17"/>
                    <a:pt x="846" y="0"/>
                    <a:pt x="76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19"/>
            <p:cNvSpPr/>
            <p:nvPr/>
          </p:nvSpPr>
          <p:spPr>
            <a:xfrm>
              <a:off x="6107825" y="1746075"/>
              <a:ext cx="41200" cy="31850"/>
            </a:xfrm>
            <a:custGeom>
              <a:rect b="b" l="l" r="r" t="t"/>
              <a:pathLst>
                <a:path extrusionOk="0" h="1274" w="1648">
                  <a:moveTo>
                    <a:pt x="719" y="1"/>
                  </a:moveTo>
                  <a:cubicBezTo>
                    <a:pt x="474" y="1"/>
                    <a:pt x="246" y="145"/>
                    <a:pt x="141" y="381"/>
                  </a:cubicBezTo>
                  <a:cubicBezTo>
                    <a:pt x="1" y="697"/>
                    <a:pt x="141" y="1071"/>
                    <a:pt x="469" y="1212"/>
                  </a:cubicBezTo>
                  <a:cubicBezTo>
                    <a:pt x="564" y="1254"/>
                    <a:pt x="656" y="1273"/>
                    <a:pt x="741" y="1273"/>
                  </a:cubicBezTo>
                  <a:cubicBezTo>
                    <a:pt x="1338" y="1273"/>
                    <a:pt x="1647" y="350"/>
                    <a:pt x="972" y="53"/>
                  </a:cubicBezTo>
                  <a:cubicBezTo>
                    <a:pt x="889" y="18"/>
                    <a:pt x="803" y="1"/>
                    <a:pt x="71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19"/>
            <p:cNvSpPr/>
            <p:nvPr/>
          </p:nvSpPr>
          <p:spPr>
            <a:xfrm>
              <a:off x="6107775" y="1686750"/>
              <a:ext cx="36925" cy="31625"/>
            </a:xfrm>
            <a:custGeom>
              <a:rect b="b" l="l" r="r" t="t"/>
              <a:pathLst>
                <a:path extrusionOk="0" h="1265" w="1477">
                  <a:moveTo>
                    <a:pt x="772" y="0"/>
                  </a:moveTo>
                  <a:cubicBezTo>
                    <a:pt x="539" y="0"/>
                    <a:pt x="305" y="126"/>
                    <a:pt x="190" y="379"/>
                  </a:cubicBezTo>
                  <a:cubicBezTo>
                    <a:pt x="1" y="817"/>
                    <a:pt x="338" y="1264"/>
                    <a:pt x="767" y="1264"/>
                  </a:cubicBezTo>
                  <a:cubicBezTo>
                    <a:pt x="842" y="1264"/>
                    <a:pt x="919" y="1251"/>
                    <a:pt x="997" y="1221"/>
                  </a:cubicBezTo>
                  <a:cubicBezTo>
                    <a:pt x="1325" y="1093"/>
                    <a:pt x="1477" y="730"/>
                    <a:pt x="1360" y="402"/>
                  </a:cubicBezTo>
                  <a:cubicBezTo>
                    <a:pt x="1253" y="135"/>
                    <a:pt x="1013" y="0"/>
                    <a:pt x="77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19"/>
            <p:cNvSpPr/>
            <p:nvPr/>
          </p:nvSpPr>
          <p:spPr>
            <a:xfrm>
              <a:off x="6066600" y="1643950"/>
              <a:ext cx="38375" cy="31675"/>
            </a:xfrm>
            <a:custGeom>
              <a:rect b="b" l="l" r="r" t="t"/>
              <a:pathLst>
                <a:path extrusionOk="0" h="1267" w="1535">
                  <a:moveTo>
                    <a:pt x="765" y="1"/>
                  </a:moveTo>
                  <a:cubicBezTo>
                    <a:pt x="691" y="1"/>
                    <a:pt x="615" y="14"/>
                    <a:pt x="538" y="44"/>
                  </a:cubicBezTo>
                  <a:cubicBezTo>
                    <a:pt x="12" y="243"/>
                    <a:pt x="0" y="980"/>
                    <a:pt x="503" y="1214"/>
                  </a:cubicBezTo>
                  <a:cubicBezTo>
                    <a:pt x="587" y="1249"/>
                    <a:pt x="673" y="1266"/>
                    <a:pt x="758" y="1266"/>
                  </a:cubicBezTo>
                  <a:cubicBezTo>
                    <a:pt x="1006" y="1266"/>
                    <a:pt x="1241" y="1122"/>
                    <a:pt x="1346" y="886"/>
                  </a:cubicBezTo>
                  <a:cubicBezTo>
                    <a:pt x="1535" y="448"/>
                    <a:pt x="1190" y="1"/>
                    <a:pt x="76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19"/>
            <p:cNvSpPr/>
            <p:nvPr/>
          </p:nvSpPr>
          <p:spPr>
            <a:xfrm>
              <a:off x="6006925" y="1642725"/>
              <a:ext cx="38350" cy="31725"/>
            </a:xfrm>
            <a:custGeom>
              <a:rect b="b" l="l" r="r" t="t"/>
              <a:pathLst>
                <a:path extrusionOk="0" h="1269" w="1534">
                  <a:moveTo>
                    <a:pt x="777" y="0"/>
                  </a:moveTo>
                  <a:cubicBezTo>
                    <a:pt x="698" y="0"/>
                    <a:pt x="617" y="15"/>
                    <a:pt x="539" y="46"/>
                  </a:cubicBezTo>
                  <a:cubicBezTo>
                    <a:pt x="12" y="245"/>
                    <a:pt x="1" y="982"/>
                    <a:pt x="515" y="1216"/>
                  </a:cubicBezTo>
                  <a:cubicBezTo>
                    <a:pt x="600" y="1252"/>
                    <a:pt x="685" y="1269"/>
                    <a:pt x="767" y="1269"/>
                  </a:cubicBezTo>
                  <a:cubicBezTo>
                    <a:pt x="1187" y="1269"/>
                    <a:pt x="1534" y="837"/>
                    <a:pt x="1358" y="397"/>
                  </a:cubicBezTo>
                  <a:cubicBezTo>
                    <a:pt x="1260" y="148"/>
                    <a:pt x="1027" y="0"/>
                    <a:pt x="77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19"/>
            <p:cNvSpPr/>
            <p:nvPr/>
          </p:nvSpPr>
          <p:spPr>
            <a:xfrm>
              <a:off x="5963875" y="1683800"/>
              <a:ext cx="38400" cy="31650"/>
            </a:xfrm>
            <a:custGeom>
              <a:rect b="b" l="l" r="r" t="t"/>
              <a:pathLst>
                <a:path extrusionOk="0" h="1266" w="1536">
                  <a:moveTo>
                    <a:pt x="773" y="0"/>
                  </a:moveTo>
                  <a:cubicBezTo>
                    <a:pt x="530" y="0"/>
                    <a:pt x="295" y="144"/>
                    <a:pt x="190" y="380"/>
                  </a:cubicBezTo>
                  <a:cubicBezTo>
                    <a:pt x="1" y="818"/>
                    <a:pt x="338" y="1265"/>
                    <a:pt x="767" y="1265"/>
                  </a:cubicBezTo>
                  <a:cubicBezTo>
                    <a:pt x="842" y="1265"/>
                    <a:pt x="919" y="1252"/>
                    <a:pt x="997" y="1222"/>
                  </a:cubicBezTo>
                  <a:cubicBezTo>
                    <a:pt x="1512" y="1012"/>
                    <a:pt x="1535" y="286"/>
                    <a:pt x="1021" y="52"/>
                  </a:cubicBezTo>
                  <a:cubicBezTo>
                    <a:pt x="940" y="17"/>
                    <a:pt x="856" y="0"/>
                    <a:pt x="77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19"/>
            <p:cNvSpPr/>
            <p:nvPr/>
          </p:nvSpPr>
          <p:spPr>
            <a:xfrm>
              <a:off x="5963925" y="1743100"/>
              <a:ext cx="37200" cy="31625"/>
            </a:xfrm>
            <a:custGeom>
              <a:rect b="b" l="l" r="r" t="t"/>
              <a:pathLst>
                <a:path extrusionOk="0" h="1265" w="1488">
                  <a:moveTo>
                    <a:pt x="712" y="1"/>
                  </a:moveTo>
                  <a:cubicBezTo>
                    <a:pt x="636" y="1"/>
                    <a:pt x="559" y="14"/>
                    <a:pt x="481" y="44"/>
                  </a:cubicBezTo>
                  <a:cubicBezTo>
                    <a:pt x="165" y="172"/>
                    <a:pt x="1" y="535"/>
                    <a:pt x="130" y="863"/>
                  </a:cubicBezTo>
                  <a:cubicBezTo>
                    <a:pt x="231" y="1130"/>
                    <a:pt x="471" y="1265"/>
                    <a:pt x="712" y="1265"/>
                  </a:cubicBezTo>
                  <a:cubicBezTo>
                    <a:pt x="945" y="1265"/>
                    <a:pt x="1179" y="1139"/>
                    <a:pt x="1288" y="886"/>
                  </a:cubicBezTo>
                  <a:cubicBezTo>
                    <a:pt x="1487" y="448"/>
                    <a:pt x="1143" y="1"/>
                    <a:pt x="71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19"/>
            <p:cNvSpPr/>
            <p:nvPr/>
          </p:nvSpPr>
          <p:spPr>
            <a:xfrm>
              <a:off x="5961300" y="1803350"/>
              <a:ext cx="16900" cy="15800"/>
            </a:xfrm>
            <a:custGeom>
              <a:rect b="b" l="l" r="r" t="t"/>
              <a:pathLst>
                <a:path extrusionOk="0" h="632" w="676">
                  <a:moveTo>
                    <a:pt x="346" y="0"/>
                  </a:moveTo>
                  <a:cubicBezTo>
                    <a:pt x="270" y="0"/>
                    <a:pt x="192" y="28"/>
                    <a:pt x="129" y="90"/>
                  </a:cubicBezTo>
                  <a:cubicBezTo>
                    <a:pt x="12" y="207"/>
                    <a:pt x="1" y="406"/>
                    <a:pt x="129" y="535"/>
                  </a:cubicBezTo>
                  <a:cubicBezTo>
                    <a:pt x="192" y="601"/>
                    <a:pt x="272" y="631"/>
                    <a:pt x="352" y="631"/>
                  </a:cubicBezTo>
                  <a:cubicBezTo>
                    <a:pt x="511" y="631"/>
                    <a:pt x="667" y="512"/>
                    <a:pt x="667" y="324"/>
                  </a:cubicBezTo>
                  <a:cubicBezTo>
                    <a:pt x="675" y="132"/>
                    <a:pt x="513" y="0"/>
                    <a:pt x="34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19"/>
            <p:cNvSpPr/>
            <p:nvPr/>
          </p:nvSpPr>
          <p:spPr>
            <a:xfrm>
              <a:off x="6044075" y="1839050"/>
              <a:ext cx="18450" cy="16000"/>
            </a:xfrm>
            <a:custGeom>
              <a:rect b="b" l="l" r="r" t="t"/>
              <a:pathLst>
                <a:path extrusionOk="0" h="640" w="738">
                  <a:moveTo>
                    <a:pt x="319" y="0"/>
                  </a:moveTo>
                  <a:cubicBezTo>
                    <a:pt x="156" y="0"/>
                    <a:pt x="0" y="125"/>
                    <a:pt x="0" y="312"/>
                  </a:cubicBezTo>
                  <a:cubicBezTo>
                    <a:pt x="0" y="488"/>
                    <a:pt x="141" y="640"/>
                    <a:pt x="305" y="640"/>
                  </a:cubicBezTo>
                  <a:cubicBezTo>
                    <a:pt x="597" y="640"/>
                    <a:pt x="737" y="300"/>
                    <a:pt x="550" y="101"/>
                  </a:cubicBezTo>
                  <a:cubicBezTo>
                    <a:pt x="484" y="31"/>
                    <a:pt x="401" y="0"/>
                    <a:pt x="31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19"/>
            <p:cNvSpPr/>
            <p:nvPr/>
          </p:nvSpPr>
          <p:spPr>
            <a:xfrm>
              <a:off x="6124800" y="1806775"/>
              <a:ext cx="21075" cy="15925"/>
            </a:xfrm>
            <a:custGeom>
              <a:rect b="b" l="l" r="r" t="t"/>
              <a:pathLst>
                <a:path extrusionOk="0" h="637" w="843">
                  <a:moveTo>
                    <a:pt x="422" y="0"/>
                  </a:moveTo>
                  <a:cubicBezTo>
                    <a:pt x="141" y="0"/>
                    <a:pt x="0" y="328"/>
                    <a:pt x="188" y="538"/>
                  </a:cubicBezTo>
                  <a:cubicBezTo>
                    <a:pt x="253" y="604"/>
                    <a:pt x="338" y="636"/>
                    <a:pt x="422" y="636"/>
                  </a:cubicBezTo>
                  <a:cubicBezTo>
                    <a:pt x="501" y="636"/>
                    <a:pt x="581" y="607"/>
                    <a:pt x="644" y="550"/>
                  </a:cubicBezTo>
                  <a:cubicBezTo>
                    <a:pt x="843" y="351"/>
                    <a:pt x="702" y="12"/>
                    <a:pt x="42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19"/>
            <p:cNvSpPr/>
            <p:nvPr/>
          </p:nvSpPr>
          <p:spPr>
            <a:xfrm>
              <a:off x="6160775" y="1725250"/>
              <a:ext cx="18450" cy="15750"/>
            </a:xfrm>
            <a:custGeom>
              <a:rect b="b" l="l" r="r" t="t"/>
              <a:pathLst>
                <a:path extrusionOk="0" h="630" w="738">
                  <a:moveTo>
                    <a:pt x="419" y="0"/>
                  </a:moveTo>
                  <a:cubicBezTo>
                    <a:pt x="343" y="0"/>
                    <a:pt x="266" y="28"/>
                    <a:pt x="199" y="91"/>
                  </a:cubicBezTo>
                  <a:cubicBezTo>
                    <a:pt x="0" y="278"/>
                    <a:pt x="129" y="629"/>
                    <a:pt x="410" y="629"/>
                  </a:cubicBezTo>
                  <a:cubicBezTo>
                    <a:pt x="417" y="629"/>
                    <a:pt x="423" y="630"/>
                    <a:pt x="430" y="630"/>
                  </a:cubicBezTo>
                  <a:cubicBezTo>
                    <a:pt x="596" y="630"/>
                    <a:pt x="726" y="493"/>
                    <a:pt x="737" y="325"/>
                  </a:cubicBezTo>
                  <a:cubicBezTo>
                    <a:pt x="737" y="132"/>
                    <a:pt x="584" y="0"/>
                    <a:pt x="41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19"/>
            <p:cNvSpPr/>
            <p:nvPr/>
          </p:nvSpPr>
          <p:spPr>
            <a:xfrm>
              <a:off x="6130650" y="1642200"/>
              <a:ext cx="16700" cy="15925"/>
            </a:xfrm>
            <a:custGeom>
              <a:rect b="b" l="l" r="r" t="t"/>
              <a:pathLst>
                <a:path extrusionOk="0" h="637" w="668">
                  <a:moveTo>
                    <a:pt x="322" y="1"/>
                  </a:moveTo>
                  <a:cubicBezTo>
                    <a:pt x="162" y="1"/>
                    <a:pt x="8" y="125"/>
                    <a:pt x="0" y="313"/>
                  </a:cubicBezTo>
                  <a:cubicBezTo>
                    <a:pt x="0" y="505"/>
                    <a:pt x="160" y="637"/>
                    <a:pt x="324" y="637"/>
                  </a:cubicBezTo>
                  <a:cubicBezTo>
                    <a:pt x="399" y="637"/>
                    <a:pt x="476" y="609"/>
                    <a:pt x="539" y="547"/>
                  </a:cubicBezTo>
                  <a:cubicBezTo>
                    <a:pt x="667" y="430"/>
                    <a:pt x="667" y="231"/>
                    <a:pt x="550" y="102"/>
                  </a:cubicBezTo>
                  <a:cubicBezTo>
                    <a:pt x="484" y="32"/>
                    <a:pt x="402" y="1"/>
                    <a:pt x="32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19"/>
            <p:cNvSpPr/>
            <p:nvPr/>
          </p:nvSpPr>
          <p:spPr>
            <a:xfrm>
              <a:off x="6046125" y="1606425"/>
              <a:ext cx="18750" cy="16000"/>
            </a:xfrm>
            <a:custGeom>
              <a:rect b="b" l="l" r="r" t="t"/>
              <a:pathLst>
                <a:path extrusionOk="0" h="640" w="750">
                  <a:moveTo>
                    <a:pt x="433" y="0"/>
                  </a:moveTo>
                  <a:cubicBezTo>
                    <a:pt x="152" y="0"/>
                    <a:pt x="0" y="340"/>
                    <a:pt x="199" y="539"/>
                  </a:cubicBezTo>
                  <a:cubicBezTo>
                    <a:pt x="265" y="609"/>
                    <a:pt x="347" y="640"/>
                    <a:pt x="428" y="640"/>
                  </a:cubicBezTo>
                  <a:cubicBezTo>
                    <a:pt x="588" y="640"/>
                    <a:pt x="741" y="515"/>
                    <a:pt x="749" y="328"/>
                  </a:cubicBezTo>
                  <a:cubicBezTo>
                    <a:pt x="749" y="153"/>
                    <a:pt x="609" y="12"/>
                    <a:pt x="43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19"/>
            <p:cNvSpPr/>
            <p:nvPr/>
          </p:nvSpPr>
          <p:spPr>
            <a:xfrm>
              <a:off x="5963050" y="1638925"/>
              <a:ext cx="21000" cy="15800"/>
            </a:xfrm>
            <a:custGeom>
              <a:rect b="b" l="l" r="r" t="t"/>
              <a:pathLst>
                <a:path extrusionOk="0" h="632" w="840">
                  <a:moveTo>
                    <a:pt x="421" y="0"/>
                  </a:moveTo>
                  <a:cubicBezTo>
                    <a:pt x="342" y="0"/>
                    <a:pt x="262" y="30"/>
                    <a:pt x="200" y="93"/>
                  </a:cubicBezTo>
                  <a:cubicBezTo>
                    <a:pt x="1" y="280"/>
                    <a:pt x="129" y="631"/>
                    <a:pt x="410" y="631"/>
                  </a:cubicBezTo>
                  <a:cubicBezTo>
                    <a:pt x="415" y="631"/>
                    <a:pt x="420" y="631"/>
                    <a:pt x="424" y="631"/>
                  </a:cubicBezTo>
                  <a:cubicBezTo>
                    <a:pt x="696" y="631"/>
                    <a:pt x="840" y="300"/>
                    <a:pt x="644" y="93"/>
                  </a:cubicBezTo>
                  <a:cubicBezTo>
                    <a:pt x="584" y="33"/>
                    <a:pt x="503" y="0"/>
                    <a:pt x="42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19"/>
            <p:cNvSpPr/>
            <p:nvPr/>
          </p:nvSpPr>
          <p:spPr>
            <a:xfrm>
              <a:off x="5929500" y="1720500"/>
              <a:ext cx="18675" cy="15825"/>
            </a:xfrm>
            <a:custGeom>
              <a:rect b="b" l="l" r="r" t="t"/>
              <a:pathLst>
                <a:path extrusionOk="0" h="633" w="747">
                  <a:moveTo>
                    <a:pt x="337" y="0"/>
                  </a:moveTo>
                  <a:cubicBezTo>
                    <a:pt x="161" y="0"/>
                    <a:pt x="9" y="129"/>
                    <a:pt x="9" y="304"/>
                  </a:cubicBezTo>
                  <a:cubicBezTo>
                    <a:pt x="1" y="499"/>
                    <a:pt x="163" y="632"/>
                    <a:pt x="332" y="632"/>
                  </a:cubicBezTo>
                  <a:cubicBezTo>
                    <a:pt x="407" y="632"/>
                    <a:pt x="483" y="607"/>
                    <a:pt x="547" y="550"/>
                  </a:cubicBezTo>
                  <a:cubicBezTo>
                    <a:pt x="746" y="351"/>
                    <a:pt x="617" y="12"/>
                    <a:pt x="33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19"/>
            <p:cNvSpPr/>
            <p:nvPr/>
          </p:nvSpPr>
          <p:spPr>
            <a:xfrm>
              <a:off x="5978275" y="1860875"/>
              <a:ext cx="27750" cy="23825"/>
            </a:xfrm>
            <a:custGeom>
              <a:rect b="b" l="l" r="r" t="t"/>
              <a:pathLst>
                <a:path extrusionOk="0" h="953" w="1110">
                  <a:moveTo>
                    <a:pt x="541" y="1"/>
                  </a:moveTo>
                  <a:cubicBezTo>
                    <a:pt x="363" y="1"/>
                    <a:pt x="186" y="97"/>
                    <a:pt x="105" y="293"/>
                  </a:cubicBezTo>
                  <a:cubicBezTo>
                    <a:pt x="0" y="527"/>
                    <a:pt x="117" y="808"/>
                    <a:pt x="351" y="913"/>
                  </a:cubicBezTo>
                  <a:cubicBezTo>
                    <a:pt x="415" y="940"/>
                    <a:pt x="479" y="953"/>
                    <a:pt x="541" y="953"/>
                  </a:cubicBezTo>
                  <a:cubicBezTo>
                    <a:pt x="854" y="953"/>
                    <a:pt x="1110" y="637"/>
                    <a:pt x="983" y="305"/>
                  </a:cubicBezTo>
                  <a:cubicBezTo>
                    <a:pt x="906" y="103"/>
                    <a:pt x="723" y="1"/>
                    <a:pt x="54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19"/>
            <p:cNvSpPr/>
            <p:nvPr/>
          </p:nvSpPr>
          <p:spPr>
            <a:xfrm>
              <a:off x="6096775" y="1863300"/>
              <a:ext cx="28625" cy="23850"/>
            </a:xfrm>
            <a:custGeom>
              <a:rect b="b" l="l" r="r" t="t"/>
              <a:pathLst>
                <a:path extrusionOk="0" h="954" w="1145">
                  <a:moveTo>
                    <a:pt x="563" y="0"/>
                  </a:moveTo>
                  <a:cubicBezTo>
                    <a:pt x="253" y="0"/>
                    <a:pt x="1" y="322"/>
                    <a:pt x="127" y="652"/>
                  </a:cubicBezTo>
                  <a:cubicBezTo>
                    <a:pt x="199" y="841"/>
                    <a:pt x="381" y="954"/>
                    <a:pt x="573" y="954"/>
                  </a:cubicBezTo>
                  <a:cubicBezTo>
                    <a:pt x="631" y="954"/>
                    <a:pt x="690" y="943"/>
                    <a:pt x="747" y="921"/>
                  </a:cubicBezTo>
                  <a:cubicBezTo>
                    <a:pt x="1133" y="769"/>
                    <a:pt x="1145" y="208"/>
                    <a:pt x="759" y="44"/>
                  </a:cubicBezTo>
                  <a:cubicBezTo>
                    <a:pt x="693" y="14"/>
                    <a:pt x="627" y="0"/>
                    <a:pt x="56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19"/>
            <p:cNvSpPr/>
            <p:nvPr/>
          </p:nvSpPr>
          <p:spPr>
            <a:xfrm>
              <a:off x="6182700" y="1781175"/>
              <a:ext cx="28950" cy="23700"/>
            </a:xfrm>
            <a:custGeom>
              <a:rect b="b" l="l" r="r" t="t"/>
              <a:pathLst>
                <a:path extrusionOk="0" h="948" w="1158">
                  <a:moveTo>
                    <a:pt x="575" y="0"/>
                  </a:moveTo>
                  <a:cubicBezTo>
                    <a:pt x="521" y="0"/>
                    <a:pt x="466" y="10"/>
                    <a:pt x="410" y="30"/>
                  </a:cubicBezTo>
                  <a:cubicBezTo>
                    <a:pt x="12" y="182"/>
                    <a:pt x="1" y="732"/>
                    <a:pt x="387" y="907"/>
                  </a:cubicBezTo>
                  <a:cubicBezTo>
                    <a:pt x="448" y="935"/>
                    <a:pt x="512" y="948"/>
                    <a:pt x="576" y="948"/>
                  </a:cubicBezTo>
                  <a:cubicBezTo>
                    <a:pt x="756" y="948"/>
                    <a:pt x="929" y="843"/>
                    <a:pt x="1007" y="662"/>
                  </a:cubicBezTo>
                  <a:cubicBezTo>
                    <a:pt x="1157" y="331"/>
                    <a:pt x="896" y="0"/>
                    <a:pt x="5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19"/>
            <p:cNvSpPr/>
            <p:nvPr/>
          </p:nvSpPr>
          <p:spPr>
            <a:xfrm>
              <a:off x="6185125" y="1662550"/>
              <a:ext cx="27725" cy="23700"/>
            </a:xfrm>
            <a:custGeom>
              <a:rect b="b" l="l" r="r" t="t"/>
              <a:pathLst>
                <a:path extrusionOk="0" h="948" w="1109">
                  <a:moveTo>
                    <a:pt x="575" y="0"/>
                  </a:moveTo>
                  <a:cubicBezTo>
                    <a:pt x="402" y="0"/>
                    <a:pt x="230" y="94"/>
                    <a:pt x="149" y="282"/>
                  </a:cubicBezTo>
                  <a:cubicBezTo>
                    <a:pt x="0" y="611"/>
                    <a:pt x="257" y="947"/>
                    <a:pt x="575" y="947"/>
                  </a:cubicBezTo>
                  <a:cubicBezTo>
                    <a:pt x="630" y="947"/>
                    <a:pt x="688" y="937"/>
                    <a:pt x="746" y="914"/>
                  </a:cubicBezTo>
                  <a:cubicBezTo>
                    <a:pt x="992" y="821"/>
                    <a:pt x="1109" y="540"/>
                    <a:pt x="1015" y="306"/>
                  </a:cubicBezTo>
                  <a:cubicBezTo>
                    <a:pt x="937" y="103"/>
                    <a:pt x="756" y="0"/>
                    <a:pt x="5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19"/>
            <p:cNvSpPr/>
            <p:nvPr/>
          </p:nvSpPr>
          <p:spPr>
            <a:xfrm>
              <a:off x="6102650" y="1576800"/>
              <a:ext cx="27725" cy="23850"/>
            </a:xfrm>
            <a:custGeom>
              <a:rect b="b" l="l" r="r" t="t"/>
              <a:pathLst>
                <a:path extrusionOk="0" h="954" w="1109">
                  <a:moveTo>
                    <a:pt x="582" y="0"/>
                  </a:moveTo>
                  <a:cubicBezTo>
                    <a:pt x="266" y="0"/>
                    <a:pt x="0" y="324"/>
                    <a:pt x="138" y="647"/>
                  </a:cubicBezTo>
                  <a:cubicBezTo>
                    <a:pt x="215" y="851"/>
                    <a:pt x="397" y="953"/>
                    <a:pt x="580" y="953"/>
                  </a:cubicBezTo>
                  <a:cubicBezTo>
                    <a:pt x="754" y="953"/>
                    <a:pt x="929" y="859"/>
                    <a:pt x="1015" y="671"/>
                  </a:cubicBezTo>
                  <a:cubicBezTo>
                    <a:pt x="1109" y="425"/>
                    <a:pt x="1003" y="144"/>
                    <a:pt x="769" y="39"/>
                  </a:cubicBezTo>
                  <a:cubicBezTo>
                    <a:pt x="707" y="12"/>
                    <a:pt x="644" y="0"/>
                    <a:pt x="58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19"/>
            <p:cNvSpPr/>
            <p:nvPr/>
          </p:nvSpPr>
          <p:spPr>
            <a:xfrm>
              <a:off x="5983250" y="1574325"/>
              <a:ext cx="28600" cy="23850"/>
            </a:xfrm>
            <a:custGeom>
              <a:rect b="b" l="l" r="r" t="t"/>
              <a:pathLst>
                <a:path extrusionOk="0" h="954" w="1144">
                  <a:moveTo>
                    <a:pt x="582" y="0"/>
                  </a:moveTo>
                  <a:cubicBezTo>
                    <a:pt x="525" y="0"/>
                    <a:pt x="467" y="11"/>
                    <a:pt x="409" y="33"/>
                  </a:cubicBezTo>
                  <a:cubicBezTo>
                    <a:pt x="12" y="196"/>
                    <a:pt x="0" y="746"/>
                    <a:pt x="386" y="910"/>
                  </a:cubicBezTo>
                  <a:cubicBezTo>
                    <a:pt x="452" y="940"/>
                    <a:pt x="518" y="954"/>
                    <a:pt x="582" y="954"/>
                  </a:cubicBezTo>
                  <a:cubicBezTo>
                    <a:pt x="892" y="954"/>
                    <a:pt x="1144" y="632"/>
                    <a:pt x="1018" y="302"/>
                  </a:cubicBezTo>
                  <a:cubicBezTo>
                    <a:pt x="946" y="113"/>
                    <a:pt x="771" y="0"/>
                    <a:pt x="58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19"/>
            <p:cNvSpPr/>
            <p:nvPr/>
          </p:nvSpPr>
          <p:spPr>
            <a:xfrm>
              <a:off x="5897325" y="1656650"/>
              <a:ext cx="28025" cy="23675"/>
            </a:xfrm>
            <a:custGeom>
              <a:rect b="b" l="l" r="r" t="t"/>
              <a:pathLst>
                <a:path extrusionOk="0" h="947" w="1121">
                  <a:moveTo>
                    <a:pt x="583" y="0"/>
                  </a:moveTo>
                  <a:cubicBezTo>
                    <a:pt x="266" y="0"/>
                    <a:pt x="1" y="324"/>
                    <a:pt x="138" y="647"/>
                  </a:cubicBezTo>
                  <a:cubicBezTo>
                    <a:pt x="214" y="847"/>
                    <a:pt x="392" y="947"/>
                    <a:pt x="572" y="947"/>
                  </a:cubicBezTo>
                  <a:cubicBezTo>
                    <a:pt x="749" y="947"/>
                    <a:pt x="928" y="850"/>
                    <a:pt x="1015" y="659"/>
                  </a:cubicBezTo>
                  <a:cubicBezTo>
                    <a:pt x="1121" y="425"/>
                    <a:pt x="1004" y="144"/>
                    <a:pt x="770" y="39"/>
                  </a:cubicBezTo>
                  <a:cubicBezTo>
                    <a:pt x="707" y="12"/>
                    <a:pt x="644" y="0"/>
                    <a:pt x="58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19"/>
            <p:cNvSpPr/>
            <p:nvPr/>
          </p:nvSpPr>
          <p:spPr>
            <a:xfrm>
              <a:off x="5895775" y="1775225"/>
              <a:ext cx="27800" cy="23750"/>
            </a:xfrm>
            <a:custGeom>
              <a:rect b="b" l="l" r="r" t="t"/>
              <a:pathLst>
                <a:path extrusionOk="0" h="950" w="1112">
                  <a:moveTo>
                    <a:pt x="539" y="1"/>
                  </a:moveTo>
                  <a:cubicBezTo>
                    <a:pt x="482" y="1"/>
                    <a:pt x="423" y="11"/>
                    <a:pt x="364" y="34"/>
                  </a:cubicBezTo>
                  <a:cubicBezTo>
                    <a:pt x="118" y="139"/>
                    <a:pt x="1" y="408"/>
                    <a:pt x="95" y="654"/>
                  </a:cubicBezTo>
                  <a:cubicBezTo>
                    <a:pt x="172" y="850"/>
                    <a:pt x="351" y="949"/>
                    <a:pt x="533" y="949"/>
                  </a:cubicBezTo>
                  <a:cubicBezTo>
                    <a:pt x="708" y="949"/>
                    <a:pt x="886" y="856"/>
                    <a:pt x="972" y="666"/>
                  </a:cubicBezTo>
                  <a:cubicBezTo>
                    <a:pt x="1111" y="337"/>
                    <a:pt x="861" y="1"/>
                    <a:pt x="53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19"/>
            <p:cNvSpPr/>
            <p:nvPr/>
          </p:nvSpPr>
          <p:spPr>
            <a:xfrm>
              <a:off x="5909525" y="1861025"/>
              <a:ext cx="8800" cy="8000"/>
            </a:xfrm>
            <a:custGeom>
              <a:rect b="b" l="l" r="r" t="t"/>
              <a:pathLst>
                <a:path extrusionOk="0" h="320" w="352">
                  <a:moveTo>
                    <a:pt x="178" y="0"/>
                  </a:moveTo>
                  <a:cubicBezTo>
                    <a:pt x="138" y="0"/>
                    <a:pt x="100" y="18"/>
                    <a:pt x="71" y="53"/>
                  </a:cubicBezTo>
                  <a:cubicBezTo>
                    <a:pt x="1" y="112"/>
                    <a:pt x="1" y="205"/>
                    <a:pt x="71" y="275"/>
                  </a:cubicBezTo>
                  <a:cubicBezTo>
                    <a:pt x="100" y="305"/>
                    <a:pt x="138" y="319"/>
                    <a:pt x="178" y="319"/>
                  </a:cubicBezTo>
                  <a:cubicBezTo>
                    <a:pt x="217" y="319"/>
                    <a:pt x="258" y="305"/>
                    <a:pt x="293" y="275"/>
                  </a:cubicBezTo>
                  <a:cubicBezTo>
                    <a:pt x="352" y="205"/>
                    <a:pt x="352" y="112"/>
                    <a:pt x="293" y="53"/>
                  </a:cubicBezTo>
                  <a:cubicBezTo>
                    <a:pt x="258" y="18"/>
                    <a:pt x="217" y="0"/>
                    <a:pt x="17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19"/>
            <p:cNvSpPr/>
            <p:nvPr/>
          </p:nvSpPr>
          <p:spPr>
            <a:xfrm>
              <a:off x="6046425" y="1920575"/>
              <a:ext cx="9300" cy="7900"/>
            </a:xfrm>
            <a:custGeom>
              <a:rect b="b" l="l" r="r" t="t"/>
              <a:pathLst>
                <a:path extrusionOk="0" h="316" w="372">
                  <a:moveTo>
                    <a:pt x="159" y="1"/>
                  </a:moveTo>
                  <a:cubicBezTo>
                    <a:pt x="79" y="1"/>
                    <a:pt x="0" y="61"/>
                    <a:pt x="0" y="163"/>
                  </a:cubicBezTo>
                  <a:cubicBezTo>
                    <a:pt x="0" y="245"/>
                    <a:pt x="70" y="315"/>
                    <a:pt x="152" y="315"/>
                  </a:cubicBezTo>
                  <a:cubicBezTo>
                    <a:pt x="157" y="315"/>
                    <a:pt x="161" y="316"/>
                    <a:pt x="165" y="316"/>
                  </a:cubicBezTo>
                  <a:cubicBezTo>
                    <a:pt x="298" y="316"/>
                    <a:pt x="371" y="148"/>
                    <a:pt x="269" y="46"/>
                  </a:cubicBezTo>
                  <a:cubicBezTo>
                    <a:pt x="238" y="15"/>
                    <a:pt x="199" y="1"/>
                    <a:pt x="1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19"/>
            <p:cNvSpPr/>
            <p:nvPr/>
          </p:nvSpPr>
          <p:spPr>
            <a:xfrm>
              <a:off x="6183875" y="1866725"/>
              <a:ext cx="10550" cy="7850"/>
            </a:xfrm>
            <a:custGeom>
              <a:rect b="b" l="l" r="r" t="t"/>
              <a:pathLst>
                <a:path extrusionOk="0" h="314" w="422">
                  <a:moveTo>
                    <a:pt x="211" y="1"/>
                  </a:moveTo>
                  <a:cubicBezTo>
                    <a:pt x="71" y="1"/>
                    <a:pt x="1" y="164"/>
                    <a:pt x="106" y="270"/>
                  </a:cubicBezTo>
                  <a:cubicBezTo>
                    <a:pt x="135" y="299"/>
                    <a:pt x="173" y="314"/>
                    <a:pt x="213" y="314"/>
                  </a:cubicBezTo>
                  <a:cubicBezTo>
                    <a:pt x="252" y="314"/>
                    <a:pt x="293" y="299"/>
                    <a:pt x="328" y="270"/>
                  </a:cubicBezTo>
                  <a:cubicBezTo>
                    <a:pt x="422" y="164"/>
                    <a:pt x="352" y="1"/>
                    <a:pt x="21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19"/>
            <p:cNvSpPr/>
            <p:nvPr/>
          </p:nvSpPr>
          <p:spPr>
            <a:xfrm>
              <a:off x="6243825" y="1730825"/>
              <a:ext cx="9300" cy="7825"/>
            </a:xfrm>
            <a:custGeom>
              <a:rect b="b" l="l" r="r" t="t"/>
              <a:pathLst>
                <a:path extrusionOk="0" h="313" w="372">
                  <a:moveTo>
                    <a:pt x="210" y="1"/>
                  </a:moveTo>
                  <a:cubicBezTo>
                    <a:pt x="173" y="1"/>
                    <a:pt x="136" y="14"/>
                    <a:pt x="106" y="43"/>
                  </a:cubicBezTo>
                  <a:cubicBezTo>
                    <a:pt x="1" y="137"/>
                    <a:pt x="71" y="312"/>
                    <a:pt x="211" y="312"/>
                  </a:cubicBezTo>
                  <a:cubicBezTo>
                    <a:pt x="293" y="312"/>
                    <a:pt x="364" y="242"/>
                    <a:pt x="364" y="160"/>
                  </a:cubicBezTo>
                  <a:cubicBezTo>
                    <a:pt x="372" y="64"/>
                    <a:pt x="291" y="1"/>
                    <a:pt x="21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19"/>
            <p:cNvSpPr/>
            <p:nvPr/>
          </p:nvSpPr>
          <p:spPr>
            <a:xfrm>
              <a:off x="6189600" y="1592700"/>
              <a:ext cx="9500" cy="7825"/>
            </a:xfrm>
            <a:custGeom>
              <a:rect b="b" l="l" r="r" t="t"/>
              <a:pathLst>
                <a:path extrusionOk="0" h="313" w="380">
                  <a:moveTo>
                    <a:pt x="218" y="0"/>
                  </a:moveTo>
                  <a:cubicBezTo>
                    <a:pt x="102" y="0"/>
                    <a:pt x="0" y="152"/>
                    <a:pt x="99" y="269"/>
                  </a:cubicBezTo>
                  <a:cubicBezTo>
                    <a:pt x="128" y="298"/>
                    <a:pt x="169" y="313"/>
                    <a:pt x="210" y="313"/>
                  </a:cubicBezTo>
                  <a:cubicBezTo>
                    <a:pt x="251" y="313"/>
                    <a:pt x="292" y="298"/>
                    <a:pt x="321" y="269"/>
                  </a:cubicBezTo>
                  <a:cubicBezTo>
                    <a:pt x="380" y="210"/>
                    <a:pt x="380" y="105"/>
                    <a:pt x="321" y="46"/>
                  </a:cubicBezTo>
                  <a:cubicBezTo>
                    <a:pt x="289" y="14"/>
                    <a:pt x="253" y="0"/>
                    <a:pt x="21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19"/>
            <p:cNvSpPr/>
            <p:nvPr/>
          </p:nvSpPr>
          <p:spPr>
            <a:xfrm>
              <a:off x="6054300" y="1533150"/>
              <a:ext cx="7925" cy="7700"/>
            </a:xfrm>
            <a:custGeom>
              <a:rect b="b" l="l" r="r" t="t"/>
              <a:pathLst>
                <a:path extrusionOk="0" h="308" w="317">
                  <a:moveTo>
                    <a:pt x="159" y="1"/>
                  </a:moveTo>
                  <a:cubicBezTo>
                    <a:pt x="80" y="1"/>
                    <a:pt x="1" y="53"/>
                    <a:pt x="1" y="159"/>
                  </a:cubicBezTo>
                  <a:cubicBezTo>
                    <a:pt x="1" y="258"/>
                    <a:pt x="80" y="308"/>
                    <a:pt x="159" y="308"/>
                  </a:cubicBezTo>
                  <a:cubicBezTo>
                    <a:pt x="238" y="308"/>
                    <a:pt x="317" y="258"/>
                    <a:pt x="317" y="159"/>
                  </a:cubicBezTo>
                  <a:cubicBezTo>
                    <a:pt x="317" y="53"/>
                    <a:pt x="238" y="1"/>
                    <a:pt x="1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19"/>
            <p:cNvSpPr/>
            <p:nvPr/>
          </p:nvSpPr>
          <p:spPr>
            <a:xfrm>
              <a:off x="5915100" y="1586900"/>
              <a:ext cx="9600" cy="7725"/>
            </a:xfrm>
            <a:custGeom>
              <a:rect b="b" l="l" r="r" t="t"/>
              <a:pathLst>
                <a:path extrusionOk="0" h="309" w="384">
                  <a:moveTo>
                    <a:pt x="180" y="1"/>
                  </a:moveTo>
                  <a:cubicBezTo>
                    <a:pt x="138" y="1"/>
                    <a:pt x="94" y="15"/>
                    <a:pt x="59" y="44"/>
                  </a:cubicBezTo>
                  <a:cubicBezTo>
                    <a:pt x="0" y="103"/>
                    <a:pt x="0" y="208"/>
                    <a:pt x="59" y="267"/>
                  </a:cubicBezTo>
                  <a:cubicBezTo>
                    <a:pt x="93" y="296"/>
                    <a:pt x="130" y="308"/>
                    <a:pt x="164" y="308"/>
                  </a:cubicBezTo>
                  <a:cubicBezTo>
                    <a:pt x="284" y="308"/>
                    <a:pt x="383" y="162"/>
                    <a:pt x="293" y="44"/>
                  </a:cubicBezTo>
                  <a:cubicBezTo>
                    <a:pt x="263" y="15"/>
                    <a:pt x="222" y="1"/>
                    <a:pt x="18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19"/>
            <p:cNvSpPr/>
            <p:nvPr/>
          </p:nvSpPr>
          <p:spPr>
            <a:xfrm>
              <a:off x="5855725" y="1722825"/>
              <a:ext cx="9075" cy="7950"/>
            </a:xfrm>
            <a:custGeom>
              <a:rect b="b" l="l" r="r" t="t"/>
              <a:pathLst>
                <a:path extrusionOk="0" h="318" w="363">
                  <a:moveTo>
                    <a:pt x="164" y="1"/>
                  </a:moveTo>
                  <a:cubicBezTo>
                    <a:pt x="70" y="1"/>
                    <a:pt x="0" y="71"/>
                    <a:pt x="0" y="153"/>
                  </a:cubicBezTo>
                  <a:cubicBezTo>
                    <a:pt x="0" y="249"/>
                    <a:pt x="77" y="318"/>
                    <a:pt x="159" y="318"/>
                  </a:cubicBezTo>
                  <a:cubicBezTo>
                    <a:pt x="197" y="318"/>
                    <a:pt x="236" y="303"/>
                    <a:pt x="269" y="270"/>
                  </a:cubicBezTo>
                  <a:cubicBezTo>
                    <a:pt x="363" y="176"/>
                    <a:pt x="304" y="1"/>
                    <a:pt x="1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19"/>
            <p:cNvSpPr/>
            <p:nvPr/>
          </p:nvSpPr>
          <p:spPr>
            <a:xfrm>
              <a:off x="5951650" y="1935925"/>
              <a:ext cx="18575" cy="15775"/>
            </a:xfrm>
            <a:custGeom>
              <a:rect b="b" l="l" r="r" t="t"/>
              <a:pathLst>
                <a:path extrusionOk="0" h="631" w="743">
                  <a:moveTo>
                    <a:pt x="359" y="1"/>
                  </a:moveTo>
                  <a:cubicBezTo>
                    <a:pt x="241" y="1"/>
                    <a:pt x="123" y="65"/>
                    <a:pt x="71" y="192"/>
                  </a:cubicBezTo>
                  <a:cubicBezTo>
                    <a:pt x="1" y="356"/>
                    <a:pt x="71" y="532"/>
                    <a:pt x="234" y="602"/>
                  </a:cubicBezTo>
                  <a:cubicBezTo>
                    <a:pt x="278" y="622"/>
                    <a:pt x="323" y="631"/>
                    <a:pt x="366" y="631"/>
                  </a:cubicBezTo>
                  <a:cubicBezTo>
                    <a:pt x="573" y="631"/>
                    <a:pt x="743" y="418"/>
                    <a:pt x="656" y="204"/>
                  </a:cubicBezTo>
                  <a:cubicBezTo>
                    <a:pt x="602" y="68"/>
                    <a:pt x="480" y="1"/>
                    <a:pt x="3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19"/>
            <p:cNvSpPr/>
            <p:nvPr/>
          </p:nvSpPr>
          <p:spPr>
            <a:xfrm>
              <a:off x="6129925" y="1939425"/>
              <a:ext cx="19175" cy="16000"/>
            </a:xfrm>
            <a:custGeom>
              <a:rect b="b" l="l" r="r" t="t"/>
              <a:pathLst>
                <a:path extrusionOk="0" h="640" w="767">
                  <a:moveTo>
                    <a:pt x="374" y="0"/>
                  </a:moveTo>
                  <a:cubicBezTo>
                    <a:pt x="163" y="0"/>
                    <a:pt x="0" y="215"/>
                    <a:pt x="88" y="438"/>
                  </a:cubicBezTo>
                  <a:cubicBezTo>
                    <a:pt x="132" y="562"/>
                    <a:pt x="250" y="639"/>
                    <a:pt x="375" y="639"/>
                  </a:cubicBezTo>
                  <a:cubicBezTo>
                    <a:pt x="416" y="639"/>
                    <a:pt x="457" y="631"/>
                    <a:pt x="497" y="614"/>
                  </a:cubicBezTo>
                  <a:cubicBezTo>
                    <a:pt x="755" y="509"/>
                    <a:pt x="766" y="146"/>
                    <a:pt x="509" y="29"/>
                  </a:cubicBezTo>
                  <a:cubicBezTo>
                    <a:pt x="463" y="9"/>
                    <a:pt x="418" y="0"/>
                    <a:pt x="3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19"/>
            <p:cNvSpPr/>
            <p:nvPr/>
          </p:nvSpPr>
          <p:spPr>
            <a:xfrm>
              <a:off x="6258750" y="1816400"/>
              <a:ext cx="19200" cy="15650"/>
            </a:xfrm>
            <a:custGeom>
              <a:rect b="b" l="l" r="r" t="t"/>
              <a:pathLst>
                <a:path extrusionOk="0" h="626" w="768">
                  <a:moveTo>
                    <a:pt x="394" y="1"/>
                  </a:moveTo>
                  <a:cubicBezTo>
                    <a:pt x="354" y="1"/>
                    <a:pt x="312" y="8"/>
                    <a:pt x="270" y="25"/>
                  </a:cubicBezTo>
                  <a:cubicBezTo>
                    <a:pt x="12" y="118"/>
                    <a:pt x="1" y="481"/>
                    <a:pt x="258" y="598"/>
                  </a:cubicBezTo>
                  <a:cubicBezTo>
                    <a:pt x="301" y="616"/>
                    <a:pt x="345" y="625"/>
                    <a:pt x="389" y="625"/>
                  </a:cubicBezTo>
                  <a:cubicBezTo>
                    <a:pt x="512" y="625"/>
                    <a:pt x="627" y="555"/>
                    <a:pt x="679" y="434"/>
                  </a:cubicBezTo>
                  <a:cubicBezTo>
                    <a:pt x="768" y="217"/>
                    <a:pt x="607" y="1"/>
                    <a:pt x="39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19"/>
            <p:cNvSpPr/>
            <p:nvPr/>
          </p:nvSpPr>
          <p:spPr>
            <a:xfrm>
              <a:off x="6262425" y="1638300"/>
              <a:ext cx="18575" cy="15825"/>
            </a:xfrm>
            <a:custGeom>
              <a:rect b="b" l="l" r="r" t="t"/>
              <a:pathLst>
                <a:path extrusionOk="0" h="633" w="743">
                  <a:moveTo>
                    <a:pt x="384" y="1"/>
                  </a:moveTo>
                  <a:cubicBezTo>
                    <a:pt x="266" y="1"/>
                    <a:pt x="151" y="62"/>
                    <a:pt x="99" y="188"/>
                  </a:cubicBezTo>
                  <a:cubicBezTo>
                    <a:pt x="0" y="406"/>
                    <a:pt x="170" y="632"/>
                    <a:pt x="380" y="632"/>
                  </a:cubicBezTo>
                  <a:cubicBezTo>
                    <a:pt x="418" y="632"/>
                    <a:pt x="458" y="625"/>
                    <a:pt x="497" y="609"/>
                  </a:cubicBezTo>
                  <a:cubicBezTo>
                    <a:pt x="661" y="550"/>
                    <a:pt x="743" y="363"/>
                    <a:pt x="684" y="200"/>
                  </a:cubicBezTo>
                  <a:cubicBezTo>
                    <a:pt x="630" y="68"/>
                    <a:pt x="506" y="1"/>
                    <a:pt x="38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19"/>
            <p:cNvSpPr/>
            <p:nvPr/>
          </p:nvSpPr>
          <p:spPr>
            <a:xfrm>
              <a:off x="6138700" y="1509775"/>
              <a:ext cx="18575" cy="15775"/>
            </a:xfrm>
            <a:custGeom>
              <a:rect b="b" l="l" r="r" t="t"/>
              <a:pathLst>
                <a:path extrusionOk="0" h="631" w="743">
                  <a:moveTo>
                    <a:pt x="378" y="0"/>
                  </a:moveTo>
                  <a:cubicBezTo>
                    <a:pt x="171" y="0"/>
                    <a:pt x="1" y="214"/>
                    <a:pt x="88" y="427"/>
                  </a:cubicBezTo>
                  <a:cubicBezTo>
                    <a:pt x="141" y="563"/>
                    <a:pt x="260" y="630"/>
                    <a:pt x="380" y="630"/>
                  </a:cubicBezTo>
                  <a:cubicBezTo>
                    <a:pt x="497" y="630"/>
                    <a:pt x="615" y="566"/>
                    <a:pt x="673" y="439"/>
                  </a:cubicBezTo>
                  <a:cubicBezTo>
                    <a:pt x="743" y="287"/>
                    <a:pt x="661" y="99"/>
                    <a:pt x="509" y="29"/>
                  </a:cubicBezTo>
                  <a:cubicBezTo>
                    <a:pt x="465" y="9"/>
                    <a:pt x="421" y="0"/>
                    <a:pt x="37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19"/>
            <p:cNvSpPr/>
            <p:nvPr/>
          </p:nvSpPr>
          <p:spPr>
            <a:xfrm>
              <a:off x="5959850" y="1506050"/>
              <a:ext cx="19175" cy="15900"/>
            </a:xfrm>
            <a:custGeom>
              <a:rect b="b" l="l" r="r" t="t"/>
              <a:pathLst>
                <a:path extrusionOk="0" h="636" w="767">
                  <a:moveTo>
                    <a:pt x="390" y="1"/>
                  </a:moveTo>
                  <a:cubicBezTo>
                    <a:pt x="350" y="1"/>
                    <a:pt x="309" y="9"/>
                    <a:pt x="269" y="26"/>
                  </a:cubicBezTo>
                  <a:cubicBezTo>
                    <a:pt x="0" y="131"/>
                    <a:pt x="0" y="494"/>
                    <a:pt x="257" y="611"/>
                  </a:cubicBezTo>
                  <a:cubicBezTo>
                    <a:pt x="299" y="628"/>
                    <a:pt x="341" y="636"/>
                    <a:pt x="382" y="636"/>
                  </a:cubicBezTo>
                  <a:cubicBezTo>
                    <a:pt x="592" y="636"/>
                    <a:pt x="767" y="427"/>
                    <a:pt x="679" y="202"/>
                  </a:cubicBezTo>
                  <a:cubicBezTo>
                    <a:pt x="626" y="78"/>
                    <a:pt x="512" y="1"/>
                    <a:pt x="39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19"/>
            <p:cNvSpPr/>
            <p:nvPr/>
          </p:nvSpPr>
          <p:spPr>
            <a:xfrm>
              <a:off x="5830700" y="1629425"/>
              <a:ext cx="19200" cy="15825"/>
            </a:xfrm>
            <a:custGeom>
              <a:rect b="b" l="l" r="r" t="t"/>
              <a:pathLst>
                <a:path extrusionOk="0" h="633" w="768">
                  <a:moveTo>
                    <a:pt x="386" y="1"/>
                  </a:moveTo>
                  <a:cubicBezTo>
                    <a:pt x="268" y="1"/>
                    <a:pt x="152" y="71"/>
                    <a:pt x="100" y="192"/>
                  </a:cubicBezTo>
                  <a:cubicBezTo>
                    <a:pt x="0" y="412"/>
                    <a:pt x="175" y="633"/>
                    <a:pt x="388" y="633"/>
                  </a:cubicBezTo>
                  <a:cubicBezTo>
                    <a:pt x="424" y="633"/>
                    <a:pt x="461" y="626"/>
                    <a:pt x="498" y="613"/>
                  </a:cubicBezTo>
                  <a:cubicBezTo>
                    <a:pt x="756" y="508"/>
                    <a:pt x="767" y="145"/>
                    <a:pt x="510" y="28"/>
                  </a:cubicBezTo>
                  <a:cubicBezTo>
                    <a:pt x="470" y="10"/>
                    <a:pt x="428" y="1"/>
                    <a:pt x="38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19"/>
            <p:cNvSpPr/>
            <p:nvPr/>
          </p:nvSpPr>
          <p:spPr>
            <a:xfrm>
              <a:off x="5824150" y="1807475"/>
              <a:ext cx="21650" cy="16400"/>
            </a:xfrm>
            <a:custGeom>
              <a:rect b="b" l="l" r="r" t="t"/>
              <a:pathLst>
                <a:path extrusionOk="0" h="656" w="866">
                  <a:moveTo>
                    <a:pt x="495" y="0"/>
                  </a:moveTo>
                  <a:cubicBezTo>
                    <a:pt x="458" y="0"/>
                    <a:pt x="422" y="6"/>
                    <a:pt x="386" y="19"/>
                  </a:cubicBezTo>
                  <a:lnTo>
                    <a:pt x="386" y="31"/>
                  </a:lnTo>
                  <a:cubicBezTo>
                    <a:pt x="0" y="132"/>
                    <a:pt x="143" y="656"/>
                    <a:pt x="462" y="656"/>
                  </a:cubicBezTo>
                  <a:cubicBezTo>
                    <a:pt x="511" y="656"/>
                    <a:pt x="564" y="644"/>
                    <a:pt x="620" y="616"/>
                  </a:cubicBezTo>
                  <a:cubicBezTo>
                    <a:pt x="784" y="546"/>
                    <a:pt x="865" y="370"/>
                    <a:pt x="795" y="206"/>
                  </a:cubicBezTo>
                  <a:cubicBezTo>
                    <a:pt x="750" y="78"/>
                    <a:pt x="625" y="0"/>
                    <a:pt x="49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19"/>
            <p:cNvSpPr/>
            <p:nvPr/>
          </p:nvSpPr>
          <p:spPr>
            <a:xfrm>
              <a:off x="5853375" y="1914775"/>
              <a:ext cx="8800" cy="7775"/>
            </a:xfrm>
            <a:custGeom>
              <a:rect b="b" l="l" r="r" t="t"/>
              <a:pathLst>
                <a:path extrusionOk="0" h="311" w="352">
                  <a:moveTo>
                    <a:pt x="176" y="0"/>
                  </a:moveTo>
                  <a:cubicBezTo>
                    <a:pt x="135" y="0"/>
                    <a:pt x="94" y="15"/>
                    <a:pt x="59" y="44"/>
                  </a:cubicBezTo>
                  <a:cubicBezTo>
                    <a:pt x="1" y="103"/>
                    <a:pt x="1" y="208"/>
                    <a:pt x="59" y="266"/>
                  </a:cubicBezTo>
                  <a:cubicBezTo>
                    <a:pt x="94" y="296"/>
                    <a:pt x="135" y="310"/>
                    <a:pt x="176" y="310"/>
                  </a:cubicBezTo>
                  <a:cubicBezTo>
                    <a:pt x="217" y="310"/>
                    <a:pt x="258" y="296"/>
                    <a:pt x="293" y="266"/>
                  </a:cubicBezTo>
                  <a:cubicBezTo>
                    <a:pt x="352" y="208"/>
                    <a:pt x="352" y="103"/>
                    <a:pt x="293" y="44"/>
                  </a:cubicBezTo>
                  <a:cubicBezTo>
                    <a:pt x="258" y="15"/>
                    <a:pt x="217" y="0"/>
                    <a:pt x="17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19"/>
            <p:cNvSpPr/>
            <p:nvPr/>
          </p:nvSpPr>
          <p:spPr>
            <a:xfrm>
              <a:off x="6044650" y="1998250"/>
              <a:ext cx="9400" cy="8025"/>
            </a:xfrm>
            <a:custGeom>
              <a:rect b="b" l="l" r="r" t="t"/>
              <a:pathLst>
                <a:path extrusionOk="0" h="321" w="376">
                  <a:moveTo>
                    <a:pt x="165" y="0"/>
                  </a:moveTo>
                  <a:cubicBezTo>
                    <a:pt x="85" y="0"/>
                    <a:pt x="13" y="63"/>
                    <a:pt x="13" y="156"/>
                  </a:cubicBezTo>
                  <a:cubicBezTo>
                    <a:pt x="1" y="238"/>
                    <a:pt x="71" y="308"/>
                    <a:pt x="165" y="320"/>
                  </a:cubicBezTo>
                  <a:cubicBezTo>
                    <a:pt x="305" y="320"/>
                    <a:pt x="375" y="145"/>
                    <a:pt x="282" y="51"/>
                  </a:cubicBezTo>
                  <a:cubicBezTo>
                    <a:pt x="247" y="16"/>
                    <a:pt x="205" y="0"/>
                    <a:pt x="16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19"/>
            <p:cNvSpPr/>
            <p:nvPr/>
          </p:nvSpPr>
          <p:spPr>
            <a:xfrm>
              <a:off x="6238875" y="1922675"/>
              <a:ext cx="8500" cy="7775"/>
            </a:xfrm>
            <a:custGeom>
              <a:rect b="b" l="l" r="r" t="t"/>
              <a:pathLst>
                <a:path extrusionOk="0" h="311" w="340">
                  <a:moveTo>
                    <a:pt x="170" y="0"/>
                  </a:moveTo>
                  <a:cubicBezTo>
                    <a:pt x="129" y="0"/>
                    <a:pt x="88" y="15"/>
                    <a:pt x="59" y="44"/>
                  </a:cubicBezTo>
                  <a:cubicBezTo>
                    <a:pt x="0" y="102"/>
                    <a:pt x="0" y="208"/>
                    <a:pt x="59" y="266"/>
                  </a:cubicBezTo>
                  <a:cubicBezTo>
                    <a:pt x="88" y="295"/>
                    <a:pt x="129" y="310"/>
                    <a:pt x="170" y="310"/>
                  </a:cubicBezTo>
                  <a:cubicBezTo>
                    <a:pt x="211" y="310"/>
                    <a:pt x="252" y="295"/>
                    <a:pt x="281" y="266"/>
                  </a:cubicBezTo>
                  <a:cubicBezTo>
                    <a:pt x="339" y="208"/>
                    <a:pt x="339" y="102"/>
                    <a:pt x="281" y="44"/>
                  </a:cubicBezTo>
                  <a:cubicBezTo>
                    <a:pt x="252" y="15"/>
                    <a:pt x="211" y="0"/>
                    <a:pt x="17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19"/>
            <p:cNvSpPr/>
            <p:nvPr/>
          </p:nvSpPr>
          <p:spPr>
            <a:xfrm>
              <a:off x="6321625" y="1732475"/>
              <a:ext cx="9600" cy="7925"/>
            </a:xfrm>
            <a:custGeom>
              <a:rect b="b" l="l" r="r" t="t"/>
              <a:pathLst>
                <a:path extrusionOk="0" h="317" w="384">
                  <a:moveTo>
                    <a:pt x="217" y="0"/>
                  </a:moveTo>
                  <a:cubicBezTo>
                    <a:pt x="179" y="0"/>
                    <a:pt x="139" y="15"/>
                    <a:pt x="106" y="48"/>
                  </a:cubicBezTo>
                  <a:cubicBezTo>
                    <a:pt x="1" y="141"/>
                    <a:pt x="71" y="317"/>
                    <a:pt x="211" y="317"/>
                  </a:cubicBezTo>
                  <a:cubicBezTo>
                    <a:pt x="293" y="317"/>
                    <a:pt x="364" y="258"/>
                    <a:pt x="375" y="176"/>
                  </a:cubicBezTo>
                  <a:cubicBezTo>
                    <a:pt x="383" y="72"/>
                    <a:pt x="303" y="0"/>
                    <a:pt x="21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19"/>
            <p:cNvSpPr/>
            <p:nvPr/>
          </p:nvSpPr>
          <p:spPr>
            <a:xfrm>
              <a:off x="6246750" y="1538675"/>
              <a:ext cx="10200" cy="8025"/>
            </a:xfrm>
            <a:custGeom>
              <a:rect b="b" l="l" r="r" t="t"/>
              <a:pathLst>
                <a:path extrusionOk="0" h="321" w="408">
                  <a:moveTo>
                    <a:pt x="174" y="0"/>
                  </a:moveTo>
                  <a:cubicBezTo>
                    <a:pt x="135" y="0"/>
                    <a:pt x="95" y="16"/>
                    <a:pt x="59" y="55"/>
                  </a:cubicBezTo>
                  <a:cubicBezTo>
                    <a:pt x="1" y="113"/>
                    <a:pt x="1" y="219"/>
                    <a:pt x="59" y="277"/>
                  </a:cubicBezTo>
                  <a:cubicBezTo>
                    <a:pt x="89" y="306"/>
                    <a:pt x="130" y="321"/>
                    <a:pt x="171" y="321"/>
                  </a:cubicBezTo>
                  <a:cubicBezTo>
                    <a:pt x="211" y="321"/>
                    <a:pt x="252" y="306"/>
                    <a:pt x="282" y="277"/>
                  </a:cubicBezTo>
                  <a:cubicBezTo>
                    <a:pt x="407" y="170"/>
                    <a:pt x="299" y="0"/>
                    <a:pt x="1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19"/>
            <p:cNvSpPr/>
            <p:nvPr/>
          </p:nvSpPr>
          <p:spPr>
            <a:xfrm>
              <a:off x="6054675" y="1455500"/>
              <a:ext cx="9300" cy="7875"/>
            </a:xfrm>
            <a:custGeom>
              <a:rect b="b" l="l" r="r" t="t"/>
              <a:pathLst>
                <a:path extrusionOk="0" h="315" w="372">
                  <a:moveTo>
                    <a:pt x="206" y="0"/>
                  </a:moveTo>
                  <a:cubicBezTo>
                    <a:pt x="63" y="0"/>
                    <a:pt x="1" y="168"/>
                    <a:pt x="91" y="270"/>
                  </a:cubicBezTo>
                  <a:cubicBezTo>
                    <a:pt x="126" y="301"/>
                    <a:pt x="168" y="315"/>
                    <a:pt x="209" y="315"/>
                  </a:cubicBezTo>
                  <a:cubicBezTo>
                    <a:pt x="293" y="315"/>
                    <a:pt x="372" y="255"/>
                    <a:pt x="372" y="153"/>
                  </a:cubicBezTo>
                  <a:cubicBezTo>
                    <a:pt x="372" y="71"/>
                    <a:pt x="302" y="1"/>
                    <a:pt x="220" y="1"/>
                  </a:cubicBezTo>
                  <a:cubicBezTo>
                    <a:pt x="215" y="0"/>
                    <a:pt x="210" y="0"/>
                    <a:pt x="20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19"/>
            <p:cNvSpPr/>
            <p:nvPr/>
          </p:nvSpPr>
          <p:spPr>
            <a:xfrm>
              <a:off x="5860975" y="1530925"/>
              <a:ext cx="10450" cy="8200"/>
            </a:xfrm>
            <a:custGeom>
              <a:rect b="b" l="l" r="r" t="t"/>
              <a:pathLst>
                <a:path extrusionOk="0" h="328" w="418">
                  <a:moveTo>
                    <a:pt x="177" y="1"/>
                  </a:moveTo>
                  <a:cubicBezTo>
                    <a:pt x="138" y="1"/>
                    <a:pt x="99" y="15"/>
                    <a:pt x="71" y="49"/>
                  </a:cubicBezTo>
                  <a:cubicBezTo>
                    <a:pt x="1" y="107"/>
                    <a:pt x="1" y="213"/>
                    <a:pt x="71" y="271"/>
                  </a:cubicBezTo>
                  <a:cubicBezTo>
                    <a:pt x="105" y="311"/>
                    <a:pt x="145" y="327"/>
                    <a:pt x="184" y="327"/>
                  </a:cubicBezTo>
                  <a:cubicBezTo>
                    <a:pt x="306" y="327"/>
                    <a:pt x="418" y="164"/>
                    <a:pt x="293" y="49"/>
                  </a:cubicBezTo>
                  <a:cubicBezTo>
                    <a:pt x="263" y="18"/>
                    <a:pt x="219" y="1"/>
                    <a:pt x="17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19"/>
            <p:cNvSpPr/>
            <p:nvPr/>
          </p:nvSpPr>
          <p:spPr>
            <a:xfrm>
              <a:off x="5777725" y="1721325"/>
              <a:ext cx="9275" cy="7850"/>
            </a:xfrm>
            <a:custGeom>
              <a:rect b="b" l="l" r="r" t="t"/>
              <a:pathLst>
                <a:path extrusionOk="0" h="314" w="371">
                  <a:moveTo>
                    <a:pt x="152" y="1"/>
                  </a:moveTo>
                  <a:cubicBezTo>
                    <a:pt x="69" y="1"/>
                    <a:pt x="8" y="68"/>
                    <a:pt x="8" y="154"/>
                  </a:cubicBezTo>
                  <a:cubicBezTo>
                    <a:pt x="0" y="251"/>
                    <a:pt x="80" y="314"/>
                    <a:pt x="165" y="314"/>
                  </a:cubicBezTo>
                  <a:cubicBezTo>
                    <a:pt x="204" y="314"/>
                    <a:pt x="244" y="301"/>
                    <a:pt x="277" y="271"/>
                  </a:cubicBezTo>
                  <a:cubicBezTo>
                    <a:pt x="371" y="178"/>
                    <a:pt x="312" y="2"/>
                    <a:pt x="172" y="2"/>
                  </a:cubicBezTo>
                  <a:cubicBezTo>
                    <a:pt x="165" y="1"/>
                    <a:pt x="158" y="1"/>
                    <a:pt x="15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19"/>
            <p:cNvSpPr/>
            <p:nvPr/>
          </p:nvSpPr>
          <p:spPr>
            <a:xfrm>
              <a:off x="3704300" y="1710800"/>
              <a:ext cx="37425" cy="29475"/>
            </a:xfrm>
            <a:custGeom>
              <a:rect b="b" l="l" r="r" t="t"/>
              <a:pathLst>
                <a:path extrusionOk="0" h="1179" w="1497">
                  <a:moveTo>
                    <a:pt x="865" y="1"/>
                  </a:moveTo>
                  <a:cubicBezTo>
                    <a:pt x="720" y="1"/>
                    <a:pt x="576" y="56"/>
                    <a:pt x="467" y="166"/>
                  </a:cubicBezTo>
                  <a:cubicBezTo>
                    <a:pt x="1" y="569"/>
                    <a:pt x="393" y="1178"/>
                    <a:pt x="849" y="1178"/>
                  </a:cubicBezTo>
                  <a:cubicBezTo>
                    <a:pt x="988" y="1178"/>
                    <a:pt x="1134" y="1122"/>
                    <a:pt x="1262" y="985"/>
                  </a:cubicBezTo>
                  <a:cubicBezTo>
                    <a:pt x="1485" y="762"/>
                    <a:pt x="1496" y="400"/>
                    <a:pt x="1274" y="177"/>
                  </a:cubicBezTo>
                  <a:cubicBezTo>
                    <a:pt x="1161" y="59"/>
                    <a:pt x="1013" y="1"/>
                    <a:pt x="865"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19"/>
            <p:cNvSpPr/>
            <p:nvPr/>
          </p:nvSpPr>
          <p:spPr>
            <a:xfrm>
              <a:off x="3761675" y="1711700"/>
              <a:ext cx="38550" cy="28900"/>
            </a:xfrm>
            <a:custGeom>
              <a:rect b="b" l="l" r="r" t="t"/>
              <a:pathLst>
                <a:path extrusionOk="0" h="1156" w="1542">
                  <a:moveTo>
                    <a:pt x="766" y="1"/>
                  </a:moveTo>
                  <a:cubicBezTo>
                    <a:pt x="261" y="1"/>
                    <a:pt x="0" y="613"/>
                    <a:pt x="359" y="972"/>
                  </a:cubicBezTo>
                  <a:cubicBezTo>
                    <a:pt x="469" y="1094"/>
                    <a:pt x="619" y="1155"/>
                    <a:pt x="771" y="1155"/>
                  </a:cubicBezTo>
                  <a:cubicBezTo>
                    <a:pt x="912" y="1155"/>
                    <a:pt x="1054" y="1102"/>
                    <a:pt x="1167" y="996"/>
                  </a:cubicBezTo>
                  <a:cubicBezTo>
                    <a:pt x="1541" y="633"/>
                    <a:pt x="1295" y="13"/>
                    <a:pt x="781" y="1"/>
                  </a:cubicBezTo>
                  <a:cubicBezTo>
                    <a:pt x="776" y="1"/>
                    <a:pt x="771" y="1"/>
                    <a:pt x="766"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19"/>
            <p:cNvSpPr/>
            <p:nvPr/>
          </p:nvSpPr>
          <p:spPr>
            <a:xfrm>
              <a:off x="3767525" y="1656900"/>
              <a:ext cx="30350" cy="28875"/>
            </a:xfrm>
            <a:custGeom>
              <a:rect b="b" l="l" r="r" t="t"/>
              <a:pathLst>
                <a:path extrusionOk="0" h="1155" w="1214">
                  <a:moveTo>
                    <a:pt x="583" y="0"/>
                  </a:moveTo>
                  <a:cubicBezTo>
                    <a:pt x="294" y="0"/>
                    <a:pt x="16" y="224"/>
                    <a:pt x="8" y="567"/>
                  </a:cubicBezTo>
                  <a:cubicBezTo>
                    <a:pt x="1" y="918"/>
                    <a:pt x="281" y="1155"/>
                    <a:pt x="579" y="1155"/>
                  </a:cubicBezTo>
                  <a:cubicBezTo>
                    <a:pt x="718" y="1155"/>
                    <a:pt x="860" y="1103"/>
                    <a:pt x="980" y="988"/>
                  </a:cubicBezTo>
                  <a:cubicBezTo>
                    <a:pt x="1202" y="778"/>
                    <a:pt x="1213" y="415"/>
                    <a:pt x="991" y="181"/>
                  </a:cubicBezTo>
                  <a:cubicBezTo>
                    <a:pt x="874" y="56"/>
                    <a:pt x="727" y="0"/>
                    <a:pt x="58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19"/>
            <p:cNvSpPr/>
            <p:nvPr/>
          </p:nvSpPr>
          <p:spPr>
            <a:xfrm>
              <a:off x="3710975" y="1655925"/>
              <a:ext cx="31925" cy="28650"/>
            </a:xfrm>
            <a:custGeom>
              <a:rect b="b" l="l" r="r" t="t"/>
              <a:pathLst>
                <a:path extrusionOk="0" h="1146" w="1277">
                  <a:moveTo>
                    <a:pt x="639" y="0"/>
                  </a:moveTo>
                  <a:cubicBezTo>
                    <a:pt x="496" y="0"/>
                    <a:pt x="355" y="53"/>
                    <a:pt x="247" y="161"/>
                  </a:cubicBezTo>
                  <a:cubicBezTo>
                    <a:pt x="13" y="372"/>
                    <a:pt x="1" y="746"/>
                    <a:pt x="223" y="969"/>
                  </a:cubicBezTo>
                  <a:cubicBezTo>
                    <a:pt x="336" y="1087"/>
                    <a:pt x="484" y="1146"/>
                    <a:pt x="634" y="1146"/>
                  </a:cubicBezTo>
                  <a:cubicBezTo>
                    <a:pt x="780" y="1146"/>
                    <a:pt x="927" y="1090"/>
                    <a:pt x="1042" y="980"/>
                  </a:cubicBezTo>
                  <a:cubicBezTo>
                    <a:pt x="1264" y="770"/>
                    <a:pt x="1276" y="407"/>
                    <a:pt x="1054" y="173"/>
                  </a:cubicBezTo>
                  <a:cubicBezTo>
                    <a:pt x="940" y="59"/>
                    <a:pt x="789" y="0"/>
                    <a:pt x="63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19"/>
            <p:cNvSpPr/>
            <p:nvPr/>
          </p:nvSpPr>
          <p:spPr>
            <a:xfrm>
              <a:off x="3703325" y="1753400"/>
              <a:ext cx="38675" cy="31650"/>
            </a:xfrm>
            <a:custGeom>
              <a:rect b="b" l="l" r="r" t="t"/>
              <a:pathLst>
                <a:path extrusionOk="0" h="1266" w="1547">
                  <a:moveTo>
                    <a:pt x="778" y="0"/>
                  </a:moveTo>
                  <a:cubicBezTo>
                    <a:pt x="529" y="0"/>
                    <a:pt x="295" y="145"/>
                    <a:pt x="190" y="380"/>
                  </a:cubicBezTo>
                  <a:cubicBezTo>
                    <a:pt x="1" y="819"/>
                    <a:pt x="346" y="1266"/>
                    <a:pt x="771" y="1266"/>
                  </a:cubicBezTo>
                  <a:cubicBezTo>
                    <a:pt x="844" y="1266"/>
                    <a:pt x="921" y="1252"/>
                    <a:pt x="997" y="1223"/>
                  </a:cubicBezTo>
                  <a:cubicBezTo>
                    <a:pt x="1524" y="1024"/>
                    <a:pt x="1547" y="287"/>
                    <a:pt x="1032" y="53"/>
                  </a:cubicBezTo>
                  <a:cubicBezTo>
                    <a:pt x="949" y="17"/>
                    <a:pt x="863" y="0"/>
                    <a:pt x="77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19"/>
            <p:cNvSpPr/>
            <p:nvPr/>
          </p:nvSpPr>
          <p:spPr>
            <a:xfrm>
              <a:off x="3763275" y="1754550"/>
              <a:ext cx="38100" cy="31700"/>
            </a:xfrm>
            <a:custGeom>
              <a:rect b="b" l="l" r="r" t="t"/>
              <a:pathLst>
                <a:path extrusionOk="0" h="1268" w="1524">
                  <a:moveTo>
                    <a:pt x="758" y="1"/>
                  </a:moveTo>
                  <a:cubicBezTo>
                    <a:pt x="341" y="1"/>
                    <a:pt x="1" y="431"/>
                    <a:pt x="167" y="861"/>
                  </a:cubicBezTo>
                  <a:cubicBezTo>
                    <a:pt x="266" y="1113"/>
                    <a:pt x="503" y="1268"/>
                    <a:pt x="756" y="1268"/>
                  </a:cubicBezTo>
                  <a:cubicBezTo>
                    <a:pt x="832" y="1268"/>
                    <a:pt x="910" y="1253"/>
                    <a:pt x="986" y="1224"/>
                  </a:cubicBezTo>
                  <a:cubicBezTo>
                    <a:pt x="1512" y="1013"/>
                    <a:pt x="1524" y="288"/>
                    <a:pt x="1009" y="54"/>
                  </a:cubicBezTo>
                  <a:cubicBezTo>
                    <a:pt x="925" y="17"/>
                    <a:pt x="840" y="1"/>
                    <a:pt x="75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19"/>
            <p:cNvSpPr/>
            <p:nvPr/>
          </p:nvSpPr>
          <p:spPr>
            <a:xfrm>
              <a:off x="3806050" y="1713575"/>
              <a:ext cx="38375" cy="31650"/>
            </a:xfrm>
            <a:custGeom>
              <a:rect b="b" l="l" r="r" t="t"/>
              <a:pathLst>
                <a:path extrusionOk="0" h="1266" w="1535">
                  <a:moveTo>
                    <a:pt x="769" y="0"/>
                  </a:moveTo>
                  <a:cubicBezTo>
                    <a:pt x="694" y="0"/>
                    <a:pt x="616" y="14"/>
                    <a:pt x="538" y="43"/>
                  </a:cubicBezTo>
                  <a:cubicBezTo>
                    <a:pt x="23" y="254"/>
                    <a:pt x="0" y="979"/>
                    <a:pt x="515" y="1213"/>
                  </a:cubicBezTo>
                  <a:cubicBezTo>
                    <a:pt x="595" y="1249"/>
                    <a:pt x="679" y="1265"/>
                    <a:pt x="762" y="1265"/>
                  </a:cubicBezTo>
                  <a:cubicBezTo>
                    <a:pt x="1006" y="1265"/>
                    <a:pt x="1241" y="1121"/>
                    <a:pt x="1345" y="885"/>
                  </a:cubicBezTo>
                  <a:cubicBezTo>
                    <a:pt x="1535" y="447"/>
                    <a:pt x="1198" y="0"/>
                    <a:pt x="76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19"/>
            <p:cNvSpPr/>
            <p:nvPr/>
          </p:nvSpPr>
          <p:spPr>
            <a:xfrm>
              <a:off x="3807200" y="1654275"/>
              <a:ext cx="37175" cy="31625"/>
            </a:xfrm>
            <a:custGeom>
              <a:rect b="b" l="l" r="r" t="t"/>
              <a:pathLst>
                <a:path extrusionOk="0" h="1265" w="1487">
                  <a:moveTo>
                    <a:pt x="776" y="1"/>
                  </a:moveTo>
                  <a:cubicBezTo>
                    <a:pt x="543" y="1"/>
                    <a:pt x="309" y="126"/>
                    <a:pt x="200" y="379"/>
                  </a:cubicBezTo>
                  <a:cubicBezTo>
                    <a:pt x="0" y="818"/>
                    <a:pt x="344" y="1265"/>
                    <a:pt x="776" y="1265"/>
                  </a:cubicBezTo>
                  <a:cubicBezTo>
                    <a:pt x="851" y="1265"/>
                    <a:pt x="929" y="1251"/>
                    <a:pt x="1007" y="1222"/>
                  </a:cubicBezTo>
                  <a:cubicBezTo>
                    <a:pt x="1323" y="1093"/>
                    <a:pt x="1487" y="719"/>
                    <a:pt x="1358" y="403"/>
                  </a:cubicBezTo>
                  <a:cubicBezTo>
                    <a:pt x="1257" y="135"/>
                    <a:pt x="1017" y="1"/>
                    <a:pt x="776"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19"/>
            <p:cNvSpPr/>
            <p:nvPr/>
          </p:nvSpPr>
          <p:spPr>
            <a:xfrm>
              <a:off x="3766225" y="1611400"/>
              <a:ext cx="36925" cy="31725"/>
            </a:xfrm>
            <a:custGeom>
              <a:rect b="b" l="l" r="r" t="t"/>
              <a:pathLst>
                <a:path extrusionOk="0" h="1269" w="1477">
                  <a:moveTo>
                    <a:pt x="747" y="1"/>
                  </a:moveTo>
                  <a:cubicBezTo>
                    <a:pt x="335" y="1"/>
                    <a:pt x="1" y="429"/>
                    <a:pt x="166" y="866"/>
                  </a:cubicBezTo>
                  <a:cubicBezTo>
                    <a:pt x="273" y="1134"/>
                    <a:pt x="516" y="1268"/>
                    <a:pt x="758" y="1268"/>
                  </a:cubicBezTo>
                  <a:cubicBezTo>
                    <a:pt x="993" y="1268"/>
                    <a:pt x="1226" y="1143"/>
                    <a:pt x="1336" y="889"/>
                  </a:cubicBezTo>
                  <a:cubicBezTo>
                    <a:pt x="1476" y="562"/>
                    <a:pt x="1336" y="199"/>
                    <a:pt x="1008" y="59"/>
                  </a:cubicBezTo>
                  <a:cubicBezTo>
                    <a:pt x="920" y="19"/>
                    <a:pt x="832" y="1"/>
                    <a:pt x="74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19"/>
            <p:cNvSpPr/>
            <p:nvPr/>
          </p:nvSpPr>
          <p:spPr>
            <a:xfrm>
              <a:off x="3706275" y="1610125"/>
              <a:ext cx="37200" cy="31725"/>
            </a:xfrm>
            <a:custGeom>
              <a:rect b="b" l="l" r="r" t="t"/>
              <a:pathLst>
                <a:path extrusionOk="0" h="1269" w="1488">
                  <a:moveTo>
                    <a:pt x="775" y="0"/>
                  </a:moveTo>
                  <a:cubicBezTo>
                    <a:pt x="540" y="0"/>
                    <a:pt x="304" y="126"/>
                    <a:pt x="189" y="379"/>
                  </a:cubicBezTo>
                  <a:cubicBezTo>
                    <a:pt x="1" y="815"/>
                    <a:pt x="341" y="1268"/>
                    <a:pt x="770" y="1268"/>
                  </a:cubicBezTo>
                  <a:cubicBezTo>
                    <a:pt x="847" y="1268"/>
                    <a:pt x="927" y="1253"/>
                    <a:pt x="1008" y="1221"/>
                  </a:cubicBezTo>
                  <a:cubicBezTo>
                    <a:pt x="1324" y="1093"/>
                    <a:pt x="1487" y="730"/>
                    <a:pt x="1359" y="402"/>
                  </a:cubicBezTo>
                  <a:cubicBezTo>
                    <a:pt x="1258" y="135"/>
                    <a:pt x="1017" y="0"/>
                    <a:pt x="77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19"/>
            <p:cNvSpPr/>
            <p:nvPr/>
          </p:nvSpPr>
          <p:spPr>
            <a:xfrm>
              <a:off x="3663300" y="1651275"/>
              <a:ext cx="38350" cy="31525"/>
            </a:xfrm>
            <a:custGeom>
              <a:rect b="b" l="l" r="r" t="t"/>
              <a:pathLst>
                <a:path extrusionOk="0" h="1261" w="1534">
                  <a:moveTo>
                    <a:pt x="769" y="1"/>
                  </a:moveTo>
                  <a:cubicBezTo>
                    <a:pt x="523" y="1"/>
                    <a:pt x="292" y="141"/>
                    <a:pt x="188" y="382"/>
                  </a:cubicBezTo>
                  <a:cubicBezTo>
                    <a:pt x="0" y="817"/>
                    <a:pt x="339" y="1261"/>
                    <a:pt x="759" y="1261"/>
                  </a:cubicBezTo>
                  <a:cubicBezTo>
                    <a:pt x="836" y="1261"/>
                    <a:pt x="916" y="1246"/>
                    <a:pt x="995" y="1213"/>
                  </a:cubicBezTo>
                  <a:cubicBezTo>
                    <a:pt x="1522" y="1014"/>
                    <a:pt x="1533" y="277"/>
                    <a:pt x="1030" y="55"/>
                  </a:cubicBezTo>
                  <a:cubicBezTo>
                    <a:pt x="945" y="18"/>
                    <a:pt x="856" y="1"/>
                    <a:pt x="769"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19"/>
            <p:cNvSpPr/>
            <p:nvPr/>
          </p:nvSpPr>
          <p:spPr>
            <a:xfrm>
              <a:off x="3663600" y="1710650"/>
              <a:ext cx="36925" cy="31500"/>
            </a:xfrm>
            <a:custGeom>
              <a:rect b="b" l="l" r="r" t="t"/>
              <a:pathLst>
                <a:path extrusionOk="0" h="1260" w="1477">
                  <a:moveTo>
                    <a:pt x="711" y="0"/>
                  </a:moveTo>
                  <a:cubicBezTo>
                    <a:pt x="636" y="0"/>
                    <a:pt x="558" y="14"/>
                    <a:pt x="480" y="43"/>
                  </a:cubicBezTo>
                  <a:cubicBezTo>
                    <a:pt x="153" y="172"/>
                    <a:pt x="1" y="534"/>
                    <a:pt x="118" y="862"/>
                  </a:cubicBezTo>
                  <a:cubicBezTo>
                    <a:pt x="225" y="1125"/>
                    <a:pt x="468" y="1260"/>
                    <a:pt x="710" y="1260"/>
                  </a:cubicBezTo>
                  <a:cubicBezTo>
                    <a:pt x="942" y="1260"/>
                    <a:pt x="1173" y="1137"/>
                    <a:pt x="1288" y="885"/>
                  </a:cubicBezTo>
                  <a:cubicBezTo>
                    <a:pt x="1477" y="447"/>
                    <a:pt x="1140" y="0"/>
                    <a:pt x="71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19"/>
            <p:cNvSpPr/>
            <p:nvPr/>
          </p:nvSpPr>
          <p:spPr>
            <a:xfrm>
              <a:off x="3658300" y="1770875"/>
              <a:ext cx="19950" cy="15750"/>
            </a:xfrm>
            <a:custGeom>
              <a:rect b="b" l="l" r="r" t="t"/>
              <a:pathLst>
                <a:path extrusionOk="0" h="630" w="798">
                  <a:moveTo>
                    <a:pt x="452" y="0"/>
                  </a:moveTo>
                  <a:cubicBezTo>
                    <a:pt x="375" y="0"/>
                    <a:pt x="297" y="29"/>
                    <a:pt x="236" y="91"/>
                  </a:cubicBezTo>
                  <a:lnTo>
                    <a:pt x="236" y="79"/>
                  </a:lnTo>
                  <a:lnTo>
                    <a:pt x="236" y="79"/>
                  </a:lnTo>
                  <a:cubicBezTo>
                    <a:pt x="1" y="305"/>
                    <a:pt x="206" y="630"/>
                    <a:pt x="452" y="630"/>
                  </a:cubicBezTo>
                  <a:cubicBezTo>
                    <a:pt x="524" y="630"/>
                    <a:pt x="600" y="602"/>
                    <a:pt x="669" y="535"/>
                  </a:cubicBezTo>
                  <a:cubicBezTo>
                    <a:pt x="798" y="418"/>
                    <a:pt x="798" y="220"/>
                    <a:pt x="681" y="103"/>
                  </a:cubicBezTo>
                  <a:cubicBezTo>
                    <a:pt x="619" y="35"/>
                    <a:pt x="536" y="0"/>
                    <a:pt x="452"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19"/>
            <p:cNvSpPr/>
            <p:nvPr/>
          </p:nvSpPr>
          <p:spPr>
            <a:xfrm>
              <a:off x="3743450" y="1806475"/>
              <a:ext cx="18650" cy="15825"/>
            </a:xfrm>
            <a:custGeom>
              <a:rect b="b" l="l" r="r" t="t"/>
              <a:pathLst>
                <a:path extrusionOk="0" h="633" w="746">
                  <a:moveTo>
                    <a:pt x="329" y="1"/>
                  </a:moveTo>
                  <a:cubicBezTo>
                    <a:pt x="167" y="1"/>
                    <a:pt x="12" y="127"/>
                    <a:pt x="12" y="316"/>
                  </a:cubicBezTo>
                  <a:cubicBezTo>
                    <a:pt x="0" y="492"/>
                    <a:pt x="141" y="632"/>
                    <a:pt x="316" y="632"/>
                  </a:cubicBezTo>
                  <a:cubicBezTo>
                    <a:pt x="321" y="633"/>
                    <a:pt x="326" y="633"/>
                    <a:pt x="330" y="633"/>
                  </a:cubicBezTo>
                  <a:cubicBezTo>
                    <a:pt x="602" y="633"/>
                    <a:pt x="746" y="301"/>
                    <a:pt x="550" y="94"/>
                  </a:cubicBezTo>
                  <a:cubicBezTo>
                    <a:pt x="486" y="30"/>
                    <a:pt x="407" y="1"/>
                    <a:pt x="329"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19"/>
            <p:cNvSpPr/>
            <p:nvPr/>
          </p:nvSpPr>
          <p:spPr>
            <a:xfrm>
              <a:off x="3826225" y="1774375"/>
              <a:ext cx="17275" cy="15675"/>
            </a:xfrm>
            <a:custGeom>
              <a:rect b="b" l="l" r="r" t="t"/>
              <a:pathLst>
                <a:path extrusionOk="0" h="627" w="691">
                  <a:moveTo>
                    <a:pt x="340" y="0"/>
                  </a:moveTo>
                  <a:cubicBezTo>
                    <a:pt x="262" y="0"/>
                    <a:pt x="185" y="30"/>
                    <a:pt x="129" y="91"/>
                  </a:cubicBezTo>
                  <a:cubicBezTo>
                    <a:pt x="0" y="208"/>
                    <a:pt x="0" y="407"/>
                    <a:pt x="117" y="524"/>
                  </a:cubicBezTo>
                  <a:cubicBezTo>
                    <a:pt x="178" y="591"/>
                    <a:pt x="262" y="627"/>
                    <a:pt x="346" y="627"/>
                  </a:cubicBezTo>
                  <a:cubicBezTo>
                    <a:pt x="423" y="627"/>
                    <a:pt x="500" y="597"/>
                    <a:pt x="562" y="536"/>
                  </a:cubicBezTo>
                  <a:cubicBezTo>
                    <a:pt x="691" y="419"/>
                    <a:pt x="691" y="220"/>
                    <a:pt x="574" y="103"/>
                  </a:cubicBezTo>
                  <a:cubicBezTo>
                    <a:pt x="512" y="36"/>
                    <a:pt x="426" y="0"/>
                    <a:pt x="34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19"/>
            <p:cNvSpPr/>
            <p:nvPr/>
          </p:nvSpPr>
          <p:spPr>
            <a:xfrm>
              <a:off x="3860150" y="1692625"/>
              <a:ext cx="18650" cy="15900"/>
            </a:xfrm>
            <a:custGeom>
              <a:rect b="b" l="l" r="r" t="t"/>
              <a:pathLst>
                <a:path extrusionOk="0" h="636" w="746">
                  <a:moveTo>
                    <a:pt x="425" y="0"/>
                  </a:moveTo>
                  <a:cubicBezTo>
                    <a:pt x="350" y="0"/>
                    <a:pt x="273" y="27"/>
                    <a:pt x="211" y="86"/>
                  </a:cubicBezTo>
                  <a:cubicBezTo>
                    <a:pt x="0" y="284"/>
                    <a:pt x="141" y="624"/>
                    <a:pt x="422" y="635"/>
                  </a:cubicBezTo>
                  <a:cubicBezTo>
                    <a:pt x="597" y="635"/>
                    <a:pt x="737" y="495"/>
                    <a:pt x="737" y="320"/>
                  </a:cubicBezTo>
                  <a:cubicBezTo>
                    <a:pt x="745" y="127"/>
                    <a:pt x="588" y="0"/>
                    <a:pt x="42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19"/>
            <p:cNvSpPr/>
            <p:nvPr/>
          </p:nvSpPr>
          <p:spPr>
            <a:xfrm>
              <a:off x="3830325" y="1609750"/>
              <a:ext cx="16675" cy="15925"/>
            </a:xfrm>
            <a:custGeom>
              <a:rect b="b" l="l" r="r" t="t"/>
              <a:pathLst>
                <a:path extrusionOk="0" h="637" w="667">
                  <a:moveTo>
                    <a:pt x="319" y="0"/>
                  </a:moveTo>
                  <a:cubicBezTo>
                    <a:pt x="156" y="0"/>
                    <a:pt x="0" y="125"/>
                    <a:pt x="0" y="312"/>
                  </a:cubicBezTo>
                  <a:cubicBezTo>
                    <a:pt x="0" y="504"/>
                    <a:pt x="154" y="636"/>
                    <a:pt x="319" y="636"/>
                  </a:cubicBezTo>
                  <a:cubicBezTo>
                    <a:pt x="394" y="636"/>
                    <a:pt x="472" y="609"/>
                    <a:pt x="538" y="546"/>
                  </a:cubicBezTo>
                  <a:cubicBezTo>
                    <a:pt x="655" y="429"/>
                    <a:pt x="667" y="230"/>
                    <a:pt x="550" y="101"/>
                  </a:cubicBezTo>
                  <a:cubicBezTo>
                    <a:pt x="484" y="31"/>
                    <a:pt x="400" y="0"/>
                    <a:pt x="31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19"/>
            <p:cNvSpPr/>
            <p:nvPr/>
          </p:nvSpPr>
          <p:spPr>
            <a:xfrm>
              <a:off x="3745800" y="1573950"/>
              <a:ext cx="18450" cy="16025"/>
            </a:xfrm>
            <a:custGeom>
              <a:rect b="b" l="l" r="r" t="t"/>
              <a:pathLst>
                <a:path extrusionOk="0" h="641" w="738">
                  <a:moveTo>
                    <a:pt x="433" y="1"/>
                  </a:moveTo>
                  <a:cubicBezTo>
                    <a:pt x="140" y="1"/>
                    <a:pt x="0" y="340"/>
                    <a:pt x="187" y="539"/>
                  </a:cubicBezTo>
                  <a:cubicBezTo>
                    <a:pt x="254" y="609"/>
                    <a:pt x="337" y="640"/>
                    <a:pt x="418" y="640"/>
                  </a:cubicBezTo>
                  <a:cubicBezTo>
                    <a:pt x="581" y="640"/>
                    <a:pt x="737" y="516"/>
                    <a:pt x="737" y="328"/>
                  </a:cubicBezTo>
                  <a:cubicBezTo>
                    <a:pt x="737" y="153"/>
                    <a:pt x="597" y="1"/>
                    <a:pt x="43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19"/>
            <p:cNvSpPr/>
            <p:nvPr/>
          </p:nvSpPr>
          <p:spPr>
            <a:xfrm>
              <a:off x="3662425" y="1606350"/>
              <a:ext cx="21100" cy="15900"/>
            </a:xfrm>
            <a:custGeom>
              <a:rect b="b" l="l" r="r" t="t"/>
              <a:pathLst>
                <a:path extrusionOk="0" h="636" w="844">
                  <a:moveTo>
                    <a:pt x="428" y="1"/>
                  </a:moveTo>
                  <a:cubicBezTo>
                    <a:pt x="346" y="1"/>
                    <a:pt x="264" y="33"/>
                    <a:pt x="200" y="97"/>
                  </a:cubicBezTo>
                  <a:cubicBezTo>
                    <a:pt x="1" y="296"/>
                    <a:pt x="141" y="635"/>
                    <a:pt x="422" y="635"/>
                  </a:cubicBezTo>
                  <a:cubicBezTo>
                    <a:pt x="703" y="635"/>
                    <a:pt x="843" y="296"/>
                    <a:pt x="656" y="97"/>
                  </a:cubicBezTo>
                  <a:cubicBezTo>
                    <a:pt x="592" y="33"/>
                    <a:pt x="510" y="1"/>
                    <a:pt x="42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19"/>
            <p:cNvSpPr/>
            <p:nvPr/>
          </p:nvSpPr>
          <p:spPr>
            <a:xfrm>
              <a:off x="3625950" y="1687975"/>
              <a:ext cx="22200" cy="15900"/>
            </a:xfrm>
            <a:custGeom>
              <a:rect b="b" l="l" r="r" t="t"/>
              <a:pathLst>
                <a:path extrusionOk="0" h="636" w="888">
                  <a:moveTo>
                    <a:pt x="411" y="0"/>
                  </a:moveTo>
                  <a:cubicBezTo>
                    <a:pt x="12" y="0"/>
                    <a:pt x="1" y="634"/>
                    <a:pt x="431" y="634"/>
                  </a:cubicBezTo>
                  <a:cubicBezTo>
                    <a:pt x="434" y="634"/>
                    <a:pt x="438" y="634"/>
                    <a:pt x="442" y="634"/>
                  </a:cubicBezTo>
                  <a:cubicBezTo>
                    <a:pt x="453" y="635"/>
                    <a:pt x="464" y="636"/>
                    <a:pt x="474" y="636"/>
                  </a:cubicBezTo>
                  <a:cubicBezTo>
                    <a:pt x="880" y="636"/>
                    <a:pt x="887" y="2"/>
                    <a:pt x="476" y="2"/>
                  </a:cubicBezTo>
                  <a:cubicBezTo>
                    <a:pt x="468" y="2"/>
                    <a:pt x="461" y="2"/>
                    <a:pt x="454" y="2"/>
                  </a:cubicBezTo>
                  <a:cubicBezTo>
                    <a:pt x="439" y="1"/>
                    <a:pt x="425" y="0"/>
                    <a:pt x="41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19"/>
            <p:cNvSpPr/>
            <p:nvPr/>
          </p:nvSpPr>
          <p:spPr>
            <a:xfrm>
              <a:off x="3676825" y="1828325"/>
              <a:ext cx="28925" cy="23750"/>
            </a:xfrm>
            <a:custGeom>
              <a:rect b="b" l="l" r="r" t="t"/>
              <a:pathLst>
                <a:path extrusionOk="0" h="950" w="1157">
                  <a:moveTo>
                    <a:pt x="588" y="0"/>
                  </a:moveTo>
                  <a:cubicBezTo>
                    <a:pt x="406" y="0"/>
                    <a:pt x="229" y="110"/>
                    <a:pt x="150" y="285"/>
                  </a:cubicBezTo>
                  <a:cubicBezTo>
                    <a:pt x="1" y="613"/>
                    <a:pt x="258" y="950"/>
                    <a:pt x="575" y="950"/>
                  </a:cubicBezTo>
                  <a:cubicBezTo>
                    <a:pt x="631" y="950"/>
                    <a:pt x="689" y="939"/>
                    <a:pt x="747" y="917"/>
                  </a:cubicBezTo>
                  <a:cubicBezTo>
                    <a:pt x="1145" y="764"/>
                    <a:pt x="1156" y="215"/>
                    <a:pt x="770" y="39"/>
                  </a:cubicBezTo>
                  <a:cubicBezTo>
                    <a:pt x="711" y="13"/>
                    <a:pt x="649" y="0"/>
                    <a:pt x="58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19"/>
            <p:cNvSpPr/>
            <p:nvPr/>
          </p:nvSpPr>
          <p:spPr>
            <a:xfrm>
              <a:off x="3796175" y="1830675"/>
              <a:ext cx="28900" cy="23975"/>
            </a:xfrm>
            <a:custGeom>
              <a:rect b="b" l="l" r="r" t="t"/>
              <a:pathLst>
                <a:path extrusionOk="0" h="959" w="1156">
                  <a:moveTo>
                    <a:pt x="583" y="0"/>
                  </a:moveTo>
                  <a:cubicBezTo>
                    <a:pt x="266" y="0"/>
                    <a:pt x="0" y="325"/>
                    <a:pt x="138" y="659"/>
                  </a:cubicBezTo>
                  <a:cubicBezTo>
                    <a:pt x="210" y="840"/>
                    <a:pt x="389" y="959"/>
                    <a:pt x="580" y="959"/>
                  </a:cubicBezTo>
                  <a:cubicBezTo>
                    <a:pt x="635" y="959"/>
                    <a:pt x="691" y="949"/>
                    <a:pt x="746" y="928"/>
                  </a:cubicBezTo>
                  <a:cubicBezTo>
                    <a:pt x="1144" y="764"/>
                    <a:pt x="1156" y="214"/>
                    <a:pt x="769" y="39"/>
                  </a:cubicBezTo>
                  <a:cubicBezTo>
                    <a:pt x="707" y="12"/>
                    <a:pt x="644" y="0"/>
                    <a:pt x="58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19"/>
            <p:cNvSpPr/>
            <p:nvPr/>
          </p:nvSpPr>
          <p:spPr>
            <a:xfrm>
              <a:off x="3882375" y="1748625"/>
              <a:ext cx="28650" cy="23800"/>
            </a:xfrm>
            <a:custGeom>
              <a:rect b="b" l="l" r="r" t="t"/>
              <a:pathLst>
                <a:path extrusionOk="0" h="952" w="1146">
                  <a:moveTo>
                    <a:pt x="574" y="0"/>
                  </a:moveTo>
                  <a:cubicBezTo>
                    <a:pt x="517" y="0"/>
                    <a:pt x="458" y="10"/>
                    <a:pt x="398" y="33"/>
                  </a:cubicBezTo>
                  <a:cubicBezTo>
                    <a:pt x="12" y="185"/>
                    <a:pt x="1" y="735"/>
                    <a:pt x="375" y="911"/>
                  </a:cubicBezTo>
                  <a:cubicBezTo>
                    <a:pt x="439" y="938"/>
                    <a:pt x="506" y="951"/>
                    <a:pt x="571" y="951"/>
                  </a:cubicBezTo>
                  <a:cubicBezTo>
                    <a:pt x="755" y="951"/>
                    <a:pt x="929" y="846"/>
                    <a:pt x="1007" y="665"/>
                  </a:cubicBezTo>
                  <a:cubicBezTo>
                    <a:pt x="1146" y="337"/>
                    <a:pt x="896" y="0"/>
                    <a:pt x="574"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19"/>
            <p:cNvSpPr/>
            <p:nvPr/>
          </p:nvSpPr>
          <p:spPr>
            <a:xfrm>
              <a:off x="3884750" y="1629775"/>
              <a:ext cx="27775" cy="23725"/>
            </a:xfrm>
            <a:custGeom>
              <a:rect b="b" l="l" r="r" t="t"/>
              <a:pathLst>
                <a:path extrusionOk="0" h="949" w="1111">
                  <a:moveTo>
                    <a:pt x="575" y="1"/>
                  </a:moveTo>
                  <a:cubicBezTo>
                    <a:pt x="401" y="1"/>
                    <a:pt x="225" y="94"/>
                    <a:pt x="140" y="283"/>
                  </a:cubicBezTo>
                  <a:cubicBezTo>
                    <a:pt x="0" y="611"/>
                    <a:pt x="250" y="948"/>
                    <a:pt x="572" y="948"/>
                  </a:cubicBezTo>
                  <a:cubicBezTo>
                    <a:pt x="629" y="948"/>
                    <a:pt x="688" y="938"/>
                    <a:pt x="748" y="915"/>
                  </a:cubicBezTo>
                  <a:cubicBezTo>
                    <a:pt x="982" y="821"/>
                    <a:pt x="1111" y="541"/>
                    <a:pt x="1017" y="307"/>
                  </a:cubicBezTo>
                  <a:cubicBezTo>
                    <a:pt x="939" y="103"/>
                    <a:pt x="758" y="1"/>
                    <a:pt x="575"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19"/>
            <p:cNvSpPr/>
            <p:nvPr/>
          </p:nvSpPr>
          <p:spPr>
            <a:xfrm>
              <a:off x="3802300" y="1544200"/>
              <a:ext cx="27750" cy="23925"/>
            </a:xfrm>
            <a:custGeom>
              <a:rect b="b" l="l" r="r" t="t"/>
              <a:pathLst>
                <a:path extrusionOk="0" h="957" w="1110">
                  <a:moveTo>
                    <a:pt x="563" y="1"/>
                  </a:moveTo>
                  <a:cubicBezTo>
                    <a:pt x="253" y="1"/>
                    <a:pt x="1" y="323"/>
                    <a:pt x="127" y="653"/>
                  </a:cubicBezTo>
                  <a:cubicBezTo>
                    <a:pt x="204" y="855"/>
                    <a:pt x="386" y="957"/>
                    <a:pt x="569" y="957"/>
                  </a:cubicBezTo>
                  <a:cubicBezTo>
                    <a:pt x="746" y="957"/>
                    <a:pt x="923" y="860"/>
                    <a:pt x="1004" y="664"/>
                  </a:cubicBezTo>
                  <a:cubicBezTo>
                    <a:pt x="1109" y="430"/>
                    <a:pt x="992" y="150"/>
                    <a:pt x="758" y="44"/>
                  </a:cubicBezTo>
                  <a:cubicBezTo>
                    <a:pt x="693" y="14"/>
                    <a:pt x="626" y="1"/>
                    <a:pt x="56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19"/>
            <p:cNvSpPr/>
            <p:nvPr/>
          </p:nvSpPr>
          <p:spPr>
            <a:xfrm>
              <a:off x="3682900" y="1541850"/>
              <a:ext cx="28625" cy="23850"/>
            </a:xfrm>
            <a:custGeom>
              <a:rect b="b" l="l" r="r" t="t"/>
              <a:pathLst>
                <a:path extrusionOk="0" h="954" w="1145">
                  <a:moveTo>
                    <a:pt x="573" y="1"/>
                  </a:moveTo>
                  <a:cubicBezTo>
                    <a:pt x="515" y="1"/>
                    <a:pt x="456" y="11"/>
                    <a:pt x="399" y="33"/>
                  </a:cubicBezTo>
                  <a:cubicBezTo>
                    <a:pt x="12" y="185"/>
                    <a:pt x="1" y="747"/>
                    <a:pt x="387" y="910"/>
                  </a:cubicBezTo>
                  <a:cubicBezTo>
                    <a:pt x="453" y="940"/>
                    <a:pt x="519" y="954"/>
                    <a:pt x="583" y="954"/>
                  </a:cubicBezTo>
                  <a:cubicBezTo>
                    <a:pt x="893" y="954"/>
                    <a:pt x="1145" y="632"/>
                    <a:pt x="1019" y="302"/>
                  </a:cubicBezTo>
                  <a:cubicBezTo>
                    <a:pt x="947" y="114"/>
                    <a:pt x="765" y="1"/>
                    <a:pt x="57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19"/>
            <p:cNvSpPr/>
            <p:nvPr/>
          </p:nvSpPr>
          <p:spPr>
            <a:xfrm>
              <a:off x="3596700" y="1624125"/>
              <a:ext cx="28900" cy="23800"/>
            </a:xfrm>
            <a:custGeom>
              <a:rect b="b" l="l" r="r" t="t"/>
              <a:pathLst>
                <a:path extrusionOk="0" h="952" w="1156">
                  <a:moveTo>
                    <a:pt x="581" y="1"/>
                  </a:moveTo>
                  <a:cubicBezTo>
                    <a:pt x="401" y="1"/>
                    <a:pt x="227" y="105"/>
                    <a:pt x="150" y="287"/>
                  </a:cubicBezTo>
                  <a:cubicBezTo>
                    <a:pt x="0" y="615"/>
                    <a:pt x="257" y="952"/>
                    <a:pt x="582" y="952"/>
                  </a:cubicBezTo>
                  <a:cubicBezTo>
                    <a:pt x="639" y="952"/>
                    <a:pt x="698" y="941"/>
                    <a:pt x="758" y="919"/>
                  </a:cubicBezTo>
                  <a:cubicBezTo>
                    <a:pt x="1144" y="755"/>
                    <a:pt x="1156" y="205"/>
                    <a:pt x="770" y="41"/>
                  </a:cubicBezTo>
                  <a:cubicBezTo>
                    <a:pt x="709" y="14"/>
                    <a:pt x="644" y="1"/>
                    <a:pt x="58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19"/>
            <p:cNvSpPr/>
            <p:nvPr/>
          </p:nvSpPr>
          <p:spPr>
            <a:xfrm>
              <a:off x="3590525" y="1742800"/>
              <a:ext cx="31875" cy="24125"/>
            </a:xfrm>
            <a:custGeom>
              <a:rect b="b" l="l" r="r" t="t"/>
              <a:pathLst>
                <a:path extrusionOk="0" h="965" w="1275">
                  <a:moveTo>
                    <a:pt x="733" y="0"/>
                  </a:moveTo>
                  <a:cubicBezTo>
                    <a:pt x="676" y="0"/>
                    <a:pt x="618" y="11"/>
                    <a:pt x="560" y="32"/>
                  </a:cubicBezTo>
                  <a:cubicBezTo>
                    <a:pt x="1" y="215"/>
                    <a:pt x="211" y="965"/>
                    <a:pt x="675" y="965"/>
                  </a:cubicBezTo>
                  <a:cubicBezTo>
                    <a:pt x="745" y="965"/>
                    <a:pt x="820" y="948"/>
                    <a:pt x="900" y="910"/>
                  </a:cubicBezTo>
                  <a:cubicBezTo>
                    <a:pt x="1145" y="816"/>
                    <a:pt x="1274" y="547"/>
                    <a:pt x="1169" y="301"/>
                  </a:cubicBezTo>
                  <a:cubicBezTo>
                    <a:pt x="1097" y="113"/>
                    <a:pt x="922" y="0"/>
                    <a:pt x="73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19"/>
            <p:cNvSpPr/>
            <p:nvPr/>
          </p:nvSpPr>
          <p:spPr>
            <a:xfrm>
              <a:off x="3608900" y="1828475"/>
              <a:ext cx="10300" cy="8075"/>
            </a:xfrm>
            <a:custGeom>
              <a:rect b="b" l="l" r="r" t="t"/>
              <a:pathLst>
                <a:path extrusionOk="0" h="323" w="412">
                  <a:moveTo>
                    <a:pt x="179" y="0"/>
                  </a:moveTo>
                  <a:cubicBezTo>
                    <a:pt x="143" y="0"/>
                    <a:pt x="105" y="13"/>
                    <a:pt x="71" y="45"/>
                  </a:cubicBezTo>
                  <a:cubicBezTo>
                    <a:pt x="1" y="103"/>
                    <a:pt x="1" y="220"/>
                    <a:pt x="71" y="279"/>
                  </a:cubicBezTo>
                  <a:cubicBezTo>
                    <a:pt x="100" y="308"/>
                    <a:pt x="141" y="323"/>
                    <a:pt x="182" y="323"/>
                  </a:cubicBezTo>
                  <a:cubicBezTo>
                    <a:pt x="223" y="323"/>
                    <a:pt x="264" y="308"/>
                    <a:pt x="293" y="279"/>
                  </a:cubicBezTo>
                  <a:cubicBezTo>
                    <a:pt x="411" y="161"/>
                    <a:pt x="304" y="0"/>
                    <a:pt x="17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19"/>
            <p:cNvSpPr/>
            <p:nvPr/>
          </p:nvSpPr>
          <p:spPr>
            <a:xfrm>
              <a:off x="3745800" y="1888100"/>
              <a:ext cx="9375" cy="7900"/>
            </a:xfrm>
            <a:custGeom>
              <a:rect b="b" l="l" r="r" t="t"/>
              <a:pathLst>
                <a:path extrusionOk="0" h="316" w="375">
                  <a:moveTo>
                    <a:pt x="164" y="1"/>
                  </a:moveTo>
                  <a:cubicBezTo>
                    <a:pt x="85" y="1"/>
                    <a:pt x="12" y="58"/>
                    <a:pt x="12" y="152"/>
                  </a:cubicBezTo>
                  <a:cubicBezTo>
                    <a:pt x="0" y="245"/>
                    <a:pt x="70" y="315"/>
                    <a:pt x="164" y="315"/>
                  </a:cubicBezTo>
                  <a:cubicBezTo>
                    <a:pt x="304" y="315"/>
                    <a:pt x="374" y="152"/>
                    <a:pt x="281" y="46"/>
                  </a:cubicBezTo>
                  <a:cubicBezTo>
                    <a:pt x="246" y="15"/>
                    <a:pt x="204" y="1"/>
                    <a:pt x="164"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19"/>
            <p:cNvSpPr/>
            <p:nvPr/>
          </p:nvSpPr>
          <p:spPr>
            <a:xfrm>
              <a:off x="3884425" y="1834050"/>
              <a:ext cx="8500" cy="8000"/>
            </a:xfrm>
            <a:custGeom>
              <a:rect b="b" l="l" r="r" t="t"/>
              <a:pathLst>
                <a:path extrusionOk="0" h="320" w="340">
                  <a:moveTo>
                    <a:pt x="170" y="0"/>
                  </a:moveTo>
                  <a:cubicBezTo>
                    <a:pt x="129" y="0"/>
                    <a:pt x="88" y="15"/>
                    <a:pt x="59" y="44"/>
                  </a:cubicBezTo>
                  <a:cubicBezTo>
                    <a:pt x="0" y="114"/>
                    <a:pt x="0" y="208"/>
                    <a:pt x="59" y="266"/>
                  </a:cubicBezTo>
                  <a:cubicBezTo>
                    <a:pt x="88" y="301"/>
                    <a:pt x="129" y="319"/>
                    <a:pt x="170" y="319"/>
                  </a:cubicBezTo>
                  <a:cubicBezTo>
                    <a:pt x="211" y="319"/>
                    <a:pt x="252" y="301"/>
                    <a:pt x="281" y="266"/>
                  </a:cubicBezTo>
                  <a:cubicBezTo>
                    <a:pt x="340" y="208"/>
                    <a:pt x="340" y="114"/>
                    <a:pt x="281" y="44"/>
                  </a:cubicBezTo>
                  <a:cubicBezTo>
                    <a:pt x="252" y="15"/>
                    <a:pt x="211" y="0"/>
                    <a:pt x="17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19"/>
            <p:cNvSpPr/>
            <p:nvPr/>
          </p:nvSpPr>
          <p:spPr>
            <a:xfrm>
              <a:off x="3943300" y="1698250"/>
              <a:ext cx="9300" cy="7925"/>
            </a:xfrm>
            <a:custGeom>
              <a:rect b="b" l="l" r="r" t="t"/>
              <a:pathLst>
                <a:path extrusionOk="0" h="317" w="372">
                  <a:moveTo>
                    <a:pt x="208" y="1"/>
                  </a:moveTo>
                  <a:cubicBezTo>
                    <a:pt x="8" y="1"/>
                    <a:pt x="1" y="305"/>
                    <a:pt x="208" y="317"/>
                  </a:cubicBezTo>
                  <a:cubicBezTo>
                    <a:pt x="301" y="317"/>
                    <a:pt x="371" y="247"/>
                    <a:pt x="371" y="165"/>
                  </a:cubicBezTo>
                  <a:cubicBezTo>
                    <a:pt x="371" y="71"/>
                    <a:pt x="301" y="1"/>
                    <a:pt x="219" y="1"/>
                  </a:cubicBezTo>
                  <a:cubicBezTo>
                    <a:pt x="215" y="1"/>
                    <a:pt x="212" y="1"/>
                    <a:pt x="20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19"/>
            <p:cNvSpPr/>
            <p:nvPr/>
          </p:nvSpPr>
          <p:spPr>
            <a:xfrm>
              <a:off x="3889975" y="1560000"/>
              <a:ext cx="8800" cy="8000"/>
            </a:xfrm>
            <a:custGeom>
              <a:rect b="b" l="l" r="r" t="t"/>
              <a:pathLst>
                <a:path extrusionOk="0" h="320" w="352">
                  <a:moveTo>
                    <a:pt x="176" y="0"/>
                  </a:moveTo>
                  <a:cubicBezTo>
                    <a:pt x="135" y="0"/>
                    <a:pt x="94" y="15"/>
                    <a:pt x="59" y="44"/>
                  </a:cubicBezTo>
                  <a:cubicBezTo>
                    <a:pt x="1" y="114"/>
                    <a:pt x="1" y="208"/>
                    <a:pt x="59" y="266"/>
                  </a:cubicBezTo>
                  <a:cubicBezTo>
                    <a:pt x="94" y="301"/>
                    <a:pt x="135" y="319"/>
                    <a:pt x="176" y="319"/>
                  </a:cubicBezTo>
                  <a:cubicBezTo>
                    <a:pt x="217" y="319"/>
                    <a:pt x="258" y="301"/>
                    <a:pt x="293" y="266"/>
                  </a:cubicBezTo>
                  <a:cubicBezTo>
                    <a:pt x="352" y="208"/>
                    <a:pt x="352" y="114"/>
                    <a:pt x="293" y="44"/>
                  </a:cubicBezTo>
                  <a:cubicBezTo>
                    <a:pt x="258" y="15"/>
                    <a:pt x="217" y="0"/>
                    <a:pt x="17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19"/>
            <p:cNvSpPr/>
            <p:nvPr/>
          </p:nvSpPr>
          <p:spPr>
            <a:xfrm>
              <a:off x="3752600" y="1500525"/>
              <a:ext cx="9300" cy="7750"/>
            </a:xfrm>
            <a:custGeom>
              <a:rect b="b" l="l" r="r" t="t"/>
              <a:pathLst>
                <a:path extrusionOk="0" h="310" w="372">
                  <a:moveTo>
                    <a:pt x="206" y="1"/>
                  </a:moveTo>
                  <a:cubicBezTo>
                    <a:pt x="74" y="1"/>
                    <a:pt x="1" y="168"/>
                    <a:pt x="102" y="259"/>
                  </a:cubicBezTo>
                  <a:cubicBezTo>
                    <a:pt x="134" y="294"/>
                    <a:pt x="174" y="309"/>
                    <a:pt x="214" y="309"/>
                  </a:cubicBezTo>
                  <a:cubicBezTo>
                    <a:pt x="294" y="309"/>
                    <a:pt x="372" y="247"/>
                    <a:pt x="372" y="153"/>
                  </a:cubicBezTo>
                  <a:cubicBezTo>
                    <a:pt x="372" y="72"/>
                    <a:pt x="301" y="1"/>
                    <a:pt x="219" y="1"/>
                  </a:cubicBezTo>
                  <a:cubicBezTo>
                    <a:pt x="215" y="1"/>
                    <a:pt x="211" y="1"/>
                    <a:pt x="206"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19"/>
            <p:cNvSpPr/>
            <p:nvPr/>
          </p:nvSpPr>
          <p:spPr>
            <a:xfrm>
              <a:off x="3614750" y="1554325"/>
              <a:ext cx="10225" cy="8175"/>
            </a:xfrm>
            <a:custGeom>
              <a:rect b="b" l="l" r="r" t="t"/>
              <a:pathLst>
                <a:path extrusionOk="0" h="327" w="409">
                  <a:moveTo>
                    <a:pt x="166" y="0"/>
                  </a:moveTo>
                  <a:cubicBezTo>
                    <a:pt x="126" y="0"/>
                    <a:pt x="87" y="15"/>
                    <a:pt x="59" y="49"/>
                  </a:cubicBezTo>
                  <a:cubicBezTo>
                    <a:pt x="1" y="107"/>
                    <a:pt x="1" y="213"/>
                    <a:pt x="59" y="271"/>
                  </a:cubicBezTo>
                  <a:cubicBezTo>
                    <a:pt x="93" y="311"/>
                    <a:pt x="133" y="327"/>
                    <a:pt x="172" y="327"/>
                  </a:cubicBezTo>
                  <a:cubicBezTo>
                    <a:pt x="295" y="327"/>
                    <a:pt x="409" y="164"/>
                    <a:pt x="293" y="49"/>
                  </a:cubicBezTo>
                  <a:cubicBezTo>
                    <a:pt x="257" y="18"/>
                    <a:pt x="210" y="0"/>
                    <a:pt x="16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19"/>
            <p:cNvSpPr/>
            <p:nvPr/>
          </p:nvSpPr>
          <p:spPr>
            <a:xfrm>
              <a:off x="3555175" y="1690375"/>
              <a:ext cx="9300" cy="7800"/>
            </a:xfrm>
            <a:custGeom>
              <a:rect b="b" l="l" r="r" t="t"/>
              <a:pathLst>
                <a:path extrusionOk="0" h="312" w="372">
                  <a:moveTo>
                    <a:pt x="161" y="0"/>
                  </a:moveTo>
                  <a:cubicBezTo>
                    <a:pt x="79" y="0"/>
                    <a:pt x="9" y="59"/>
                    <a:pt x="9" y="152"/>
                  </a:cubicBezTo>
                  <a:cubicBezTo>
                    <a:pt x="1" y="248"/>
                    <a:pt x="81" y="312"/>
                    <a:pt x="162" y="312"/>
                  </a:cubicBezTo>
                  <a:cubicBezTo>
                    <a:pt x="200" y="312"/>
                    <a:pt x="237" y="299"/>
                    <a:pt x="266" y="269"/>
                  </a:cubicBezTo>
                  <a:cubicBezTo>
                    <a:pt x="372" y="176"/>
                    <a:pt x="301" y="0"/>
                    <a:pt x="16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19"/>
            <p:cNvSpPr/>
            <p:nvPr/>
          </p:nvSpPr>
          <p:spPr>
            <a:xfrm>
              <a:off x="3650575" y="1903475"/>
              <a:ext cx="18900" cy="15650"/>
            </a:xfrm>
            <a:custGeom>
              <a:rect b="b" l="l" r="r" t="t"/>
              <a:pathLst>
                <a:path extrusionOk="0" h="626" w="756">
                  <a:moveTo>
                    <a:pt x="379" y="1"/>
                  </a:moveTo>
                  <a:cubicBezTo>
                    <a:pt x="256" y="1"/>
                    <a:pt x="141" y="71"/>
                    <a:pt x="89" y="192"/>
                  </a:cubicBezTo>
                  <a:cubicBezTo>
                    <a:pt x="0" y="409"/>
                    <a:pt x="160" y="625"/>
                    <a:pt x="367" y="625"/>
                  </a:cubicBezTo>
                  <a:cubicBezTo>
                    <a:pt x="406" y="625"/>
                    <a:pt x="446" y="618"/>
                    <a:pt x="487" y="601"/>
                  </a:cubicBezTo>
                  <a:cubicBezTo>
                    <a:pt x="756" y="508"/>
                    <a:pt x="756" y="145"/>
                    <a:pt x="510" y="28"/>
                  </a:cubicBezTo>
                  <a:cubicBezTo>
                    <a:pt x="467" y="10"/>
                    <a:pt x="423" y="1"/>
                    <a:pt x="379"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19"/>
            <p:cNvSpPr/>
            <p:nvPr/>
          </p:nvSpPr>
          <p:spPr>
            <a:xfrm>
              <a:off x="3829300" y="1906950"/>
              <a:ext cx="19175" cy="15875"/>
            </a:xfrm>
            <a:custGeom>
              <a:rect b="b" l="l" r="r" t="t"/>
              <a:pathLst>
                <a:path extrusionOk="0" h="635" w="767">
                  <a:moveTo>
                    <a:pt x="378" y="0"/>
                  </a:moveTo>
                  <a:cubicBezTo>
                    <a:pt x="171" y="0"/>
                    <a:pt x="1" y="216"/>
                    <a:pt x="88" y="439"/>
                  </a:cubicBezTo>
                  <a:cubicBezTo>
                    <a:pt x="142" y="564"/>
                    <a:pt x="257" y="635"/>
                    <a:pt x="382" y="635"/>
                  </a:cubicBezTo>
                  <a:cubicBezTo>
                    <a:pt x="420" y="635"/>
                    <a:pt x="459" y="628"/>
                    <a:pt x="497" y="614"/>
                  </a:cubicBezTo>
                  <a:cubicBezTo>
                    <a:pt x="766" y="509"/>
                    <a:pt x="766" y="146"/>
                    <a:pt x="509" y="29"/>
                  </a:cubicBezTo>
                  <a:cubicBezTo>
                    <a:pt x="465" y="10"/>
                    <a:pt x="421" y="0"/>
                    <a:pt x="37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2" name="Google Shape;4222;p19"/>
            <p:cNvSpPr/>
            <p:nvPr/>
          </p:nvSpPr>
          <p:spPr>
            <a:xfrm>
              <a:off x="3958425" y="1783675"/>
              <a:ext cx="19175" cy="15900"/>
            </a:xfrm>
            <a:custGeom>
              <a:rect b="b" l="l" r="r" t="t"/>
              <a:pathLst>
                <a:path extrusionOk="0" h="636" w="767">
                  <a:moveTo>
                    <a:pt x="386" y="0"/>
                  </a:moveTo>
                  <a:cubicBezTo>
                    <a:pt x="348" y="0"/>
                    <a:pt x="309" y="7"/>
                    <a:pt x="269" y="23"/>
                  </a:cubicBezTo>
                  <a:cubicBezTo>
                    <a:pt x="0" y="129"/>
                    <a:pt x="0" y="491"/>
                    <a:pt x="258" y="608"/>
                  </a:cubicBezTo>
                  <a:cubicBezTo>
                    <a:pt x="297" y="627"/>
                    <a:pt x="340" y="636"/>
                    <a:pt x="381" y="636"/>
                  </a:cubicBezTo>
                  <a:cubicBezTo>
                    <a:pt x="500" y="636"/>
                    <a:pt x="615" y="566"/>
                    <a:pt x="667" y="445"/>
                  </a:cubicBezTo>
                  <a:cubicBezTo>
                    <a:pt x="766" y="227"/>
                    <a:pt x="597" y="0"/>
                    <a:pt x="38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19"/>
            <p:cNvSpPr/>
            <p:nvPr/>
          </p:nvSpPr>
          <p:spPr>
            <a:xfrm>
              <a:off x="3962050" y="1605725"/>
              <a:ext cx="18625" cy="15825"/>
            </a:xfrm>
            <a:custGeom>
              <a:rect b="b" l="l" r="r" t="t"/>
              <a:pathLst>
                <a:path extrusionOk="0" h="633" w="745">
                  <a:moveTo>
                    <a:pt x="388" y="1"/>
                  </a:moveTo>
                  <a:cubicBezTo>
                    <a:pt x="271" y="1"/>
                    <a:pt x="153" y="65"/>
                    <a:pt x="101" y="192"/>
                  </a:cubicBezTo>
                  <a:cubicBezTo>
                    <a:pt x="0" y="404"/>
                    <a:pt x="177" y="632"/>
                    <a:pt x="392" y="632"/>
                  </a:cubicBezTo>
                  <a:cubicBezTo>
                    <a:pt x="427" y="632"/>
                    <a:pt x="463" y="626"/>
                    <a:pt x="499" y="613"/>
                  </a:cubicBezTo>
                  <a:cubicBezTo>
                    <a:pt x="663" y="543"/>
                    <a:pt x="744" y="368"/>
                    <a:pt x="674" y="204"/>
                  </a:cubicBezTo>
                  <a:cubicBezTo>
                    <a:pt x="627" y="68"/>
                    <a:pt x="508" y="1"/>
                    <a:pt x="38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19"/>
            <p:cNvSpPr/>
            <p:nvPr/>
          </p:nvSpPr>
          <p:spPr>
            <a:xfrm>
              <a:off x="3838800" y="1477050"/>
              <a:ext cx="17850" cy="15725"/>
            </a:xfrm>
            <a:custGeom>
              <a:rect b="b" l="l" r="r" t="t"/>
              <a:pathLst>
                <a:path extrusionOk="0" h="629" w="714">
                  <a:moveTo>
                    <a:pt x="361" y="1"/>
                  </a:moveTo>
                  <a:cubicBezTo>
                    <a:pt x="238" y="1"/>
                    <a:pt x="122" y="71"/>
                    <a:pt x="71" y="192"/>
                  </a:cubicBezTo>
                  <a:cubicBezTo>
                    <a:pt x="0" y="355"/>
                    <a:pt x="71" y="531"/>
                    <a:pt x="234" y="601"/>
                  </a:cubicBezTo>
                  <a:cubicBezTo>
                    <a:pt x="275" y="620"/>
                    <a:pt x="317" y="628"/>
                    <a:pt x="360" y="628"/>
                  </a:cubicBezTo>
                  <a:cubicBezTo>
                    <a:pt x="477" y="628"/>
                    <a:pt x="592" y="561"/>
                    <a:pt x="644" y="449"/>
                  </a:cubicBezTo>
                  <a:cubicBezTo>
                    <a:pt x="714" y="285"/>
                    <a:pt x="644" y="98"/>
                    <a:pt x="492" y="28"/>
                  </a:cubicBezTo>
                  <a:cubicBezTo>
                    <a:pt x="449" y="10"/>
                    <a:pt x="405" y="1"/>
                    <a:pt x="36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19"/>
            <p:cNvSpPr/>
            <p:nvPr/>
          </p:nvSpPr>
          <p:spPr>
            <a:xfrm>
              <a:off x="3659350" y="1473625"/>
              <a:ext cx="18600" cy="15750"/>
            </a:xfrm>
            <a:custGeom>
              <a:rect b="b" l="l" r="r" t="t"/>
              <a:pathLst>
                <a:path extrusionOk="0" h="630" w="744">
                  <a:moveTo>
                    <a:pt x="383" y="1"/>
                  </a:moveTo>
                  <a:cubicBezTo>
                    <a:pt x="268" y="1"/>
                    <a:pt x="152" y="63"/>
                    <a:pt x="100" y="188"/>
                  </a:cubicBezTo>
                  <a:cubicBezTo>
                    <a:pt x="0" y="409"/>
                    <a:pt x="175" y="629"/>
                    <a:pt x="388" y="629"/>
                  </a:cubicBezTo>
                  <a:cubicBezTo>
                    <a:pt x="424" y="629"/>
                    <a:pt x="461" y="623"/>
                    <a:pt x="498" y="609"/>
                  </a:cubicBezTo>
                  <a:cubicBezTo>
                    <a:pt x="662" y="539"/>
                    <a:pt x="744" y="364"/>
                    <a:pt x="674" y="200"/>
                  </a:cubicBezTo>
                  <a:cubicBezTo>
                    <a:pt x="626" y="68"/>
                    <a:pt x="505" y="1"/>
                    <a:pt x="38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19"/>
            <p:cNvSpPr/>
            <p:nvPr/>
          </p:nvSpPr>
          <p:spPr>
            <a:xfrm>
              <a:off x="3530350" y="1596975"/>
              <a:ext cx="19200" cy="15625"/>
            </a:xfrm>
            <a:custGeom>
              <a:rect b="b" l="l" r="r" t="t"/>
              <a:pathLst>
                <a:path extrusionOk="0" h="625" w="768">
                  <a:moveTo>
                    <a:pt x="380" y="0"/>
                  </a:moveTo>
                  <a:cubicBezTo>
                    <a:pt x="257" y="0"/>
                    <a:pt x="141" y="70"/>
                    <a:pt x="89" y="191"/>
                  </a:cubicBezTo>
                  <a:cubicBezTo>
                    <a:pt x="1" y="408"/>
                    <a:pt x="169" y="625"/>
                    <a:pt x="379" y="625"/>
                  </a:cubicBezTo>
                  <a:cubicBezTo>
                    <a:pt x="418" y="625"/>
                    <a:pt x="458" y="617"/>
                    <a:pt x="499" y="601"/>
                  </a:cubicBezTo>
                  <a:cubicBezTo>
                    <a:pt x="756" y="507"/>
                    <a:pt x="768" y="133"/>
                    <a:pt x="511" y="27"/>
                  </a:cubicBezTo>
                  <a:cubicBezTo>
                    <a:pt x="468" y="9"/>
                    <a:pt x="423" y="0"/>
                    <a:pt x="38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19"/>
            <p:cNvSpPr/>
            <p:nvPr/>
          </p:nvSpPr>
          <p:spPr>
            <a:xfrm>
              <a:off x="3527300" y="1774900"/>
              <a:ext cx="18600" cy="15800"/>
            </a:xfrm>
            <a:custGeom>
              <a:rect b="b" l="l" r="r" t="t"/>
              <a:pathLst>
                <a:path extrusionOk="0" h="632" w="744">
                  <a:moveTo>
                    <a:pt x="363" y="0"/>
                  </a:moveTo>
                  <a:cubicBezTo>
                    <a:pt x="325" y="0"/>
                    <a:pt x="286" y="7"/>
                    <a:pt x="247" y="23"/>
                  </a:cubicBezTo>
                  <a:cubicBezTo>
                    <a:pt x="83" y="82"/>
                    <a:pt x="1" y="269"/>
                    <a:pt x="59" y="433"/>
                  </a:cubicBezTo>
                  <a:cubicBezTo>
                    <a:pt x="113" y="565"/>
                    <a:pt x="237" y="632"/>
                    <a:pt x="360" y="632"/>
                  </a:cubicBezTo>
                  <a:cubicBezTo>
                    <a:pt x="477" y="632"/>
                    <a:pt x="593" y="570"/>
                    <a:pt x="644" y="445"/>
                  </a:cubicBezTo>
                  <a:cubicBezTo>
                    <a:pt x="743" y="227"/>
                    <a:pt x="574" y="0"/>
                    <a:pt x="36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19"/>
            <p:cNvSpPr/>
            <p:nvPr/>
          </p:nvSpPr>
          <p:spPr>
            <a:xfrm>
              <a:off x="3551875" y="1882300"/>
              <a:ext cx="10850" cy="7850"/>
            </a:xfrm>
            <a:custGeom>
              <a:rect b="b" l="l" r="r" t="t"/>
              <a:pathLst>
                <a:path extrusionOk="0" h="314" w="434">
                  <a:moveTo>
                    <a:pt x="217" y="1"/>
                  </a:moveTo>
                  <a:cubicBezTo>
                    <a:pt x="176" y="1"/>
                    <a:pt x="135" y="15"/>
                    <a:pt x="106" y="44"/>
                  </a:cubicBezTo>
                  <a:cubicBezTo>
                    <a:pt x="1" y="138"/>
                    <a:pt x="71" y="314"/>
                    <a:pt x="223" y="314"/>
                  </a:cubicBezTo>
                  <a:cubicBezTo>
                    <a:pt x="363" y="314"/>
                    <a:pt x="433" y="138"/>
                    <a:pt x="328" y="44"/>
                  </a:cubicBezTo>
                  <a:cubicBezTo>
                    <a:pt x="299" y="15"/>
                    <a:pt x="258" y="1"/>
                    <a:pt x="21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19"/>
            <p:cNvSpPr/>
            <p:nvPr/>
          </p:nvSpPr>
          <p:spPr>
            <a:xfrm>
              <a:off x="3744325" y="1965950"/>
              <a:ext cx="7925" cy="7275"/>
            </a:xfrm>
            <a:custGeom>
              <a:rect b="b" l="l" r="r" t="t"/>
              <a:pathLst>
                <a:path extrusionOk="0" h="291" w="317">
                  <a:moveTo>
                    <a:pt x="163" y="0"/>
                  </a:moveTo>
                  <a:cubicBezTo>
                    <a:pt x="88" y="0"/>
                    <a:pt x="12" y="50"/>
                    <a:pt x="1" y="150"/>
                  </a:cubicBezTo>
                  <a:cubicBezTo>
                    <a:pt x="12" y="243"/>
                    <a:pt x="88" y="290"/>
                    <a:pt x="163" y="290"/>
                  </a:cubicBezTo>
                  <a:cubicBezTo>
                    <a:pt x="237" y="290"/>
                    <a:pt x="311" y="243"/>
                    <a:pt x="316" y="150"/>
                  </a:cubicBezTo>
                  <a:cubicBezTo>
                    <a:pt x="311" y="50"/>
                    <a:pt x="237" y="0"/>
                    <a:pt x="16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19"/>
            <p:cNvSpPr/>
            <p:nvPr/>
          </p:nvSpPr>
          <p:spPr>
            <a:xfrm>
              <a:off x="3937350" y="1890125"/>
              <a:ext cx="10575" cy="7850"/>
            </a:xfrm>
            <a:custGeom>
              <a:rect b="b" l="l" r="r" t="t"/>
              <a:pathLst>
                <a:path extrusionOk="0" h="314" w="423">
                  <a:moveTo>
                    <a:pt x="212" y="1"/>
                  </a:moveTo>
                  <a:cubicBezTo>
                    <a:pt x="71" y="1"/>
                    <a:pt x="1" y="164"/>
                    <a:pt x="106" y="270"/>
                  </a:cubicBezTo>
                  <a:cubicBezTo>
                    <a:pt x="135" y="299"/>
                    <a:pt x="174" y="313"/>
                    <a:pt x="213" y="313"/>
                  </a:cubicBezTo>
                  <a:cubicBezTo>
                    <a:pt x="252" y="313"/>
                    <a:pt x="293" y="299"/>
                    <a:pt x="329" y="270"/>
                  </a:cubicBezTo>
                  <a:cubicBezTo>
                    <a:pt x="422" y="164"/>
                    <a:pt x="352" y="1"/>
                    <a:pt x="212"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19"/>
            <p:cNvSpPr/>
            <p:nvPr/>
          </p:nvSpPr>
          <p:spPr>
            <a:xfrm>
              <a:off x="4022475" y="1699625"/>
              <a:ext cx="9375" cy="8025"/>
            </a:xfrm>
            <a:custGeom>
              <a:rect b="b" l="l" r="r" t="t"/>
              <a:pathLst>
                <a:path extrusionOk="0" h="321" w="375">
                  <a:moveTo>
                    <a:pt x="162" y="1"/>
                  </a:moveTo>
                  <a:cubicBezTo>
                    <a:pt x="78" y="1"/>
                    <a:pt x="0" y="63"/>
                    <a:pt x="0" y="157"/>
                  </a:cubicBezTo>
                  <a:cubicBezTo>
                    <a:pt x="0" y="250"/>
                    <a:pt x="71" y="320"/>
                    <a:pt x="164" y="320"/>
                  </a:cubicBezTo>
                  <a:cubicBezTo>
                    <a:pt x="305" y="320"/>
                    <a:pt x="375" y="157"/>
                    <a:pt x="281" y="51"/>
                  </a:cubicBezTo>
                  <a:cubicBezTo>
                    <a:pt x="246" y="16"/>
                    <a:pt x="203" y="1"/>
                    <a:pt x="162"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19"/>
            <p:cNvSpPr/>
            <p:nvPr/>
          </p:nvSpPr>
          <p:spPr>
            <a:xfrm>
              <a:off x="3946725" y="1506300"/>
              <a:ext cx="8200" cy="7925"/>
            </a:xfrm>
            <a:custGeom>
              <a:rect b="b" l="l" r="r" t="t"/>
              <a:pathLst>
                <a:path extrusionOk="0" h="317" w="328">
                  <a:moveTo>
                    <a:pt x="153" y="0"/>
                  </a:moveTo>
                  <a:cubicBezTo>
                    <a:pt x="73" y="0"/>
                    <a:pt x="0" y="63"/>
                    <a:pt x="0" y="156"/>
                  </a:cubicBezTo>
                  <a:cubicBezTo>
                    <a:pt x="0" y="253"/>
                    <a:pt x="77" y="316"/>
                    <a:pt x="160" y="316"/>
                  </a:cubicBezTo>
                  <a:cubicBezTo>
                    <a:pt x="198" y="316"/>
                    <a:pt x="236" y="303"/>
                    <a:pt x="269" y="273"/>
                  </a:cubicBezTo>
                  <a:cubicBezTo>
                    <a:pt x="328" y="215"/>
                    <a:pt x="328" y="110"/>
                    <a:pt x="269" y="51"/>
                  </a:cubicBezTo>
                  <a:cubicBezTo>
                    <a:pt x="234" y="16"/>
                    <a:pt x="193" y="0"/>
                    <a:pt x="15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19"/>
            <p:cNvSpPr/>
            <p:nvPr/>
          </p:nvSpPr>
          <p:spPr>
            <a:xfrm>
              <a:off x="3755450" y="1423050"/>
              <a:ext cx="7900" cy="7650"/>
            </a:xfrm>
            <a:custGeom>
              <a:rect b="b" l="l" r="r" t="t"/>
              <a:pathLst>
                <a:path extrusionOk="0" h="306" w="316">
                  <a:moveTo>
                    <a:pt x="164" y="0"/>
                  </a:moveTo>
                  <a:cubicBezTo>
                    <a:pt x="82" y="0"/>
                    <a:pt x="12" y="59"/>
                    <a:pt x="0" y="152"/>
                  </a:cubicBezTo>
                  <a:cubicBezTo>
                    <a:pt x="0" y="253"/>
                    <a:pt x="81" y="306"/>
                    <a:pt x="161" y="306"/>
                  </a:cubicBezTo>
                  <a:cubicBezTo>
                    <a:pt x="239" y="306"/>
                    <a:pt x="316" y="256"/>
                    <a:pt x="316" y="152"/>
                  </a:cubicBezTo>
                  <a:cubicBezTo>
                    <a:pt x="316" y="70"/>
                    <a:pt x="246" y="0"/>
                    <a:pt x="164"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19"/>
            <p:cNvSpPr/>
            <p:nvPr/>
          </p:nvSpPr>
          <p:spPr>
            <a:xfrm>
              <a:off x="3560950" y="1498575"/>
              <a:ext cx="8500" cy="7775"/>
            </a:xfrm>
            <a:custGeom>
              <a:rect b="b" l="l" r="r" t="t"/>
              <a:pathLst>
                <a:path extrusionOk="0" h="311" w="340">
                  <a:moveTo>
                    <a:pt x="170" y="0"/>
                  </a:moveTo>
                  <a:cubicBezTo>
                    <a:pt x="129" y="0"/>
                    <a:pt x="88" y="15"/>
                    <a:pt x="59" y="44"/>
                  </a:cubicBezTo>
                  <a:cubicBezTo>
                    <a:pt x="0" y="103"/>
                    <a:pt x="0" y="208"/>
                    <a:pt x="59" y="267"/>
                  </a:cubicBezTo>
                  <a:cubicBezTo>
                    <a:pt x="88" y="296"/>
                    <a:pt x="129" y="310"/>
                    <a:pt x="170" y="310"/>
                  </a:cubicBezTo>
                  <a:cubicBezTo>
                    <a:pt x="211" y="310"/>
                    <a:pt x="252" y="296"/>
                    <a:pt x="281" y="267"/>
                  </a:cubicBezTo>
                  <a:cubicBezTo>
                    <a:pt x="340" y="208"/>
                    <a:pt x="340" y="103"/>
                    <a:pt x="281" y="44"/>
                  </a:cubicBezTo>
                  <a:cubicBezTo>
                    <a:pt x="252" y="15"/>
                    <a:pt x="211" y="0"/>
                    <a:pt x="17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19"/>
            <p:cNvSpPr/>
            <p:nvPr/>
          </p:nvSpPr>
          <p:spPr>
            <a:xfrm>
              <a:off x="3477600" y="1688600"/>
              <a:ext cx="9075" cy="7925"/>
            </a:xfrm>
            <a:custGeom>
              <a:rect b="b" l="l" r="r" t="t"/>
              <a:pathLst>
                <a:path extrusionOk="0" h="317" w="363">
                  <a:moveTo>
                    <a:pt x="152" y="1"/>
                  </a:moveTo>
                  <a:cubicBezTo>
                    <a:pt x="70" y="13"/>
                    <a:pt x="0" y="71"/>
                    <a:pt x="0" y="165"/>
                  </a:cubicBezTo>
                  <a:cubicBezTo>
                    <a:pt x="0" y="247"/>
                    <a:pt x="70" y="317"/>
                    <a:pt x="152" y="317"/>
                  </a:cubicBezTo>
                  <a:cubicBezTo>
                    <a:pt x="363" y="317"/>
                    <a:pt x="363" y="1"/>
                    <a:pt x="152"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19"/>
            <p:cNvSpPr/>
            <p:nvPr/>
          </p:nvSpPr>
          <p:spPr>
            <a:xfrm>
              <a:off x="4618550" y="4000600"/>
              <a:ext cx="26625" cy="23900"/>
            </a:xfrm>
            <a:custGeom>
              <a:rect b="b" l="l" r="r" t="t"/>
              <a:pathLst>
                <a:path extrusionOk="0" h="956" w="1065">
                  <a:moveTo>
                    <a:pt x="537" y="0"/>
                  </a:moveTo>
                  <a:cubicBezTo>
                    <a:pt x="417" y="0"/>
                    <a:pt x="297" y="44"/>
                    <a:pt x="199" y="130"/>
                  </a:cubicBezTo>
                  <a:cubicBezTo>
                    <a:pt x="12" y="317"/>
                    <a:pt x="0" y="622"/>
                    <a:pt x="187" y="809"/>
                  </a:cubicBezTo>
                  <a:cubicBezTo>
                    <a:pt x="284" y="905"/>
                    <a:pt x="411" y="955"/>
                    <a:pt x="538" y="955"/>
                  </a:cubicBezTo>
                  <a:cubicBezTo>
                    <a:pt x="657" y="955"/>
                    <a:pt x="775" y="911"/>
                    <a:pt x="866" y="821"/>
                  </a:cubicBezTo>
                  <a:cubicBezTo>
                    <a:pt x="1065" y="645"/>
                    <a:pt x="1065" y="341"/>
                    <a:pt x="878" y="142"/>
                  </a:cubicBezTo>
                  <a:cubicBezTo>
                    <a:pt x="782" y="47"/>
                    <a:pt x="660" y="0"/>
                    <a:pt x="53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19"/>
            <p:cNvSpPr/>
            <p:nvPr/>
          </p:nvSpPr>
          <p:spPr>
            <a:xfrm>
              <a:off x="4664450" y="4001400"/>
              <a:ext cx="25475" cy="23975"/>
            </a:xfrm>
            <a:custGeom>
              <a:rect b="b" l="l" r="r" t="t"/>
              <a:pathLst>
                <a:path extrusionOk="0" h="959" w="1019">
                  <a:moveTo>
                    <a:pt x="530" y="1"/>
                  </a:moveTo>
                  <a:cubicBezTo>
                    <a:pt x="416" y="1"/>
                    <a:pt x="299" y="42"/>
                    <a:pt x="200" y="133"/>
                  </a:cubicBezTo>
                  <a:cubicBezTo>
                    <a:pt x="13" y="321"/>
                    <a:pt x="1" y="625"/>
                    <a:pt x="188" y="812"/>
                  </a:cubicBezTo>
                  <a:cubicBezTo>
                    <a:pt x="286" y="913"/>
                    <a:pt x="409" y="959"/>
                    <a:pt x="531" y="959"/>
                  </a:cubicBezTo>
                  <a:cubicBezTo>
                    <a:pt x="774" y="959"/>
                    <a:pt x="1011" y="777"/>
                    <a:pt x="1019" y="496"/>
                  </a:cubicBezTo>
                  <a:cubicBezTo>
                    <a:pt x="1019" y="199"/>
                    <a:pt x="781" y="1"/>
                    <a:pt x="530"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19"/>
            <p:cNvSpPr/>
            <p:nvPr/>
          </p:nvSpPr>
          <p:spPr>
            <a:xfrm>
              <a:off x="4665625" y="3954900"/>
              <a:ext cx="31500" cy="24725"/>
            </a:xfrm>
            <a:custGeom>
              <a:rect b="b" l="l" r="r" t="t"/>
              <a:pathLst>
                <a:path extrusionOk="0" h="989" w="1260">
                  <a:moveTo>
                    <a:pt x="547" y="1"/>
                  </a:moveTo>
                  <a:cubicBezTo>
                    <a:pt x="429" y="1"/>
                    <a:pt x="307" y="50"/>
                    <a:pt x="200" y="168"/>
                  </a:cubicBezTo>
                  <a:cubicBezTo>
                    <a:pt x="1" y="344"/>
                    <a:pt x="1" y="648"/>
                    <a:pt x="188" y="847"/>
                  </a:cubicBezTo>
                  <a:cubicBezTo>
                    <a:pt x="277" y="942"/>
                    <a:pt x="399" y="989"/>
                    <a:pt x="524" y="989"/>
                  </a:cubicBezTo>
                  <a:cubicBezTo>
                    <a:pt x="645" y="989"/>
                    <a:pt x="769" y="945"/>
                    <a:pt x="866" y="859"/>
                  </a:cubicBezTo>
                  <a:cubicBezTo>
                    <a:pt x="1260" y="519"/>
                    <a:pt x="929" y="1"/>
                    <a:pt x="54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19"/>
            <p:cNvSpPr/>
            <p:nvPr/>
          </p:nvSpPr>
          <p:spPr>
            <a:xfrm>
              <a:off x="4619425" y="3954750"/>
              <a:ext cx="26625" cy="23975"/>
            </a:xfrm>
            <a:custGeom>
              <a:rect b="b" l="l" r="r" t="t"/>
              <a:pathLst>
                <a:path extrusionOk="0" h="959" w="1065">
                  <a:moveTo>
                    <a:pt x="543" y="0"/>
                  </a:moveTo>
                  <a:cubicBezTo>
                    <a:pt x="420" y="0"/>
                    <a:pt x="297" y="47"/>
                    <a:pt x="199" y="139"/>
                  </a:cubicBezTo>
                  <a:cubicBezTo>
                    <a:pt x="12" y="315"/>
                    <a:pt x="0" y="619"/>
                    <a:pt x="187" y="806"/>
                  </a:cubicBezTo>
                  <a:cubicBezTo>
                    <a:pt x="284" y="909"/>
                    <a:pt x="412" y="958"/>
                    <a:pt x="538" y="958"/>
                  </a:cubicBezTo>
                  <a:cubicBezTo>
                    <a:pt x="657" y="958"/>
                    <a:pt x="775" y="915"/>
                    <a:pt x="866" y="830"/>
                  </a:cubicBezTo>
                  <a:cubicBezTo>
                    <a:pt x="1065" y="642"/>
                    <a:pt x="1065" y="338"/>
                    <a:pt x="889" y="151"/>
                  </a:cubicBezTo>
                  <a:cubicBezTo>
                    <a:pt x="794" y="50"/>
                    <a:pt x="669" y="0"/>
                    <a:pt x="54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19"/>
            <p:cNvSpPr/>
            <p:nvPr/>
          </p:nvSpPr>
          <p:spPr>
            <a:xfrm>
              <a:off x="4614150" y="4036225"/>
              <a:ext cx="31150" cy="26500"/>
            </a:xfrm>
            <a:custGeom>
              <a:rect b="b" l="l" r="r" t="t"/>
              <a:pathLst>
                <a:path extrusionOk="0" h="1060" w="1246">
                  <a:moveTo>
                    <a:pt x="605" y="1"/>
                  </a:moveTo>
                  <a:cubicBezTo>
                    <a:pt x="408" y="1"/>
                    <a:pt x="210" y="106"/>
                    <a:pt x="118" y="320"/>
                  </a:cubicBezTo>
                  <a:cubicBezTo>
                    <a:pt x="1" y="589"/>
                    <a:pt x="129" y="893"/>
                    <a:pt x="387" y="1010"/>
                  </a:cubicBezTo>
                  <a:cubicBezTo>
                    <a:pt x="461" y="1044"/>
                    <a:pt x="536" y="1060"/>
                    <a:pt x="609" y="1060"/>
                  </a:cubicBezTo>
                  <a:cubicBezTo>
                    <a:pt x="958" y="1060"/>
                    <a:pt x="1246" y="700"/>
                    <a:pt x="1100" y="331"/>
                  </a:cubicBezTo>
                  <a:cubicBezTo>
                    <a:pt x="1011" y="112"/>
                    <a:pt x="808" y="1"/>
                    <a:pt x="605"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19"/>
            <p:cNvSpPr/>
            <p:nvPr/>
          </p:nvSpPr>
          <p:spPr>
            <a:xfrm>
              <a:off x="4663125" y="4036950"/>
              <a:ext cx="32075" cy="26625"/>
            </a:xfrm>
            <a:custGeom>
              <a:rect b="b" l="l" r="r" t="t"/>
              <a:pathLst>
                <a:path extrusionOk="0" h="1065" w="1283">
                  <a:moveTo>
                    <a:pt x="627" y="0"/>
                  </a:moveTo>
                  <a:cubicBezTo>
                    <a:pt x="279" y="0"/>
                    <a:pt x="1" y="364"/>
                    <a:pt x="147" y="735"/>
                  </a:cubicBezTo>
                  <a:cubicBezTo>
                    <a:pt x="228" y="941"/>
                    <a:pt x="424" y="1064"/>
                    <a:pt x="633" y="1064"/>
                  </a:cubicBezTo>
                  <a:cubicBezTo>
                    <a:pt x="697" y="1064"/>
                    <a:pt x="762" y="1053"/>
                    <a:pt x="826" y="1028"/>
                  </a:cubicBezTo>
                  <a:cubicBezTo>
                    <a:pt x="1271" y="852"/>
                    <a:pt x="1282" y="232"/>
                    <a:pt x="838" y="45"/>
                  </a:cubicBezTo>
                  <a:cubicBezTo>
                    <a:pt x="767" y="14"/>
                    <a:pt x="696" y="0"/>
                    <a:pt x="62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19"/>
            <p:cNvSpPr/>
            <p:nvPr/>
          </p:nvSpPr>
          <p:spPr>
            <a:xfrm>
              <a:off x="4699850" y="4003000"/>
              <a:ext cx="35000" cy="26575"/>
            </a:xfrm>
            <a:custGeom>
              <a:rect b="b" l="l" r="r" t="t"/>
              <a:pathLst>
                <a:path extrusionOk="0" h="1063" w="1400">
                  <a:moveTo>
                    <a:pt x="604" y="1"/>
                  </a:moveTo>
                  <a:cubicBezTo>
                    <a:pt x="403" y="1"/>
                    <a:pt x="212" y="117"/>
                    <a:pt x="117" y="315"/>
                  </a:cubicBezTo>
                  <a:cubicBezTo>
                    <a:pt x="0" y="584"/>
                    <a:pt x="129" y="888"/>
                    <a:pt x="398" y="1005"/>
                  </a:cubicBezTo>
                  <a:cubicBezTo>
                    <a:pt x="484" y="1045"/>
                    <a:pt x="565" y="1063"/>
                    <a:pt x="641" y="1063"/>
                  </a:cubicBezTo>
                  <a:cubicBezTo>
                    <a:pt x="1148" y="1063"/>
                    <a:pt x="1399" y="280"/>
                    <a:pt x="819" y="46"/>
                  </a:cubicBezTo>
                  <a:cubicBezTo>
                    <a:pt x="749" y="15"/>
                    <a:pt x="676" y="1"/>
                    <a:pt x="604"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19"/>
            <p:cNvSpPr/>
            <p:nvPr/>
          </p:nvSpPr>
          <p:spPr>
            <a:xfrm>
              <a:off x="4699700" y="3953350"/>
              <a:ext cx="31175" cy="26375"/>
            </a:xfrm>
            <a:custGeom>
              <a:rect b="b" l="l" r="r" t="t"/>
              <a:pathLst>
                <a:path extrusionOk="0" h="1055" w="1247">
                  <a:moveTo>
                    <a:pt x="650" y="1"/>
                  </a:moveTo>
                  <a:cubicBezTo>
                    <a:pt x="451" y="1"/>
                    <a:pt x="252" y="109"/>
                    <a:pt x="159" y="324"/>
                  </a:cubicBezTo>
                  <a:cubicBezTo>
                    <a:pt x="1" y="689"/>
                    <a:pt x="292" y="1054"/>
                    <a:pt x="647" y="1054"/>
                  </a:cubicBezTo>
                  <a:cubicBezTo>
                    <a:pt x="713" y="1054"/>
                    <a:pt x="781" y="1042"/>
                    <a:pt x="849" y="1014"/>
                  </a:cubicBezTo>
                  <a:cubicBezTo>
                    <a:pt x="1118" y="909"/>
                    <a:pt x="1247" y="605"/>
                    <a:pt x="1141" y="336"/>
                  </a:cubicBezTo>
                  <a:cubicBezTo>
                    <a:pt x="1053" y="112"/>
                    <a:pt x="852" y="1"/>
                    <a:pt x="650"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19"/>
            <p:cNvSpPr/>
            <p:nvPr/>
          </p:nvSpPr>
          <p:spPr>
            <a:xfrm>
              <a:off x="4665500" y="3917500"/>
              <a:ext cx="31150" cy="26475"/>
            </a:xfrm>
            <a:custGeom>
              <a:rect b="b" l="l" r="r" t="t"/>
              <a:pathLst>
                <a:path extrusionOk="0" h="1059" w="1246">
                  <a:moveTo>
                    <a:pt x="638" y="0"/>
                  </a:moveTo>
                  <a:cubicBezTo>
                    <a:pt x="289" y="0"/>
                    <a:pt x="1" y="360"/>
                    <a:pt x="146" y="728"/>
                  </a:cubicBezTo>
                  <a:cubicBezTo>
                    <a:pt x="235" y="948"/>
                    <a:pt x="438" y="1059"/>
                    <a:pt x="641" y="1059"/>
                  </a:cubicBezTo>
                  <a:cubicBezTo>
                    <a:pt x="839" y="1059"/>
                    <a:pt x="1036" y="954"/>
                    <a:pt x="1129" y="740"/>
                  </a:cubicBezTo>
                  <a:cubicBezTo>
                    <a:pt x="1246" y="471"/>
                    <a:pt x="1117" y="167"/>
                    <a:pt x="860" y="50"/>
                  </a:cubicBezTo>
                  <a:cubicBezTo>
                    <a:pt x="785" y="16"/>
                    <a:pt x="710" y="0"/>
                    <a:pt x="63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19"/>
            <p:cNvSpPr/>
            <p:nvPr/>
          </p:nvSpPr>
          <p:spPr>
            <a:xfrm>
              <a:off x="4615625" y="3916650"/>
              <a:ext cx="32075" cy="26600"/>
            </a:xfrm>
            <a:custGeom>
              <a:rect b="b" l="l" r="r" t="t"/>
              <a:pathLst>
                <a:path extrusionOk="0" h="1064" w="1283">
                  <a:moveTo>
                    <a:pt x="650" y="0"/>
                  </a:moveTo>
                  <a:cubicBezTo>
                    <a:pt x="585" y="0"/>
                    <a:pt x="520" y="12"/>
                    <a:pt x="456" y="37"/>
                  </a:cubicBezTo>
                  <a:cubicBezTo>
                    <a:pt x="12" y="213"/>
                    <a:pt x="0" y="833"/>
                    <a:pt x="433" y="1020"/>
                  </a:cubicBezTo>
                  <a:cubicBezTo>
                    <a:pt x="505" y="1050"/>
                    <a:pt x="576" y="1064"/>
                    <a:pt x="645" y="1064"/>
                  </a:cubicBezTo>
                  <a:cubicBezTo>
                    <a:pt x="1001" y="1064"/>
                    <a:pt x="1282" y="693"/>
                    <a:pt x="1135" y="330"/>
                  </a:cubicBezTo>
                  <a:cubicBezTo>
                    <a:pt x="1055" y="124"/>
                    <a:pt x="858" y="0"/>
                    <a:pt x="65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19"/>
            <p:cNvSpPr/>
            <p:nvPr/>
          </p:nvSpPr>
          <p:spPr>
            <a:xfrm>
              <a:off x="4579775" y="3950950"/>
              <a:ext cx="32075" cy="26400"/>
            </a:xfrm>
            <a:custGeom>
              <a:rect b="b" l="l" r="r" t="t"/>
              <a:pathLst>
                <a:path extrusionOk="0" h="1056" w="1283">
                  <a:moveTo>
                    <a:pt x="634" y="0"/>
                  </a:moveTo>
                  <a:cubicBezTo>
                    <a:pt x="434" y="0"/>
                    <a:pt x="245" y="116"/>
                    <a:pt x="159" y="315"/>
                  </a:cubicBezTo>
                  <a:cubicBezTo>
                    <a:pt x="0" y="681"/>
                    <a:pt x="278" y="1056"/>
                    <a:pt x="629" y="1056"/>
                  </a:cubicBezTo>
                  <a:cubicBezTo>
                    <a:pt x="693" y="1056"/>
                    <a:pt x="759" y="1044"/>
                    <a:pt x="826" y="1017"/>
                  </a:cubicBezTo>
                  <a:cubicBezTo>
                    <a:pt x="1270" y="841"/>
                    <a:pt x="1282" y="233"/>
                    <a:pt x="849" y="46"/>
                  </a:cubicBezTo>
                  <a:cubicBezTo>
                    <a:pt x="779" y="15"/>
                    <a:pt x="706" y="0"/>
                    <a:pt x="634"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19"/>
            <p:cNvSpPr/>
            <p:nvPr/>
          </p:nvSpPr>
          <p:spPr>
            <a:xfrm>
              <a:off x="4579925" y="4000400"/>
              <a:ext cx="30875" cy="26350"/>
            </a:xfrm>
            <a:custGeom>
              <a:rect b="b" l="l" r="r" t="t"/>
              <a:pathLst>
                <a:path extrusionOk="0" h="1054" w="1235">
                  <a:moveTo>
                    <a:pt x="606" y="1"/>
                  </a:moveTo>
                  <a:cubicBezTo>
                    <a:pt x="538" y="1"/>
                    <a:pt x="468" y="15"/>
                    <a:pt x="399" y="45"/>
                  </a:cubicBezTo>
                  <a:cubicBezTo>
                    <a:pt x="130" y="150"/>
                    <a:pt x="1" y="454"/>
                    <a:pt x="106" y="723"/>
                  </a:cubicBezTo>
                  <a:cubicBezTo>
                    <a:pt x="195" y="943"/>
                    <a:pt x="398" y="1054"/>
                    <a:pt x="600" y="1054"/>
                  </a:cubicBezTo>
                  <a:cubicBezTo>
                    <a:pt x="796" y="1054"/>
                    <a:pt x="991" y="948"/>
                    <a:pt x="1077" y="735"/>
                  </a:cubicBezTo>
                  <a:cubicBezTo>
                    <a:pt x="1234" y="372"/>
                    <a:pt x="955" y="1"/>
                    <a:pt x="606"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19"/>
            <p:cNvSpPr/>
            <p:nvPr/>
          </p:nvSpPr>
          <p:spPr>
            <a:xfrm>
              <a:off x="4576125" y="4050725"/>
              <a:ext cx="17875" cy="13400"/>
            </a:xfrm>
            <a:custGeom>
              <a:rect b="b" l="l" r="r" t="t"/>
              <a:pathLst>
                <a:path extrusionOk="0" h="536" w="715">
                  <a:moveTo>
                    <a:pt x="356" y="0"/>
                  </a:moveTo>
                  <a:cubicBezTo>
                    <a:pt x="287" y="0"/>
                    <a:pt x="217" y="26"/>
                    <a:pt x="165" y="79"/>
                  </a:cubicBezTo>
                  <a:cubicBezTo>
                    <a:pt x="1" y="243"/>
                    <a:pt x="118" y="535"/>
                    <a:pt x="352" y="535"/>
                  </a:cubicBezTo>
                  <a:cubicBezTo>
                    <a:pt x="597" y="535"/>
                    <a:pt x="714" y="243"/>
                    <a:pt x="539" y="79"/>
                  </a:cubicBezTo>
                  <a:cubicBezTo>
                    <a:pt x="492" y="26"/>
                    <a:pt x="425" y="0"/>
                    <a:pt x="35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19"/>
            <p:cNvSpPr/>
            <p:nvPr/>
          </p:nvSpPr>
          <p:spPr>
            <a:xfrm>
              <a:off x="4646625" y="4080700"/>
              <a:ext cx="15525" cy="13250"/>
            </a:xfrm>
            <a:custGeom>
              <a:rect b="b" l="l" r="r" t="t"/>
              <a:pathLst>
                <a:path extrusionOk="0" h="530" w="621">
                  <a:moveTo>
                    <a:pt x="268" y="1"/>
                  </a:moveTo>
                  <a:cubicBezTo>
                    <a:pt x="137" y="1"/>
                    <a:pt x="12" y="105"/>
                    <a:pt x="12" y="261"/>
                  </a:cubicBezTo>
                  <a:cubicBezTo>
                    <a:pt x="0" y="401"/>
                    <a:pt x="117" y="530"/>
                    <a:pt x="269" y="530"/>
                  </a:cubicBezTo>
                  <a:cubicBezTo>
                    <a:pt x="503" y="530"/>
                    <a:pt x="620" y="249"/>
                    <a:pt x="456" y="85"/>
                  </a:cubicBezTo>
                  <a:cubicBezTo>
                    <a:pt x="402" y="27"/>
                    <a:pt x="334" y="1"/>
                    <a:pt x="26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19"/>
            <p:cNvSpPr/>
            <p:nvPr/>
          </p:nvSpPr>
          <p:spPr>
            <a:xfrm>
              <a:off x="4714175" y="4053575"/>
              <a:ext cx="17575" cy="13400"/>
            </a:xfrm>
            <a:custGeom>
              <a:rect b="b" l="l" r="r" t="t"/>
              <a:pathLst>
                <a:path extrusionOk="0" h="536" w="703">
                  <a:moveTo>
                    <a:pt x="363" y="0"/>
                  </a:moveTo>
                  <a:cubicBezTo>
                    <a:pt x="118" y="0"/>
                    <a:pt x="1" y="281"/>
                    <a:pt x="164" y="456"/>
                  </a:cubicBezTo>
                  <a:cubicBezTo>
                    <a:pt x="217" y="509"/>
                    <a:pt x="284" y="535"/>
                    <a:pt x="352" y="535"/>
                  </a:cubicBezTo>
                  <a:cubicBezTo>
                    <a:pt x="419" y="535"/>
                    <a:pt x="486" y="509"/>
                    <a:pt x="539" y="456"/>
                  </a:cubicBezTo>
                  <a:cubicBezTo>
                    <a:pt x="703" y="293"/>
                    <a:pt x="597" y="12"/>
                    <a:pt x="36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19"/>
            <p:cNvSpPr/>
            <p:nvPr/>
          </p:nvSpPr>
          <p:spPr>
            <a:xfrm>
              <a:off x="4744300" y="3985475"/>
              <a:ext cx="15525" cy="13150"/>
            </a:xfrm>
            <a:custGeom>
              <a:rect b="b" l="l" r="r" t="t"/>
              <a:pathLst>
                <a:path extrusionOk="0" h="526" w="621">
                  <a:moveTo>
                    <a:pt x="346" y="0"/>
                  </a:moveTo>
                  <a:cubicBezTo>
                    <a:pt x="283" y="0"/>
                    <a:pt x="219" y="21"/>
                    <a:pt x="165" y="68"/>
                  </a:cubicBezTo>
                  <a:cubicBezTo>
                    <a:pt x="1" y="232"/>
                    <a:pt x="106" y="525"/>
                    <a:pt x="340" y="525"/>
                  </a:cubicBezTo>
                  <a:cubicBezTo>
                    <a:pt x="347" y="525"/>
                    <a:pt x="354" y="526"/>
                    <a:pt x="361" y="526"/>
                  </a:cubicBezTo>
                  <a:cubicBezTo>
                    <a:pt x="503" y="526"/>
                    <a:pt x="610" y="412"/>
                    <a:pt x="621" y="267"/>
                  </a:cubicBezTo>
                  <a:cubicBezTo>
                    <a:pt x="621" y="106"/>
                    <a:pt x="487" y="0"/>
                    <a:pt x="34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19"/>
            <p:cNvSpPr/>
            <p:nvPr/>
          </p:nvSpPr>
          <p:spPr>
            <a:xfrm>
              <a:off x="4718575" y="3916100"/>
              <a:ext cx="14650" cy="13275"/>
            </a:xfrm>
            <a:custGeom>
              <a:rect b="b" l="l" r="r" t="t"/>
              <a:pathLst>
                <a:path extrusionOk="0" h="531" w="586">
                  <a:moveTo>
                    <a:pt x="288" y="1"/>
                  </a:moveTo>
                  <a:cubicBezTo>
                    <a:pt x="220" y="1"/>
                    <a:pt x="152" y="24"/>
                    <a:pt x="105" y="71"/>
                  </a:cubicBezTo>
                  <a:cubicBezTo>
                    <a:pt x="0" y="176"/>
                    <a:pt x="0" y="340"/>
                    <a:pt x="105" y="445"/>
                  </a:cubicBezTo>
                  <a:cubicBezTo>
                    <a:pt x="155" y="501"/>
                    <a:pt x="227" y="530"/>
                    <a:pt x="300" y="530"/>
                  </a:cubicBezTo>
                  <a:cubicBezTo>
                    <a:pt x="365" y="530"/>
                    <a:pt x="430" y="507"/>
                    <a:pt x="480" y="457"/>
                  </a:cubicBezTo>
                  <a:cubicBezTo>
                    <a:pt x="585" y="352"/>
                    <a:pt x="585" y="176"/>
                    <a:pt x="480" y="71"/>
                  </a:cubicBezTo>
                  <a:cubicBezTo>
                    <a:pt x="427" y="24"/>
                    <a:pt x="357" y="1"/>
                    <a:pt x="28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19"/>
            <p:cNvSpPr/>
            <p:nvPr/>
          </p:nvSpPr>
          <p:spPr>
            <a:xfrm>
              <a:off x="4650725" y="3886275"/>
              <a:ext cx="13325" cy="13175"/>
            </a:xfrm>
            <a:custGeom>
              <a:rect b="b" l="l" r="r" t="t"/>
              <a:pathLst>
                <a:path extrusionOk="0" h="527" w="533">
                  <a:moveTo>
                    <a:pt x="265" y="0"/>
                  </a:moveTo>
                  <a:cubicBezTo>
                    <a:pt x="136" y="0"/>
                    <a:pt x="6" y="85"/>
                    <a:pt x="0" y="258"/>
                  </a:cubicBezTo>
                  <a:cubicBezTo>
                    <a:pt x="0" y="436"/>
                    <a:pt x="136" y="527"/>
                    <a:pt x="270" y="527"/>
                  </a:cubicBezTo>
                  <a:cubicBezTo>
                    <a:pt x="399" y="527"/>
                    <a:pt x="526" y="442"/>
                    <a:pt x="526" y="269"/>
                  </a:cubicBezTo>
                  <a:cubicBezTo>
                    <a:pt x="532" y="91"/>
                    <a:pt x="399" y="0"/>
                    <a:pt x="26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19"/>
            <p:cNvSpPr/>
            <p:nvPr/>
          </p:nvSpPr>
          <p:spPr>
            <a:xfrm>
              <a:off x="4578775" y="3913475"/>
              <a:ext cx="17850" cy="13175"/>
            </a:xfrm>
            <a:custGeom>
              <a:rect b="b" l="l" r="r" t="t"/>
              <a:pathLst>
                <a:path extrusionOk="0" h="527" w="714">
                  <a:moveTo>
                    <a:pt x="358" y="0"/>
                  </a:moveTo>
                  <a:cubicBezTo>
                    <a:pt x="290" y="0"/>
                    <a:pt x="222" y="24"/>
                    <a:pt x="176" y="71"/>
                  </a:cubicBezTo>
                  <a:cubicBezTo>
                    <a:pt x="0" y="246"/>
                    <a:pt x="117" y="527"/>
                    <a:pt x="351" y="527"/>
                  </a:cubicBezTo>
                  <a:cubicBezTo>
                    <a:pt x="597" y="527"/>
                    <a:pt x="714" y="246"/>
                    <a:pt x="550" y="71"/>
                  </a:cubicBezTo>
                  <a:cubicBezTo>
                    <a:pt x="497" y="24"/>
                    <a:pt x="427" y="0"/>
                    <a:pt x="35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19"/>
            <p:cNvSpPr/>
            <p:nvPr/>
          </p:nvSpPr>
          <p:spPr>
            <a:xfrm>
              <a:off x="4550975" y="3981600"/>
              <a:ext cx="15525" cy="13075"/>
            </a:xfrm>
            <a:custGeom>
              <a:rect b="b" l="l" r="r" t="t"/>
              <a:pathLst>
                <a:path extrusionOk="0" h="523" w="621">
                  <a:moveTo>
                    <a:pt x="261" y="0"/>
                  </a:moveTo>
                  <a:cubicBezTo>
                    <a:pt x="119" y="0"/>
                    <a:pt x="12" y="114"/>
                    <a:pt x="1" y="259"/>
                  </a:cubicBezTo>
                  <a:cubicBezTo>
                    <a:pt x="1" y="417"/>
                    <a:pt x="130" y="522"/>
                    <a:pt x="264" y="522"/>
                  </a:cubicBezTo>
                  <a:cubicBezTo>
                    <a:pt x="328" y="522"/>
                    <a:pt x="392" y="498"/>
                    <a:pt x="445" y="446"/>
                  </a:cubicBezTo>
                  <a:cubicBezTo>
                    <a:pt x="621" y="282"/>
                    <a:pt x="504" y="1"/>
                    <a:pt x="281" y="1"/>
                  </a:cubicBezTo>
                  <a:cubicBezTo>
                    <a:pt x="274" y="1"/>
                    <a:pt x="267" y="0"/>
                    <a:pt x="26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19"/>
            <p:cNvSpPr/>
            <p:nvPr/>
          </p:nvSpPr>
          <p:spPr>
            <a:xfrm>
              <a:off x="4591925" y="4099050"/>
              <a:ext cx="23175" cy="19750"/>
            </a:xfrm>
            <a:custGeom>
              <a:rect b="b" l="l" r="r" t="t"/>
              <a:pathLst>
                <a:path extrusionOk="0" h="790" w="927">
                  <a:moveTo>
                    <a:pt x="447" y="0"/>
                  </a:moveTo>
                  <a:cubicBezTo>
                    <a:pt x="299" y="0"/>
                    <a:pt x="151" y="79"/>
                    <a:pt x="82" y="240"/>
                  </a:cubicBezTo>
                  <a:cubicBezTo>
                    <a:pt x="0" y="439"/>
                    <a:pt x="82" y="661"/>
                    <a:pt x="293" y="755"/>
                  </a:cubicBezTo>
                  <a:cubicBezTo>
                    <a:pt x="346" y="778"/>
                    <a:pt x="399" y="789"/>
                    <a:pt x="451" y="789"/>
                  </a:cubicBezTo>
                  <a:cubicBezTo>
                    <a:pt x="709" y="789"/>
                    <a:pt x="927" y="525"/>
                    <a:pt x="819" y="252"/>
                  </a:cubicBezTo>
                  <a:cubicBezTo>
                    <a:pt x="754" y="85"/>
                    <a:pt x="601" y="0"/>
                    <a:pt x="44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19"/>
            <p:cNvSpPr/>
            <p:nvPr/>
          </p:nvSpPr>
          <p:spPr>
            <a:xfrm>
              <a:off x="4690725" y="4100975"/>
              <a:ext cx="24075" cy="19875"/>
            </a:xfrm>
            <a:custGeom>
              <a:rect b="b" l="l" r="r" t="t"/>
              <a:pathLst>
                <a:path extrusionOk="0" h="795" w="963">
                  <a:moveTo>
                    <a:pt x="476" y="0"/>
                  </a:moveTo>
                  <a:cubicBezTo>
                    <a:pt x="218" y="0"/>
                    <a:pt x="1" y="265"/>
                    <a:pt x="108" y="538"/>
                  </a:cubicBezTo>
                  <a:cubicBezTo>
                    <a:pt x="172" y="702"/>
                    <a:pt x="328" y="795"/>
                    <a:pt x="488" y="795"/>
                  </a:cubicBezTo>
                  <a:cubicBezTo>
                    <a:pt x="533" y="795"/>
                    <a:pt x="579" y="787"/>
                    <a:pt x="623" y="772"/>
                  </a:cubicBezTo>
                  <a:cubicBezTo>
                    <a:pt x="950" y="631"/>
                    <a:pt x="962" y="175"/>
                    <a:pt x="635" y="34"/>
                  </a:cubicBezTo>
                  <a:cubicBezTo>
                    <a:pt x="582" y="11"/>
                    <a:pt x="528" y="0"/>
                    <a:pt x="47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19"/>
            <p:cNvSpPr/>
            <p:nvPr/>
          </p:nvSpPr>
          <p:spPr>
            <a:xfrm>
              <a:off x="4762725" y="4032100"/>
              <a:ext cx="24075" cy="20075"/>
            </a:xfrm>
            <a:custGeom>
              <a:rect b="b" l="l" r="r" t="t"/>
              <a:pathLst>
                <a:path extrusionOk="0" h="803" w="963">
                  <a:moveTo>
                    <a:pt x="477" y="1"/>
                  </a:moveTo>
                  <a:cubicBezTo>
                    <a:pt x="429" y="1"/>
                    <a:pt x="379" y="9"/>
                    <a:pt x="328" y="29"/>
                  </a:cubicBezTo>
                  <a:cubicBezTo>
                    <a:pt x="1" y="157"/>
                    <a:pt x="1" y="625"/>
                    <a:pt x="317" y="766"/>
                  </a:cubicBezTo>
                  <a:cubicBezTo>
                    <a:pt x="369" y="790"/>
                    <a:pt x="425" y="802"/>
                    <a:pt x="479" y="802"/>
                  </a:cubicBezTo>
                  <a:cubicBezTo>
                    <a:pt x="630" y="802"/>
                    <a:pt x="774" y="713"/>
                    <a:pt x="843" y="567"/>
                  </a:cubicBezTo>
                  <a:cubicBezTo>
                    <a:pt x="963" y="288"/>
                    <a:pt x="752" y="1"/>
                    <a:pt x="47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19"/>
            <p:cNvSpPr/>
            <p:nvPr/>
          </p:nvSpPr>
          <p:spPr>
            <a:xfrm>
              <a:off x="4764700" y="3933175"/>
              <a:ext cx="23200" cy="19825"/>
            </a:xfrm>
            <a:custGeom>
              <a:rect b="b" l="l" r="r" t="t"/>
              <a:pathLst>
                <a:path extrusionOk="0" h="793" w="928">
                  <a:moveTo>
                    <a:pt x="476" y="0"/>
                  </a:moveTo>
                  <a:cubicBezTo>
                    <a:pt x="332" y="0"/>
                    <a:pt x="189" y="76"/>
                    <a:pt x="121" y="230"/>
                  </a:cubicBezTo>
                  <a:cubicBezTo>
                    <a:pt x="0" y="511"/>
                    <a:pt x="216" y="793"/>
                    <a:pt x="487" y="793"/>
                  </a:cubicBezTo>
                  <a:cubicBezTo>
                    <a:pt x="531" y="793"/>
                    <a:pt x="577" y="785"/>
                    <a:pt x="624" y="768"/>
                  </a:cubicBezTo>
                  <a:cubicBezTo>
                    <a:pt x="823" y="686"/>
                    <a:pt x="928" y="452"/>
                    <a:pt x="846" y="254"/>
                  </a:cubicBezTo>
                  <a:cubicBezTo>
                    <a:pt x="780" y="85"/>
                    <a:pt x="627" y="0"/>
                    <a:pt x="47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19"/>
            <p:cNvSpPr/>
            <p:nvPr/>
          </p:nvSpPr>
          <p:spPr>
            <a:xfrm>
              <a:off x="4695475" y="3861625"/>
              <a:ext cx="23400" cy="19850"/>
            </a:xfrm>
            <a:custGeom>
              <a:rect b="b" l="l" r="r" t="t"/>
              <a:pathLst>
                <a:path extrusionOk="0" h="794" w="936">
                  <a:moveTo>
                    <a:pt x="474" y="0"/>
                  </a:moveTo>
                  <a:cubicBezTo>
                    <a:pt x="213" y="0"/>
                    <a:pt x="1" y="271"/>
                    <a:pt x="117" y="542"/>
                  </a:cubicBezTo>
                  <a:cubicBezTo>
                    <a:pt x="182" y="708"/>
                    <a:pt x="336" y="793"/>
                    <a:pt x="489" y="793"/>
                  </a:cubicBezTo>
                  <a:cubicBezTo>
                    <a:pt x="637" y="793"/>
                    <a:pt x="785" y="714"/>
                    <a:pt x="854" y="553"/>
                  </a:cubicBezTo>
                  <a:cubicBezTo>
                    <a:pt x="936" y="355"/>
                    <a:pt x="842" y="121"/>
                    <a:pt x="643" y="39"/>
                  </a:cubicBezTo>
                  <a:cubicBezTo>
                    <a:pt x="587" y="12"/>
                    <a:pt x="529" y="0"/>
                    <a:pt x="474"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19"/>
            <p:cNvSpPr/>
            <p:nvPr/>
          </p:nvSpPr>
          <p:spPr>
            <a:xfrm>
              <a:off x="4596025" y="3859500"/>
              <a:ext cx="24050" cy="19750"/>
            </a:xfrm>
            <a:custGeom>
              <a:rect b="b" l="l" r="r" t="t"/>
              <a:pathLst>
                <a:path extrusionOk="0" h="790" w="962">
                  <a:moveTo>
                    <a:pt x="488" y="1"/>
                  </a:moveTo>
                  <a:cubicBezTo>
                    <a:pt x="438" y="1"/>
                    <a:pt x="388" y="10"/>
                    <a:pt x="340" y="30"/>
                  </a:cubicBezTo>
                  <a:cubicBezTo>
                    <a:pt x="0" y="159"/>
                    <a:pt x="0" y="615"/>
                    <a:pt x="316" y="755"/>
                  </a:cubicBezTo>
                  <a:cubicBezTo>
                    <a:pt x="371" y="779"/>
                    <a:pt x="426" y="790"/>
                    <a:pt x="480" y="790"/>
                  </a:cubicBezTo>
                  <a:cubicBezTo>
                    <a:pt x="744" y="790"/>
                    <a:pt x="961" y="525"/>
                    <a:pt x="854" y="252"/>
                  </a:cubicBezTo>
                  <a:cubicBezTo>
                    <a:pt x="792" y="93"/>
                    <a:pt x="643" y="1"/>
                    <a:pt x="48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19"/>
            <p:cNvSpPr/>
            <p:nvPr/>
          </p:nvSpPr>
          <p:spPr>
            <a:xfrm>
              <a:off x="4524025" y="3928050"/>
              <a:ext cx="24050" cy="19800"/>
            </a:xfrm>
            <a:custGeom>
              <a:rect b="b" l="l" r="r" t="t"/>
              <a:pathLst>
                <a:path extrusionOk="0" h="792" w="962">
                  <a:moveTo>
                    <a:pt x="483" y="1"/>
                  </a:moveTo>
                  <a:cubicBezTo>
                    <a:pt x="333" y="1"/>
                    <a:pt x="188" y="90"/>
                    <a:pt x="119" y="236"/>
                  </a:cubicBezTo>
                  <a:cubicBezTo>
                    <a:pt x="0" y="514"/>
                    <a:pt x="209" y="791"/>
                    <a:pt x="475" y="791"/>
                  </a:cubicBezTo>
                  <a:cubicBezTo>
                    <a:pt x="523" y="791"/>
                    <a:pt x="572" y="782"/>
                    <a:pt x="622" y="763"/>
                  </a:cubicBezTo>
                  <a:cubicBezTo>
                    <a:pt x="950" y="634"/>
                    <a:pt x="962" y="178"/>
                    <a:pt x="646" y="37"/>
                  </a:cubicBezTo>
                  <a:cubicBezTo>
                    <a:pt x="593" y="13"/>
                    <a:pt x="538" y="1"/>
                    <a:pt x="48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19"/>
            <p:cNvSpPr/>
            <p:nvPr/>
          </p:nvSpPr>
          <p:spPr>
            <a:xfrm>
              <a:off x="4518550" y="4027375"/>
              <a:ext cx="26900" cy="20350"/>
            </a:xfrm>
            <a:custGeom>
              <a:rect b="b" l="l" r="r" t="t"/>
              <a:pathLst>
                <a:path extrusionOk="0" h="814" w="1076">
                  <a:moveTo>
                    <a:pt x="627" y="1"/>
                  </a:moveTo>
                  <a:cubicBezTo>
                    <a:pt x="577" y="1"/>
                    <a:pt x="527" y="10"/>
                    <a:pt x="479" y="30"/>
                  </a:cubicBezTo>
                  <a:cubicBezTo>
                    <a:pt x="0" y="183"/>
                    <a:pt x="186" y="814"/>
                    <a:pt x="581" y="814"/>
                  </a:cubicBezTo>
                  <a:cubicBezTo>
                    <a:pt x="640" y="814"/>
                    <a:pt x="704" y="799"/>
                    <a:pt x="771" y="767"/>
                  </a:cubicBezTo>
                  <a:cubicBezTo>
                    <a:pt x="970" y="685"/>
                    <a:pt x="1075" y="451"/>
                    <a:pt x="993" y="253"/>
                  </a:cubicBezTo>
                  <a:cubicBezTo>
                    <a:pt x="931" y="93"/>
                    <a:pt x="782" y="1"/>
                    <a:pt x="62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19"/>
            <p:cNvSpPr/>
            <p:nvPr/>
          </p:nvSpPr>
          <p:spPr>
            <a:xfrm>
              <a:off x="4534300" y="4098975"/>
              <a:ext cx="7350" cy="6675"/>
            </a:xfrm>
            <a:custGeom>
              <a:rect b="b" l="l" r="r" t="t"/>
              <a:pathLst>
                <a:path extrusionOk="0" h="267" w="294">
                  <a:moveTo>
                    <a:pt x="148" y="0"/>
                  </a:moveTo>
                  <a:cubicBezTo>
                    <a:pt x="115" y="0"/>
                    <a:pt x="83" y="15"/>
                    <a:pt x="59" y="44"/>
                  </a:cubicBezTo>
                  <a:cubicBezTo>
                    <a:pt x="1" y="91"/>
                    <a:pt x="1" y="173"/>
                    <a:pt x="59" y="231"/>
                  </a:cubicBezTo>
                  <a:cubicBezTo>
                    <a:pt x="83" y="255"/>
                    <a:pt x="115" y="267"/>
                    <a:pt x="148" y="267"/>
                  </a:cubicBezTo>
                  <a:cubicBezTo>
                    <a:pt x="182" y="267"/>
                    <a:pt x="217" y="255"/>
                    <a:pt x="246" y="231"/>
                  </a:cubicBezTo>
                  <a:cubicBezTo>
                    <a:pt x="293" y="173"/>
                    <a:pt x="293" y="91"/>
                    <a:pt x="246" y="44"/>
                  </a:cubicBezTo>
                  <a:cubicBezTo>
                    <a:pt x="217" y="15"/>
                    <a:pt x="182" y="0"/>
                    <a:pt x="14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19"/>
            <p:cNvSpPr/>
            <p:nvPr/>
          </p:nvSpPr>
          <p:spPr>
            <a:xfrm>
              <a:off x="4648675" y="4148825"/>
              <a:ext cx="7825" cy="6575"/>
            </a:xfrm>
            <a:custGeom>
              <a:rect b="b" l="l" r="r" t="t"/>
              <a:pathLst>
                <a:path extrusionOk="0" h="263" w="313">
                  <a:moveTo>
                    <a:pt x="141" y="1"/>
                  </a:moveTo>
                  <a:cubicBezTo>
                    <a:pt x="70" y="1"/>
                    <a:pt x="0" y="53"/>
                    <a:pt x="0" y="133"/>
                  </a:cubicBezTo>
                  <a:cubicBezTo>
                    <a:pt x="0" y="203"/>
                    <a:pt x="59" y="261"/>
                    <a:pt x="129" y="261"/>
                  </a:cubicBezTo>
                  <a:cubicBezTo>
                    <a:pt x="134" y="262"/>
                    <a:pt x="138" y="262"/>
                    <a:pt x="143" y="262"/>
                  </a:cubicBezTo>
                  <a:cubicBezTo>
                    <a:pt x="262" y="262"/>
                    <a:pt x="313" y="118"/>
                    <a:pt x="234" y="39"/>
                  </a:cubicBezTo>
                  <a:cubicBezTo>
                    <a:pt x="208" y="13"/>
                    <a:pt x="174" y="1"/>
                    <a:pt x="1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19"/>
            <p:cNvSpPr/>
            <p:nvPr/>
          </p:nvSpPr>
          <p:spPr>
            <a:xfrm>
              <a:off x="4764475" y="4103875"/>
              <a:ext cx="7925" cy="6425"/>
            </a:xfrm>
            <a:custGeom>
              <a:rect b="b" l="l" r="r" t="t"/>
              <a:pathLst>
                <a:path extrusionOk="0" h="257" w="317">
                  <a:moveTo>
                    <a:pt x="146" y="0"/>
                  </a:moveTo>
                  <a:cubicBezTo>
                    <a:pt x="112" y="0"/>
                    <a:pt x="77" y="12"/>
                    <a:pt x="48" y="35"/>
                  </a:cubicBezTo>
                  <a:cubicBezTo>
                    <a:pt x="1" y="82"/>
                    <a:pt x="1" y="176"/>
                    <a:pt x="48" y="223"/>
                  </a:cubicBezTo>
                  <a:cubicBezTo>
                    <a:pt x="74" y="246"/>
                    <a:pt x="103" y="256"/>
                    <a:pt x="131" y="256"/>
                  </a:cubicBezTo>
                  <a:cubicBezTo>
                    <a:pt x="229" y="256"/>
                    <a:pt x="317" y="135"/>
                    <a:pt x="235" y="35"/>
                  </a:cubicBezTo>
                  <a:cubicBezTo>
                    <a:pt x="212" y="12"/>
                    <a:pt x="179" y="0"/>
                    <a:pt x="14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19"/>
            <p:cNvSpPr/>
            <p:nvPr/>
          </p:nvSpPr>
          <p:spPr>
            <a:xfrm>
              <a:off x="4813125" y="3990075"/>
              <a:ext cx="9000" cy="6775"/>
            </a:xfrm>
            <a:custGeom>
              <a:rect b="b" l="l" r="r" t="t"/>
              <a:pathLst>
                <a:path extrusionOk="0" h="271" w="360">
                  <a:moveTo>
                    <a:pt x="175" y="0"/>
                  </a:moveTo>
                  <a:cubicBezTo>
                    <a:pt x="1" y="0"/>
                    <a:pt x="4" y="271"/>
                    <a:pt x="185" y="271"/>
                  </a:cubicBezTo>
                  <a:cubicBezTo>
                    <a:pt x="188" y="271"/>
                    <a:pt x="192" y="271"/>
                    <a:pt x="196" y="271"/>
                  </a:cubicBezTo>
                  <a:cubicBezTo>
                    <a:pt x="360" y="247"/>
                    <a:pt x="360" y="13"/>
                    <a:pt x="196" y="1"/>
                  </a:cubicBezTo>
                  <a:cubicBezTo>
                    <a:pt x="189" y="1"/>
                    <a:pt x="181" y="0"/>
                    <a:pt x="17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19"/>
            <p:cNvSpPr/>
            <p:nvPr/>
          </p:nvSpPr>
          <p:spPr>
            <a:xfrm>
              <a:off x="4768150" y="3874575"/>
              <a:ext cx="8350" cy="6625"/>
            </a:xfrm>
            <a:custGeom>
              <a:rect b="b" l="l" r="r" t="t"/>
              <a:pathLst>
                <a:path extrusionOk="0" h="265" w="334">
                  <a:moveTo>
                    <a:pt x="189" y="0"/>
                  </a:moveTo>
                  <a:cubicBezTo>
                    <a:pt x="155" y="0"/>
                    <a:pt x="123" y="12"/>
                    <a:pt x="100" y="35"/>
                  </a:cubicBezTo>
                  <a:cubicBezTo>
                    <a:pt x="0" y="126"/>
                    <a:pt x="89" y="264"/>
                    <a:pt x="194" y="264"/>
                  </a:cubicBezTo>
                  <a:cubicBezTo>
                    <a:pt x="225" y="264"/>
                    <a:pt x="257" y="252"/>
                    <a:pt x="287" y="223"/>
                  </a:cubicBezTo>
                  <a:cubicBezTo>
                    <a:pt x="334" y="176"/>
                    <a:pt x="334" y="82"/>
                    <a:pt x="287" y="35"/>
                  </a:cubicBezTo>
                  <a:cubicBezTo>
                    <a:pt x="258" y="12"/>
                    <a:pt x="222" y="0"/>
                    <a:pt x="18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19"/>
            <p:cNvSpPr/>
            <p:nvPr/>
          </p:nvSpPr>
          <p:spPr>
            <a:xfrm>
              <a:off x="4654225" y="3824550"/>
              <a:ext cx="7925" cy="6750"/>
            </a:xfrm>
            <a:custGeom>
              <a:rect b="b" l="l" r="r" t="t"/>
              <a:pathLst>
                <a:path extrusionOk="0" h="270" w="317">
                  <a:moveTo>
                    <a:pt x="188" y="1"/>
                  </a:moveTo>
                  <a:cubicBezTo>
                    <a:pt x="59" y="1"/>
                    <a:pt x="0" y="141"/>
                    <a:pt x="82" y="223"/>
                  </a:cubicBezTo>
                  <a:cubicBezTo>
                    <a:pt x="110" y="255"/>
                    <a:pt x="147" y="269"/>
                    <a:pt x="183" y="269"/>
                  </a:cubicBezTo>
                  <a:cubicBezTo>
                    <a:pt x="251" y="269"/>
                    <a:pt x="316" y="218"/>
                    <a:pt x="316" y="141"/>
                  </a:cubicBezTo>
                  <a:cubicBezTo>
                    <a:pt x="316" y="59"/>
                    <a:pt x="258" y="1"/>
                    <a:pt x="18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19"/>
            <p:cNvSpPr/>
            <p:nvPr/>
          </p:nvSpPr>
          <p:spPr>
            <a:xfrm>
              <a:off x="4538975" y="3869900"/>
              <a:ext cx="8000" cy="6425"/>
            </a:xfrm>
            <a:custGeom>
              <a:rect b="b" l="l" r="r" t="t"/>
              <a:pathLst>
                <a:path extrusionOk="0" h="257" w="320">
                  <a:moveTo>
                    <a:pt x="147" y="0"/>
                  </a:moveTo>
                  <a:cubicBezTo>
                    <a:pt x="112" y="0"/>
                    <a:pt x="77" y="12"/>
                    <a:pt x="48" y="35"/>
                  </a:cubicBezTo>
                  <a:cubicBezTo>
                    <a:pt x="1" y="82"/>
                    <a:pt x="1" y="176"/>
                    <a:pt x="48" y="222"/>
                  </a:cubicBezTo>
                  <a:cubicBezTo>
                    <a:pt x="77" y="246"/>
                    <a:pt x="107" y="256"/>
                    <a:pt x="136" y="256"/>
                  </a:cubicBezTo>
                  <a:cubicBezTo>
                    <a:pt x="237" y="256"/>
                    <a:pt x="319" y="135"/>
                    <a:pt x="247" y="35"/>
                  </a:cubicBezTo>
                  <a:cubicBezTo>
                    <a:pt x="217" y="12"/>
                    <a:pt x="182" y="0"/>
                    <a:pt x="14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19"/>
            <p:cNvSpPr/>
            <p:nvPr/>
          </p:nvSpPr>
          <p:spPr>
            <a:xfrm>
              <a:off x="4489275" y="3983375"/>
              <a:ext cx="7625" cy="6750"/>
            </a:xfrm>
            <a:custGeom>
              <a:rect b="b" l="l" r="r" t="t"/>
              <a:pathLst>
                <a:path extrusionOk="0" h="270" w="305">
                  <a:moveTo>
                    <a:pt x="141" y="0"/>
                  </a:moveTo>
                  <a:cubicBezTo>
                    <a:pt x="59" y="0"/>
                    <a:pt x="0" y="59"/>
                    <a:pt x="0" y="129"/>
                  </a:cubicBezTo>
                  <a:cubicBezTo>
                    <a:pt x="0" y="211"/>
                    <a:pt x="69" y="270"/>
                    <a:pt x="138" y="270"/>
                  </a:cubicBezTo>
                  <a:cubicBezTo>
                    <a:pt x="168" y="270"/>
                    <a:pt x="198" y="259"/>
                    <a:pt x="222" y="234"/>
                  </a:cubicBezTo>
                  <a:cubicBezTo>
                    <a:pt x="304" y="152"/>
                    <a:pt x="257" y="12"/>
                    <a:pt x="14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19"/>
            <p:cNvSpPr/>
            <p:nvPr/>
          </p:nvSpPr>
          <p:spPr>
            <a:xfrm>
              <a:off x="4568875" y="4161675"/>
              <a:ext cx="16050" cy="13150"/>
            </a:xfrm>
            <a:custGeom>
              <a:rect b="b" l="l" r="r" t="t"/>
              <a:pathLst>
                <a:path extrusionOk="0" h="526" w="642">
                  <a:moveTo>
                    <a:pt x="316" y="0"/>
                  </a:moveTo>
                  <a:cubicBezTo>
                    <a:pt x="215" y="0"/>
                    <a:pt x="123" y="63"/>
                    <a:pt x="80" y="157"/>
                  </a:cubicBezTo>
                  <a:cubicBezTo>
                    <a:pt x="0" y="337"/>
                    <a:pt x="142" y="525"/>
                    <a:pt x="324" y="525"/>
                  </a:cubicBezTo>
                  <a:cubicBezTo>
                    <a:pt x="355" y="525"/>
                    <a:pt x="387" y="520"/>
                    <a:pt x="419" y="508"/>
                  </a:cubicBezTo>
                  <a:cubicBezTo>
                    <a:pt x="630" y="426"/>
                    <a:pt x="642" y="122"/>
                    <a:pt x="431" y="28"/>
                  </a:cubicBezTo>
                  <a:cubicBezTo>
                    <a:pt x="393" y="9"/>
                    <a:pt x="354" y="0"/>
                    <a:pt x="31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19"/>
            <p:cNvSpPr/>
            <p:nvPr/>
          </p:nvSpPr>
          <p:spPr>
            <a:xfrm>
              <a:off x="4717900" y="4164275"/>
              <a:ext cx="16200" cy="13700"/>
            </a:xfrm>
            <a:custGeom>
              <a:rect b="b" l="l" r="r" t="t"/>
              <a:pathLst>
                <a:path extrusionOk="0" h="548" w="648">
                  <a:moveTo>
                    <a:pt x="351" y="1"/>
                  </a:moveTo>
                  <a:cubicBezTo>
                    <a:pt x="179" y="1"/>
                    <a:pt x="1" y="164"/>
                    <a:pt x="97" y="380"/>
                  </a:cubicBezTo>
                  <a:cubicBezTo>
                    <a:pt x="144" y="482"/>
                    <a:pt x="248" y="547"/>
                    <a:pt x="359" y="547"/>
                  </a:cubicBezTo>
                  <a:cubicBezTo>
                    <a:pt x="389" y="547"/>
                    <a:pt x="419" y="542"/>
                    <a:pt x="448" y="533"/>
                  </a:cubicBezTo>
                  <a:cubicBezTo>
                    <a:pt x="577" y="474"/>
                    <a:pt x="647" y="322"/>
                    <a:pt x="589" y="182"/>
                  </a:cubicBezTo>
                  <a:cubicBezTo>
                    <a:pt x="546" y="54"/>
                    <a:pt x="450" y="1"/>
                    <a:pt x="35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19"/>
            <p:cNvSpPr/>
            <p:nvPr/>
          </p:nvSpPr>
          <p:spPr>
            <a:xfrm>
              <a:off x="4826200" y="4061625"/>
              <a:ext cx="16050" cy="13250"/>
            </a:xfrm>
            <a:custGeom>
              <a:rect b="b" l="l" r="r" t="t"/>
              <a:pathLst>
                <a:path extrusionOk="0" h="530" w="642">
                  <a:moveTo>
                    <a:pt x="325" y="0"/>
                  </a:moveTo>
                  <a:cubicBezTo>
                    <a:pt x="296" y="0"/>
                    <a:pt x="265" y="5"/>
                    <a:pt x="234" y="17"/>
                  </a:cubicBezTo>
                  <a:cubicBezTo>
                    <a:pt x="12" y="99"/>
                    <a:pt x="0" y="415"/>
                    <a:pt x="223" y="509"/>
                  </a:cubicBezTo>
                  <a:cubicBezTo>
                    <a:pt x="254" y="523"/>
                    <a:pt x="287" y="530"/>
                    <a:pt x="319" y="530"/>
                  </a:cubicBezTo>
                  <a:cubicBezTo>
                    <a:pt x="420" y="530"/>
                    <a:pt x="518" y="466"/>
                    <a:pt x="562" y="368"/>
                  </a:cubicBezTo>
                  <a:cubicBezTo>
                    <a:pt x="642" y="188"/>
                    <a:pt x="500" y="0"/>
                    <a:pt x="32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19"/>
            <p:cNvSpPr/>
            <p:nvPr/>
          </p:nvSpPr>
          <p:spPr>
            <a:xfrm>
              <a:off x="4829200" y="3912775"/>
              <a:ext cx="15450" cy="13250"/>
            </a:xfrm>
            <a:custGeom>
              <a:rect b="b" l="l" r="r" t="t"/>
              <a:pathLst>
                <a:path extrusionOk="0" h="530" w="618">
                  <a:moveTo>
                    <a:pt x="321" y="0"/>
                  </a:moveTo>
                  <a:cubicBezTo>
                    <a:pt x="223" y="0"/>
                    <a:pt x="126" y="53"/>
                    <a:pt x="79" y="157"/>
                  </a:cubicBezTo>
                  <a:cubicBezTo>
                    <a:pt x="1" y="343"/>
                    <a:pt x="145" y="530"/>
                    <a:pt x="317" y="530"/>
                  </a:cubicBezTo>
                  <a:cubicBezTo>
                    <a:pt x="350" y="530"/>
                    <a:pt x="385" y="523"/>
                    <a:pt x="419" y="508"/>
                  </a:cubicBezTo>
                  <a:cubicBezTo>
                    <a:pt x="559" y="449"/>
                    <a:pt x="617" y="297"/>
                    <a:pt x="571" y="169"/>
                  </a:cubicBezTo>
                  <a:cubicBezTo>
                    <a:pt x="523" y="56"/>
                    <a:pt x="422" y="0"/>
                    <a:pt x="32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19"/>
            <p:cNvSpPr/>
            <p:nvPr/>
          </p:nvSpPr>
          <p:spPr>
            <a:xfrm>
              <a:off x="4725875" y="3805400"/>
              <a:ext cx="16075" cy="13150"/>
            </a:xfrm>
            <a:custGeom>
              <a:rect b="b" l="l" r="r" t="t"/>
              <a:pathLst>
                <a:path extrusionOk="0" h="526" w="643">
                  <a:moveTo>
                    <a:pt x="318" y="1"/>
                  </a:moveTo>
                  <a:cubicBezTo>
                    <a:pt x="287" y="1"/>
                    <a:pt x="255" y="6"/>
                    <a:pt x="223" y="18"/>
                  </a:cubicBezTo>
                  <a:cubicBezTo>
                    <a:pt x="1" y="100"/>
                    <a:pt x="1" y="404"/>
                    <a:pt x="211" y="509"/>
                  </a:cubicBezTo>
                  <a:cubicBezTo>
                    <a:pt x="244" y="520"/>
                    <a:pt x="277" y="525"/>
                    <a:pt x="309" y="525"/>
                  </a:cubicBezTo>
                  <a:cubicBezTo>
                    <a:pt x="417" y="525"/>
                    <a:pt x="517" y="468"/>
                    <a:pt x="562" y="369"/>
                  </a:cubicBezTo>
                  <a:cubicBezTo>
                    <a:pt x="642" y="189"/>
                    <a:pt x="500" y="1"/>
                    <a:pt x="31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19"/>
            <p:cNvSpPr/>
            <p:nvPr/>
          </p:nvSpPr>
          <p:spPr>
            <a:xfrm>
              <a:off x="4576425" y="3802400"/>
              <a:ext cx="16025" cy="13375"/>
            </a:xfrm>
            <a:custGeom>
              <a:rect b="b" l="l" r="r" t="t"/>
              <a:pathLst>
                <a:path extrusionOk="0" h="535" w="641">
                  <a:moveTo>
                    <a:pt x="319" y="0"/>
                  </a:moveTo>
                  <a:cubicBezTo>
                    <a:pt x="287" y="0"/>
                    <a:pt x="254" y="7"/>
                    <a:pt x="223" y="21"/>
                  </a:cubicBezTo>
                  <a:cubicBezTo>
                    <a:pt x="0" y="103"/>
                    <a:pt x="0" y="419"/>
                    <a:pt x="211" y="512"/>
                  </a:cubicBezTo>
                  <a:cubicBezTo>
                    <a:pt x="247" y="528"/>
                    <a:pt x="283" y="534"/>
                    <a:pt x="317" y="534"/>
                  </a:cubicBezTo>
                  <a:cubicBezTo>
                    <a:pt x="497" y="534"/>
                    <a:pt x="641" y="348"/>
                    <a:pt x="562" y="161"/>
                  </a:cubicBezTo>
                  <a:cubicBezTo>
                    <a:pt x="518" y="64"/>
                    <a:pt x="420" y="0"/>
                    <a:pt x="31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19"/>
            <p:cNvSpPr/>
            <p:nvPr/>
          </p:nvSpPr>
          <p:spPr>
            <a:xfrm>
              <a:off x="4468250" y="3905300"/>
              <a:ext cx="16075" cy="13300"/>
            </a:xfrm>
            <a:custGeom>
              <a:rect b="b" l="l" r="r" t="t"/>
              <a:pathLst>
                <a:path extrusionOk="0" h="532" w="643">
                  <a:moveTo>
                    <a:pt x="327" y="1"/>
                  </a:moveTo>
                  <a:cubicBezTo>
                    <a:pt x="225" y="1"/>
                    <a:pt x="124" y="60"/>
                    <a:pt x="81" y="164"/>
                  </a:cubicBezTo>
                  <a:cubicBezTo>
                    <a:pt x="1" y="343"/>
                    <a:pt x="143" y="532"/>
                    <a:pt x="324" y="532"/>
                  </a:cubicBezTo>
                  <a:cubicBezTo>
                    <a:pt x="355" y="532"/>
                    <a:pt x="388" y="526"/>
                    <a:pt x="420" y="514"/>
                  </a:cubicBezTo>
                  <a:cubicBezTo>
                    <a:pt x="642" y="433"/>
                    <a:pt x="642" y="117"/>
                    <a:pt x="432" y="23"/>
                  </a:cubicBezTo>
                  <a:cubicBezTo>
                    <a:pt x="398" y="8"/>
                    <a:pt x="362" y="1"/>
                    <a:pt x="32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19"/>
            <p:cNvSpPr/>
            <p:nvPr/>
          </p:nvSpPr>
          <p:spPr>
            <a:xfrm>
              <a:off x="4465875" y="4053875"/>
              <a:ext cx="17800" cy="13525"/>
            </a:xfrm>
            <a:custGeom>
              <a:rect b="b" l="l" r="r" t="t"/>
              <a:pathLst>
                <a:path extrusionOk="0" h="541" w="712">
                  <a:moveTo>
                    <a:pt x="341" y="1"/>
                  </a:moveTo>
                  <a:cubicBezTo>
                    <a:pt x="300" y="1"/>
                    <a:pt x="257" y="11"/>
                    <a:pt x="211" y="35"/>
                  </a:cubicBezTo>
                  <a:cubicBezTo>
                    <a:pt x="70" y="82"/>
                    <a:pt x="0" y="234"/>
                    <a:pt x="59" y="374"/>
                  </a:cubicBezTo>
                  <a:cubicBezTo>
                    <a:pt x="96" y="476"/>
                    <a:pt x="198" y="541"/>
                    <a:pt x="309" y="541"/>
                  </a:cubicBezTo>
                  <a:cubicBezTo>
                    <a:pt x="338" y="541"/>
                    <a:pt x="368" y="536"/>
                    <a:pt x="398" y="526"/>
                  </a:cubicBezTo>
                  <a:cubicBezTo>
                    <a:pt x="711" y="425"/>
                    <a:pt x="597" y="1"/>
                    <a:pt x="3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19"/>
            <p:cNvSpPr/>
            <p:nvPr/>
          </p:nvSpPr>
          <p:spPr>
            <a:xfrm>
              <a:off x="4486175" y="4143950"/>
              <a:ext cx="8375" cy="6500"/>
            </a:xfrm>
            <a:custGeom>
              <a:rect b="b" l="l" r="r" t="t"/>
              <a:pathLst>
                <a:path extrusionOk="0" h="260" w="335">
                  <a:moveTo>
                    <a:pt x="190" y="0"/>
                  </a:moveTo>
                  <a:cubicBezTo>
                    <a:pt x="156" y="0"/>
                    <a:pt x="124" y="12"/>
                    <a:pt x="101" y="35"/>
                  </a:cubicBezTo>
                  <a:cubicBezTo>
                    <a:pt x="1" y="126"/>
                    <a:pt x="91" y="259"/>
                    <a:pt x="197" y="259"/>
                  </a:cubicBezTo>
                  <a:cubicBezTo>
                    <a:pt x="228" y="259"/>
                    <a:pt x="259" y="248"/>
                    <a:pt x="288" y="222"/>
                  </a:cubicBezTo>
                  <a:cubicBezTo>
                    <a:pt x="335" y="176"/>
                    <a:pt x="335" y="82"/>
                    <a:pt x="288" y="35"/>
                  </a:cubicBezTo>
                  <a:cubicBezTo>
                    <a:pt x="259" y="12"/>
                    <a:pt x="224" y="0"/>
                    <a:pt x="19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19"/>
            <p:cNvSpPr/>
            <p:nvPr/>
          </p:nvSpPr>
          <p:spPr>
            <a:xfrm>
              <a:off x="4647500" y="4213575"/>
              <a:ext cx="7625" cy="6725"/>
            </a:xfrm>
            <a:custGeom>
              <a:rect b="b" l="l" r="r" t="t"/>
              <a:pathLst>
                <a:path extrusionOk="0" h="269" w="305">
                  <a:moveTo>
                    <a:pt x="127" y="0"/>
                  </a:moveTo>
                  <a:cubicBezTo>
                    <a:pt x="62" y="0"/>
                    <a:pt x="0" y="55"/>
                    <a:pt x="0" y="140"/>
                  </a:cubicBezTo>
                  <a:cubicBezTo>
                    <a:pt x="0" y="210"/>
                    <a:pt x="59" y="269"/>
                    <a:pt x="129" y="269"/>
                  </a:cubicBezTo>
                  <a:cubicBezTo>
                    <a:pt x="246" y="269"/>
                    <a:pt x="304" y="128"/>
                    <a:pt x="223" y="46"/>
                  </a:cubicBezTo>
                  <a:cubicBezTo>
                    <a:pt x="195" y="15"/>
                    <a:pt x="160" y="0"/>
                    <a:pt x="12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19"/>
            <p:cNvSpPr/>
            <p:nvPr/>
          </p:nvSpPr>
          <p:spPr>
            <a:xfrm>
              <a:off x="4809525" y="4150450"/>
              <a:ext cx="7925" cy="6350"/>
            </a:xfrm>
            <a:custGeom>
              <a:rect b="b" l="l" r="r" t="t"/>
              <a:pathLst>
                <a:path extrusionOk="0" h="254" w="317">
                  <a:moveTo>
                    <a:pt x="145" y="0"/>
                  </a:moveTo>
                  <a:cubicBezTo>
                    <a:pt x="112" y="0"/>
                    <a:pt x="77" y="15"/>
                    <a:pt x="47" y="44"/>
                  </a:cubicBezTo>
                  <a:cubicBezTo>
                    <a:pt x="1" y="91"/>
                    <a:pt x="1" y="173"/>
                    <a:pt x="47" y="231"/>
                  </a:cubicBezTo>
                  <a:lnTo>
                    <a:pt x="47" y="220"/>
                  </a:lnTo>
                  <a:cubicBezTo>
                    <a:pt x="74" y="244"/>
                    <a:pt x="103" y="254"/>
                    <a:pt x="132" y="254"/>
                  </a:cubicBezTo>
                  <a:cubicBezTo>
                    <a:pt x="229" y="254"/>
                    <a:pt x="316" y="135"/>
                    <a:pt x="235" y="44"/>
                  </a:cubicBezTo>
                  <a:cubicBezTo>
                    <a:pt x="211" y="15"/>
                    <a:pt x="179" y="0"/>
                    <a:pt x="14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19"/>
            <p:cNvSpPr/>
            <p:nvPr/>
          </p:nvSpPr>
          <p:spPr>
            <a:xfrm>
              <a:off x="4878850" y="3991475"/>
              <a:ext cx="7825" cy="6550"/>
            </a:xfrm>
            <a:custGeom>
              <a:rect b="b" l="l" r="r" t="t"/>
              <a:pathLst>
                <a:path extrusionOk="0" h="262" w="313">
                  <a:moveTo>
                    <a:pt x="180" y="1"/>
                  </a:moveTo>
                  <a:cubicBezTo>
                    <a:pt x="147" y="1"/>
                    <a:pt x="112" y="13"/>
                    <a:pt x="82" y="39"/>
                  </a:cubicBezTo>
                  <a:cubicBezTo>
                    <a:pt x="0" y="121"/>
                    <a:pt x="59" y="261"/>
                    <a:pt x="176" y="261"/>
                  </a:cubicBezTo>
                  <a:cubicBezTo>
                    <a:pt x="246" y="261"/>
                    <a:pt x="304" y="203"/>
                    <a:pt x="304" y="133"/>
                  </a:cubicBezTo>
                  <a:cubicBezTo>
                    <a:pt x="312" y="53"/>
                    <a:pt x="250" y="1"/>
                    <a:pt x="180"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19"/>
            <p:cNvSpPr/>
            <p:nvPr/>
          </p:nvSpPr>
          <p:spPr>
            <a:xfrm>
              <a:off x="4816250" y="3829600"/>
              <a:ext cx="7050" cy="6675"/>
            </a:xfrm>
            <a:custGeom>
              <a:rect b="b" l="l" r="r" t="t"/>
              <a:pathLst>
                <a:path extrusionOk="0" h="267" w="282">
                  <a:moveTo>
                    <a:pt x="141" y="1"/>
                  </a:moveTo>
                  <a:cubicBezTo>
                    <a:pt x="106" y="1"/>
                    <a:pt x="71" y="15"/>
                    <a:pt x="47" y="44"/>
                  </a:cubicBezTo>
                  <a:cubicBezTo>
                    <a:pt x="1" y="91"/>
                    <a:pt x="1" y="173"/>
                    <a:pt x="47" y="232"/>
                  </a:cubicBezTo>
                  <a:cubicBezTo>
                    <a:pt x="71" y="255"/>
                    <a:pt x="106" y="267"/>
                    <a:pt x="141" y="267"/>
                  </a:cubicBezTo>
                  <a:cubicBezTo>
                    <a:pt x="176" y="267"/>
                    <a:pt x="211" y="255"/>
                    <a:pt x="235" y="232"/>
                  </a:cubicBezTo>
                  <a:cubicBezTo>
                    <a:pt x="281" y="173"/>
                    <a:pt x="281" y="91"/>
                    <a:pt x="235" y="44"/>
                  </a:cubicBezTo>
                  <a:cubicBezTo>
                    <a:pt x="211" y="15"/>
                    <a:pt x="176" y="1"/>
                    <a:pt x="1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19"/>
            <p:cNvSpPr/>
            <p:nvPr/>
          </p:nvSpPr>
          <p:spPr>
            <a:xfrm>
              <a:off x="4656550" y="3760275"/>
              <a:ext cx="7050" cy="6625"/>
            </a:xfrm>
            <a:custGeom>
              <a:rect b="b" l="l" r="r" t="t"/>
              <a:pathLst>
                <a:path extrusionOk="0" h="265" w="282">
                  <a:moveTo>
                    <a:pt x="141" y="1"/>
                  </a:moveTo>
                  <a:cubicBezTo>
                    <a:pt x="80" y="1"/>
                    <a:pt x="19" y="39"/>
                    <a:pt x="13" y="115"/>
                  </a:cubicBezTo>
                  <a:cubicBezTo>
                    <a:pt x="1" y="214"/>
                    <a:pt x="71" y="264"/>
                    <a:pt x="141" y="264"/>
                  </a:cubicBezTo>
                  <a:cubicBezTo>
                    <a:pt x="212" y="264"/>
                    <a:pt x="282" y="214"/>
                    <a:pt x="270" y="115"/>
                  </a:cubicBezTo>
                  <a:cubicBezTo>
                    <a:pt x="264" y="39"/>
                    <a:pt x="203" y="1"/>
                    <a:pt x="1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19"/>
            <p:cNvSpPr/>
            <p:nvPr/>
          </p:nvSpPr>
          <p:spPr>
            <a:xfrm>
              <a:off x="4494250" y="3823300"/>
              <a:ext cx="7025" cy="6625"/>
            </a:xfrm>
            <a:custGeom>
              <a:rect b="b" l="l" r="r" t="t"/>
              <a:pathLst>
                <a:path extrusionOk="0" h="265" w="281">
                  <a:moveTo>
                    <a:pt x="135" y="1"/>
                  </a:moveTo>
                  <a:cubicBezTo>
                    <a:pt x="65" y="1"/>
                    <a:pt x="0" y="53"/>
                    <a:pt x="0" y="133"/>
                  </a:cubicBezTo>
                  <a:cubicBezTo>
                    <a:pt x="0" y="212"/>
                    <a:pt x="65" y="264"/>
                    <a:pt x="135" y="264"/>
                  </a:cubicBezTo>
                  <a:cubicBezTo>
                    <a:pt x="169" y="264"/>
                    <a:pt x="204" y="253"/>
                    <a:pt x="234" y="226"/>
                  </a:cubicBezTo>
                  <a:cubicBezTo>
                    <a:pt x="281" y="168"/>
                    <a:pt x="281" y="86"/>
                    <a:pt x="234" y="39"/>
                  </a:cubicBezTo>
                  <a:cubicBezTo>
                    <a:pt x="204" y="13"/>
                    <a:pt x="169" y="1"/>
                    <a:pt x="135"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19"/>
            <p:cNvSpPr/>
            <p:nvPr/>
          </p:nvSpPr>
          <p:spPr>
            <a:xfrm>
              <a:off x="4424050" y="3982200"/>
              <a:ext cx="6750" cy="6525"/>
            </a:xfrm>
            <a:custGeom>
              <a:rect b="b" l="l" r="r" t="t"/>
              <a:pathLst>
                <a:path extrusionOk="0" h="261" w="270">
                  <a:moveTo>
                    <a:pt x="141" y="1"/>
                  </a:moveTo>
                  <a:cubicBezTo>
                    <a:pt x="70" y="1"/>
                    <a:pt x="0" y="59"/>
                    <a:pt x="12" y="129"/>
                  </a:cubicBezTo>
                  <a:cubicBezTo>
                    <a:pt x="6" y="217"/>
                    <a:pt x="70" y="261"/>
                    <a:pt x="136" y="261"/>
                  </a:cubicBezTo>
                  <a:cubicBezTo>
                    <a:pt x="202" y="261"/>
                    <a:pt x="269" y="217"/>
                    <a:pt x="269" y="129"/>
                  </a:cubicBezTo>
                  <a:cubicBezTo>
                    <a:pt x="269" y="59"/>
                    <a:pt x="211" y="1"/>
                    <a:pt x="1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8" name="Google Shape;4288;p19"/>
            <p:cNvSpPr/>
            <p:nvPr/>
          </p:nvSpPr>
          <p:spPr>
            <a:xfrm>
              <a:off x="4933475" y="1756875"/>
              <a:ext cx="26125" cy="20575"/>
            </a:xfrm>
            <a:custGeom>
              <a:rect b="b" l="l" r="r" t="t"/>
              <a:pathLst>
                <a:path extrusionOk="0" h="823" w="1045">
                  <a:moveTo>
                    <a:pt x="594" y="0"/>
                  </a:moveTo>
                  <a:cubicBezTo>
                    <a:pt x="490" y="0"/>
                    <a:pt x="388" y="38"/>
                    <a:pt x="307" y="113"/>
                  </a:cubicBezTo>
                  <a:cubicBezTo>
                    <a:pt x="0" y="402"/>
                    <a:pt x="271" y="823"/>
                    <a:pt x="594" y="823"/>
                  </a:cubicBezTo>
                  <a:cubicBezTo>
                    <a:pt x="690" y="823"/>
                    <a:pt x="790" y="786"/>
                    <a:pt x="880" y="698"/>
                  </a:cubicBezTo>
                  <a:cubicBezTo>
                    <a:pt x="1033" y="546"/>
                    <a:pt x="1044" y="288"/>
                    <a:pt x="892" y="124"/>
                  </a:cubicBezTo>
                  <a:cubicBezTo>
                    <a:pt x="809" y="41"/>
                    <a:pt x="701" y="0"/>
                    <a:pt x="594"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19"/>
            <p:cNvSpPr/>
            <p:nvPr/>
          </p:nvSpPr>
          <p:spPr>
            <a:xfrm>
              <a:off x="4975950" y="1757625"/>
              <a:ext cx="22550" cy="20300"/>
            </a:xfrm>
            <a:custGeom>
              <a:rect b="b" l="l" r="r" t="t"/>
              <a:pathLst>
                <a:path extrusionOk="0" h="812" w="902">
                  <a:moveTo>
                    <a:pt x="447" y="1"/>
                  </a:moveTo>
                  <a:cubicBezTo>
                    <a:pt x="347" y="1"/>
                    <a:pt x="249" y="39"/>
                    <a:pt x="176" y="118"/>
                  </a:cubicBezTo>
                  <a:cubicBezTo>
                    <a:pt x="12" y="270"/>
                    <a:pt x="0" y="527"/>
                    <a:pt x="164" y="691"/>
                  </a:cubicBezTo>
                  <a:cubicBezTo>
                    <a:pt x="243" y="770"/>
                    <a:pt x="350" y="811"/>
                    <a:pt x="458" y="811"/>
                  </a:cubicBezTo>
                  <a:cubicBezTo>
                    <a:pt x="558" y="811"/>
                    <a:pt x="659" y="776"/>
                    <a:pt x="737" y="703"/>
                  </a:cubicBezTo>
                  <a:cubicBezTo>
                    <a:pt x="901" y="539"/>
                    <a:pt x="901" y="282"/>
                    <a:pt x="749" y="130"/>
                  </a:cubicBezTo>
                  <a:cubicBezTo>
                    <a:pt x="664" y="45"/>
                    <a:pt x="554" y="1"/>
                    <a:pt x="447"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19"/>
            <p:cNvSpPr/>
            <p:nvPr/>
          </p:nvSpPr>
          <p:spPr>
            <a:xfrm>
              <a:off x="4977800" y="1718825"/>
              <a:ext cx="21575" cy="20400"/>
            </a:xfrm>
            <a:custGeom>
              <a:rect b="b" l="l" r="r" t="t"/>
              <a:pathLst>
                <a:path extrusionOk="0" h="816" w="863">
                  <a:moveTo>
                    <a:pt x="412" y="0"/>
                  </a:moveTo>
                  <a:cubicBezTo>
                    <a:pt x="205" y="0"/>
                    <a:pt x="8" y="154"/>
                    <a:pt x="8" y="395"/>
                  </a:cubicBezTo>
                  <a:cubicBezTo>
                    <a:pt x="0" y="644"/>
                    <a:pt x="202" y="815"/>
                    <a:pt x="416" y="815"/>
                  </a:cubicBezTo>
                  <a:cubicBezTo>
                    <a:pt x="514" y="815"/>
                    <a:pt x="614" y="780"/>
                    <a:pt x="699" y="699"/>
                  </a:cubicBezTo>
                  <a:cubicBezTo>
                    <a:pt x="851" y="547"/>
                    <a:pt x="862" y="289"/>
                    <a:pt x="710" y="126"/>
                  </a:cubicBezTo>
                  <a:cubicBezTo>
                    <a:pt x="624" y="39"/>
                    <a:pt x="517" y="0"/>
                    <a:pt x="412"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19"/>
            <p:cNvSpPr/>
            <p:nvPr/>
          </p:nvSpPr>
          <p:spPr>
            <a:xfrm>
              <a:off x="4935575" y="1717975"/>
              <a:ext cx="27150" cy="20375"/>
            </a:xfrm>
            <a:custGeom>
              <a:rect b="b" l="l" r="r" t="t"/>
              <a:pathLst>
                <a:path extrusionOk="0" h="815" w="1086">
                  <a:moveTo>
                    <a:pt x="544" y="0"/>
                  </a:moveTo>
                  <a:cubicBezTo>
                    <a:pt x="442" y="0"/>
                    <a:pt x="339" y="38"/>
                    <a:pt x="258" y="113"/>
                  </a:cubicBezTo>
                  <a:cubicBezTo>
                    <a:pt x="1" y="370"/>
                    <a:pt x="176" y="803"/>
                    <a:pt x="539" y="815"/>
                  </a:cubicBezTo>
                  <a:cubicBezTo>
                    <a:pt x="544" y="815"/>
                    <a:pt x="548" y="815"/>
                    <a:pt x="553" y="815"/>
                  </a:cubicBezTo>
                  <a:cubicBezTo>
                    <a:pt x="895" y="815"/>
                    <a:pt x="1086" y="390"/>
                    <a:pt x="832" y="124"/>
                  </a:cubicBezTo>
                  <a:cubicBezTo>
                    <a:pt x="754" y="41"/>
                    <a:pt x="649" y="0"/>
                    <a:pt x="544"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19"/>
            <p:cNvSpPr/>
            <p:nvPr/>
          </p:nvSpPr>
          <p:spPr>
            <a:xfrm>
              <a:off x="4932425" y="1787150"/>
              <a:ext cx="27175" cy="22275"/>
            </a:xfrm>
            <a:custGeom>
              <a:rect b="b" l="l" r="r" t="t"/>
              <a:pathLst>
                <a:path extrusionOk="0" h="891" w="1087">
                  <a:moveTo>
                    <a:pt x="541" y="1"/>
                  </a:moveTo>
                  <a:cubicBezTo>
                    <a:pt x="368" y="1"/>
                    <a:pt x="208" y="97"/>
                    <a:pt x="139" y="271"/>
                  </a:cubicBezTo>
                  <a:cubicBezTo>
                    <a:pt x="1" y="576"/>
                    <a:pt x="237" y="890"/>
                    <a:pt x="538" y="890"/>
                  </a:cubicBezTo>
                  <a:cubicBezTo>
                    <a:pt x="595" y="890"/>
                    <a:pt x="653" y="879"/>
                    <a:pt x="712" y="855"/>
                  </a:cubicBezTo>
                  <a:cubicBezTo>
                    <a:pt x="1075" y="715"/>
                    <a:pt x="1086" y="189"/>
                    <a:pt x="724" y="37"/>
                  </a:cubicBezTo>
                  <a:cubicBezTo>
                    <a:pt x="663" y="12"/>
                    <a:pt x="601" y="1"/>
                    <a:pt x="541"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19"/>
            <p:cNvSpPr/>
            <p:nvPr/>
          </p:nvSpPr>
          <p:spPr>
            <a:xfrm>
              <a:off x="4975350" y="1787775"/>
              <a:ext cx="26600" cy="22050"/>
            </a:xfrm>
            <a:custGeom>
              <a:rect b="b" l="l" r="r" t="t"/>
              <a:pathLst>
                <a:path extrusionOk="0" h="882" w="1064">
                  <a:moveTo>
                    <a:pt x="526" y="1"/>
                  </a:moveTo>
                  <a:cubicBezTo>
                    <a:pt x="468" y="1"/>
                    <a:pt x="410" y="12"/>
                    <a:pt x="352" y="35"/>
                  </a:cubicBezTo>
                  <a:cubicBezTo>
                    <a:pt x="118" y="117"/>
                    <a:pt x="1" y="386"/>
                    <a:pt x="95" y="620"/>
                  </a:cubicBezTo>
                  <a:lnTo>
                    <a:pt x="106" y="608"/>
                  </a:lnTo>
                  <a:cubicBezTo>
                    <a:pt x="187" y="800"/>
                    <a:pt x="345" y="881"/>
                    <a:pt x="504" y="881"/>
                  </a:cubicBezTo>
                  <a:cubicBezTo>
                    <a:pt x="782" y="881"/>
                    <a:pt x="1064" y="631"/>
                    <a:pt x="937" y="281"/>
                  </a:cubicBezTo>
                  <a:cubicBezTo>
                    <a:pt x="866" y="104"/>
                    <a:pt x="703" y="1"/>
                    <a:pt x="52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4" name="Google Shape;4294;p19"/>
            <p:cNvSpPr/>
            <p:nvPr/>
          </p:nvSpPr>
          <p:spPr>
            <a:xfrm>
              <a:off x="5005775" y="1758775"/>
              <a:ext cx="26350" cy="22425"/>
            </a:xfrm>
            <a:custGeom>
              <a:rect b="b" l="l" r="r" t="t"/>
              <a:pathLst>
                <a:path extrusionOk="0" h="897" w="1054">
                  <a:moveTo>
                    <a:pt x="517" y="0"/>
                  </a:moveTo>
                  <a:cubicBezTo>
                    <a:pt x="349" y="0"/>
                    <a:pt x="181" y="91"/>
                    <a:pt x="106" y="271"/>
                  </a:cubicBezTo>
                  <a:cubicBezTo>
                    <a:pt x="1" y="493"/>
                    <a:pt x="106" y="762"/>
                    <a:pt x="340" y="856"/>
                  </a:cubicBezTo>
                  <a:cubicBezTo>
                    <a:pt x="401" y="883"/>
                    <a:pt x="463" y="896"/>
                    <a:pt x="523" y="896"/>
                  </a:cubicBezTo>
                  <a:cubicBezTo>
                    <a:pt x="815" y="896"/>
                    <a:pt x="1053" y="593"/>
                    <a:pt x="937" y="282"/>
                  </a:cubicBezTo>
                  <a:cubicBezTo>
                    <a:pt x="860" y="94"/>
                    <a:pt x="688" y="0"/>
                    <a:pt x="517"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19"/>
            <p:cNvSpPr/>
            <p:nvPr/>
          </p:nvSpPr>
          <p:spPr>
            <a:xfrm>
              <a:off x="5006125" y="1716800"/>
              <a:ext cx="26300" cy="22400"/>
            </a:xfrm>
            <a:custGeom>
              <a:rect b="b" l="l" r="r" t="t"/>
              <a:pathLst>
                <a:path extrusionOk="0" h="896" w="1052">
                  <a:moveTo>
                    <a:pt x="545" y="0"/>
                  </a:moveTo>
                  <a:cubicBezTo>
                    <a:pt x="382" y="0"/>
                    <a:pt x="219" y="88"/>
                    <a:pt x="139" y="265"/>
                  </a:cubicBezTo>
                  <a:cubicBezTo>
                    <a:pt x="0" y="572"/>
                    <a:pt x="239" y="896"/>
                    <a:pt x="542" y="896"/>
                  </a:cubicBezTo>
                  <a:cubicBezTo>
                    <a:pt x="597" y="896"/>
                    <a:pt x="655" y="885"/>
                    <a:pt x="712" y="862"/>
                  </a:cubicBezTo>
                  <a:cubicBezTo>
                    <a:pt x="934" y="780"/>
                    <a:pt x="1051" y="522"/>
                    <a:pt x="958" y="288"/>
                  </a:cubicBezTo>
                  <a:cubicBezTo>
                    <a:pt x="886" y="97"/>
                    <a:pt x="716" y="0"/>
                    <a:pt x="545"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19"/>
            <p:cNvSpPr/>
            <p:nvPr/>
          </p:nvSpPr>
          <p:spPr>
            <a:xfrm>
              <a:off x="4976825" y="1686425"/>
              <a:ext cx="26050" cy="22550"/>
            </a:xfrm>
            <a:custGeom>
              <a:rect b="b" l="l" r="r" t="t"/>
              <a:pathLst>
                <a:path extrusionOk="0" h="902" w="1042">
                  <a:moveTo>
                    <a:pt x="538" y="1"/>
                  </a:moveTo>
                  <a:cubicBezTo>
                    <a:pt x="239" y="1"/>
                    <a:pt x="1" y="303"/>
                    <a:pt x="117" y="614"/>
                  </a:cubicBezTo>
                  <a:cubicBezTo>
                    <a:pt x="195" y="804"/>
                    <a:pt x="368" y="901"/>
                    <a:pt x="541" y="901"/>
                  </a:cubicBezTo>
                  <a:cubicBezTo>
                    <a:pt x="708" y="901"/>
                    <a:pt x="873" y="810"/>
                    <a:pt x="948" y="626"/>
                  </a:cubicBezTo>
                  <a:cubicBezTo>
                    <a:pt x="1042" y="404"/>
                    <a:pt x="948" y="146"/>
                    <a:pt x="726" y="41"/>
                  </a:cubicBezTo>
                  <a:cubicBezTo>
                    <a:pt x="662" y="13"/>
                    <a:pt x="599" y="1"/>
                    <a:pt x="538"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19"/>
            <p:cNvSpPr/>
            <p:nvPr/>
          </p:nvSpPr>
          <p:spPr>
            <a:xfrm>
              <a:off x="4934700" y="1685750"/>
              <a:ext cx="26925" cy="22325"/>
            </a:xfrm>
            <a:custGeom>
              <a:rect b="b" l="l" r="r" t="t"/>
              <a:pathLst>
                <a:path extrusionOk="0" h="893" w="1077">
                  <a:moveTo>
                    <a:pt x="536" y="1"/>
                  </a:moveTo>
                  <a:cubicBezTo>
                    <a:pt x="482" y="1"/>
                    <a:pt x="427" y="11"/>
                    <a:pt x="375" y="33"/>
                  </a:cubicBezTo>
                  <a:cubicBezTo>
                    <a:pt x="1" y="185"/>
                    <a:pt x="1" y="700"/>
                    <a:pt x="363" y="852"/>
                  </a:cubicBezTo>
                  <a:cubicBezTo>
                    <a:pt x="425" y="880"/>
                    <a:pt x="487" y="892"/>
                    <a:pt x="547" y="892"/>
                  </a:cubicBezTo>
                  <a:cubicBezTo>
                    <a:pt x="839" y="892"/>
                    <a:pt x="1077" y="591"/>
                    <a:pt x="960" y="290"/>
                  </a:cubicBezTo>
                  <a:cubicBezTo>
                    <a:pt x="888" y="111"/>
                    <a:pt x="714" y="1"/>
                    <a:pt x="53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19"/>
            <p:cNvSpPr/>
            <p:nvPr/>
          </p:nvSpPr>
          <p:spPr>
            <a:xfrm>
              <a:off x="4904275" y="1714775"/>
              <a:ext cx="26650" cy="22025"/>
            </a:xfrm>
            <a:custGeom>
              <a:rect b="b" l="l" r="r" t="t"/>
              <a:pathLst>
                <a:path extrusionOk="0" h="881" w="1066">
                  <a:moveTo>
                    <a:pt x="532" y="1"/>
                  </a:moveTo>
                  <a:cubicBezTo>
                    <a:pt x="362" y="1"/>
                    <a:pt x="199" y="101"/>
                    <a:pt x="130" y="264"/>
                  </a:cubicBezTo>
                  <a:cubicBezTo>
                    <a:pt x="1" y="572"/>
                    <a:pt x="234" y="880"/>
                    <a:pt x="530" y="880"/>
                  </a:cubicBezTo>
                  <a:cubicBezTo>
                    <a:pt x="582" y="880"/>
                    <a:pt x="637" y="870"/>
                    <a:pt x="691" y="849"/>
                  </a:cubicBezTo>
                  <a:cubicBezTo>
                    <a:pt x="1054" y="709"/>
                    <a:pt x="1066" y="194"/>
                    <a:pt x="715" y="42"/>
                  </a:cubicBezTo>
                  <a:cubicBezTo>
                    <a:pt x="656" y="14"/>
                    <a:pt x="593" y="1"/>
                    <a:pt x="532"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19"/>
            <p:cNvSpPr/>
            <p:nvPr/>
          </p:nvSpPr>
          <p:spPr>
            <a:xfrm>
              <a:off x="4904300" y="1756775"/>
              <a:ext cx="26025" cy="22375"/>
            </a:xfrm>
            <a:custGeom>
              <a:rect b="b" l="l" r="r" t="t"/>
              <a:pathLst>
                <a:path extrusionOk="0" h="895" w="1041">
                  <a:moveTo>
                    <a:pt x="512" y="0"/>
                  </a:moveTo>
                  <a:cubicBezTo>
                    <a:pt x="456" y="0"/>
                    <a:pt x="398" y="11"/>
                    <a:pt x="339" y="35"/>
                  </a:cubicBezTo>
                  <a:cubicBezTo>
                    <a:pt x="117" y="117"/>
                    <a:pt x="0" y="374"/>
                    <a:pt x="82" y="608"/>
                  </a:cubicBezTo>
                  <a:cubicBezTo>
                    <a:pt x="159" y="798"/>
                    <a:pt x="330" y="895"/>
                    <a:pt x="501" y="895"/>
                  </a:cubicBezTo>
                  <a:cubicBezTo>
                    <a:pt x="666" y="895"/>
                    <a:pt x="832" y="804"/>
                    <a:pt x="913" y="620"/>
                  </a:cubicBezTo>
                  <a:cubicBezTo>
                    <a:pt x="1041" y="314"/>
                    <a:pt x="812" y="0"/>
                    <a:pt x="512"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19"/>
            <p:cNvSpPr/>
            <p:nvPr/>
          </p:nvSpPr>
          <p:spPr>
            <a:xfrm>
              <a:off x="4900150" y="1799425"/>
              <a:ext cx="14700" cy="11525"/>
            </a:xfrm>
            <a:custGeom>
              <a:rect b="b" l="l" r="r" t="t"/>
              <a:pathLst>
                <a:path extrusionOk="0" h="461" w="588">
                  <a:moveTo>
                    <a:pt x="334" y="0"/>
                  </a:moveTo>
                  <a:cubicBezTo>
                    <a:pt x="279" y="0"/>
                    <a:pt x="223" y="21"/>
                    <a:pt x="178" y="60"/>
                  </a:cubicBezTo>
                  <a:lnTo>
                    <a:pt x="190" y="60"/>
                  </a:lnTo>
                  <a:cubicBezTo>
                    <a:pt x="0" y="222"/>
                    <a:pt x="158" y="461"/>
                    <a:pt x="336" y="461"/>
                  </a:cubicBezTo>
                  <a:cubicBezTo>
                    <a:pt x="390" y="461"/>
                    <a:pt x="445" y="439"/>
                    <a:pt x="494" y="388"/>
                  </a:cubicBezTo>
                  <a:cubicBezTo>
                    <a:pt x="587" y="294"/>
                    <a:pt x="587" y="154"/>
                    <a:pt x="494" y="72"/>
                  </a:cubicBezTo>
                  <a:cubicBezTo>
                    <a:pt x="451" y="24"/>
                    <a:pt x="393" y="0"/>
                    <a:pt x="334"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19"/>
            <p:cNvSpPr/>
            <p:nvPr/>
          </p:nvSpPr>
          <p:spPr>
            <a:xfrm>
              <a:off x="4960750" y="1824550"/>
              <a:ext cx="13375" cy="11200"/>
            </a:xfrm>
            <a:custGeom>
              <a:rect b="b" l="l" r="r" t="t"/>
              <a:pathLst>
                <a:path extrusionOk="0" h="448" w="535">
                  <a:moveTo>
                    <a:pt x="237" y="1"/>
                  </a:moveTo>
                  <a:cubicBezTo>
                    <a:pt x="122" y="1"/>
                    <a:pt x="12" y="92"/>
                    <a:pt x="12" y="225"/>
                  </a:cubicBezTo>
                  <a:cubicBezTo>
                    <a:pt x="0" y="342"/>
                    <a:pt x="105" y="447"/>
                    <a:pt x="222" y="447"/>
                  </a:cubicBezTo>
                  <a:cubicBezTo>
                    <a:pt x="227" y="448"/>
                    <a:pt x="231" y="448"/>
                    <a:pt x="236" y="448"/>
                  </a:cubicBezTo>
                  <a:cubicBezTo>
                    <a:pt x="426" y="448"/>
                    <a:pt x="535" y="210"/>
                    <a:pt x="398" y="73"/>
                  </a:cubicBezTo>
                  <a:cubicBezTo>
                    <a:pt x="351" y="23"/>
                    <a:pt x="294" y="1"/>
                    <a:pt x="237"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19"/>
            <p:cNvSpPr/>
            <p:nvPr/>
          </p:nvSpPr>
          <p:spPr>
            <a:xfrm>
              <a:off x="5019225" y="1801650"/>
              <a:ext cx="11725" cy="11200"/>
            </a:xfrm>
            <a:custGeom>
              <a:rect b="b" l="l" r="r" t="t"/>
              <a:pathLst>
                <a:path extrusionOk="0" h="448" w="469">
                  <a:moveTo>
                    <a:pt x="237" y="1"/>
                  </a:moveTo>
                  <a:cubicBezTo>
                    <a:pt x="182" y="1"/>
                    <a:pt x="127" y="20"/>
                    <a:pt x="83" y="65"/>
                  </a:cubicBezTo>
                  <a:cubicBezTo>
                    <a:pt x="1" y="158"/>
                    <a:pt x="1" y="299"/>
                    <a:pt x="83" y="381"/>
                  </a:cubicBezTo>
                  <a:cubicBezTo>
                    <a:pt x="129" y="427"/>
                    <a:pt x="187" y="448"/>
                    <a:pt x="243" y="448"/>
                  </a:cubicBezTo>
                  <a:cubicBezTo>
                    <a:pt x="359" y="448"/>
                    <a:pt x="469" y="362"/>
                    <a:pt x="469" y="229"/>
                  </a:cubicBezTo>
                  <a:cubicBezTo>
                    <a:pt x="469" y="93"/>
                    <a:pt x="354" y="1"/>
                    <a:pt x="237"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19"/>
            <p:cNvSpPr/>
            <p:nvPr/>
          </p:nvSpPr>
          <p:spPr>
            <a:xfrm>
              <a:off x="5043225" y="1744025"/>
              <a:ext cx="13375" cy="11300"/>
            </a:xfrm>
            <a:custGeom>
              <a:rect b="b" l="l" r="r" t="t"/>
              <a:pathLst>
                <a:path extrusionOk="0" h="452" w="535">
                  <a:moveTo>
                    <a:pt x="306" y="1"/>
                  </a:moveTo>
                  <a:cubicBezTo>
                    <a:pt x="252" y="1"/>
                    <a:pt x="197" y="21"/>
                    <a:pt x="152" y="65"/>
                  </a:cubicBezTo>
                  <a:cubicBezTo>
                    <a:pt x="0" y="206"/>
                    <a:pt x="105" y="440"/>
                    <a:pt x="304" y="451"/>
                  </a:cubicBezTo>
                  <a:cubicBezTo>
                    <a:pt x="421" y="451"/>
                    <a:pt x="527" y="358"/>
                    <a:pt x="527" y="229"/>
                  </a:cubicBezTo>
                  <a:cubicBezTo>
                    <a:pt x="535" y="93"/>
                    <a:pt x="422" y="1"/>
                    <a:pt x="30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19"/>
            <p:cNvSpPr/>
            <p:nvPr/>
          </p:nvSpPr>
          <p:spPr>
            <a:xfrm>
              <a:off x="5020400" y="1685400"/>
              <a:ext cx="14950" cy="11200"/>
            </a:xfrm>
            <a:custGeom>
              <a:rect b="b" l="l" r="r" t="t"/>
              <a:pathLst>
                <a:path extrusionOk="0" h="448" w="598">
                  <a:moveTo>
                    <a:pt x="293" y="0"/>
                  </a:moveTo>
                  <a:cubicBezTo>
                    <a:pt x="94" y="0"/>
                    <a:pt x="1" y="246"/>
                    <a:pt x="141" y="386"/>
                  </a:cubicBezTo>
                  <a:cubicBezTo>
                    <a:pt x="182" y="427"/>
                    <a:pt x="238" y="448"/>
                    <a:pt x="295" y="448"/>
                  </a:cubicBezTo>
                  <a:cubicBezTo>
                    <a:pt x="352" y="448"/>
                    <a:pt x="410" y="427"/>
                    <a:pt x="457" y="386"/>
                  </a:cubicBezTo>
                  <a:cubicBezTo>
                    <a:pt x="597" y="246"/>
                    <a:pt x="492" y="0"/>
                    <a:pt x="293"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19"/>
            <p:cNvSpPr/>
            <p:nvPr/>
          </p:nvSpPr>
          <p:spPr>
            <a:xfrm>
              <a:off x="4964250" y="1660175"/>
              <a:ext cx="11275" cy="11100"/>
            </a:xfrm>
            <a:custGeom>
              <a:rect b="b" l="l" r="r" t="t"/>
              <a:pathLst>
                <a:path extrusionOk="0" h="444" w="451">
                  <a:moveTo>
                    <a:pt x="225" y="0"/>
                  </a:moveTo>
                  <a:cubicBezTo>
                    <a:pt x="116" y="0"/>
                    <a:pt x="6" y="70"/>
                    <a:pt x="0" y="214"/>
                  </a:cubicBezTo>
                  <a:cubicBezTo>
                    <a:pt x="0" y="367"/>
                    <a:pt x="114" y="443"/>
                    <a:pt x="226" y="443"/>
                  </a:cubicBezTo>
                  <a:cubicBezTo>
                    <a:pt x="336" y="443"/>
                    <a:pt x="445" y="370"/>
                    <a:pt x="445" y="225"/>
                  </a:cubicBezTo>
                  <a:cubicBezTo>
                    <a:pt x="451" y="76"/>
                    <a:pt x="338" y="0"/>
                    <a:pt x="225"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19"/>
            <p:cNvSpPr/>
            <p:nvPr/>
          </p:nvSpPr>
          <p:spPr>
            <a:xfrm>
              <a:off x="4903700" y="1683050"/>
              <a:ext cx="14950" cy="11150"/>
            </a:xfrm>
            <a:custGeom>
              <a:rect b="b" l="l" r="r" t="t"/>
              <a:pathLst>
                <a:path extrusionOk="0" h="446" w="598">
                  <a:moveTo>
                    <a:pt x="295" y="1"/>
                  </a:moveTo>
                  <a:cubicBezTo>
                    <a:pt x="238" y="1"/>
                    <a:pt x="182" y="24"/>
                    <a:pt x="141" y="71"/>
                  </a:cubicBezTo>
                  <a:cubicBezTo>
                    <a:pt x="1" y="211"/>
                    <a:pt x="94" y="445"/>
                    <a:pt x="293" y="445"/>
                  </a:cubicBezTo>
                  <a:cubicBezTo>
                    <a:pt x="492" y="445"/>
                    <a:pt x="597" y="211"/>
                    <a:pt x="457" y="71"/>
                  </a:cubicBezTo>
                  <a:cubicBezTo>
                    <a:pt x="410" y="24"/>
                    <a:pt x="352" y="1"/>
                    <a:pt x="295"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7" name="Google Shape;4307;p19"/>
            <p:cNvSpPr/>
            <p:nvPr/>
          </p:nvSpPr>
          <p:spPr>
            <a:xfrm>
              <a:off x="4877675" y="1740625"/>
              <a:ext cx="15825" cy="11225"/>
            </a:xfrm>
            <a:custGeom>
              <a:rect b="b" l="l" r="r" t="t"/>
              <a:pathLst>
                <a:path extrusionOk="0" h="449" w="633">
                  <a:moveTo>
                    <a:pt x="285" y="1"/>
                  </a:moveTo>
                  <a:cubicBezTo>
                    <a:pt x="7" y="1"/>
                    <a:pt x="0" y="448"/>
                    <a:pt x="295" y="448"/>
                  </a:cubicBezTo>
                  <a:cubicBezTo>
                    <a:pt x="302" y="448"/>
                    <a:pt x="309" y="447"/>
                    <a:pt x="316" y="447"/>
                  </a:cubicBezTo>
                  <a:cubicBezTo>
                    <a:pt x="327" y="448"/>
                    <a:pt x="338" y="449"/>
                    <a:pt x="348" y="449"/>
                  </a:cubicBezTo>
                  <a:cubicBezTo>
                    <a:pt x="629" y="449"/>
                    <a:pt x="633" y="2"/>
                    <a:pt x="328" y="2"/>
                  </a:cubicBezTo>
                  <a:cubicBezTo>
                    <a:pt x="324" y="2"/>
                    <a:pt x="320" y="2"/>
                    <a:pt x="316" y="2"/>
                  </a:cubicBezTo>
                  <a:cubicBezTo>
                    <a:pt x="306" y="1"/>
                    <a:pt x="295" y="1"/>
                    <a:pt x="285"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19"/>
            <p:cNvSpPr/>
            <p:nvPr/>
          </p:nvSpPr>
          <p:spPr>
            <a:xfrm>
              <a:off x="4913800" y="1840075"/>
              <a:ext cx="19475" cy="16525"/>
            </a:xfrm>
            <a:custGeom>
              <a:rect b="b" l="l" r="r" t="t"/>
              <a:pathLst>
                <a:path extrusionOk="0" h="661" w="779">
                  <a:moveTo>
                    <a:pt x="409" y="0"/>
                  </a:moveTo>
                  <a:cubicBezTo>
                    <a:pt x="279" y="0"/>
                    <a:pt x="153" y="77"/>
                    <a:pt x="100" y="201"/>
                  </a:cubicBezTo>
                  <a:cubicBezTo>
                    <a:pt x="0" y="461"/>
                    <a:pt x="210" y="660"/>
                    <a:pt x="420" y="660"/>
                  </a:cubicBezTo>
                  <a:cubicBezTo>
                    <a:pt x="532" y="660"/>
                    <a:pt x="643" y="604"/>
                    <a:pt x="708" y="470"/>
                  </a:cubicBezTo>
                  <a:cubicBezTo>
                    <a:pt x="778" y="294"/>
                    <a:pt x="708" y="107"/>
                    <a:pt x="533" y="25"/>
                  </a:cubicBezTo>
                  <a:cubicBezTo>
                    <a:pt x="493" y="8"/>
                    <a:pt x="450" y="0"/>
                    <a:pt x="409"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19"/>
            <p:cNvSpPr/>
            <p:nvPr/>
          </p:nvSpPr>
          <p:spPr>
            <a:xfrm>
              <a:off x="4998075" y="1841750"/>
              <a:ext cx="20300" cy="16850"/>
            </a:xfrm>
            <a:custGeom>
              <a:rect b="b" l="l" r="r" t="t"/>
              <a:pathLst>
                <a:path extrusionOk="0" h="674" w="812">
                  <a:moveTo>
                    <a:pt x="406" y="1"/>
                  </a:moveTo>
                  <a:cubicBezTo>
                    <a:pt x="180" y="1"/>
                    <a:pt x="0" y="227"/>
                    <a:pt x="98" y="461"/>
                  </a:cubicBezTo>
                  <a:cubicBezTo>
                    <a:pt x="151" y="594"/>
                    <a:pt x="272" y="674"/>
                    <a:pt x="403" y="674"/>
                  </a:cubicBezTo>
                  <a:cubicBezTo>
                    <a:pt x="445" y="674"/>
                    <a:pt x="489" y="666"/>
                    <a:pt x="531" y="649"/>
                  </a:cubicBezTo>
                  <a:cubicBezTo>
                    <a:pt x="812" y="532"/>
                    <a:pt x="812" y="146"/>
                    <a:pt x="543" y="29"/>
                  </a:cubicBezTo>
                  <a:cubicBezTo>
                    <a:pt x="496" y="9"/>
                    <a:pt x="450" y="1"/>
                    <a:pt x="40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19"/>
            <p:cNvSpPr/>
            <p:nvPr/>
          </p:nvSpPr>
          <p:spPr>
            <a:xfrm>
              <a:off x="5059000" y="1783575"/>
              <a:ext cx="20350" cy="16825"/>
            </a:xfrm>
            <a:custGeom>
              <a:rect b="b" l="l" r="r" t="t"/>
              <a:pathLst>
                <a:path extrusionOk="0" h="673" w="814">
                  <a:moveTo>
                    <a:pt x="411" y="1"/>
                  </a:moveTo>
                  <a:cubicBezTo>
                    <a:pt x="369" y="1"/>
                    <a:pt x="325" y="9"/>
                    <a:pt x="282" y="27"/>
                  </a:cubicBezTo>
                  <a:cubicBezTo>
                    <a:pt x="1" y="133"/>
                    <a:pt x="1" y="531"/>
                    <a:pt x="270" y="648"/>
                  </a:cubicBezTo>
                  <a:cubicBezTo>
                    <a:pt x="310" y="665"/>
                    <a:pt x="352" y="673"/>
                    <a:pt x="394" y="673"/>
                  </a:cubicBezTo>
                  <a:cubicBezTo>
                    <a:pt x="524" y="673"/>
                    <a:pt x="653" y="596"/>
                    <a:pt x="715" y="472"/>
                  </a:cubicBezTo>
                  <a:cubicBezTo>
                    <a:pt x="813" y="245"/>
                    <a:pt x="637" y="1"/>
                    <a:pt x="411"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19"/>
            <p:cNvSpPr/>
            <p:nvPr/>
          </p:nvSpPr>
          <p:spPr>
            <a:xfrm>
              <a:off x="5060600" y="1699675"/>
              <a:ext cx="19775" cy="16725"/>
            </a:xfrm>
            <a:custGeom>
              <a:rect b="b" l="l" r="r" t="t"/>
              <a:pathLst>
                <a:path extrusionOk="0" h="669" w="791">
                  <a:moveTo>
                    <a:pt x="411" y="1"/>
                  </a:moveTo>
                  <a:cubicBezTo>
                    <a:pt x="285" y="1"/>
                    <a:pt x="159" y="68"/>
                    <a:pt x="101" y="201"/>
                  </a:cubicBezTo>
                  <a:cubicBezTo>
                    <a:pt x="1" y="431"/>
                    <a:pt x="182" y="669"/>
                    <a:pt x="411" y="669"/>
                  </a:cubicBezTo>
                  <a:cubicBezTo>
                    <a:pt x="451" y="669"/>
                    <a:pt x="492" y="661"/>
                    <a:pt x="534" y="646"/>
                  </a:cubicBezTo>
                  <a:cubicBezTo>
                    <a:pt x="709" y="576"/>
                    <a:pt x="791" y="377"/>
                    <a:pt x="721" y="213"/>
                  </a:cubicBezTo>
                  <a:cubicBezTo>
                    <a:pt x="668" y="71"/>
                    <a:pt x="540" y="1"/>
                    <a:pt x="411"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19"/>
            <p:cNvSpPr/>
            <p:nvPr/>
          </p:nvSpPr>
          <p:spPr>
            <a:xfrm>
              <a:off x="5002175" y="1639075"/>
              <a:ext cx="19725" cy="16850"/>
            </a:xfrm>
            <a:custGeom>
              <a:rect b="b" l="l" r="r" t="t"/>
              <a:pathLst>
                <a:path extrusionOk="0" h="674" w="789">
                  <a:moveTo>
                    <a:pt x="410" y="0"/>
                  </a:moveTo>
                  <a:cubicBezTo>
                    <a:pt x="188" y="0"/>
                    <a:pt x="0" y="226"/>
                    <a:pt x="98" y="461"/>
                  </a:cubicBezTo>
                  <a:cubicBezTo>
                    <a:pt x="151" y="603"/>
                    <a:pt x="279" y="673"/>
                    <a:pt x="408" y="673"/>
                  </a:cubicBezTo>
                  <a:cubicBezTo>
                    <a:pt x="533" y="673"/>
                    <a:pt x="660" y="606"/>
                    <a:pt x="718" y="473"/>
                  </a:cubicBezTo>
                  <a:cubicBezTo>
                    <a:pt x="788" y="297"/>
                    <a:pt x="706" y="110"/>
                    <a:pt x="542" y="28"/>
                  </a:cubicBezTo>
                  <a:cubicBezTo>
                    <a:pt x="498" y="9"/>
                    <a:pt x="453" y="0"/>
                    <a:pt x="410"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19"/>
            <p:cNvSpPr/>
            <p:nvPr/>
          </p:nvSpPr>
          <p:spPr>
            <a:xfrm>
              <a:off x="4918025" y="1637375"/>
              <a:ext cx="20375" cy="16875"/>
            </a:xfrm>
            <a:custGeom>
              <a:rect b="b" l="l" r="r" t="t"/>
              <a:pathLst>
                <a:path extrusionOk="0" h="675" w="815">
                  <a:moveTo>
                    <a:pt x="411" y="1"/>
                  </a:moveTo>
                  <a:cubicBezTo>
                    <a:pt x="368" y="1"/>
                    <a:pt x="324" y="9"/>
                    <a:pt x="282" y="26"/>
                  </a:cubicBezTo>
                  <a:cubicBezTo>
                    <a:pt x="1" y="131"/>
                    <a:pt x="1" y="529"/>
                    <a:pt x="282" y="646"/>
                  </a:cubicBezTo>
                  <a:cubicBezTo>
                    <a:pt x="326" y="665"/>
                    <a:pt x="371" y="674"/>
                    <a:pt x="414" y="674"/>
                  </a:cubicBezTo>
                  <a:cubicBezTo>
                    <a:pt x="633" y="674"/>
                    <a:pt x="814" y="448"/>
                    <a:pt x="726" y="213"/>
                  </a:cubicBezTo>
                  <a:cubicBezTo>
                    <a:pt x="673" y="80"/>
                    <a:pt x="546" y="1"/>
                    <a:pt x="411"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19"/>
            <p:cNvSpPr/>
            <p:nvPr/>
          </p:nvSpPr>
          <p:spPr>
            <a:xfrm>
              <a:off x="4854525" y="1695275"/>
              <a:ext cx="22300" cy="16850"/>
            </a:xfrm>
            <a:custGeom>
              <a:rect b="b" l="l" r="r" t="t"/>
              <a:pathLst>
                <a:path extrusionOk="0" h="674" w="892">
                  <a:moveTo>
                    <a:pt x="491" y="0"/>
                  </a:moveTo>
                  <a:cubicBezTo>
                    <a:pt x="172" y="0"/>
                    <a:pt x="1" y="504"/>
                    <a:pt x="377" y="646"/>
                  </a:cubicBezTo>
                  <a:cubicBezTo>
                    <a:pt x="423" y="665"/>
                    <a:pt x="469" y="674"/>
                    <a:pt x="515" y="674"/>
                  </a:cubicBezTo>
                  <a:cubicBezTo>
                    <a:pt x="643" y="674"/>
                    <a:pt x="761" y="604"/>
                    <a:pt x="821" y="483"/>
                  </a:cubicBezTo>
                  <a:cubicBezTo>
                    <a:pt x="891" y="307"/>
                    <a:pt x="810" y="108"/>
                    <a:pt x="646" y="38"/>
                  </a:cubicBezTo>
                  <a:cubicBezTo>
                    <a:pt x="592" y="12"/>
                    <a:pt x="540" y="0"/>
                    <a:pt x="491"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19"/>
            <p:cNvSpPr/>
            <p:nvPr/>
          </p:nvSpPr>
          <p:spPr>
            <a:xfrm>
              <a:off x="4856025" y="1779575"/>
              <a:ext cx="19775" cy="16725"/>
            </a:xfrm>
            <a:custGeom>
              <a:rect b="b" l="l" r="r" t="t"/>
              <a:pathLst>
                <a:path extrusionOk="0" h="669" w="791">
                  <a:moveTo>
                    <a:pt x="380" y="1"/>
                  </a:moveTo>
                  <a:cubicBezTo>
                    <a:pt x="341" y="1"/>
                    <a:pt x="300" y="8"/>
                    <a:pt x="258" y="24"/>
                  </a:cubicBezTo>
                  <a:cubicBezTo>
                    <a:pt x="83" y="94"/>
                    <a:pt x="1" y="281"/>
                    <a:pt x="71" y="457"/>
                  </a:cubicBezTo>
                  <a:cubicBezTo>
                    <a:pt x="124" y="598"/>
                    <a:pt x="249" y="669"/>
                    <a:pt x="376" y="669"/>
                  </a:cubicBezTo>
                  <a:cubicBezTo>
                    <a:pt x="501" y="669"/>
                    <a:pt x="627" y="601"/>
                    <a:pt x="691" y="468"/>
                  </a:cubicBezTo>
                  <a:cubicBezTo>
                    <a:pt x="791" y="239"/>
                    <a:pt x="610" y="1"/>
                    <a:pt x="380"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19"/>
            <p:cNvSpPr/>
            <p:nvPr/>
          </p:nvSpPr>
          <p:spPr>
            <a:xfrm>
              <a:off x="4865675" y="1840100"/>
              <a:ext cx="7075" cy="5600"/>
            </a:xfrm>
            <a:custGeom>
              <a:rect b="b" l="l" r="r" t="t"/>
              <a:pathLst>
                <a:path extrusionOk="0" h="224" w="283">
                  <a:moveTo>
                    <a:pt x="130" y="1"/>
                  </a:moveTo>
                  <a:cubicBezTo>
                    <a:pt x="100" y="1"/>
                    <a:pt x="71" y="13"/>
                    <a:pt x="48" y="36"/>
                  </a:cubicBezTo>
                  <a:cubicBezTo>
                    <a:pt x="13" y="71"/>
                    <a:pt x="1" y="141"/>
                    <a:pt x="48" y="188"/>
                  </a:cubicBezTo>
                  <a:cubicBezTo>
                    <a:pt x="70" y="213"/>
                    <a:pt x="96" y="224"/>
                    <a:pt x="122" y="224"/>
                  </a:cubicBezTo>
                  <a:cubicBezTo>
                    <a:pt x="205" y="224"/>
                    <a:pt x="283" y="116"/>
                    <a:pt x="211" y="36"/>
                  </a:cubicBezTo>
                  <a:cubicBezTo>
                    <a:pt x="188" y="13"/>
                    <a:pt x="159" y="1"/>
                    <a:pt x="130"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19"/>
            <p:cNvSpPr/>
            <p:nvPr/>
          </p:nvSpPr>
          <p:spPr>
            <a:xfrm>
              <a:off x="4962500" y="1882275"/>
              <a:ext cx="6675" cy="5550"/>
            </a:xfrm>
            <a:custGeom>
              <a:rect b="b" l="l" r="r" t="t"/>
              <a:pathLst>
                <a:path extrusionOk="0" h="222" w="267">
                  <a:moveTo>
                    <a:pt x="118" y="0"/>
                  </a:moveTo>
                  <a:cubicBezTo>
                    <a:pt x="59" y="0"/>
                    <a:pt x="0" y="45"/>
                    <a:pt x="0" y="116"/>
                  </a:cubicBezTo>
                  <a:cubicBezTo>
                    <a:pt x="0" y="174"/>
                    <a:pt x="47" y="221"/>
                    <a:pt x="117" y="221"/>
                  </a:cubicBezTo>
                  <a:cubicBezTo>
                    <a:pt x="121" y="221"/>
                    <a:pt x="125" y="222"/>
                    <a:pt x="129" y="222"/>
                  </a:cubicBezTo>
                  <a:cubicBezTo>
                    <a:pt x="216" y="222"/>
                    <a:pt x="266" y="101"/>
                    <a:pt x="199" y="34"/>
                  </a:cubicBezTo>
                  <a:cubicBezTo>
                    <a:pt x="176" y="11"/>
                    <a:pt x="147" y="0"/>
                    <a:pt x="118"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19"/>
            <p:cNvSpPr/>
            <p:nvPr/>
          </p:nvSpPr>
          <p:spPr>
            <a:xfrm>
              <a:off x="5060475" y="1844025"/>
              <a:ext cx="5875" cy="5725"/>
            </a:xfrm>
            <a:custGeom>
              <a:rect b="b" l="l" r="r" t="t"/>
              <a:pathLst>
                <a:path extrusionOk="0" h="229" w="235">
                  <a:moveTo>
                    <a:pt x="120" y="0"/>
                  </a:moveTo>
                  <a:cubicBezTo>
                    <a:pt x="95" y="0"/>
                    <a:pt x="69" y="10"/>
                    <a:pt x="47" y="31"/>
                  </a:cubicBezTo>
                  <a:cubicBezTo>
                    <a:pt x="0" y="78"/>
                    <a:pt x="0" y="148"/>
                    <a:pt x="47" y="195"/>
                  </a:cubicBezTo>
                  <a:cubicBezTo>
                    <a:pt x="70" y="218"/>
                    <a:pt x="98" y="228"/>
                    <a:pt x="125" y="228"/>
                  </a:cubicBezTo>
                  <a:cubicBezTo>
                    <a:pt x="181" y="228"/>
                    <a:pt x="234" y="184"/>
                    <a:pt x="234" y="113"/>
                  </a:cubicBezTo>
                  <a:cubicBezTo>
                    <a:pt x="234" y="48"/>
                    <a:pt x="178" y="0"/>
                    <a:pt x="120"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19"/>
            <p:cNvSpPr/>
            <p:nvPr/>
          </p:nvSpPr>
          <p:spPr>
            <a:xfrm>
              <a:off x="5102000" y="1748025"/>
              <a:ext cx="6750" cy="5550"/>
            </a:xfrm>
            <a:custGeom>
              <a:rect b="b" l="l" r="r" t="t"/>
              <a:pathLst>
                <a:path extrusionOk="0" h="222" w="270">
                  <a:moveTo>
                    <a:pt x="161" y="0"/>
                  </a:moveTo>
                  <a:cubicBezTo>
                    <a:pt x="133" y="0"/>
                    <a:pt x="106" y="11"/>
                    <a:pt x="83" y="34"/>
                  </a:cubicBezTo>
                  <a:cubicBezTo>
                    <a:pt x="1" y="104"/>
                    <a:pt x="59" y="221"/>
                    <a:pt x="153" y="221"/>
                  </a:cubicBezTo>
                  <a:cubicBezTo>
                    <a:pt x="211" y="221"/>
                    <a:pt x="270" y="174"/>
                    <a:pt x="270" y="116"/>
                  </a:cubicBezTo>
                  <a:cubicBezTo>
                    <a:pt x="270" y="45"/>
                    <a:pt x="217" y="0"/>
                    <a:pt x="161"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19"/>
            <p:cNvSpPr/>
            <p:nvPr/>
          </p:nvSpPr>
          <p:spPr>
            <a:xfrm>
              <a:off x="5064575" y="1650300"/>
              <a:ext cx="6150" cy="5575"/>
            </a:xfrm>
            <a:custGeom>
              <a:rect b="b" l="l" r="r" t="t"/>
              <a:pathLst>
                <a:path extrusionOk="0" h="223" w="246">
                  <a:moveTo>
                    <a:pt x="117" y="0"/>
                  </a:moveTo>
                  <a:cubicBezTo>
                    <a:pt x="88" y="0"/>
                    <a:pt x="59" y="12"/>
                    <a:pt x="35" y="35"/>
                  </a:cubicBezTo>
                  <a:cubicBezTo>
                    <a:pt x="0" y="70"/>
                    <a:pt x="0" y="141"/>
                    <a:pt x="35" y="187"/>
                  </a:cubicBezTo>
                  <a:cubicBezTo>
                    <a:pt x="59" y="211"/>
                    <a:pt x="88" y="223"/>
                    <a:pt x="117" y="223"/>
                  </a:cubicBezTo>
                  <a:cubicBezTo>
                    <a:pt x="146" y="223"/>
                    <a:pt x="176" y="211"/>
                    <a:pt x="199" y="187"/>
                  </a:cubicBezTo>
                  <a:cubicBezTo>
                    <a:pt x="246" y="141"/>
                    <a:pt x="246" y="70"/>
                    <a:pt x="199" y="35"/>
                  </a:cubicBezTo>
                  <a:cubicBezTo>
                    <a:pt x="176" y="12"/>
                    <a:pt x="146" y="0"/>
                    <a:pt x="117"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19"/>
            <p:cNvSpPr/>
            <p:nvPr/>
          </p:nvSpPr>
          <p:spPr>
            <a:xfrm>
              <a:off x="4966975" y="1608150"/>
              <a:ext cx="6950" cy="5625"/>
            </a:xfrm>
            <a:custGeom>
              <a:rect b="b" l="l" r="r" t="t"/>
              <a:pathLst>
                <a:path extrusionOk="0" h="225" w="278">
                  <a:moveTo>
                    <a:pt x="176" y="0"/>
                  </a:moveTo>
                  <a:cubicBezTo>
                    <a:pt x="171" y="0"/>
                    <a:pt x="166" y="1"/>
                    <a:pt x="161" y="2"/>
                  </a:cubicBezTo>
                  <a:cubicBezTo>
                    <a:pt x="153" y="1"/>
                    <a:pt x="147" y="0"/>
                    <a:pt x="140" y="0"/>
                  </a:cubicBezTo>
                  <a:cubicBezTo>
                    <a:pt x="0" y="0"/>
                    <a:pt x="4" y="224"/>
                    <a:pt x="150" y="224"/>
                  </a:cubicBezTo>
                  <a:cubicBezTo>
                    <a:pt x="153" y="224"/>
                    <a:pt x="157" y="224"/>
                    <a:pt x="161" y="224"/>
                  </a:cubicBezTo>
                  <a:cubicBezTo>
                    <a:pt x="219" y="224"/>
                    <a:pt x="277" y="177"/>
                    <a:pt x="277" y="107"/>
                  </a:cubicBezTo>
                  <a:cubicBezTo>
                    <a:pt x="277" y="54"/>
                    <a:pt x="229" y="0"/>
                    <a:pt x="176"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19"/>
            <p:cNvSpPr/>
            <p:nvPr/>
          </p:nvSpPr>
          <p:spPr>
            <a:xfrm>
              <a:off x="4869775" y="1646200"/>
              <a:ext cx="6175" cy="5650"/>
            </a:xfrm>
            <a:custGeom>
              <a:rect b="b" l="l" r="r" t="t"/>
              <a:pathLst>
                <a:path extrusionOk="0" h="226" w="247">
                  <a:moveTo>
                    <a:pt x="119" y="1"/>
                  </a:moveTo>
                  <a:cubicBezTo>
                    <a:pt x="91" y="1"/>
                    <a:pt x="65" y="12"/>
                    <a:pt x="47" y="36"/>
                  </a:cubicBezTo>
                  <a:cubicBezTo>
                    <a:pt x="1" y="82"/>
                    <a:pt x="1" y="153"/>
                    <a:pt x="47" y="199"/>
                  </a:cubicBezTo>
                  <a:cubicBezTo>
                    <a:pt x="65" y="217"/>
                    <a:pt x="91" y="226"/>
                    <a:pt x="119" y="226"/>
                  </a:cubicBezTo>
                  <a:cubicBezTo>
                    <a:pt x="147" y="226"/>
                    <a:pt x="176" y="217"/>
                    <a:pt x="200" y="199"/>
                  </a:cubicBezTo>
                  <a:cubicBezTo>
                    <a:pt x="246" y="153"/>
                    <a:pt x="246" y="82"/>
                    <a:pt x="200" y="36"/>
                  </a:cubicBezTo>
                  <a:cubicBezTo>
                    <a:pt x="176" y="12"/>
                    <a:pt x="147" y="1"/>
                    <a:pt x="119"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19"/>
            <p:cNvSpPr/>
            <p:nvPr/>
          </p:nvSpPr>
          <p:spPr>
            <a:xfrm>
              <a:off x="4827650" y="1742425"/>
              <a:ext cx="6475" cy="5550"/>
            </a:xfrm>
            <a:custGeom>
              <a:rect b="b" l="l" r="r" t="t"/>
              <a:pathLst>
                <a:path extrusionOk="0" h="222" w="259">
                  <a:moveTo>
                    <a:pt x="118" y="0"/>
                  </a:moveTo>
                  <a:cubicBezTo>
                    <a:pt x="59" y="0"/>
                    <a:pt x="1" y="47"/>
                    <a:pt x="1" y="106"/>
                  </a:cubicBezTo>
                  <a:cubicBezTo>
                    <a:pt x="1" y="177"/>
                    <a:pt x="54" y="221"/>
                    <a:pt x="110" y="221"/>
                  </a:cubicBezTo>
                  <a:cubicBezTo>
                    <a:pt x="137" y="221"/>
                    <a:pt x="165" y="211"/>
                    <a:pt x="188" y="188"/>
                  </a:cubicBezTo>
                  <a:cubicBezTo>
                    <a:pt x="258" y="117"/>
                    <a:pt x="212" y="0"/>
                    <a:pt x="118"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19"/>
            <p:cNvSpPr/>
            <p:nvPr/>
          </p:nvSpPr>
          <p:spPr>
            <a:xfrm>
              <a:off x="4895525" y="1893050"/>
              <a:ext cx="13125" cy="11350"/>
            </a:xfrm>
            <a:custGeom>
              <a:rect b="b" l="l" r="r" t="t"/>
              <a:pathLst>
                <a:path extrusionOk="0" h="454" w="525">
                  <a:moveTo>
                    <a:pt x="256" y="0"/>
                  </a:moveTo>
                  <a:cubicBezTo>
                    <a:pt x="173" y="0"/>
                    <a:pt x="88" y="47"/>
                    <a:pt x="47" y="141"/>
                  </a:cubicBezTo>
                  <a:cubicBezTo>
                    <a:pt x="0" y="246"/>
                    <a:pt x="47" y="387"/>
                    <a:pt x="164" y="433"/>
                  </a:cubicBezTo>
                  <a:cubicBezTo>
                    <a:pt x="195" y="447"/>
                    <a:pt x="226" y="453"/>
                    <a:pt x="256" y="453"/>
                  </a:cubicBezTo>
                  <a:cubicBezTo>
                    <a:pt x="406" y="453"/>
                    <a:pt x="525" y="297"/>
                    <a:pt x="456" y="141"/>
                  </a:cubicBezTo>
                  <a:cubicBezTo>
                    <a:pt x="421" y="47"/>
                    <a:pt x="339" y="0"/>
                    <a:pt x="256"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19"/>
            <p:cNvSpPr/>
            <p:nvPr/>
          </p:nvSpPr>
          <p:spPr>
            <a:xfrm>
              <a:off x="5021375" y="1895550"/>
              <a:ext cx="13375" cy="11375"/>
            </a:xfrm>
            <a:custGeom>
              <a:rect b="b" l="l" r="r" t="t"/>
              <a:pathLst>
                <a:path extrusionOk="0" h="455" w="535">
                  <a:moveTo>
                    <a:pt x="288" y="0"/>
                  </a:moveTo>
                  <a:cubicBezTo>
                    <a:pt x="146" y="0"/>
                    <a:pt x="0" y="132"/>
                    <a:pt x="67" y="310"/>
                  </a:cubicBezTo>
                  <a:cubicBezTo>
                    <a:pt x="103" y="400"/>
                    <a:pt x="187" y="455"/>
                    <a:pt x="276" y="455"/>
                  </a:cubicBezTo>
                  <a:cubicBezTo>
                    <a:pt x="304" y="455"/>
                    <a:pt x="332" y="450"/>
                    <a:pt x="359" y="439"/>
                  </a:cubicBezTo>
                  <a:cubicBezTo>
                    <a:pt x="476" y="404"/>
                    <a:pt x="535" y="263"/>
                    <a:pt x="488" y="146"/>
                  </a:cubicBezTo>
                  <a:cubicBezTo>
                    <a:pt x="450" y="44"/>
                    <a:pt x="369" y="0"/>
                    <a:pt x="288"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19"/>
            <p:cNvSpPr/>
            <p:nvPr/>
          </p:nvSpPr>
          <p:spPr>
            <a:xfrm>
              <a:off x="5111375" y="1808500"/>
              <a:ext cx="14625" cy="11150"/>
            </a:xfrm>
            <a:custGeom>
              <a:rect b="b" l="l" r="r" t="t"/>
              <a:pathLst>
                <a:path extrusionOk="0" h="446" w="585">
                  <a:moveTo>
                    <a:pt x="319" y="0"/>
                  </a:moveTo>
                  <a:cubicBezTo>
                    <a:pt x="110" y="0"/>
                    <a:pt x="1" y="321"/>
                    <a:pt x="234" y="423"/>
                  </a:cubicBezTo>
                  <a:cubicBezTo>
                    <a:pt x="266" y="439"/>
                    <a:pt x="299" y="446"/>
                    <a:pt x="331" y="446"/>
                  </a:cubicBezTo>
                  <a:cubicBezTo>
                    <a:pt x="416" y="446"/>
                    <a:pt x="496" y="394"/>
                    <a:pt x="538" y="317"/>
                  </a:cubicBezTo>
                  <a:cubicBezTo>
                    <a:pt x="585" y="200"/>
                    <a:pt x="527" y="72"/>
                    <a:pt x="421" y="25"/>
                  </a:cubicBezTo>
                  <a:cubicBezTo>
                    <a:pt x="385" y="8"/>
                    <a:pt x="351" y="0"/>
                    <a:pt x="319"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19"/>
            <p:cNvSpPr/>
            <p:nvPr/>
          </p:nvSpPr>
          <p:spPr>
            <a:xfrm>
              <a:off x="5115475" y="1682475"/>
              <a:ext cx="13175" cy="11225"/>
            </a:xfrm>
            <a:custGeom>
              <a:rect b="b" l="l" r="r" t="t"/>
              <a:pathLst>
                <a:path extrusionOk="0" h="449" w="527">
                  <a:moveTo>
                    <a:pt x="270" y="0"/>
                  </a:moveTo>
                  <a:cubicBezTo>
                    <a:pt x="187" y="0"/>
                    <a:pt x="105" y="47"/>
                    <a:pt x="70" y="141"/>
                  </a:cubicBezTo>
                  <a:cubicBezTo>
                    <a:pt x="0" y="290"/>
                    <a:pt x="117" y="448"/>
                    <a:pt x="269" y="448"/>
                  </a:cubicBezTo>
                  <a:cubicBezTo>
                    <a:pt x="296" y="448"/>
                    <a:pt x="323" y="443"/>
                    <a:pt x="351" y="433"/>
                  </a:cubicBezTo>
                  <a:cubicBezTo>
                    <a:pt x="468" y="386"/>
                    <a:pt x="526" y="258"/>
                    <a:pt x="480" y="141"/>
                  </a:cubicBezTo>
                  <a:cubicBezTo>
                    <a:pt x="439" y="47"/>
                    <a:pt x="354" y="0"/>
                    <a:pt x="270"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19"/>
            <p:cNvSpPr/>
            <p:nvPr/>
          </p:nvSpPr>
          <p:spPr>
            <a:xfrm>
              <a:off x="5027725" y="1591600"/>
              <a:ext cx="13175" cy="11225"/>
            </a:xfrm>
            <a:custGeom>
              <a:rect b="b" l="l" r="r" t="t"/>
              <a:pathLst>
                <a:path extrusionOk="0" h="449" w="527">
                  <a:moveTo>
                    <a:pt x="275" y="0"/>
                  </a:moveTo>
                  <a:cubicBezTo>
                    <a:pt x="129" y="0"/>
                    <a:pt x="0" y="157"/>
                    <a:pt x="59" y="313"/>
                  </a:cubicBezTo>
                  <a:cubicBezTo>
                    <a:pt x="100" y="402"/>
                    <a:pt x="187" y="449"/>
                    <a:pt x="273" y="449"/>
                  </a:cubicBezTo>
                  <a:cubicBezTo>
                    <a:pt x="357" y="449"/>
                    <a:pt x="439" y="405"/>
                    <a:pt x="480" y="313"/>
                  </a:cubicBezTo>
                  <a:cubicBezTo>
                    <a:pt x="527" y="207"/>
                    <a:pt x="480" y="67"/>
                    <a:pt x="363" y="20"/>
                  </a:cubicBezTo>
                  <a:cubicBezTo>
                    <a:pt x="334" y="7"/>
                    <a:pt x="304" y="0"/>
                    <a:pt x="275"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19"/>
            <p:cNvSpPr/>
            <p:nvPr/>
          </p:nvSpPr>
          <p:spPr>
            <a:xfrm>
              <a:off x="4901325" y="1589250"/>
              <a:ext cx="13225" cy="11175"/>
            </a:xfrm>
            <a:custGeom>
              <a:rect b="b" l="l" r="r" t="t"/>
              <a:pathLst>
                <a:path extrusionOk="0" h="447" w="529">
                  <a:moveTo>
                    <a:pt x="282" y="0"/>
                  </a:moveTo>
                  <a:cubicBezTo>
                    <a:pt x="142" y="0"/>
                    <a:pt x="1" y="129"/>
                    <a:pt x="61" y="301"/>
                  </a:cubicBezTo>
                  <a:cubicBezTo>
                    <a:pt x="96" y="391"/>
                    <a:pt x="180" y="446"/>
                    <a:pt x="270" y="446"/>
                  </a:cubicBezTo>
                  <a:cubicBezTo>
                    <a:pt x="298" y="446"/>
                    <a:pt x="326" y="441"/>
                    <a:pt x="353" y="430"/>
                  </a:cubicBezTo>
                  <a:cubicBezTo>
                    <a:pt x="470" y="383"/>
                    <a:pt x="529" y="255"/>
                    <a:pt x="482" y="138"/>
                  </a:cubicBezTo>
                  <a:cubicBezTo>
                    <a:pt x="440" y="41"/>
                    <a:pt x="361" y="0"/>
                    <a:pt x="282"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19"/>
            <p:cNvSpPr/>
            <p:nvPr/>
          </p:nvSpPr>
          <p:spPr>
            <a:xfrm>
              <a:off x="4810125" y="1676325"/>
              <a:ext cx="13475" cy="11225"/>
            </a:xfrm>
            <a:custGeom>
              <a:rect b="b" l="l" r="r" t="t"/>
              <a:pathLst>
                <a:path extrusionOk="0" h="449" w="539">
                  <a:moveTo>
                    <a:pt x="266" y="1"/>
                  </a:moveTo>
                  <a:cubicBezTo>
                    <a:pt x="182" y="1"/>
                    <a:pt x="104" y="53"/>
                    <a:pt x="70" y="129"/>
                  </a:cubicBezTo>
                  <a:cubicBezTo>
                    <a:pt x="0" y="289"/>
                    <a:pt x="118" y="448"/>
                    <a:pt x="270" y="448"/>
                  </a:cubicBezTo>
                  <a:cubicBezTo>
                    <a:pt x="296" y="448"/>
                    <a:pt x="323" y="444"/>
                    <a:pt x="351" y="433"/>
                  </a:cubicBezTo>
                  <a:cubicBezTo>
                    <a:pt x="538" y="351"/>
                    <a:pt x="538" y="94"/>
                    <a:pt x="363" y="24"/>
                  </a:cubicBezTo>
                  <a:cubicBezTo>
                    <a:pt x="331" y="8"/>
                    <a:pt x="298" y="1"/>
                    <a:pt x="26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19"/>
            <p:cNvSpPr/>
            <p:nvPr/>
          </p:nvSpPr>
          <p:spPr>
            <a:xfrm>
              <a:off x="4807775" y="1802175"/>
              <a:ext cx="13175" cy="11125"/>
            </a:xfrm>
            <a:custGeom>
              <a:rect b="b" l="l" r="r" t="t"/>
              <a:pathLst>
                <a:path extrusionOk="0" h="445" w="527">
                  <a:moveTo>
                    <a:pt x="267" y="1"/>
                  </a:moveTo>
                  <a:cubicBezTo>
                    <a:pt x="238" y="1"/>
                    <a:pt x="207" y="7"/>
                    <a:pt x="176" y="20"/>
                  </a:cubicBezTo>
                  <a:cubicBezTo>
                    <a:pt x="59" y="56"/>
                    <a:pt x="0" y="196"/>
                    <a:pt x="47" y="313"/>
                  </a:cubicBezTo>
                  <a:cubicBezTo>
                    <a:pt x="88" y="401"/>
                    <a:pt x="173" y="445"/>
                    <a:pt x="258" y="445"/>
                  </a:cubicBezTo>
                  <a:cubicBezTo>
                    <a:pt x="343" y="445"/>
                    <a:pt x="427" y="401"/>
                    <a:pt x="468" y="313"/>
                  </a:cubicBezTo>
                  <a:cubicBezTo>
                    <a:pt x="527" y="157"/>
                    <a:pt x="415" y="1"/>
                    <a:pt x="267"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19"/>
            <p:cNvSpPr/>
            <p:nvPr/>
          </p:nvSpPr>
          <p:spPr>
            <a:xfrm>
              <a:off x="4825900" y="1878175"/>
              <a:ext cx="5875" cy="5500"/>
            </a:xfrm>
            <a:custGeom>
              <a:rect b="b" l="l" r="r" t="t"/>
              <a:pathLst>
                <a:path extrusionOk="0" h="220" w="235">
                  <a:moveTo>
                    <a:pt x="127" y="0"/>
                  </a:moveTo>
                  <a:cubicBezTo>
                    <a:pt x="100" y="0"/>
                    <a:pt x="71" y="11"/>
                    <a:pt x="48" y="34"/>
                  </a:cubicBezTo>
                  <a:cubicBezTo>
                    <a:pt x="1" y="69"/>
                    <a:pt x="1" y="139"/>
                    <a:pt x="48" y="186"/>
                  </a:cubicBezTo>
                  <a:cubicBezTo>
                    <a:pt x="70" y="209"/>
                    <a:pt x="98" y="219"/>
                    <a:pt x="126" y="219"/>
                  </a:cubicBezTo>
                  <a:cubicBezTo>
                    <a:pt x="182" y="219"/>
                    <a:pt x="235" y="175"/>
                    <a:pt x="235" y="104"/>
                  </a:cubicBezTo>
                  <a:cubicBezTo>
                    <a:pt x="235" y="42"/>
                    <a:pt x="183" y="0"/>
                    <a:pt x="127"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19"/>
            <p:cNvSpPr/>
            <p:nvPr/>
          </p:nvSpPr>
          <p:spPr>
            <a:xfrm>
              <a:off x="4961325" y="1937425"/>
              <a:ext cx="6175" cy="5525"/>
            </a:xfrm>
            <a:custGeom>
              <a:rect b="b" l="l" r="r" t="t"/>
              <a:pathLst>
                <a:path extrusionOk="0" h="221" w="247">
                  <a:moveTo>
                    <a:pt x="123" y="1"/>
                  </a:moveTo>
                  <a:cubicBezTo>
                    <a:pt x="71" y="1"/>
                    <a:pt x="18" y="33"/>
                    <a:pt x="12" y="97"/>
                  </a:cubicBezTo>
                  <a:cubicBezTo>
                    <a:pt x="0" y="179"/>
                    <a:pt x="62" y="220"/>
                    <a:pt x="123" y="220"/>
                  </a:cubicBezTo>
                  <a:cubicBezTo>
                    <a:pt x="185" y="220"/>
                    <a:pt x="246" y="179"/>
                    <a:pt x="234" y="97"/>
                  </a:cubicBezTo>
                  <a:cubicBezTo>
                    <a:pt x="229" y="33"/>
                    <a:pt x="176" y="1"/>
                    <a:pt x="123"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19"/>
            <p:cNvSpPr/>
            <p:nvPr/>
          </p:nvSpPr>
          <p:spPr>
            <a:xfrm>
              <a:off x="5098500" y="1883700"/>
              <a:ext cx="6450" cy="5575"/>
            </a:xfrm>
            <a:custGeom>
              <a:rect b="b" l="l" r="r" t="t"/>
              <a:pathLst>
                <a:path extrusionOk="0" h="223" w="258">
                  <a:moveTo>
                    <a:pt x="129" y="0"/>
                  </a:moveTo>
                  <a:cubicBezTo>
                    <a:pt x="100" y="0"/>
                    <a:pt x="70" y="12"/>
                    <a:pt x="47" y="35"/>
                  </a:cubicBezTo>
                  <a:cubicBezTo>
                    <a:pt x="0" y="70"/>
                    <a:pt x="0" y="152"/>
                    <a:pt x="47" y="187"/>
                  </a:cubicBezTo>
                  <a:cubicBezTo>
                    <a:pt x="70" y="211"/>
                    <a:pt x="100" y="222"/>
                    <a:pt x="129" y="222"/>
                  </a:cubicBezTo>
                  <a:cubicBezTo>
                    <a:pt x="158" y="222"/>
                    <a:pt x="187" y="211"/>
                    <a:pt x="211" y="187"/>
                  </a:cubicBezTo>
                  <a:cubicBezTo>
                    <a:pt x="258" y="152"/>
                    <a:pt x="258" y="70"/>
                    <a:pt x="211" y="35"/>
                  </a:cubicBezTo>
                  <a:cubicBezTo>
                    <a:pt x="187" y="12"/>
                    <a:pt x="158" y="0"/>
                    <a:pt x="129"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19"/>
            <p:cNvSpPr/>
            <p:nvPr/>
          </p:nvSpPr>
          <p:spPr>
            <a:xfrm>
              <a:off x="5157275" y="1749100"/>
              <a:ext cx="6475" cy="5625"/>
            </a:xfrm>
            <a:custGeom>
              <a:rect b="b" l="l" r="r" t="t"/>
              <a:pathLst>
                <a:path extrusionOk="0" h="225" w="259">
                  <a:moveTo>
                    <a:pt x="142" y="0"/>
                  </a:moveTo>
                  <a:cubicBezTo>
                    <a:pt x="117" y="0"/>
                    <a:pt x="92" y="9"/>
                    <a:pt x="71" y="26"/>
                  </a:cubicBezTo>
                  <a:cubicBezTo>
                    <a:pt x="1" y="96"/>
                    <a:pt x="48" y="225"/>
                    <a:pt x="153" y="225"/>
                  </a:cubicBezTo>
                  <a:cubicBezTo>
                    <a:pt x="211" y="225"/>
                    <a:pt x="258" y="178"/>
                    <a:pt x="258" y="120"/>
                  </a:cubicBezTo>
                  <a:cubicBezTo>
                    <a:pt x="258" y="46"/>
                    <a:pt x="200" y="0"/>
                    <a:pt x="142"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19"/>
            <p:cNvSpPr/>
            <p:nvPr/>
          </p:nvSpPr>
          <p:spPr>
            <a:xfrm>
              <a:off x="5104350" y="1612275"/>
              <a:ext cx="6150" cy="5575"/>
            </a:xfrm>
            <a:custGeom>
              <a:rect b="b" l="l" r="r" t="t"/>
              <a:pathLst>
                <a:path extrusionOk="0" h="223" w="246">
                  <a:moveTo>
                    <a:pt x="117" y="0"/>
                  </a:moveTo>
                  <a:cubicBezTo>
                    <a:pt x="88" y="0"/>
                    <a:pt x="59" y="12"/>
                    <a:pt x="35" y="36"/>
                  </a:cubicBezTo>
                  <a:cubicBezTo>
                    <a:pt x="0" y="71"/>
                    <a:pt x="0" y="141"/>
                    <a:pt x="35" y="188"/>
                  </a:cubicBezTo>
                  <a:cubicBezTo>
                    <a:pt x="59" y="211"/>
                    <a:pt x="88" y="223"/>
                    <a:pt x="117" y="223"/>
                  </a:cubicBezTo>
                  <a:cubicBezTo>
                    <a:pt x="147" y="223"/>
                    <a:pt x="176" y="211"/>
                    <a:pt x="199" y="188"/>
                  </a:cubicBezTo>
                  <a:cubicBezTo>
                    <a:pt x="246" y="141"/>
                    <a:pt x="246" y="71"/>
                    <a:pt x="199" y="36"/>
                  </a:cubicBezTo>
                  <a:cubicBezTo>
                    <a:pt x="176" y="12"/>
                    <a:pt x="147" y="0"/>
                    <a:pt x="117"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19"/>
            <p:cNvSpPr/>
            <p:nvPr/>
          </p:nvSpPr>
          <p:spPr>
            <a:xfrm>
              <a:off x="4969075" y="1553475"/>
              <a:ext cx="6175" cy="5750"/>
            </a:xfrm>
            <a:custGeom>
              <a:rect b="b" l="l" r="r" t="t"/>
              <a:pathLst>
                <a:path extrusionOk="0" h="230" w="247">
                  <a:moveTo>
                    <a:pt x="123" y="1"/>
                  </a:moveTo>
                  <a:cubicBezTo>
                    <a:pt x="71" y="1"/>
                    <a:pt x="18" y="36"/>
                    <a:pt x="6" y="106"/>
                  </a:cubicBezTo>
                  <a:cubicBezTo>
                    <a:pt x="0" y="188"/>
                    <a:pt x="62" y="229"/>
                    <a:pt x="123" y="229"/>
                  </a:cubicBezTo>
                  <a:cubicBezTo>
                    <a:pt x="185" y="229"/>
                    <a:pt x="246" y="188"/>
                    <a:pt x="240" y="106"/>
                  </a:cubicBezTo>
                  <a:cubicBezTo>
                    <a:pt x="229" y="36"/>
                    <a:pt x="176" y="1"/>
                    <a:pt x="123"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19"/>
            <p:cNvSpPr/>
            <p:nvPr/>
          </p:nvSpPr>
          <p:spPr>
            <a:xfrm>
              <a:off x="4832050" y="1606750"/>
              <a:ext cx="5875" cy="5500"/>
            </a:xfrm>
            <a:custGeom>
              <a:rect b="b" l="l" r="r" t="t"/>
              <a:pathLst>
                <a:path extrusionOk="0" h="220" w="235">
                  <a:moveTo>
                    <a:pt x="108" y="0"/>
                  </a:moveTo>
                  <a:cubicBezTo>
                    <a:pt x="52" y="0"/>
                    <a:pt x="0" y="42"/>
                    <a:pt x="0" y="104"/>
                  </a:cubicBezTo>
                  <a:cubicBezTo>
                    <a:pt x="0" y="175"/>
                    <a:pt x="53" y="220"/>
                    <a:pt x="110" y="220"/>
                  </a:cubicBezTo>
                  <a:cubicBezTo>
                    <a:pt x="137" y="220"/>
                    <a:pt x="165" y="209"/>
                    <a:pt x="188" y="186"/>
                  </a:cubicBezTo>
                  <a:cubicBezTo>
                    <a:pt x="234" y="140"/>
                    <a:pt x="234" y="69"/>
                    <a:pt x="188" y="34"/>
                  </a:cubicBezTo>
                  <a:cubicBezTo>
                    <a:pt x="164" y="11"/>
                    <a:pt x="136" y="0"/>
                    <a:pt x="108"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19"/>
            <p:cNvSpPr/>
            <p:nvPr/>
          </p:nvSpPr>
          <p:spPr>
            <a:xfrm>
              <a:off x="4771800" y="1741250"/>
              <a:ext cx="7325" cy="5575"/>
            </a:xfrm>
            <a:custGeom>
              <a:rect b="b" l="l" r="r" t="t"/>
              <a:pathLst>
                <a:path extrusionOk="0" h="223" w="293">
                  <a:moveTo>
                    <a:pt x="153" y="1"/>
                  </a:moveTo>
                  <a:cubicBezTo>
                    <a:pt x="0" y="1"/>
                    <a:pt x="0" y="223"/>
                    <a:pt x="153" y="223"/>
                  </a:cubicBezTo>
                  <a:cubicBezTo>
                    <a:pt x="293" y="223"/>
                    <a:pt x="293" y="1"/>
                    <a:pt x="153"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19"/>
            <p:cNvSpPr/>
            <p:nvPr/>
          </p:nvSpPr>
          <p:spPr>
            <a:xfrm>
              <a:off x="4147350" y="3221875"/>
              <a:ext cx="22550" cy="20275"/>
            </a:xfrm>
            <a:custGeom>
              <a:rect b="b" l="l" r="r" t="t"/>
              <a:pathLst>
                <a:path extrusionOk="0" h="811" w="902">
                  <a:moveTo>
                    <a:pt x="450" y="0"/>
                  </a:moveTo>
                  <a:cubicBezTo>
                    <a:pt x="348" y="0"/>
                    <a:pt x="245" y="38"/>
                    <a:pt x="165" y="113"/>
                  </a:cubicBezTo>
                  <a:cubicBezTo>
                    <a:pt x="1" y="265"/>
                    <a:pt x="1" y="523"/>
                    <a:pt x="153" y="686"/>
                  </a:cubicBezTo>
                  <a:cubicBezTo>
                    <a:pt x="230" y="770"/>
                    <a:pt x="335" y="811"/>
                    <a:pt x="441" y="811"/>
                  </a:cubicBezTo>
                  <a:cubicBezTo>
                    <a:pt x="543" y="811"/>
                    <a:pt x="646" y="773"/>
                    <a:pt x="726" y="698"/>
                  </a:cubicBezTo>
                  <a:cubicBezTo>
                    <a:pt x="890" y="546"/>
                    <a:pt x="902" y="289"/>
                    <a:pt x="738" y="125"/>
                  </a:cubicBezTo>
                  <a:cubicBezTo>
                    <a:pt x="660" y="41"/>
                    <a:pt x="556" y="0"/>
                    <a:pt x="45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19"/>
            <p:cNvSpPr/>
            <p:nvPr/>
          </p:nvSpPr>
          <p:spPr>
            <a:xfrm>
              <a:off x="4186250" y="3222750"/>
              <a:ext cx="22550" cy="20275"/>
            </a:xfrm>
            <a:custGeom>
              <a:rect b="b" l="l" r="r" t="t"/>
              <a:pathLst>
                <a:path extrusionOk="0" h="811" w="902">
                  <a:moveTo>
                    <a:pt x="453" y="1"/>
                  </a:moveTo>
                  <a:cubicBezTo>
                    <a:pt x="351" y="1"/>
                    <a:pt x="251" y="39"/>
                    <a:pt x="176" y="113"/>
                  </a:cubicBezTo>
                  <a:cubicBezTo>
                    <a:pt x="13" y="265"/>
                    <a:pt x="1" y="523"/>
                    <a:pt x="165" y="686"/>
                  </a:cubicBezTo>
                  <a:cubicBezTo>
                    <a:pt x="242" y="770"/>
                    <a:pt x="347" y="811"/>
                    <a:pt x="453" y="811"/>
                  </a:cubicBezTo>
                  <a:cubicBezTo>
                    <a:pt x="555" y="811"/>
                    <a:pt x="658" y="773"/>
                    <a:pt x="738" y="698"/>
                  </a:cubicBezTo>
                  <a:cubicBezTo>
                    <a:pt x="902" y="546"/>
                    <a:pt x="902" y="289"/>
                    <a:pt x="750" y="125"/>
                  </a:cubicBezTo>
                  <a:cubicBezTo>
                    <a:pt x="666" y="42"/>
                    <a:pt x="559" y="1"/>
                    <a:pt x="45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19"/>
            <p:cNvSpPr/>
            <p:nvPr/>
          </p:nvSpPr>
          <p:spPr>
            <a:xfrm>
              <a:off x="4188100" y="3184000"/>
              <a:ext cx="21575" cy="20400"/>
            </a:xfrm>
            <a:custGeom>
              <a:rect b="b" l="l" r="r" t="t"/>
              <a:pathLst>
                <a:path extrusionOk="0" h="816" w="863">
                  <a:moveTo>
                    <a:pt x="409" y="0"/>
                  </a:moveTo>
                  <a:cubicBezTo>
                    <a:pt x="205" y="0"/>
                    <a:pt x="9" y="159"/>
                    <a:pt x="9" y="400"/>
                  </a:cubicBezTo>
                  <a:cubicBezTo>
                    <a:pt x="1" y="649"/>
                    <a:pt x="203" y="815"/>
                    <a:pt x="413" y="815"/>
                  </a:cubicBezTo>
                  <a:cubicBezTo>
                    <a:pt x="509" y="815"/>
                    <a:pt x="607" y="781"/>
                    <a:pt x="687" y="704"/>
                  </a:cubicBezTo>
                  <a:cubicBezTo>
                    <a:pt x="851" y="540"/>
                    <a:pt x="863" y="283"/>
                    <a:pt x="699" y="131"/>
                  </a:cubicBezTo>
                  <a:cubicBezTo>
                    <a:pt x="617" y="40"/>
                    <a:pt x="512" y="0"/>
                    <a:pt x="40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19"/>
            <p:cNvSpPr/>
            <p:nvPr/>
          </p:nvSpPr>
          <p:spPr>
            <a:xfrm>
              <a:off x="4148225" y="3183275"/>
              <a:ext cx="22275" cy="20275"/>
            </a:xfrm>
            <a:custGeom>
              <a:rect b="b" l="l" r="r" t="t"/>
              <a:pathLst>
                <a:path extrusionOk="0" h="811" w="891">
                  <a:moveTo>
                    <a:pt x="450" y="0"/>
                  </a:moveTo>
                  <a:cubicBezTo>
                    <a:pt x="348" y="0"/>
                    <a:pt x="245" y="38"/>
                    <a:pt x="165" y="113"/>
                  </a:cubicBezTo>
                  <a:cubicBezTo>
                    <a:pt x="1" y="265"/>
                    <a:pt x="1" y="522"/>
                    <a:pt x="153" y="686"/>
                  </a:cubicBezTo>
                  <a:cubicBezTo>
                    <a:pt x="231" y="770"/>
                    <a:pt x="335" y="810"/>
                    <a:pt x="441" y="810"/>
                  </a:cubicBezTo>
                  <a:cubicBezTo>
                    <a:pt x="543" y="810"/>
                    <a:pt x="646" y="772"/>
                    <a:pt x="726" y="698"/>
                  </a:cubicBezTo>
                  <a:cubicBezTo>
                    <a:pt x="890" y="546"/>
                    <a:pt x="890" y="288"/>
                    <a:pt x="738" y="125"/>
                  </a:cubicBezTo>
                  <a:cubicBezTo>
                    <a:pt x="661" y="41"/>
                    <a:pt x="556" y="0"/>
                    <a:pt x="45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19"/>
            <p:cNvSpPr/>
            <p:nvPr/>
          </p:nvSpPr>
          <p:spPr>
            <a:xfrm>
              <a:off x="4142700" y="3252200"/>
              <a:ext cx="27200" cy="22400"/>
            </a:xfrm>
            <a:custGeom>
              <a:rect b="b" l="l" r="r" t="t"/>
              <a:pathLst>
                <a:path extrusionOk="0" h="896" w="1088">
                  <a:moveTo>
                    <a:pt x="550" y="1"/>
                  </a:moveTo>
                  <a:cubicBezTo>
                    <a:pt x="374" y="1"/>
                    <a:pt x="210" y="102"/>
                    <a:pt x="140" y="269"/>
                  </a:cubicBezTo>
                  <a:cubicBezTo>
                    <a:pt x="0" y="578"/>
                    <a:pt x="243" y="896"/>
                    <a:pt x="543" y="896"/>
                  </a:cubicBezTo>
                  <a:cubicBezTo>
                    <a:pt x="595" y="896"/>
                    <a:pt x="648" y="886"/>
                    <a:pt x="702" y="866"/>
                  </a:cubicBezTo>
                  <a:cubicBezTo>
                    <a:pt x="1076" y="713"/>
                    <a:pt x="1088" y="199"/>
                    <a:pt x="725" y="35"/>
                  </a:cubicBezTo>
                  <a:cubicBezTo>
                    <a:pt x="667" y="12"/>
                    <a:pt x="608" y="1"/>
                    <a:pt x="55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19"/>
            <p:cNvSpPr/>
            <p:nvPr/>
          </p:nvSpPr>
          <p:spPr>
            <a:xfrm>
              <a:off x="4185075" y="3253025"/>
              <a:ext cx="26950" cy="22500"/>
            </a:xfrm>
            <a:custGeom>
              <a:rect b="b" l="l" r="r" t="t"/>
              <a:pathLst>
                <a:path extrusionOk="0" h="900" w="1078">
                  <a:moveTo>
                    <a:pt x="538" y="1"/>
                  </a:moveTo>
                  <a:cubicBezTo>
                    <a:pt x="243" y="1"/>
                    <a:pt x="1" y="297"/>
                    <a:pt x="118" y="610"/>
                  </a:cubicBezTo>
                  <a:cubicBezTo>
                    <a:pt x="190" y="789"/>
                    <a:pt x="357" y="900"/>
                    <a:pt x="537" y="900"/>
                  </a:cubicBezTo>
                  <a:cubicBezTo>
                    <a:pt x="592" y="900"/>
                    <a:pt x="648" y="890"/>
                    <a:pt x="703" y="868"/>
                  </a:cubicBezTo>
                  <a:cubicBezTo>
                    <a:pt x="1066" y="716"/>
                    <a:pt x="1077" y="201"/>
                    <a:pt x="715" y="37"/>
                  </a:cubicBezTo>
                  <a:cubicBezTo>
                    <a:pt x="655" y="12"/>
                    <a:pt x="595" y="1"/>
                    <a:pt x="53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19"/>
            <p:cNvSpPr/>
            <p:nvPr/>
          </p:nvSpPr>
          <p:spPr>
            <a:xfrm>
              <a:off x="4215225" y="3223925"/>
              <a:ext cx="27200" cy="22400"/>
            </a:xfrm>
            <a:custGeom>
              <a:rect b="b" l="l" r="r" t="t"/>
              <a:pathLst>
                <a:path extrusionOk="0" h="896" w="1088">
                  <a:moveTo>
                    <a:pt x="545" y="1"/>
                  </a:moveTo>
                  <a:cubicBezTo>
                    <a:pt x="493" y="1"/>
                    <a:pt x="440" y="10"/>
                    <a:pt x="386" y="31"/>
                  </a:cubicBezTo>
                  <a:cubicBezTo>
                    <a:pt x="12" y="183"/>
                    <a:pt x="0" y="698"/>
                    <a:pt x="363" y="862"/>
                  </a:cubicBezTo>
                  <a:cubicBezTo>
                    <a:pt x="421" y="885"/>
                    <a:pt x="480" y="896"/>
                    <a:pt x="538" y="896"/>
                  </a:cubicBezTo>
                  <a:cubicBezTo>
                    <a:pt x="714" y="896"/>
                    <a:pt x="877" y="795"/>
                    <a:pt x="948" y="628"/>
                  </a:cubicBezTo>
                  <a:cubicBezTo>
                    <a:pt x="1087" y="319"/>
                    <a:pt x="844" y="1"/>
                    <a:pt x="54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19"/>
            <p:cNvSpPr/>
            <p:nvPr/>
          </p:nvSpPr>
          <p:spPr>
            <a:xfrm>
              <a:off x="4216100" y="3182100"/>
              <a:ext cx="26350" cy="22300"/>
            </a:xfrm>
            <a:custGeom>
              <a:rect b="b" l="l" r="r" t="t"/>
              <a:pathLst>
                <a:path extrusionOk="0" h="892" w="1054">
                  <a:moveTo>
                    <a:pt x="547" y="0"/>
                  </a:moveTo>
                  <a:cubicBezTo>
                    <a:pt x="384" y="0"/>
                    <a:pt x="221" y="88"/>
                    <a:pt x="141" y="265"/>
                  </a:cubicBezTo>
                  <a:cubicBezTo>
                    <a:pt x="1" y="574"/>
                    <a:pt x="244" y="892"/>
                    <a:pt x="551" y="892"/>
                  </a:cubicBezTo>
                  <a:cubicBezTo>
                    <a:pt x="604" y="892"/>
                    <a:pt x="659" y="882"/>
                    <a:pt x="714" y="862"/>
                  </a:cubicBezTo>
                  <a:cubicBezTo>
                    <a:pt x="936" y="768"/>
                    <a:pt x="1053" y="511"/>
                    <a:pt x="960" y="289"/>
                  </a:cubicBezTo>
                  <a:cubicBezTo>
                    <a:pt x="888" y="97"/>
                    <a:pt x="718" y="0"/>
                    <a:pt x="54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19"/>
            <p:cNvSpPr/>
            <p:nvPr/>
          </p:nvSpPr>
          <p:spPr>
            <a:xfrm>
              <a:off x="4187150" y="3151725"/>
              <a:ext cx="26325" cy="22425"/>
            </a:xfrm>
            <a:custGeom>
              <a:rect b="b" l="l" r="r" t="t"/>
              <a:pathLst>
                <a:path extrusionOk="0" h="897" w="1053">
                  <a:moveTo>
                    <a:pt x="531" y="1"/>
                  </a:moveTo>
                  <a:cubicBezTo>
                    <a:pt x="239" y="1"/>
                    <a:pt x="0" y="304"/>
                    <a:pt x="117" y="614"/>
                  </a:cubicBezTo>
                  <a:cubicBezTo>
                    <a:pt x="194" y="803"/>
                    <a:pt x="362" y="897"/>
                    <a:pt x="532" y="897"/>
                  </a:cubicBezTo>
                  <a:cubicBezTo>
                    <a:pt x="699" y="897"/>
                    <a:pt x="866" y="806"/>
                    <a:pt x="948" y="626"/>
                  </a:cubicBezTo>
                  <a:cubicBezTo>
                    <a:pt x="1053" y="404"/>
                    <a:pt x="948" y="135"/>
                    <a:pt x="714" y="41"/>
                  </a:cubicBezTo>
                  <a:cubicBezTo>
                    <a:pt x="652" y="13"/>
                    <a:pt x="590" y="1"/>
                    <a:pt x="53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19"/>
            <p:cNvSpPr/>
            <p:nvPr/>
          </p:nvSpPr>
          <p:spPr>
            <a:xfrm>
              <a:off x="4145000" y="3151050"/>
              <a:ext cx="26375" cy="22350"/>
            </a:xfrm>
            <a:custGeom>
              <a:rect b="b" l="l" r="r" t="t"/>
              <a:pathLst>
                <a:path extrusionOk="0" h="894" w="1055">
                  <a:moveTo>
                    <a:pt x="540" y="1"/>
                  </a:moveTo>
                  <a:cubicBezTo>
                    <a:pt x="376" y="1"/>
                    <a:pt x="211" y="89"/>
                    <a:pt x="130" y="267"/>
                  </a:cubicBezTo>
                  <a:cubicBezTo>
                    <a:pt x="0" y="576"/>
                    <a:pt x="236" y="894"/>
                    <a:pt x="541" y="894"/>
                  </a:cubicBezTo>
                  <a:cubicBezTo>
                    <a:pt x="593" y="894"/>
                    <a:pt x="648" y="884"/>
                    <a:pt x="703" y="864"/>
                  </a:cubicBezTo>
                  <a:cubicBezTo>
                    <a:pt x="937" y="782"/>
                    <a:pt x="1054" y="513"/>
                    <a:pt x="949" y="279"/>
                  </a:cubicBezTo>
                  <a:cubicBezTo>
                    <a:pt x="878" y="94"/>
                    <a:pt x="710" y="1"/>
                    <a:pt x="54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19"/>
            <p:cNvSpPr/>
            <p:nvPr/>
          </p:nvSpPr>
          <p:spPr>
            <a:xfrm>
              <a:off x="4114375" y="3179925"/>
              <a:ext cx="27150" cy="22250"/>
            </a:xfrm>
            <a:custGeom>
              <a:rect b="b" l="l" r="r" t="t"/>
              <a:pathLst>
                <a:path extrusionOk="0" h="890" w="1086">
                  <a:moveTo>
                    <a:pt x="545" y="0"/>
                  </a:moveTo>
                  <a:cubicBezTo>
                    <a:pt x="374" y="0"/>
                    <a:pt x="208" y="97"/>
                    <a:pt x="138" y="270"/>
                  </a:cubicBezTo>
                  <a:cubicBezTo>
                    <a:pt x="0" y="576"/>
                    <a:pt x="236" y="890"/>
                    <a:pt x="538" y="890"/>
                  </a:cubicBezTo>
                  <a:cubicBezTo>
                    <a:pt x="594" y="890"/>
                    <a:pt x="653" y="879"/>
                    <a:pt x="712" y="855"/>
                  </a:cubicBezTo>
                  <a:cubicBezTo>
                    <a:pt x="1074" y="715"/>
                    <a:pt x="1086" y="188"/>
                    <a:pt x="723" y="36"/>
                  </a:cubicBezTo>
                  <a:cubicBezTo>
                    <a:pt x="666" y="12"/>
                    <a:pt x="605" y="0"/>
                    <a:pt x="54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19"/>
            <p:cNvSpPr/>
            <p:nvPr/>
          </p:nvSpPr>
          <p:spPr>
            <a:xfrm>
              <a:off x="4114600" y="3221900"/>
              <a:ext cx="26075" cy="22350"/>
            </a:xfrm>
            <a:custGeom>
              <a:rect b="b" l="l" r="r" t="t"/>
              <a:pathLst>
                <a:path extrusionOk="0" h="894" w="1043">
                  <a:moveTo>
                    <a:pt x="499" y="0"/>
                  </a:moveTo>
                  <a:cubicBezTo>
                    <a:pt x="447" y="0"/>
                    <a:pt x="393" y="10"/>
                    <a:pt x="340" y="30"/>
                  </a:cubicBezTo>
                  <a:cubicBezTo>
                    <a:pt x="106" y="124"/>
                    <a:pt x="1" y="381"/>
                    <a:pt x="82" y="615"/>
                  </a:cubicBezTo>
                  <a:cubicBezTo>
                    <a:pt x="154" y="799"/>
                    <a:pt x="325" y="893"/>
                    <a:pt x="497" y="893"/>
                  </a:cubicBezTo>
                  <a:cubicBezTo>
                    <a:pt x="664" y="893"/>
                    <a:pt x="833" y="805"/>
                    <a:pt x="913" y="627"/>
                  </a:cubicBezTo>
                  <a:cubicBezTo>
                    <a:pt x="1043" y="318"/>
                    <a:pt x="798" y="0"/>
                    <a:pt x="49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19"/>
            <p:cNvSpPr/>
            <p:nvPr/>
          </p:nvSpPr>
          <p:spPr>
            <a:xfrm>
              <a:off x="4112850" y="3264475"/>
              <a:ext cx="12300" cy="11200"/>
            </a:xfrm>
            <a:custGeom>
              <a:rect b="b" l="l" r="r" t="t"/>
              <a:pathLst>
                <a:path extrusionOk="0" h="448" w="492">
                  <a:moveTo>
                    <a:pt x="245" y="0"/>
                  </a:moveTo>
                  <a:cubicBezTo>
                    <a:pt x="188" y="0"/>
                    <a:pt x="129" y="24"/>
                    <a:pt x="82" y="70"/>
                  </a:cubicBezTo>
                  <a:cubicBezTo>
                    <a:pt x="0" y="152"/>
                    <a:pt x="0" y="293"/>
                    <a:pt x="82" y="386"/>
                  </a:cubicBezTo>
                  <a:cubicBezTo>
                    <a:pt x="129" y="427"/>
                    <a:pt x="188" y="448"/>
                    <a:pt x="245" y="448"/>
                  </a:cubicBezTo>
                  <a:cubicBezTo>
                    <a:pt x="302" y="448"/>
                    <a:pt x="357" y="427"/>
                    <a:pt x="398" y="386"/>
                  </a:cubicBezTo>
                  <a:cubicBezTo>
                    <a:pt x="492" y="293"/>
                    <a:pt x="492" y="152"/>
                    <a:pt x="398" y="70"/>
                  </a:cubicBezTo>
                  <a:cubicBezTo>
                    <a:pt x="357" y="24"/>
                    <a:pt x="302" y="0"/>
                    <a:pt x="24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19"/>
            <p:cNvSpPr/>
            <p:nvPr/>
          </p:nvSpPr>
          <p:spPr>
            <a:xfrm>
              <a:off x="4171050" y="3289875"/>
              <a:ext cx="11275" cy="11175"/>
            </a:xfrm>
            <a:custGeom>
              <a:rect b="b" l="l" r="r" t="t"/>
              <a:pathLst>
                <a:path extrusionOk="0" h="447" w="451">
                  <a:moveTo>
                    <a:pt x="228" y="1"/>
                  </a:moveTo>
                  <a:cubicBezTo>
                    <a:pt x="118" y="1"/>
                    <a:pt x="6" y="74"/>
                    <a:pt x="1" y="224"/>
                  </a:cubicBezTo>
                  <a:cubicBezTo>
                    <a:pt x="1" y="341"/>
                    <a:pt x="94" y="447"/>
                    <a:pt x="223" y="447"/>
                  </a:cubicBezTo>
                  <a:cubicBezTo>
                    <a:pt x="351" y="447"/>
                    <a:pt x="445" y="353"/>
                    <a:pt x="445" y="224"/>
                  </a:cubicBezTo>
                  <a:cubicBezTo>
                    <a:pt x="451" y="77"/>
                    <a:pt x="341" y="1"/>
                    <a:pt x="22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19"/>
            <p:cNvSpPr/>
            <p:nvPr/>
          </p:nvSpPr>
          <p:spPr>
            <a:xfrm>
              <a:off x="4229550" y="3266800"/>
              <a:ext cx="13550" cy="11050"/>
            </a:xfrm>
            <a:custGeom>
              <a:rect b="b" l="l" r="r" t="t"/>
              <a:pathLst>
                <a:path extrusionOk="0" h="442" w="542">
                  <a:moveTo>
                    <a:pt x="245" y="1"/>
                  </a:moveTo>
                  <a:cubicBezTo>
                    <a:pt x="188" y="1"/>
                    <a:pt x="129" y="24"/>
                    <a:pt x="82" y="71"/>
                  </a:cubicBezTo>
                  <a:cubicBezTo>
                    <a:pt x="0" y="153"/>
                    <a:pt x="0" y="293"/>
                    <a:pt x="82" y="387"/>
                  </a:cubicBezTo>
                  <a:lnTo>
                    <a:pt x="82" y="375"/>
                  </a:lnTo>
                  <a:cubicBezTo>
                    <a:pt x="129" y="422"/>
                    <a:pt x="181" y="441"/>
                    <a:pt x="232" y="441"/>
                  </a:cubicBezTo>
                  <a:cubicBezTo>
                    <a:pt x="397" y="441"/>
                    <a:pt x="541" y="232"/>
                    <a:pt x="398" y="71"/>
                  </a:cubicBezTo>
                  <a:cubicBezTo>
                    <a:pt x="357" y="24"/>
                    <a:pt x="302" y="1"/>
                    <a:pt x="24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19"/>
            <p:cNvSpPr/>
            <p:nvPr/>
          </p:nvSpPr>
          <p:spPr>
            <a:xfrm>
              <a:off x="4253525" y="3209250"/>
              <a:ext cx="13200" cy="11100"/>
            </a:xfrm>
            <a:custGeom>
              <a:rect b="b" l="l" r="r" t="t"/>
              <a:pathLst>
                <a:path extrusionOk="0" h="444" w="528">
                  <a:moveTo>
                    <a:pt x="293" y="0"/>
                  </a:moveTo>
                  <a:cubicBezTo>
                    <a:pt x="241" y="0"/>
                    <a:pt x="187" y="18"/>
                    <a:pt x="141" y="57"/>
                  </a:cubicBezTo>
                  <a:cubicBezTo>
                    <a:pt x="1" y="197"/>
                    <a:pt x="94" y="443"/>
                    <a:pt x="293" y="443"/>
                  </a:cubicBezTo>
                  <a:cubicBezTo>
                    <a:pt x="300" y="443"/>
                    <a:pt x="306" y="444"/>
                    <a:pt x="313" y="444"/>
                  </a:cubicBezTo>
                  <a:cubicBezTo>
                    <a:pt x="432" y="444"/>
                    <a:pt x="527" y="343"/>
                    <a:pt x="527" y="232"/>
                  </a:cubicBezTo>
                  <a:cubicBezTo>
                    <a:pt x="527" y="93"/>
                    <a:pt x="413" y="0"/>
                    <a:pt x="29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19"/>
            <p:cNvSpPr/>
            <p:nvPr/>
          </p:nvSpPr>
          <p:spPr>
            <a:xfrm>
              <a:off x="4232475" y="3150650"/>
              <a:ext cx="11725" cy="11225"/>
            </a:xfrm>
            <a:custGeom>
              <a:rect b="b" l="l" r="r" t="t"/>
              <a:pathLst>
                <a:path extrusionOk="0" h="449" w="469">
                  <a:moveTo>
                    <a:pt x="217" y="0"/>
                  </a:moveTo>
                  <a:cubicBezTo>
                    <a:pt x="105" y="0"/>
                    <a:pt x="0" y="91"/>
                    <a:pt x="0" y="225"/>
                  </a:cubicBezTo>
                  <a:cubicBezTo>
                    <a:pt x="0" y="358"/>
                    <a:pt x="105" y="449"/>
                    <a:pt x="217" y="449"/>
                  </a:cubicBezTo>
                  <a:cubicBezTo>
                    <a:pt x="272" y="449"/>
                    <a:pt x="328" y="427"/>
                    <a:pt x="375" y="377"/>
                  </a:cubicBezTo>
                  <a:cubicBezTo>
                    <a:pt x="468" y="295"/>
                    <a:pt x="468" y="154"/>
                    <a:pt x="375" y="72"/>
                  </a:cubicBezTo>
                  <a:cubicBezTo>
                    <a:pt x="328" y="22"/>
                    <a:pt x="272" y="0"/>
                    <a:pt x="21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19"/>
            <p:cNvSpPr/>
            <p:nvPr/>
          </p:nvSpPr>
          <p:spPr>
            <a:xfrm>
              <a:off x="4172525" y="3125250"/>
              <a:ext cx="13175" cy="11350"/>
            </a:xfrm>
            <a:custGeom>
              <a:rect b="b" l="l" r="r" t="t"/>
              <a:pathLst>
                <a:path extrusionOk="0" h="454" w="527">
                  <a:moveTo>
                    <a:pt x="304" y="0"/>
                  </a:moveTo>
                  <a:cubicBezTo>
                    <a:pt x="105" y="0"/>
                    <a:pt x="0" y="234"/>
                    <a:pt x="140" y="387"/>
                  </a:cubicBezTo>
                  <a:cubicBezTo>
                    <a:pt x="187" y="433"/>
                    <a:pt x="245" y="454"/>
                    <a:pt x="301" y="454"/>
                  </a:cubicBezTo>
                  <a:cubicBezTo>
                    <a:pt x="416" y="454"/>
                    <a:pt x="526" y="368"/>
                    <a:pt x="526" y="234"/>
                  </a:cubicBezTo>
                  <a:cubicBezTo>
                    <a:pt x="526" y="106"/>
                    <a:pt x="433" y="0"/>
                    <a:pt x="30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19"/>
            <p:cNvSpPr/>
            <p:nvPr/>
          </p:nvSpPr>
          <p:spPr>
            <a:xfrm>
              <a:off x="4113725" y="3148275"/>
              <a:ext cx="14950" cy="11225"/>
            </a:xfrm>
            <a:custGeom>
              <a:rect b="b" l="l" r="r" t="t"/>
              <a:pathLst>
                <a:path extrusionOk="0" h="449" w="598">
                  <a:moveTo>
                    <a:pt x="303" y="1"/>
                  </a:moveTo>
                  <a:cubicBezTo>
                    <a:pt x="246" y="1"/>
                    <a:pt x="188" y="21"/>
                    <a:pt x="141" y="62"/>
                  </a:cubicBezTo>
                  <a:cubicBezTo>
                    <a:pt x="1" y="203"/>
                    <a:pt x="106" y="448"/>
                    <a:pt x="305" y="448"/>
                  </a:cubicBezTo>
                  <a:cubicBezTo>
                    <a:pt x="504" y="448"/>
                    <a:pt x="597" y="203"/>
                    <a:pt x="457" y="62"/>
                  </a:cubicBezTo>
                  <a:cubicBezTo>
                    <a:pt x="416" y="21"/>
                    <a:pt x="360" y="1"/>
                    <a:pt x="30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19"/>
            <p:cNvSpPr/>
            <p:nvPr/>
          </p:nvSpPr>
          <p:spPr>
            <a:xfrm>
              <a:off x="4088350" y="3205950"/>
              <a:ext cx="13125" cy="11075"/>
            </a:xfrm>
            <a:custGeom>
              <a:rect b="b" l="l" r="r" t="t"/>
              <a:pathLst>
                <a:path extrusionOk="0" h="443" w="525">
                  <a:moveTo>
                    <a:pt x="288" y="1"/>
                  </a:moveTo>
                  <a:cubicBezTo>
                    <a:pt x="98" y="1"/>
                    <a:pt x="1" y="239"/>
                    <a:pt x="138" y="376"/>
                  </a:cubicBezTo>
                  <a:cubicBezTo>
                    <a:pt x="184" y="422"/>
                    <a:pt x="242" y="443"/>
                    <a:pt x="299" y="443"/>
                  </a:cubicBezTo>
                  <a:cubicBezTo>
                    <a:pt x="414" y="443"/>
                    <a:pt x="524" y="357"/>
                    <a:pt x="524" y="224"/>
                  </a:cubicBezTo>
                  <a:cubicBezTo>
                    <a:pt x="524" y="107"/>
                    <a:pt x="431" y="1"/>
                    <a:pt x="302" y="1"/>
                  </a:cubicBezTo>
                  <a:cubicBezTo>
                    <a:pt x="297" y="1"/>
                    <a:pt x="293" y="1"/>
                    <a:pt x="28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19"/>
            <p:cNvSpPr/>
            <p:nvPr/>
          </p:nvSpPr>
          <p:spPr>
            <a:xfrm>
              <a:off x="4124550" y="3305125"/>
              <a:ext cx="19750" cy="16900"/>
            </a:xfrm>
            <a:custGeom>
              <a:rect b="b" l="l" r="r" t="t"/>
              <a:pathLst>
                <a:path extrusionOk="0" h="676" w="790">
                  <a:moveTo>
                    <a:pt x="392" y="0"/>
                  </a:moveTo>
                  <a:cubicBezTo>
                    <a:pt x="267" y="0"/>
                    <a:pt x="141" y="71"/>
                    <a:pt x="82" y="211"/>
                  </a:cubicBezTo>
                  <a:cubicBezTo>
                    <a:pt x="0" y="375"/>
                    <a:pt x="82" y="574"/>
                    <a:pt x="246" y="644"/>
                  </a:cubicBezTo>
                  <a:cubicBezTo>
                    <a:pt x="294" y="666"/>
                    <a:pt x="343" y="676"/>
                    <a:pt x="389" y="676"/>
                  </a:cubicBezTo>
                  <a:cubicBezTo>
                    <a:pt x="612" y="676"/>
                    <a:pt x="790" y="443"/>
                    <a:pt x="702" y="211"/>
                  </a:cubicBezTo>
                  <a:cubicBezTo>
                    <a:pt x="644" y="71"/>
                    <a:pt x="518" y="0"/>
                    <a:pt x="392"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19"/>
            <p:cNvSpPr/>
            <p:nvPr/>
          </p:nvSpPr>
          <p:spPr>
            <a:xfrm>
              <a:off x="4208350" y="3306950"/>
              <a:ext cx="20350" cy="16925"/>
            </a:xfrm>
            <a:custGeom>
              <a:rect b="b" l="l" r="r" t="t"/>
              <a:pathLst>
                <a:path extrusionOk="0" h="677" w="814">
                  <a:moveTo>
                    <a:pt x="401" y="0"/>
                  </a:moveTo>
                  <a:cubicBezTo>
                    <a:pt x="178" y="0"/>
                    <a:pt x="1" y="231"/>
                    <a:pt x="88" y="454"/>
                  </a:cubicBezTo>
                  <a:cubicBezTo>
                    <a:pt x="142" y="589"/>
                    <a:pt x="273" y="676"/>
                    <a:pt x="411" y="676"/>
                  </a:cubicBezTo>
                  <a:cubicBezTo>
                    <a:pt x="452" y="676"/>
                    <a:pt x="493" y="669"/>
                    <a:pt x="532" y="653"/>
                  </a:cubicBezTo>
                  <a:cubicBezTo>
                    <a:pt x="813" y="536"/>
                    <a:pt x="813" y="150"/>
                    <a:pt x="544" y="33"/>
                  </a:cubicBezTo>
                  <a:cubicBezTo>
                    <a:pt x="496" y="10"/>
                    <a:pt x="447" y="0"/>
                    <a:pt x="40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19"/>
            <p:cNvSpPr/>
            <p:nvPr/>
          </p:nvSpPr>
          <p:spPr>
            <a:xfrm>
              <a:off x="4269025" y="3248875"/>
              <a:ext cx="20575" cy="16825"/>
            </a:xfrm>
            <a:custGeom>
              <a:rect b="b" l="l" r="r" t="t"/>
              <a:pathLst>
                <a:path extrusionOk="0" h="673" w="823">
                  <a:moveTo>
                    <a:pt x="421" y="0"/>
                  </a:moveTo>
                  <a:cubicBezTo>
                    <a:pt x="380" y="0"/>
                    <a:pt x="336" y="9"/>
                    <a:pt x="293" y="28"/>
                  </a:cubicBezTo>
                  <a:cubicBezTo>
                    <a:pt x="12" y="133"/>
                    <a:pt x="1" y="519"/>
                    <a:pt x="281" y="648"/>
                  </a:cubicBezTo>
                  <a:cubicBezTo>
                    <a:pt x="322" y="665"/>
                    <a:pt x="364" y="673"/>
                    <a:pt x="406" y="673"/>
                  </a:cubicBezTo>
                  <a:cubicBezTo>
                    <a:pt x="535" y="673"/>
                    <a:pt x="661" y="596"/>
                    <a:pt x="714" y="472"/>
                  </a:cubicBezTo>
                  <a:cubicBezTo>
                    <a:pt x="822" y="236"/>
                    <a:pt x="642" y="0"/>
                    <a:pt x="42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19"/>
            <p:cNvSpPr/>
            <p:nvPr/>
          </p:nvSpPr>
          <p:spPr>
            <a:xfrm>
              <a:off x="4270925" y="3164850"/>
              <a:ext cx="19775" cy="16850"/>
            </a:xfrm>
            <a:custGeom>
              <a:rect b="b" l="l" r="r" t="t"/>
              <a:pathLst>
                <a:path extrusionOk="0" h="674" w="791">
                  <a:moveTo>
                    <a:pt x="406" y="0"/>
                  </a:moveTo>
                  <a:cubicBezTo>
                    <a:pt x="282" y="0"/>
                    <a:pt x="158" y="68"/>
                    <a:pt x="100" y="206"/>
                  </a:cubicBezTo>
                  <a:cubicBezTo>
                    <a:pt x="0" y="436"/>
                    <a:pt x="181" y="674"/>
                    <a:pt x="411" y="674"/>
                  </a:cubicBezTo>
                  <a:cubicBezTo>
                    <a:pt x="450" y="674"/>
                    <a:pt x="492" y="667"/>
                    <a:pt x="533" y="651"/>
                  </a:cubicBezTo>
                  <a:cubicBezTo>
                    <a:pt x="709" y="581"/>
                    <a:pt x="790" y="382"/>
                    <a:pt x="720" y="206"/>
                  </a:cubicBezTo>
                  <a:cubicBezTo>
                    <a:pt x="661" y="70"/>
                    <a:pt x="533" y="0"/>
                    <a:pt x="40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19"/>
            <p:cNvSpPr/>
            <p:nvPr/>
          </p:nvSpPr>
          <p:spPr>
            <a:xfrm>
              <a:off x="4212725" y="3104375"/>
              <a:ext cx="19475" cy="16700"/>
            </a:xfrm>
            <a:custGeom>
              <a:rect b="b" l="l" r="r" t="t"/>
              <a:pathLst>
                <a:path extrusionOk="0" h="668" w="779">
                  <a:moveTo>
                    <a:pt x="401" y="0"/>
                  </a:moveTo>
                  <a:cubicBezTo>
                    <a:pt x="182" y="0"/>
                    <a:pt x="0" y="227"/>
                    <a:pt x="88" y="461"/>
                  </a:cubicBezTo>
                  <a:cubicBezTo>
                    <a:pt x="142" y="597"/>
                    <a:pt x="269" y="667"/>
                    <a:pt x="398" y="667"/>
                  </a:cubicBezTo>
                  <a:cubicBezTo>
                    <a:pt x="524" y="667"/>
                    <a:pt x="651" y="600"/>
                    <a:pt x="708" y="461"/>
                  </a:cubicBezTo>
                  <a:cubicBezTo>
                    <a:pt x="779" y="297"/>
                    <a:pt x="708" y="98"/>
                    <a:pt x="533" y="28"/>
                  </a:cubicBezTo>
                  <a:cubicBezTo>
                    <a:pt x="489" y="9"/>
                    <a:pt x="444" y="0"/>
                    <a:pt x="40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19"/>
            <p:cNvSpPr/>
            <p:nvPr/>
          </p:nvSpPr>
          <p:spPr>
            <a:xfrm>
              <a:off x="4128350" y="3102425"/>
              <a:ext cx="20350" cy="16825"/>
            </a:xfrm>
            <a:custGeom>
              <a:rect b="b" l="l" r="r" t="t"/>
              <a:pathLst>
                <a:path extrusionOk="0" h="673" w="814">
                  <a:moveTo>
                    <a:pt x="403" y="1"/>
                  </a:moveTo>
                  <a:cubicBezTo>
                    <a:pt x="362" y="1"/>
                    <a:pt x="321" y="8"/>
                    <a:pt x="281" y="24"/>
                  </a:cubicBezTo>
                  <a:cubicBezTo>
                    <a:pt x="0" y="141"/>
                    <a:pt x="0" y="527"/>
                    <a:pt x="270" y="644"/>
                  </a:cubicBezTo>
                  <a:cubicBezTo>
                    <a:pt x="316" y="664"/>
                    <a:pt x="362" y="672"/>
                    <a:pt x="407" y="672"/>
                  </a:cubicBezTo>
                  <a:cubicBezTo>
                    <a:pt x="633" y="672"/>
                    <a:pt x="814" y="448"/>
                    <a:pt x="726" y="223"/>
                  </a:cubicBezTo>
                  <a:cubicBezTo>
                    <a:pt x="672" y="88"/>
                    <a:pt x="540" y="1"/>
                    <a:pt x="40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19"/>
            <p:cNvSpPr/>
            <p:nvPr/>
          </p:nvSpPr>
          <p:spPr>
            <a:xfrm>
              <a:off x="4068100" y="3160725"/>
              <a:ext cx="22300" cy="16975"/>
            </a:xfrm>
            <a:custGeom>
              <a:rect b="b" l="l" r="r" t="t"/>
              <a:pathLst>
                <a:path extrusionOk="0" h="679" w="892">
                  <a:moveTo>
                    <a:pt x="374" y="0"/>
                  </a:moveTo>
                  <a:cubicBezTo>
                    <a:pt x="243" y="0"/>
                    <a:pt x="122" y="79"/>
                    <a:pt x="71" y="208"/>
                  </a:cubicBezTo>
                  <a:cubicBezTo>
                    <a:pt x="0" y="371"/>
                    <a:pt x="71" y="570"/>
                    <a:pt x="246" y="640"/>
                  </a:cubicBezTo>
                  <a:cubicBezTo>
                    <a:pt x="300" y="667"/>
                    <a:pt x="352" y="678"/>
                    <a:pt x="400" y="678"/>
                  </a:cubicBezTo>
                  <a:cubicBezTo>
                    <a:pt x="720" y="678"/>
                    <a:pt x="891" y="174"/>
                    <a:pt x="515" y="32"/>
                  </a:cubicBezTo>
                  <a:cubicBezTo>
                    <a:pt x="469" y="10"/>
                    <a:pt x="421" y="0"/>
                    <a:pt x="37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19"/>
            <p:cNvSpPr/>
            <p:nvPr/>
          </p:nvSpPr>
          <p:spPr>
            <a:xfrm>
              <a:off x="4066050" y="3244600"/>
              <a:ext cx="19775" cy="16850"/>
            </a:xfrm>
            <a:custGeom>
              <a:rect b="b" l="l" r="r" t="t"/>
              <a:pathLst>
                <a:path extrusionOk="0" h="674" w="791">
                  <a:moveTo>
                    <a:pt x="388" y="0"/>
                  </a:moveTo>
                  <a:cubicBezTo>
                    <a:pt x="349" y="0"/>
                    <a:pt x="309" y="8"/>
                    <a:pt x="270" y="23"/>
                  </a:cubicBezTo>
                  <a:cubicBezTo>
                    <a:pt x="94" y="93"/>
                    <a:pt x="1" y="292"/>
                    <a:pt x="82" y="468"/>
                  </a:cubicBezTo>
                  <a:cubicBezTo>
                    <a:pt x="136" y="604"/>
                    <a:pt x="261" y="674"/>
                    <a:pt x="386" y="674"/>
                  </a:cubicBezTo>
                  <a:cubicBezTo>
                    <a:pt x="509" y="674"/>
                    <a:pt x="633" y="607"/>
                    <a:pt x="691" y="468"/>
                  </a:cubicBezTo>
                  <a:cubicBezTo>
                    <a:pt x="791" y="238"/>
                    <a:pt x="610" y="0"/>
                    <a:pt x="38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19"/>
            <p:cNvSpPr/>
            <p:nvPr/>
          </p:nvSpPr>
          <p:spPr>
            <a:xfrm>
              <a:off x="4075125" y="3305350"/>
              <a:ext cx="7025" cy="5625"/>
            </a:xfrm>
            <a:custGeom>
              <a:rect b="b" l="l" r="r" t="t"/>
              <a:pathLst>
                <a:path extrusionOk="0" h="225" w="281">
                  <a:moveTo>
                    <a:pt x="163" y="0"/>
                  </a:moveTo>
                  <a:cubicBezTo>
                    <a:pt x="135" y="0"/>
                    <a:pt x="106" y="9"/>
                    <a:pt x="82" y="26"/>
                  </a:cubicBezTo>
                  <a:cubicBezTo>
                    <a:pt x="1" y="108"/>
                    <a:pt x="73" y="224"/>
                    <a:pt x="159" y="224"/>
                  </a:cubicBezTo>
                  <a:cubicBezTo>
                    <a:pt x="184" y="224"/>
                    <a:pt x="210" y="214"/>
                    <a:pt x="234" y="190"/>
                  </a:cubicBezTo>
                  <a:cubicBezTo>
                    <a:pt x="281" y="143"/>
                    <a:pt x="281" y="73"/>
                    <a:pt x="234" y="26"/>
                  </a:cubicBezTo>
                  <a:cubicBezTo>
                    <a:pt x="217" y="9"/>
                    <a:pt x="190" y="0"/>
                    <a:pt x="16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19"/>
            <p:cNvSpPr/>
            <p:nvPr/>
          </p:nvSpPr>
          <p:spPr>
            <a:xfrm>
              <a:off x="4172800" y="3347425"/>
              <a:ext cx="6750" cy="5675"/>
            </a:xfrm>
            <a:custGeom>
              <a:rect b="b" l="l" r="r" t="t"/>
              <a:pathLst>
                <a:path extrusionOk="0" h="227" w="270">
                  <a:moveTo>
                    <a:pt x="112" y="1"/>
                  </a:moveTo>
                  <a:cubicBezTo>
                    <a:pt x="53" y="1"/>
                    <a:pt x="1" y="48"/>
                    <a:pt x="1" y="110"/>
                  </a:cubicBezTo>
                  <a:cubicBezTo>
                    <a:pt x="1" y="180"/>
                    <a:pt x="48" y="227"/>
                    <a:pt x="106" y="227"/>
                  </a:cubicBezTo>
                  <a:cubicBezTo>
                    <a:pt x="211" y="227"/>
                    <a:pt x="270" y="110"/>
                    <a:pt x="200" y="40"/>
                  </a:cubicBezTo>
                  <a:cubicBezTo>
                    <a:pt x="172" y="13"/>
                    <a:pt x="141" y="1"/>
                    <a:pt x="11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19"/>
            <p:cNvSpPr/>
            <p:nvPr/>
          </p:nvSpPr>
          <p:spPr>
            <a:xfrm>
              <a:off x="4270775" y="3309250"/>
              <a:ext cx="7050" cy="5625"/>
            </a:xfrm>
            <a:custGeom>
              <a:rect b="b" l="l" r="r" t="t"/>
              <a:pathLst>
                <a:path extrusionOk="0" h="225" w="282">
                  <a:moveTo>
                    <a:pt x="118" y="0"/>
                  </a:moveTo>
                  <a:cubicBezTo>
                    <a:pt x="91" y="0"/>
                    <a:pt x="63" y="10"/>
                    <a:pt x="36" y="34"/>
                  </a:cubicBezTo>
                  <a:cubicBezTo>
                    <a:pt x="1" y="81"/>
                    <a:pt x="1" y="151"/>
                    <a:pt x="36" y="198"/>
                  </a:cubicBezTo>
                  <a:cubicBezTo>
                    <a:pt x="59" y="216"/>
                    <a:pt x="89" y="224"/>
                    <a:pt x="118" y="224"/>
                  </a:cubicBezTo>
                  <a:cubicBezTo>
                    <a:pt x="147" y="224"/>
                    <a:pt x="176" y="216"/>
                    <a:pt x="200" y="198"/>
                  </a:cubicBezTo>
                  <a:cubicBezTo>
                    <a:pt x="281" y="117"/>
                    <a:pt x="209" y="0"/>
                    <a:pt x="11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19"/>
            <p:cNvSpPr/>
            <p:nvPr/>
          </p:nvSpPr>
          <p:spPr>
            <a:xfrm>
              <a:off x="4313200" y="3213025"/>
              <a:ext cx="6750" cy="5850"/>
            </a:xfrm>
            <a:custGeom>
              <a:rect b="b" l="l" r="r" t="t"/>
              <a:pathLst>
                <a:path extrusionOk="0" h="234" w="270">
                  <a:moveTo>
                    <a:pt x="121" y="1"/>
                  </a:moveTo>
                  <a:cubicBezTo>
                    <a:pt x="65" y="1"/>
                    <a:pt x="12" y="45"/>
                    <a:pt x="12" y="116"/>
                  </a:cubicBezTo>
                  <a:cubicBezTo>
                    <a:pt x="0" y="175"/>
                    <a:pt x="59" y="221"/>
                    <a:pt x="117" y="233"/>
                  </a:cubicBezTo>
                  <a:cubicBezTo>
                    <a:pt x="211" y="233"/>
                    <a:pt x="269" y="116"/>
                    <a:pt x="199" y="34"/>
                  </a:cubicBezTo>
                  <a:cubicBezTo>
                    <a:pt x="176" y="11"/>
                    <a:pt x="148" y="1"/>
                    <a:pt x="12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19"/>
            <p:cNvSpPr/>
            <p:nvPr/>
          </p:nvSpPr>
          <p:spPr>
            <a:xfrm>
              <a:off x="4274575" y="3115325"/>
              <a:ext cx="7275" cy="5625"/>
            </a:xfrm>
            <a:custGeom>
              <a:rect b="b" l="l" r="r" t="t"/>
              <a:pathLst>
                <a:path extrusionOk="0" h="225" w="291">
                  <a:moveTo>
                    <a:pt x="125" y="1"/>
                  </a:moveTo>
                  <a:cubicBezTo>
                    <a:pt x="99" y="1"/>
                    <a:pt x="72" y="11"/>
                    <a:pt x="48" y="35"/>
                  </a:cubicBezTo>
                  <a:cubicBezTo>
                    <a:pt x="1" y="82"/>
                    <a:pt x="1" y="152"/>
                    <a:pt x="48" y="199"/>
                  </a:cubicBezTo>
                  <a:cubicBezTo>
                    <a:pt x="71" y="216"/>
                    <a:pt x="100" y="225"/>
                    <a:pt x="130" y="225"/>
                  </a:cubicBezTo>
                  <a:cubicBezTo>
                    <a:pt x="159" y="225"/>
                    <a:pt x="188" y="216"/>
                    <a:pt x="212" y="199"/>
                  </a:cubicBezTo>
                  <a:lnTo>
                    <a:pt x="200" y="199"/>
                  </a:lnTo>
                  <a:cubicBezTo>
                    <a:pt x="290" y="117"/>
                    <a:pt x="213" y="1"/>
                    <a:pt x="12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19"/>
            <p:cNvSpPr/>
            <p:nvPr/>
          </p:nvSpPr>
          <p:spPr>
            <a:xfrm>
              <a:off x="4178225" y="3073050"/>
              <a:ext cx="6000" cy="5500"/>
            </a:xfrm>
            <a:custGeom>
              <a:rect b="b" l="l" r="r" t="t"/>
              <a:pathLst>
                <a:path extrusionOk="0" h="220" w="240">
                  <a:moveTo>
                    <a:pt x="122" y="0"/>
                  </a:moveTo>
                  <a:cubicBezTo>
                    <a:pt x="62" y="0"/>
                    <a:pt x="0" y="41"/>
                    <a:pt x="6" y="123"/>
                  </a:cubicBezTo>
                  <a:cubicBezTo>
                    <a:pt x="18" y="187"/>
                    <a:pt x="70" y="220"/>
                    <a:pt x="122" y="220"/>
                  </a:cubicBezTo>
                  <a:cubicBezTo>
                    <a:pt x="173" y="220"/>
                    <a:pt x="222" y="187"/>
                    <a:pt x="228" y="123"/>
                  </a:cubicBezTo>
                  <a:cubicBezTo>
                    <a:pt x="240" y="41"/>
                    <a:pt x="181" y="0"/>
                    <a:pt x="122"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19"/>
            <p:cNvSpPr/>
            <p:nvPr/>
          </p:nvSpPr>
          <p:spPr>
            <a:xfrm>
              <a:off x="4079800" y="3111250"/>
              <a:ext cx="7325" cy="5600"/>
            </a:xfrm>
            <a:custGeom>
              <a:rect b="b" l="l" r="r" t="t"/>
              <a:pathLst>
                <a:path extrusionOk="0" h="224" w="293">
                  <a:moveTo>
                    <a:pt x="124" y="0"/>
                  </a:moveTo>
                  <a:cubicBezTo>
                    <a:pt x="97" y="0"/>
                    <a:pt x="69" y="12"/>
                    <a:pt x="47" y="34"/>
                  </a:cubicBezTo>
                  <a:cubicBezTo>
                    <a:pt x="0" y="69"/>
                    <a:pt x="0" y="139"/>
                    <a:pt x="47" y="186"/>
                  </a:cubicBezTo>
                  <a:cubicBezTo>
                    <a:pt x="63" y="213"/>
                    <a:pt x="86" y="224"/>
                    <a:pt x="110" y="224"/>
                  </a:cubicBezTo>
                  <a:cubicBezTo>
                    <a:pt x="192" y="224"/>
                    <a:pt x="292" y="100"/>
                    <a:pt x="211" y="46"/>
                  </a:cubicBezTo>
                  <a:cubicBezTo>
                    <a:pt x="186" y="15"/>
                    <a:pt x="155" y="0"/>
                    <a:pt x="12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19"/>
            <p:cNvSpPr/>
            <p:nvPr/>
          </p:nvSpPr>
          <p:spPr>
            <a:xfrm>
              <a:off x="4037975" y="3207425"/>
              <a:ext cx="6450" cy="5775"/>
            </a:xfrm>
            <a:custGeom>
              <a:rect b="b" l="l" r="r" t="t"/>
              <a:pathLst>
                <a:path extrusionOk="0" h="231" w="258">
                  <a:moveTo>
                    <a:pt x="106" y="1"/>
                  </a:moveTo>
                  <a:cubicBezTo>
                    <a:pt x="47" y="1"/>
                    <a:pt x="0" y="48"/>
                    <a:pt x="0" y="118"/>
                  </a:cubicBezTo>
                  <a:cubicBezTo>
                    <a:pt x="0" y="183"/>
                    <a:pt x="57" y="231"/>
                    <a:pt x="114" y="231"/>
                  </a:cubicBezTo>
                  <a:cubicBezTo>
                    <a:pt x="140" y="231"/>
                    <a:pt x="166" y="221"/>
                    <a:pt x="188" y="200"/>
                  </a:cubicBezTo>
                  <a:cubicBezTo>
                    <a:pt x="258" y="130"/>
                    <a:pt x="211" y="1"/>
                    <a:pt x="10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19"/>
            <p:cNvSpPr/>
            <p:nvPr/>
          </p:nvSpPr>
          <p:spPr>
            <a:xfrm>
              <a:off x="4105250" y="3358350"/>
              <a:ext cx="13475" cy="11225"/>
            </a:xfrm>
            <a:custGeom>
              <a:rect b="b" l="l" r="r" t="t"/>
              <a:pathLst>
                <a:path extrusionOk="0" h="449" w="539">
                  <a:moveTo>
                    <a:pt x="267" y="1"/>
                  </a:moveTo>
                  <a:cubicBezTo>
                    <a:pt x="182" y="1"/>
                    <a:pt x="104" y="53"/>
                    <a:pt x="70" y="129"/>
                  </a:cubicBezTo>
                  <a:cubicBezTo>
                    <a:pt x="1" y="289"/>
                    <a:pt x="118" y="449"/>
                    <a:pt x="270" y="449"/>
                  </a:cubicBezTo>
                  <a:cubicBezTo>
                    <a:pt x="296" y="449"/>
                    <a:pt x="324" y="444"/>
                    <a:pt x="351" y="433"/>
                  </a:cubicBezTo>
                  <a:cubicBezTo>
                    <a:pt x="538" y="352"/>
                    <a:pt x="538" y="94"/>
                    <a:pt x="363" y="24"/>
                  </a:cubicBezTo>
                  <a:cubicBezTo>
                    <a:pt x="331" y="8"/>
                    <a:pt x="298" y="1"/>
                    <a:pt x="26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19"/>
            <p:cNvSpPr/>
            <p:nvPr/>
          </p:nvSpPr>
          <p:spPr>
            <a:xfrm>
              <a:off x="4232050" y="3361175"/>
              <a:ext cx="13025" cy="11050"/>
            </a:xfrm>
            <a:custGeom>
              <a:rect b="b" l="l" r="r" t="t"/>
              <a:pathLst>
                <a:path extrusionOk="0" h="442" w="521">
                  <a:moveTo>
                    <a:pt x="273" y="1"/>
                  </a:moveTo>
                  <a:cubicBezTo>
                    <a:pt x="139" y="1"/>
                    <a:pt x="0" y="125"/>
                    <a:pt x="52" y="297"/>
                  </a:cubicBezTo>
                  <a:cubicBezTo>
                    <a:pt x="88" y="387"/>
                    <a:pt x="172" y="442"/>
                    <a:pt x="262" y="442"/>
                  </a:cubicBezTo>
                  <a:cubicBezTo>
                    <a:pt x="289" y="442"/>
                    <a:pt x="317" y="437"/>
                    <a:pt x="345" y="426"/>
                  </a:cubicBezTo>
                  <a:cubicBezTo>
                    <a:pt x="462" y="379"/>
                    <a:pt x="520" y="250"/>
                    <a:pt x="462" y="133"/>
                  </a:cubicBezTo>
                  <a:cubicBezTo>
                    <a:pt x="424" y="40"/>
                    <a:pt x="349" y="1"/>
                    <a:pt x="27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19"/>
            <p:cNvSpPr/>
            <p:nvPr/>
          </p:nvSpPr>
          <p:spPr>
            <a:xfrm>
              <a:off x="4322850" y="3273625"/>
              <a:ext cx="13725" cy="11200"/>
            </a:xfrm>
            <a:custGeom>
              <a:rect b="b" l="l" r="r" t="t"/>
              <a:pathLst>
                <a:path extrusionOk="0" h="448" w="549">
                  <a:moveTo>
                    <a:pt x="286" y="0"/>
                  </a:moveTo>
                  <a:cubicBezTo>
                    <a:pt x="258" y="0"/>
                    <a:pt x="228" y="7"/>
                    <a:pt x="199" y="20"/>
                  </a:cubicBezTo>
                  <a:cubicBezTo>
                    <a:pt x="12" y="90"/>
                    <a:pt x="0" y="348"/>
                    <a:pt x="188" y="430"/>
                  </a:cubicBezTo>
                  <a:cubicBezTo>
                    <a:pt x="218" y="442"/>
                    <a:pt x="249" y="448"/>
                    <a:pt x="279" y="448"/>
                  </a:cubicBezTo>
                  <a:cubicBezTo>
                    <a:pt x="366" y="448"/>
                    <a:pt x="445" y="400"/>
                    <a:pt x="480" y="313"/>
                  </a:cubicBezTo>
                  <a:cubicBezTo>
                    <a:pt x="548" y="157"/>
                    <a:pt x="429" y="0"/>
                    <a:pt x="28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19"/>
            <p:cNvSpPr/>
            <p:nvPr/>
          </p:nvSpPr>
          <p:spPr>
            <a:xfrm>
              <a:off x="4325775" y="3147725"/>
              <a:ext cx="13175" cy="11275"/>
            </a:xfrm>
            <a:custGeom>
              <a:rect b="b" l="l" r="r" t="t"/>
              <a:pathLst>
                <a:path extrusionOk="0" h="451" w="527">
                  <a:moveTo>
                    <a:pt x="267" y="1"/>
                  </a:moveTo>
                  <a:cubicBezTo>
                    <a:pt x="185" y="1"/>
                    <a:pt x="105" y="45"/>
                    <a:pt x="71" y="131"/>
                  </a:cubicBezTo>
                  <a:cubicBezTo>
                    <a:pt x="1" y="291"/>
                    <a:pt x="118" y="450"/>
                    <a:pt x="270" y="450"/>
                  </a:cubicBezTo>
                  <a:cubicBezTo>
                    <a:pt x="296" y="450"/>
                    <a:pt x="324" y="445"/>
                    <a:pt x="351" y="435"/>
                  </a:cubicBezTo>
                  <a:cubicBezTo>
                    <a:pt x="468" y="388"/>
                    <a:pt x="527" y="260"/>
                    <a:pt x="480" y="143"/>
                  </a:cubicBezTo>
                  <a:cubicBezTo>
                    <a:pt x="438" y="48"/>
                    <a:pt x="351" y="1"/>
                    <a:pt x="26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0" name="Google Shape;4380;p19"/>
            <p:cNvSpPr/>
            <p:nvPr/>
          </p:nvSpPr>
          <p:spPr>
            <a:xfrm>
              <a:off x="4238050" y="3056875"/>
              <a:ext cx="13175" cy="11100"/>
            </a:xfrm>
            <a:custGeom>
              <a:rect b="b" l="l" r="r" t="t"/>
              <a:pathLst>
                <a:path extrusionOk="0" h="444" w="527">
                  <a:moveTo>
                    <a:pt x="266" y="1"/>
                  </a:moveTo>
                  <a:cubicBezTo>
                    <a:pt x="118" y="1"/>
                    <a:pt x="0" y="147"/>
                    <a:pt x="58" y="302"/>
                  </a:cubicBezTo>
                  <a:cubicBezTo>
                    <a:pt x="94" y="397"/>
                    <a:pt x="181" y="444"/>
                    <a:pt x="268" y="444"/>
                  </a:cubicBezTo>
                  <a:cubicBezTo>
                    <a:pt x="353" y="444"/>
                    <a:pt x="439" y="400"/>
                    <a:pt x="479" y="314"/>
                  </a:cubicBezTo>
                  <a:cubicBezTo>
                    <a:pt x="526" y="197"/>
                    <a:pt x="468" y="68"/>
                    <a:pt x="362" y="21"/>
                  </a:cubicBezTo>
                  <a:cubicBezTo>
                    <a:pt x="330" y="7"/>
                    <a:pt x="297" y="1"/>
                    <a:pt x="26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19"/>
            <p:cNvSpPr/>
            <p:nvPr/>
          </p:nvSpPr>
          <p:spPr>
            <a:xfrm>
              <a:off x="4111375" y="3054325"/>
              <a:ext cx="13775" cy="11200"/>
            </a:xfrm>
            <a:custGeom>
              <a:rect b="b" l="l" r="r" t="t"/>
              <a:pathLst>
                <a:path extrusionOk="0" h="448" w="551">
                  <a:moveTo>
                    <a:pt x="286" y="0"/>
                  </a:moveTo>
                  <a:cubicBezTo>
                    <a:pt x="257" y="0"/>
                    <a:pt x="227" y="6"/>
                    <a:pt x="200" y="18"/>
                  </a:cubicBezTo>
                  <a:cubicBezTo>
                    <a:pt x="13" y="88"/>
                    <a:pt x="1" y="346"/>
                    <a:pt x="188" y="427"/>
                  </a:cubicBezTo>
                  <a:cubicBezTo>
                    <a:pt x="219" y="441"/>
                    <a:pt x="250" y="447"/>
                    <a:pt x="280" y="447"/>
                  </a:cubicBezTo>
                  <a:cubicBezTo>
                    <a:pt x="430" y="447"/>
                    <a:pt x="551" y="291"/>
                    <a:pt x="492" y="135"/>
                  </a:cubicBezTo>
                  <a:cubicBezTo>
                    <a:pt x="458" y="48"/>
                    <a:pt x="371" y="0"/>
                    <a:pt x="28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19"/>
            <p:cNvSpPr/>
            <p:nvPr/>
          </p:nvSpPr>
          <p:spPr>
            <a:xfrm>
              <a:off x="4020425" y="3141475"/>
              <a:ext cx="13475" cy="11075"/>
            </a:xfrm>
            <a:custGeom>
              <a:rect b="b" l="l" r="r" t="t"/>
              <a:pathLst>
                <a:path extrusionOk="0" h="443" w="539">
                  <a:moveTo>
                    <a:pt x="272" y="0"/>
                  </a:moveTo>
                  <a:cubicBezTo>
                    <a:pt x="185" y="0"/>
                    <a:pt x="105" y="49"/>
                    <a:pt x="71" y="135"/>
                  </a:cubicBezTo>
                  <a:cubicBezTo>
                    <a:pt x="1" y="285"/>
                    <a:pt x="118" y="443"/>
                    <a:pt x="270" y="443"/>
                  </a:cubicBezTo>
                  <a:cubicBezTo>
                    <a:pt x="296" y="443"/>
                    <a:pt x="324" y="438"/>
                    <a:pt x="351" y="428"/>
                  </a:cubicBezTo>
                  <a:cubicBezTo>
                    <a:pt x="539" y="358"/>
                    <a:pt x="539" y="100"/>
                    <a:pt x="363" y="18"/>
                  </a:cubicBezTo>
                  <a:cubicBezTo>
                    <a:pt x="333" y="6"/>
                    <a:pt x="302" y="0"/>
                    <a:pt x="272"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19"/>
            <p:cNvSpPr/>
            <p:nvPr/>
          </p:nvSpPr>
          <p:spPr>
            <a:xfrm>
              <a:off x="4015875" y="3267275"/>
              <a:ext cx="15100" cy="11625"/>
            </a:xfrm>
            <a:custGeom>
              <a:rect b="b" l="l" r="r" t="t"/>
              <a:pathLst>
                <a:path extrusionOk="0" h="465" w="604">
                  <a:moveTo>
                    <a:pt x="347" y="1"/>
                  </a:moveTo>
                  <a:cubicBezTo>
                    <a:pt x="320" y="1"/>
                    <a:pt x="292" y="6"/>
                    <a:pt x="264" y="17"/>
                  </a:cubicBezTo>
                  <a:lnTo>
                    <a:pt x="264" y="29"/>
                  </a:lnTo>
                  <a:cubicBezTo>
                    <a:pt x="0" y="110"/>
                    <a:pt x="98" y="465"/>
                    <a:pt x="320" y="465"/>
                  </a:cubicBezTo>
                  <a:cubicBezTo>
                    <a:pt x="353" y="465"/>
                    <a:pt x="390" y="457"/>
                    <a:pt x="428" y="438"/>
                  </a:cubicBezTo>
                  <a:cubicBezTo>
                    <a:pt x="545" y="391"/>
                    <a:pt x="604" y="263"/>
                    <a:pt x="557" y="146"/>
                  </a:cubicBezTo>
                  <a:cubicBezTo>
                    <a:pt x="521" y="56"/>
                    <a:pt x="437" y="1"/>
                    <a:pt x="34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19"/>
            <p:cNvSpPr/>
            <p:nvPr/>
          </p:nvSpPr>
          <p:spPr>
            <a:xfrm>
              <a:off x="4036225" y="3343150"/>
              <a:ext cx="6150" cy="5650"/>
            </a:xfrm>
            <a:custGeom>
              <a:rect b="b" l="l" r="r" t="t"/>
              <a:pathLst>
                <a:path extrusionOk="0" h="226" w="246">
                  <a:moveTo>
                    <a:pt x="127" y="0"/>
                  </a:moveTo>
                  <a:cubicBezTo>
                    <a:pt x="100" y="0"/>
                    <a:pt x="70" y="12"/>
                    <a:pt x="47" y="35"/>
                  </a:cubicBezTo>
                  <a:cubicBezTo>
                    <a:pt x="0" y="82"/>
                    <a:pt x="0" y="152"/>
                    <a:pt x="47" y="199"/>
                  </a:cubicBezTo>
                  <a:cubicBezTo>
                    <a:pt x="70" y="217"/>
                    <a:pt x="100" y="225"/>
                    <a:pt x="127" y="225"/>
                  </a:cubicBezTo>
                  <a:cubicBezTo>
                    <a:pt x="155" y="225"/>
                    <a:pt x="182" y="217"/>
                    <a:pt x="199" y="199"/>
                  </a:cubicBezTo>
                  <a:cubicBezTo>
                    <a:pt x="246" y="152"/>
                    <a:pt x="246" y="82"/>
                    <a:pt x="199" y="35"/>
                  </a:cubicBezTo>
                  <a:cubicBezTo>
                    <a:pt x="182" y="12"/>
                    <a:pt x="155" y="0"/>
                    <a:pt x="12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19"/>
            <p:cNvSpPr/>
            <p:nvPr/>
          </p:nvSpPr>
          <p:spPr>
            <a:xfrm>
              <a:off x="4171625" y="3402275"/>
              <a:ext cx="6750" cy="5825"/>
            </a:xfrm>
            <a:custGeom>
              <a:rect b="b" l="l" r="r" t="t"/>
              <a:pathLst>
                <a:path extrusionOk="0" h="233" w="270">
                  <a:moveTo>
                    <a:pt x="119" y="0"/>
                  </a:moveTo>
                  <a:cubicBezTo>
                    <a:pt x="59" y="0"/>
                    <a:pt x="1" y="45"/>
                    <a:pt x="1" y="115"/>
                  </a:cubicBezTo>
                  <a:cubicBezTo>
                    <a:pt x="1" y="174"/>
                    <a:pt x="48" y="221"/>
                    <a:pt x="118" y="232"/>
                  </a:cubicBezTo>
                  <a:cubicBezTo>
                    <a:pt x="212" y="232"/>
                    <a:pt x="270" y="104"/>
                    <a:pt x="200" y="34"/>
                  </a:cubicBezTo>
                  <a:cubicBezTo>
                    <a:pt x="177" y="11"/>
                    <a:pt x="148" y="0"/>
                    <a:pt x="11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19"/>
            <p:cNvSpPr/>
            <p:nvPr/>
          </p:nvSpPr>
          <p:spPr>
            <a:xfrm>
              <a:off x="4307925" y="3349050"/>
              <a:ext cx="7325" cy="5175"/>
            </a:xfrm>
            <a:custGeom>
              <a:rect b="b" l="l" r="r" t="t"/>
              <a:pathLst>
                <a:path extrusionOk="0" h="207" w="293">
                  <a:moveTo>
                    <a:pt x="186" y="1"/>
                  </a:moveTo>
                  <a:cubicBezTo>
                    <a:pt x="103" y="1"/>
                    <a:pt x="0" y="121"/>
                    <a:pt x="83" y="185"/>
                  </a:cubicBezTo>
                  <a:cubicBezTo>
                    <a:pt x="102" y="200"/>
                    <a:pt x="124" y="207"/>
                    <a:pt x="144" y="207"/>
                  </a:cubicBezTo>
                  <a:cubicBezTo>
                    <a:pt x="222" y="207"/>
                    <a:pt x="293" y="116"/>
                    <a:pt x="246" y="33"/>
                  </a:cubicBezTo>
                  <a:cubicBezTo>
                    <a:pt x="231" y="10"/>
                    <a:pt x="209" y="1"/>
                    <a:pt x="18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19"/>
            <p:cNvSpPr/>
            <p:nvPr/>
          </p:nvSpPr>
          <p:spPr>
            <a:xfrm>
              <a:off x="4368475" y="3214200"/>
              <a:ext cx="6450" cy="5825"/>
            </a:xfrm>
            <a:custGeom>
              <a:rect b="b" l="l" r="r" t="t"/>
              <a:pathLst>
                <a:path extrusionOk="0" h="233" w="258">
                  <a:moveTo>
                    <a:pt x="110" y="1"/>
                  </a:moveTo>
                  <a:cubicBezTo>
                    <a:pt x="53" y="1"/>
                    <a:pt x="0" y="45"/>
                    <a:pt x="0" y="116"/>
                  </a:cubicBezTo>
                  <a:cubicBezTo>
                    <a:pt x="0" y="174"/>
                    <a:pt x="47" y="221"/>
                    <a:pt x="106" y="233"/>
                  </a:cubicBezTo>
                  <a:cubicBezTo>
                    <a:pt x="211" y="233"/>
                    <a:pt x="258" y="104"/>
                    <a:pt x="188" y="34"/>
                  </a:cubicBezTo>
                  <a:cubicBezTo>
                    <a:pt x="165" y="11"/>
                    <a:pt x="137" y="1"/>
                    <a:pt x="11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19"/>
            <p:cNvSpPr/>
            <p:nvPr/>
          </p:nvSpPr>
          <p:spPr>
            <a:xfrm>
              <a:off x="4314650" y="3077325"/>
              <a:ext cx="5875" cy="5600"/>
            </a:xfrm>
            <a:custGeom>
              <a:rect b="b" l="l" r="r" t="t"/>
              <a:pathLst>
                <a:path extrusionOk="0" h="224" w="235">
                  <a:moveTo>
                    <a:pt x="115" y="1"/>
                  </a:moveTo>
                  <a:cubicBezTo>
                    <a:pt x="59" y="1"/>
                    <a:pt x="1" y="45"/>
                    <a:pt x="1" y="116"/>
                  </a:cubicBezTo>
                  <a:cubicBezTo>
                    <a:pt x="1" y="181"/>
                    <a:pt x="63" y="223"/>
                    <a:pt x="121" y="223"/>
                  </a:cubicBezTo>
                  <a:cubicBezTo>
                    <a:pt x="146" y="223"/>
                    <a:pt x="170" y="215"/>
                    <a:pt x="188" y="198"/>
                  </a:cubicBezTo>
                  <a:cubicBezTo>
                    <a:pt x="235" y="151"/>
                    <a:pt x="235" y="81"/>
                    <a:pt x="188" y="34"/>
                  </a:cubicBezTo>
                  <a:cubicBezTo>
                    <a:pt x="169" y="11"/>
                    <a:pt x="142" y="1"/>
                    <a:pt x="11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19"/>
            <p:cNvSpPr/>
            <p:nvPr/>
          </p:nvSpPr>
          <p:spPr>
            <a:xfrm>
              <a:off x="4178725" y="3018475"/>
              <a:ext cx="6400" cy="5550"/>
            </a:xfrm>
            <a:custGeom>
              <a:rect b="b" l="l" r="r" t="t"/>
              <a:pathLst>
                <a:path extrusionOk="0" h="222" w="256">
                  <a:moveTo>
                    <a:pt x="137" y="1"/>
                  </a:moveTo>
                  <a:cubicBezTo>
                    <a:pt x="41" y="1"/>
                    <a:pt x="1" y="121"/>
                    <a:pt x="68" y="188"/>
                  </a:cubicBezTo>
                  <a:cubicBezTo>
                    <a:pt x="91" y="211"/>
                    <a:pt x="119" y="222"/>
                    <a:pt x="146" y="222"/>
                  </a:cubicBezTo>
                  <a:cubicBezTo>
                    <a:pt x="202" y="222"/>
                    <a:pt x="255" y="177"/>
                    <a:pt x="255" y="107"/>
                  </a:cubicBezTo>
                  <a:cubicBezTo>
                    <a:pt x="255" y="48"/>
                    <a:pt x="208" y="1"/>
                    <a:pt x="150" y="1"/>
                  </a:cubicBezTo>
                  <a:cubicBezTo>
                    <a:pt x="145" y="1"/>
                    <a:pt x="141" y="1"/>
                    <a:pt x="13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19"/>
            <p:cNvSpPr/>
            <p:nvPr/>
          </p:nvSpPr>
          <p:spPr>
            <a:xfrm>
              <a:off x="4041775" y="3071725"/>
              <a:ext cx="7050" cy="5725"/>
            </a:xfrm>
            <a:custGeom>
              <a:rect b="b" l="l" r="r" t="t"/>
              <a:pathLst>
                <a:path extrusionOk="0" h="229" w="282">
                  <a:moveTo>
                    <a:pt x="129" y="1"/>
                  </a:moveTo>
                  <a:cubicBezTo>
                    <a:pt x="100" y="1"/>
                    <a:pt x="71" y="12"/>
                    <a:pt x="47" y="36"/>
                  </a:cubicBezTo>
                  <a:cubicBezTo>
                    <a:pt x="1" y="82"/>
                    <a:pt x="1" y="153"/>
                    <a:pt x="47" y="188"/>
                  </a:cubicBezTo>
                  <a:cubicBezTo>
                    <a:pt x="73" y="216"/>
                    <a:pt x="102" y="228"/>
                    <a:pt x="129" y="228"/>
                  </a:cubicBezTo>
                  <a:cubicBezTo>
                    <a:pt x="212" y="228"/>
                    <a:pt x="282" y="115"/>
                    <a:pt x="211" y="36"/>
                  </a:cubicBezTo>
                  <a:cubicBezTo>
                    <a:pt x="188" y="12"/>
                    <a:pt x="158" y="1"/>
                    <a:pt x="129"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19"/>
            <p:cNvSpPr/>
            <p:nvPr/>
          </p:nvSpPr>
          <p:spPr>
            <a:xfrm>
              <a:off x="3981625" y="3206525"/>
              <a:ext cx="8025" cy="5625"/>
            </a:xfrm>
            <a:custGeom>
              <a:rect b="b" l="l" r="r" t="t"/>
              <a:pathLst>
                <a:path extrusionOk="0" h="225" w="321">
                  <a:moveTo>
                    <a:pt x="140" y="0"/>
                  </a:moveTo>
                  <a:cubicBezTo>
                    <a:pt x="0" y="0"/>
                    <a:pt x="3" y="224"/>
                    <a:pt x="150" y="224"/>
                  </a:cubicBezTo>
                  <a:cubicBezTo>
                    <a:pt x="153" y="224"/>
                    <a:pt x="157" y="224"/>
                    <a:pt x="160" y="224"/>
                  </a:cubicBezTo>
                  <a:cubicBezTo>
                    <a:pt x="164" y="224"/>
                    <a:pt x="168" y="224"/>
                    <a:pt x="171" y="224"/>
                  </a:cubicBezTo>
                  <a:cubicBezTo>
                    <a:pt x="317" y="224"/>
                    <a:pt x="320" y="0"/>
                    <a:pt x="181" y="0"/>
                  </a:cubicBezTo>
                  <a:cubicBezTo>
                    <a:pt x="174" y="0"/>
                    <a:pt x="167" y="1"/>
                    <a:pt x="160" y="2"/>
                  </a:cubicBezTo>
                  <a:cubicBezTo>
                    <a:pt x="153" y="1"/>
                    <a:pt x="146" y="0"/>
                    <a:pt x="14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19"/>
            <p:cNvSpPr/>
            <p:nvPr/>
          </p:nvSpPr>
          <p:spPr>
            <a:xfrm>
              <a:off x="6443300" y="3861700"/>
              <a:ext cx="22550" cy="20275"/>
            </a:xfrm>
            <a:custGeom>
              <a:rect b="b" l="l" r="r" t="t"/>
              <a:pathLst>
                <a:path extrusionOk="0" h="811" w="902">
                  <a:moveTo>
                    <a:pt x="444" y="0"/>
                  </a:moveTo>
                  <a:cubicBezTo>
                    <a:pt x="344" y="0"/>
                    <a:pt x="243" y="39"/>
                    <a:pt x="164" y="118"/>
                  </a:cubicBezTo>
                  <a:cubicBezTo>
                    <a:pt x="1" y="270"/>
                    <a:pt x="1" y="527"/>
                    <a:pt x="153" y="691"/>
                  </a:cubicBezTo>
                  <a:cubicBezTo>
                    <a:pt x="232" y="770"/>
                    <a:pt x="339" y="811"/>
                    <a:pt x="447" y="811"/>
                  </a:cubicBezTo>
                  <a:cubicBezTo>
                    <a:pt x="547" y="811"/>
                    <a:pt x="647" y="776"/>
                    <a:pt x="726" y="703"/>
                  </a:cubicBezTo>
                  <a:cubicBezTo>
                    <a:pt x="890" y="539"/>
                    <a:pt x="901" y="281"/>
                    <a:pt x="738" y="129"/>
                  </a:cubicBezTo>
                  <a:cubicBezTo>
                    <a:pt x="659" y="44"/>
                    <a:pt x="552" y="0"/>
                    <a:pt x="44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19"/>
            <p:cNvSpPr/>
            <p:nvPr/>
          </p:nvSpPr>
          <p:spPr>
            <a:xfrm>
              <a:off x="6482200" y="3862575"/>
              <a:ext cx="22550" cy="20275"/>
            </a:xfrm>
            <a:custGeom>
              <a:rect b="b" l="l" r="r" t="t"/>
              <a:pathLst>
                <a:path extrusionOk="0" h="811" w="902">
                  <a:moveTo>
                    <a:pt x="447" y="1"/>
                  </a:moveTo>
                  <a:cubicBezTo>
                    <a:pt x="347" y="1"/>
                    <a:pt x="249" y="39"/>
                    <a:pt x="176" y="118"/>
                  </a:cubicBezTo>
                  <a:cubicBezTo>
                    <a:pt x="12" y="270"/>
                    <a:pt x="1" y="527"/>
                    <a:pt x="164" y="691"/>
                  </a:cubicBezTo>
                  <a:cubicBezTo>
                    <a:pt x="243" y="770"/>
                    <a:pt x="351" y="811"/>
                    <a:pt x="459" y="811"/>
                  </a:cubicBezTo>
                  <a:cubicBezTo>
                    <a:pt x="559" y="811"/>
                    <a:pt x="659" y="776"/>
                    <a:pt x="738" y="703"/>
                  </a:cubicBezTo>
                  <a:cubicBezTo>
                    <a:pt x="901" y="539"/>
                    <a:pt x="901" y="281"/>
                    <a:pt x="749" y="129"/>
                  </a:cubicBezTo>
                  <a:cubicBezTo>
                    <a:pt x="665" y="45"/>
                    <a:pt x="555" y="1"/>
                    <a:pt x="44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19"/>
            <p:cNvSpPr/>
            <p:nvPr/>
          </p:nvSpPr>
          <p:spPr>
            <a:xfrm>
              <a:off x="6484050" y="3823775"/>
              <a:ext cx="21575" cy="20275"/>
            </a:xfrm>
            <a:custGeom>
              <a:rect b="b" l="l" r="r" t="t"/>
              <a:pathLst>
                <a:path extrusionOk="0" h="811" w="863">
                  <a:moveTo>
                    <a:pt x="409" y="0"/>
                  </a:moveTo>
                  <a:cubicBezTo>
                    <a:pt x="205" y="0"/>
                    <a:pt x="9" y="153"/>
                    <a:pt x="9" y="394"/>
                  </a:cubicBezTo>
                  <a:cubicBezTo>
                    <a:pt x="0" y="644"/>
                    <a:pt x="202" y="810"/>
                    <a:pt x="413" y="810"/>
                  </a:cubicBezTo>
                  <a:cubicBezTo>
                    <a:pt x="509" y="810"/>
                    <a:pt x="607" y="776"/>
                    <a:pt x="687" y="699"/>
                  </a:cubicBezTo>
                  <a:cubicBezTo>
                    <a:pt x="851" y="547"/>
                    <a:pt x="863" y="289"/>
                    <a:pt x="699" y="125"/>
                  </a:cubicBezTo>
                  <a:cubicBezTo>
                    <a:pt x="616" y="39"/>
                    <a:pt x="512" y="0"/>
                    <a:pt x="40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19"/>
            <p:cNvSpPr/>
            <p:nvPr/>
          </p:nvSpPr>
          <p:spPr>
            <a:xfrm>
              <a:off x="6444175" y="3823025"/>
              <a:ext cx="22250" cy="20275"/>
            </a:xfrm>
            <a:custGeom>
              <a:rect b="b" l="l" r="r" t="t"/>
              <a:pathLst>
                <a:path extrusionOk="0" h="811" w="890">
                  <a:moveTo>
                    <a:pt x="444" y="0"/>
                  </a:moveTo>
                  <a:cubicBezTo>
                    <a:pt x="344" y="0"/>
                    <a:pt x="243" y="35"/>
                    <a:pt x="165" y="109"/>
                  </a:cubicBezTo>
                  <a:cubicBezTo>
                    <a:pt x="1" y="272"/>
                    <a:pt x="1" y="530"/>
                    <a:pt x="153" y="682"/>
                  </a:cubicBezTo>
                  <a:cubicBezTo>
                    <a:pt x="232" y="767"/>
                    <a:pt x="339" y="811"/>
                    <a:pt x="446" y="811"/>
                  </a:cubicBezTo>
                  <a:cubicBezTo>
                    <a:pt x="546" y="811"/>
                    <a:pt x="647" y="773"/>
                    <a:pt x="726" y="694"/>
                  </a:cubicBezTo>
                  <a:cubicBezTo>
                    <a:pt x="890" y="541"/>
                    <a:pt x="890" y="284"/>
                    <a:pt x="738" y="120"/>
                  </a:cubicBezTo>
                  <a:cubicBezTo>
                    <a:pt x="659" y="41"/>
                    <a:pt x="551" y="0"/>
                    <a:pt x="44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19"/>
            <p:cNvSpPr/>
            <p:nvPr/>
          </p:nvSpPr>
          <p:spPr>
            <a:xfrm>
              <a:off x="6438675" y="3892100"/>
              <a:ext cx="27175" cy="22275"/>
            </a:xfrm>
            <a:custGeom>
              <a:rect b="b" l="l" r="r" t="t"/>
              <a:pathLst>
                <a:path extrusionOk="0" h="891" w="1087">
                  <a:moveTo>
                    <a:pt x="541" y="1"/>
                  </a:moveTo>
                  <a:cubicBezTo>
                    <a:pt x="368" y="1"/>
                    <a:pt x="208" y="97"/>
                    <a:pt x="139" y="270"/>
                  </a:cubicBezTo>
                  <a:cubicBezTo>
                    <a:pt x="1" y="576"/>
                    <a:pt x="237" y="890"/>
                    <a:pt x="532" y="890"/>
                  </a:cubicBezTo>
                  <a:cubicBezTo>
                    <a:pt x="587" y="890"/>
                    <a:pt x="643" y="879"/>
                    <a:pt x="700" y="855"/>
                  </a:cubicBezTo>
                  <a:cubicBezTo>
                    <a:pt x="1075" y="715"/>
                    <a:pt x="1086" y="188"/>
                    <a:pt x="724" y="36"/>
                  </a:cubicBezTo>
                  <a:cubicBezTo>
                    <a:pt x="663" y="12"/>
                    <a:pt x="601" y="1"/>
                    <a:pt x="54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19"/>
            <p:cNvSpPr/>
            <p:nvPr/>
          </p:nvSpPr>
          <p:spPr>
            <a:xfrm>
              <a:off x="6481050" y="3892875"/>
              <a:ext cx="26925" cy="22350"/>
            </a:xfrm>
            <a:custGeom>
              <a:rect b="b" l="l" r="r" t="t"/>
              <a:pathLst>
                <a:path extrusionOk="0" h="894" w="1077">
                  <a:moveTo>
                    <a:pt x="530" y="0"/>
                  </a:moveTo>
                  <a:cubicBezTo>
                    <a:pt x="239" y="0"/>
                    <a:pt x="0" y="303"/>
                    <a:pt x="117" y="614"/>
                  </a:cubicBezTo>
                  <a:cubicBezTo>
                    <a:pt x="187" y="790"/>
                    <a:pt x="351" y="893"/>
                    <a:pt x="528" y="893"/>
                  </a:cubicBezTo>
                  <a:cubicBezTo>
                    <a:pt x="585" y="893"/>
                    <a:pt x="644" y="882"/>
                    <a:pt x="702" y="859"/>
                  </a:cubicBezTo>
                  <a:cubicBezTo>
                    <a:pt x="1064" y="719"/>
                    <a:pt x="1076" y="193"/>
                    <a:pt x="713" y="40"/>
                  </a:cubicBezTo>
                  <a:cubicBezTo>
                    <a:pt x="652" y="13"/>
                    <a:pt x="590" y="0"/>
                    <a:pt x="53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19"/>
            <p:cNvSpPr/>
            <p:nvPr/>
          </p:nvSpPr>
          <p:spPr>
            <a:xfrm>
              <a:off x="6511150" y="3863750"/>
              <a:ext cx="27175" cy="22275"/>
            </a:xfrm>
            <a:custGeom>
              <a:rect b="b" l="l" r="r" t="t"/>
              <a:pathLst>
                <a:path extrusionOk="0" h="891" w="1087">
                  <a:moveTo>
                    <a:pt x="555" y="1"/>
                  </a:moveTo>
                  <a:cubicBezTo>
                    <a:pt x="501" y="1"/>
                    <a:pt x="444" y="12"/>
                    <a:pt x="387" y="36"/>
                  </a:cubicBezTo>
                  <a:cubicBezTo>
                    <a:pt x="13" y="176"/>
                    <a:pt x="1" y="702"/>
                    <a:pt x="364" y="855"/>
                  </a:cubicBezTo>
                  <a:cubicBezTo>
                    <a:pt x="425" y="879"/>
                    <a:pt x="487" y="891"/>
                    <a:pt x="548" y="891"/>
                  </a:cubicBezTo>
                  <a:cubicBezTo>
                    <a:pt x="721" y="891"/>
                    <a:pt x="879" y="797"/>
                    <a:pt x="948" y="632"/>
                  </a:cubicBezTo>
                  <a:cubicBezTo>
                    <a:pt x="1087" y="317"/>
                    <a:pt x="850" y="1"/>
                    <a:pt x="55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19"/>
            <p:cNvSpPr/>
            <p:nvPr/>
          </p:nvSpPr>
          <p:spPr>
            <a:xfrm>
              <a:off x="6512075" y="3821750"/>
              <a:ext cx="26300" cy="22400"/>
            </a:xfrm>
            <a:custGeom>
              <a:rect b="b" l="l" r="r" t="t"/>
              <a:pathLst>
                <a:path extrusionOk="0" h="896" w="1052">
                  <a:moveTo>
                    <a:pt x="546" y="0"/>
                  </a:moveTo>
                  <a:cubicBezTo>
                    <a:pt x="383" y="0"/>
                    <a:pt x="219" y="88"/>
                    <a:pt x="139" y="265"/>
                  </a:cubicBezTo>
                  <a:cubicBezTo>
                    <a:pt x="1" y="572"/>
                    <a:pt x="239" y="896"/>
                    <a:pt x="543" y="896"/>
                  </a:cubicBezTo>
                  <a:cubicBezTo>
                    <a:pt x="598" y="896"/>
                    <a:pt x="655" y="885"/>
                    <a:pt x="713" y="862"/>
                  </a:cubicBezTo>
                  <a:cubicBezTo>
                    <a:pt x="935" y="780"/>
                    <a:pt x="1052" y="522"/>
                    <a:pt x="958" y="288"/>
                  </a:cubicBezTo>
                  <a:cubicBezTo>
                    <a:pt x="886" y="97"/>
                    <a:pt x="716" y="0"/>
                    <a:pt x="54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19"/>
            <p:cNvSpPr/>
            <p:nvPr/>
          </p:nvSpPr>
          <p:spPr>
            <a:xfrm>
              <a:off x="6483100" y="3791675"/>
              <a:ext cx="26325" cy="22275"/>
            </a:xfrm>
            <a:custGeom>
              <a:rect b="b" l="l" r="r" t="t"/>
              <a:pathLst>
                <a:path extrusionOk="0" h="891" w="1053">
                  <a:moveTo>
                    <a:pt x="530" y="0"/>
                  </a:moveTo>
                  <a:cubicBezTo>
                    <a:pt x="238" y="0"/>
                    <a:pt x="0" y="301"/>
                    <a:pt x="117" y="602"/>
                  </a:cubicBezTo>
                  <a:cubicBezTo>
                    <a:pt x="195" y="794"/>
                    <a:pt x="367" y="890"/>
                    <a:pt x="540" y="890"/>
                  </a:cubicBezTo>
                  <a:cubicBezTo>
                    <a:pt x="704" y="890"/>
                    <a:pt x="867" y="803"/>
                    <a:pt x="947" y="626"/>
                  </a:cubicBezTo>
                  <a:cubicBezTo>
                    <a:pt x="1053" y="392"/>
                    <a:pt x="947" y="134"/>
                    <a:pt x="713" y="41"/>
                  </a:cubicBezTo>
                  <a:cubicBezTo>
                    <a:pt x="652" y="13"/>
                    <a:pt x="590" y="0"/>
                    <a:pt x="53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19"/>
            <p:cNvSpPr/>
            <p:nvPr/>
          </p:nvSpPr>
          <p:spPr>
            <a:xfrm>
              <a:off x="6440950" y="3790850"/>
              <a:ext cx="26350" cy="22200"/>
            </a:xfrm>
            <a:custGeom>
              <a:rect b="b" l="l" r="r" t="t"/>
              <a:pathLst>
                <a:path extrusionOk="0" h="888" w="1054">
                  <a:moveTo>
                    <a:pt x="548" y="1"/>
                  </a:moveTo>
                  <a:cubicBezTo>
                    <a:pt x="381" y="1"/>
                    <a:pt x="212" y="91"/>
                    <a:pt x="130" y="273"/>
                  </a:cubicBezTo>
                  <a:cubicBezTo>
                    <a:pt x="0" y="572"/>
                    <a:pt x="236" y="888"/>
                    <a:pt x="540" y="888"/>
                  </a:cubicBezTo>
                  <a:cubicBezTo>
                    <a:pt x="593" y="888"/>
                    <a:pt x="648" y="878"/>
                    <a:pt x="703" y="857"/>
                  </a:cubicBezTo>
                  <a:cubicBezTo>
                    <a:pt x="937" y="776"/>
                    <a:pt x="1054" y="506"/>
                    <a:pt x="949" y="273"/>
                  </a:cubicBezTo>
                  <a:cubicBezTo>
                    <a:pt x="879" y="91"/>
                    <a:pt x="715" y="1"/>
                    <a:pt x="54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19"/>
            <p:cNvSpPr/>
            <p:nvPr/>
          </p:nvSpPr>
          <p:spPr>
            <a:xfrm>
              <a:off x="6410275" y="3819725"/>
              <a:ext cx="27200" cy="22275"/>
            </a:xfrm>
            <a:custGeom>
              <a:rect b="b" l="l" r="r" t="t"/>
              <a:pathLst>
                <a:path extrusionOk="0" h="891" w="1088">
                  <a:moveTo>
                    <a:pt x="542" y="1"/>
                  </a:moveTo>
                  <a:cubicBezTo>
                    <a:pt x="372" y="1"/>
                    <a:pt x="209" y="101"/>
                    <a:pt x="140" y="264"/>
                  </a:cubicBezTo>
                  <a:cubicBezTo>
                    <a:pt x="0" y="573"/>
                    <a:pt x="243" y="891"/>
                    <a:pt x="550" y="891"/>
                  </a:cubicBezTo>
                  <a:cubicBezTo>
                    <a:pt x="603" y="891"/>
                    <a:pt x="658" y="881"/>
                    <a:pt x="713" y="861"/>
                  </a:cubicBezTo>
                  <a:cubicBezTo>
                    <a:pt x="1076" y="720"/>
                    <a:pt x="1088" y="194"/>
                    <a:pt x="725" y="42"/>
                  </a:cubicBezTo>
                  <a:cubicBezTo>
                    <a:pt x="666" y="14"/>
                    <a:pt x="604" y="1"/>
                    <a:pt x="54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19"/>
            <p:cNvSpPr/>
            <p:nvPr/>
          </p:nvSpPr>
          <p:spPr>
            <a:xfrm>
              <a:off x="6410550" y="3861700"/>
              <a:ext cx="26050" cy="22450"/>
            </a:xfrm>
            <a:custGeom>
              <a:rect b="b" l="l" r="r" t="t"/>
              <a:pathLst>
                <a:path extrusionOk="0" h="898" w="1042">
                  <a:moveTo>
                    <a:pt x="508" y="1"/>
                  </a:moveTo>
                  <a:cubicBezTo>
                    <a:pt x="453" y="1"/>
                    <a:pt x="396" y="12"/>
                    <a:pt x="340" y="36"/>
                  </a:cubicBezTo>
                  <a:cubicBezTo>
                    <a:pt x="106" y="118"/>
                    <a:pt x="0" y="387"/>
                    <a:pt x="82" y="609"/>
                  </a:cubicBezTo>
                  <a:cubicBezTo>
                    <a:pt x="154" y="801"/>
                    <a:pt x="327" y="897"/>
                    <a:pt x="501" y="897"/>
                  </a:cubicBezTo>
                  <a:cubicBezTo>
                    <a:pt x="667" y="897"/>
                    <a:pt x="833" y="809"/>
                    <a:pt x="913" y="632"/>
                  </a:cubicBezTo>
                  <a:cubicBezTo>
                    <a:pt x="1041" y="317"/>
                    <a:pt x="803" y="1"/>
                    <a:pt x="50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19"/>
            <p:cNvSpPr/>
            <p:nvPr/>
          </p:nvSpPr>
          <p:spPr>
            <a:xfrm>
              <a:off x="6408800" y="3904325"/>
              <a:ext cx="12300" cy="11225"/>
            </a:xfrm>
            <a:custGeom>
              <a:rect b="b" l="l" r="r" t="t"/>
              <a:pathLst>
                <a:path extrusionOk="0" h="449" w="492">
                  <a:moveTo>
                    <a:pt x="244" y="1"/>
                  </a:moveTo>
                  <a:cubicBezTo>
                    <a:pt x="187" y="1"/>
                    <a:pt x="129" y="21"/>
                    <a:pt x="82" y="62"/>
                  </a:cubicBezTo>
                  <a:cubicBezTo>
                    <a:pt x="0" y="156"/>
                    <a:pt x="0" y="296"/>
                    <a:pt x="82" y="378"/>
                  </a:cubicBezTo>
                  <a:cubicBezTo>
                    <a:pt x="129" y="425"/>
                    <a:pt x="187" y="448"/>
                    <a:pt x="244" y="448"/>
                  </a:cubicBezTo>
                  <a:cubicBezTo>
                    <a:pt x="301" y="448"/>
                    <a:pt x="357" y="425"/>
                    <a:pt x="398" y="378"/>
                  </a:cubicBezTo>
                  <a:cubicBezTo>
                    <a:pt x="492" y="296"/>
                    <a:pt x="492" y="156"/>
                    <a:pt x="398" y="62"/>
                  </a:cubicBezTo>
                  <a:cubicBezTo>
                    <a:pt x="357" y="21"/>
                    <a:pt x="301" y="1"/>
                    <a:pt x="24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19"/>
            <p:cNvSpPr/>
            <p:nvPr/>
          </p:nvSpPr>
          <p:spPr>
            <a:xfrm>
              <a:off x="6467000" y="3929675"/>
              <a:ext cx="11425" cy="11050"/>
            </a:xfrm>
            <a:custGeom>
              <a:rect b="b" l="l" r="r" t="t"/>
              <a:pathLst>
                <a:path extrusionOk="0" h="442" w="457">
                  <a:moveTo>
                    <a:pt x="229" y="0"/>
                  </a:moveTo>
                  <a:cubicBezTo>
                    <a:pt x="118" y="0"/>
                    <a:pt x="6" y="73"/>
                    <a:pt x="0" y="218"/>
                  </a:cubicBezTo>
                  <a:cubicBezTo>
                    <a:pt x="0" y="347"/>
                    <a:pt x="94" y="440"/>
                    <a:pt x="223" y="440"/>
                  </a:cubicBezTo>
                  <a:cubicBezTo>
                    <a:pt x="229" y="441"/>
                    <a:pt x="236" y="441"/>
                    <a:pt x="242" y="441"/>
                  </a:cubicBezTo>
                  <a:cubicBezTo>
                    <a:pt x="361" y="441"/>
                    <a:pt x="445" y="341"/>
                    <a:pt x="457" y="230"/>
                  </a:cubicBezTo>
                  <a:cubicBezTo>
                    <a:pt x="457" y="76"/>
                    <a:pt x="343" y="0"/>
                    <a:pt x="22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19"/>
            <p:cNvSpPr/>
            <p:nvPr/>
          </p:nvSpPr>
          <p:spPr>
            <a:xfrm>
              <a:off x="6525500" y="3906675"/>
              <a:ext cx="13575" cy="10975"/>
            </a:xfrm>
            <a:custGeom>
              <a:rect b="b" l="l" r="r" t="t"/>
              <a:pathLst>
                <a:path extrusionOk="0" h="439" w="543">
                  <a:moveTo>
                    <a:pt x="244" y="0"/>
                  </a:moveTo>
                  <a:cubicBezTo>
                    <a:pt x="187" y="0"/>
                    <a:pt x="129" y="21"/>
                    <a:pt x="82" y="62"/>
                  </a:cubicBezTo>
                  <a:cubicBezTo>
                    <a:pt x="0" y="155"/>
                    <a:pt x="0" y="296"/>
                    <a:pt x="82" y="378"/>
                  </a:cubicBezTo>
                  <a:cubicBezTo>
                    <a:pt x="128" y="421"/>
                    <a:pt x="179" y="439"/>
                    <a:pt x="228" y="439"/>
                  </a:cubicBezTo>
                  <a:cubicBezTo>
                    <a:pt x="395" y="439"/>
                    <a:pt x="542" y="233"/>
                    <a:pt x="398" y="62"/>
                  </a:cubicBezTo>
                  <a:cubicBezTo>
                    <a:pt x="357" y="21"/>
                    <a:pt x="301" y="0"/>
                    <a:pt x="24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19"/>
            <p:cNvSpPr/>
            <p:nvPr/>
          </p:nvSpPr>
          <p:spPr>
            <a:xfrm>
              <a:off x="6549475" y="3848975"/>
              <a:ext cx="13175" cy="11300"/>
            </a:xfrm>
            <a:custGeom>
              <a:rect b="b" l="l" r="r" t="t"/>
              <a:pathLst>
                <a:path extrusionOk="0" h="452" w="527">
                  <a:moveTo>
                    <a:pt x="300" y="1"/>
                  </a:moveTo>
                  <a:cubicBezTo>
                    <a:pt x="245" y="1"/>
                    <a:pt x="189" y="21"/>
                    <a:pt x="141" y="65"/>
                  </a:cubicBezTo>
                  <a:cubicBezTo>
                    <a:pt x="0" y="205"/>
                    <a:pt x="94" y="451"/>
                    <a:pt x="293" y="451"/>
                  </a:cubicBezTo>
                  <a:cubicBezTo>
                    <a:pt x="422" y="451"/>
                    <a:pt x="527" y="358"/>
                    <a:pt x="527" y="229"/>
                  </a:cubicBezTo>
                  <a:cubicBezTo>
                    <a:pt x="527" y="93"/>
                    <a:pt x="418" y="1"/>
                    <a:pt x="30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8" name="Google Shape;4408;p19"/>
            <p:cNvSpPr/>
            <p:nvPr/>
          </p:nvSpPr>
          <p:spPr>
            <a:xfrm>
              <a:off x="6528425" y="3790425"/>
              <a:ext cx="11725" cy="11250"/>
            </a:xfrm>
            <a:custGeom>
              <a:rect b="b" l="l" r="r" t="t"/>
              <a:pathLst>
                <a:path extrusionOk="0" h="450" w="469">
                  <a:moveTo>
                    <a:pt x="217" y="0"/>
                  </a:moveTo>
                  <a:cubicBezTo>
                    <a:pt x="105" y="0"/>
                    <a:pt x="0" y="86"/>
                    <a:pt x="0" y="219"/>
                  </a:cubicBezTo>
                  <a:cubicBezTo>
                    <a:pt x="0" y="361"/>
                    <a:pt x="106" y="450"/>
                    <a:pt x="218" y="450"/>
                  </a:cubicBezTo>
                  <a:cubicBezTo>
                    <a:pt x="273" y="450"/>
                    <a:pt x="329" y="429"/>
                    <a:pt x="374" y="383"/>
                  </a:cubicBezTo>
                  <a:cubicBezTo>
                    <a:pt x="468" y="290"/>
                    <a:pt x="468" y="149"/>
                    <a:pt x="374" y="67"/>
                  </a:cubicBezTo>
                  <a:cubicBezTo>
                    <a:pt x="328" y="21"/>
                    <a:pt x="272" y="0"/>
                    <a:pt x="21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9" name="Google Shape;4409;p19"/>
            <p:cNvSpPr/>
            <p:nvPr/>
          </p:nvSpPr>
          <p:spPr>
            <a:xfrm>
              <a:off x="6468550" y="3765175"/>
              <a:ext cx="13100" cy="11075"/>
            </a:xfrm>
            <a:custGeom>
              <a:rect b="b" l="l" r="r" t="t"/>
              <a:pathLst>
                <a:path extrusionOk="0" h="443" w="524">
                  <a:moveTo>
                    <a:pt x="287" y="1"/>
                  </a:moveTo>
                  <a:cubicBezTo>
                    <a:pt x="97" y="1"/>
                    <a:pt x="0" y="238"/>
                    <a:pt x="137" y="375"/>
                  </a:cubicBezTo>
                  <a:cubicBezTo>
                    <a:pt x="183" y="422"/>
                    <a:pt x="241" y="442"/>
                    <a:pt x="298" y="442"/>
                  </a:cubicBezTo>
                  <a:cubicBezTo>
                    <a:pt x="413" y="442"/>
                    <a:pt x="523" y="356"/>
                    <a:pt x="523" y="223"/>
                  </a:cubicBezTo>
                  <a:cubicBezTo>
                    <a:pt x="523" y="106"/>
                    <a:pt x="430" y="1"/>
                    <a:pt x="301" y="1"/>
                  </a:cubicBezTo>
                  <a:cubicBezTo>
                    <a:pt x="296" y="1"/>
                    <a:pt x="292" y="1"/>
                    <a:pt x="28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19"/>
            <p:cNvSpPr/>
            <p:nvPr/>
          </p:nvSpPr>
          <p:spPr>
            <a:xfrm>
              <a:off x="6409675" y="3788000"/>
              <a:ext cx="14925" cy="11125"/>
            </a:xfrm>
            <a:custGeom>
              <a:rect b="b" l="l" r="r" t="t"/>
              <a:pathLst>
                <a:path extrusionOk="0" h="445" w="597">
                  <a:moveTo>
                    <a:pt x="303" y="0"/>
                  </a:moveTo>
                  <a:cubicBezTo>
                    <a:pt x="246" y="0"/>
                    <a:pt x="187" y="24"/>
                    <a:pt x="141" y="71"/>
                  </a:cubicBezTo>
                  <a:cubicBezTo>
                    <a:pt x="0" y="211"/>
                    <a:pt x="106" y="445"/>
                    <a:pt x="304" y="445"/>
                  </a:cubicBezTo>
                  <a:cubicBezTo>
                    <a:pt x="503" y="445"/>
                    <a:pt x="597" y="211"/>
                    <a:pt x="457" y="71"/>
                  </a:cubicBezTo>
                  <a:cubicBezTo>
                    <a:pt x="416" y="24"/>
                    <a:pt x="360" y="0"/>
                    <a:pt x="30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1" name="Google Shape;4411;p19"/>
            <p:cNvSpPr/>
            <p:nvPr/>
          </p:nvSpPr>
          <p:spPr>
            <a:xfrm>
              <a:off x="6384225" y="3845625"/>
              <a:ext cx="13175" cy="11350"/>
            </a:xfrm>
            <a:custGeom>
              <a:rect b="b" l="l" r="r" t="t"/>
              <a:pathLst>
                <a:path extrusionOk="0" h="454" w="527">
                  <a:moveTo>
                    <a:pt x="305" y="0"/>
                  </a:moveTo>
                  <a:cubicBezTo>
                    <a:pt x="106" y="0"/>
                    <a:pt x="0" y="234"/>
                    <a:pt x="141" y="386"/>
                  </a:cubicBezTo>
                  <a:cubicBezTo>
                    <a:pt x="187" y="433"/>
                    <a:pt x="245" y="453"/>
                    <a:pt x="302" y="453"/>
                  </a:cubicBezTo>
                  <a:cubicBezTo>
                    <a:pt x="417" y="453"/>
                    <a:pt x="527" y="367"/>
                    <a:pt x="527" y="234"/>
                  </a:cubicBezTo>
                  <a:cubicBezTo>
                    <a:pt x="527" y="105"/>
                    <a:pt x="433" y="0"/>
                    <a:pt x="30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2" name="Google Shape;4412;p19"/>
            <p:cNvSpPr/>
            <p:nvPr/>
          </p:nvSpPr>
          <p:spPr>
            <a:xfrm>
              <a:off x="6420500" y="3944900"/>
              <a:ext cx="19775" cy="16975"/>
            </a:xfrm>
            <a:custGeom>
              <a:rect b="b" l="l" r="r" t="t"/>
              <a:pathLst>
                <a:path extrusionOk="0" h="679" w="791">
                  <a:moveTo>
                    <a:pt x="384" y="1"/>
                  </a:moveTo>
                  <a:cubicBezTo>
                    <a:pt x="261" y="1"/>
                    <a:pt x="139" y="68"/>
                    <a:pt x="82" y="206"/>
                  </a:cubicBezTo>
                  <a:cubicBezTo>
                    <a:pt x="0" y="381"/>
                    <a:pt x="82" y="568"/>
                    <a:pt x="246" y="650"/>
                  </a:cubicBezTo>
                  <a:cubicBezTo>
                    <a:pt x="292" y="670"/>
                    <a:pt x="338" y="678"/>
                    <a:pt x="383" y="678"/>
                  </a:cubicBezTo>
                  <a:cubicBezTo>
                    <a:pt x="609" y="678"/>
                    <a:pt x="790" y="452"/>
                    <a:pt x="702" y="217"/>
                  </a:cubicBezTo>
                  <a:cubicBezTo>
                    <a:pt x="642" y="74"/>
                    <a:pt x="513" y="1"/>
                    <a:pt x="38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19"/>
            <p:cNvSpPr/>
            <p:nvPr/>
          </p:nvSpPr>
          <p:spPr>
            <a:xfrm>
              <a:off x="6504325" y="3946700"/>
              <a:ext cx="20300" cy="16850"/>
            </a:xfrm>
            <a:custGeom>
              <a:rect b="b" l="l" r="r" t="t"/>
              <a:pathLst>
                <a:path extrusionOk="0" h="674" w="812">
                  <a:moveTo>
                    <a:pt x="406" y="0"/>
                  </a:moveTo>
                  <a:cubicBezTo>
                    <a:pt x="180" y="0"/>
                    <a:pt x="1" y="227"/>
                    <a:pt x="98" y="461"/>
                  </a:cubicBezTo>
                  <a:cubicBezTo>
                    <a:pt x="143" y="594"/>
                    <a:pt x="268" y="674"/>
                    <a:pt x="402" y="674"/>
                  </a:cubicBezTo>
                  <a:cubicBezTo>
                    <a:pt x="445" y="674"/>
                    <a:pt x="489" y="665"/>
                    <a:pt x="531" y="648"/>
                  </a:cubicBezTo>
                  <a:cubicBezTo>
                    <a:pt x="812" y="543"/>
                    <a:pt x="812" y="145"/>
                    <a:pt x="543" y="28"/>
                  </a:cubicBezTo>
                  <a:cubicBezTo>
                    <a:pt x="497" y="9"/>
                    <a:pt x="450" y="0"/>
                    <a:pt x="40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19"/>
            <p:cNvSpPr/>
            <p:nvPr/>
          </p:nvSpPr>
          <p:spPr>
            <a:xfrm>
              <a:off x="6564975" y="3888625"/>
              <a:ext cx="20600" cy="16775"/>
            </a:xfrm>
            <a:custGeom>
              <a:rect b="b" l="l" r="r" t="t"/>
              <a:pathLst>
                <a:path extrusionOk="0" h="671" w="824">
                  <a:moveTo>
                    <a:pt x="412" y="1"/>
                  </a:moveTo>
                  <a:cubicBezTo>
                    <a:pt x="373" y="1"/>
                    <a:pt x="333" y="8"/>
                    <a:pt x="293" y="23"/>
                  </a:cubicBezTo>
                  <a:cubicBezTo>
                    <a:pt x="12" y="129"/>
                    <a:pt x="0" y="526"/>
                    <a:pt x="281" y="643"/>
                  </a:cubicBezTo>
                  <a:cubicBezTo>
                    <a:pt x="324" y="661"/>
                    <a:pt x="368" y="670"/>
                    <a:pt x="412" y="670"/>
                  </a:cubicBezTo>
                  <a:cubicBezTo>
                    <a:pt x="539" y="670"/>
                    <a:pt x="662" y="598"/>
                    <a:pt x="714" y="468"/>
                  </a:cubicBezTo>
                  <a:cubicBezTo>
                    <a:pt x="824" y="238"/>
                    <a:pt x="636" y="1"/>
                    <a:pt x="41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19"/>
            <p:cNvSpPr/>
            <p:nvPr/>
          </p:nvSpPr>
          <p:spPr>
            <a:xfrm>
              <a:off x="6566875" y="3804625"/>
              <a:ext cx="19775" cy="16725"/>
            </a:xfrm>
            <a:custGeom>
              <a:rect b="b" l="l" r="r" t="t"/>
              <a:pathLst>
                <a:path extrusionOk="0" h="669" w="791">
                  <a:moveTo>
                    <a:pt x="406" y="1"/>
                  </a:moveTo>
                  <a:cubicBezTo>
                    <a:pt x="282" y="1"/>
                    <a:pt x="158" y="68"/>
                    <a:pt x="100" y="201"/>
                  </a:cubicBezTo>
                  <a:cubicBezTo>
                    <a:pt x="0" y="431"/>
                    <a:pt x="181" y="668"/>
                    <a:pt x="410" y="668"/>
                  </a:cubicBezTo>
                  <a:cubicBezTo>
                    <a:pt x="450" y="668"/>
                    <a:pt x="491" y="661"/>
                    <a:pt x="533" y="646"/>
                  </a:cubicBezTo>
                  <a:cubicBezTo>
                    <a:pt x="708" y="576"/>
                    <a:pt x="790" y="388"/>
                    <a:pt x="720" y="213"/>
                  </a:cubicBezTo>
                  <a:cubicBezTo>
                    <a:pt x="661" y="71"/>
                    <a:pt x="533" y="1"/>
                    <a:pt x="40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19"/>
            <p:cNvSpPr/>
            <p:nvPr/>
          </p:nvSpPr>
          <p:spPr>
            <a:xfrm>
              <a:off x="6508675" y="3744000"/>
              <a:ext cx="19475" cy="16850"/>
            </a:xfrm>
            <a:custGeom>
              <a:rect b="b" l="l" r="r" t="t"/>
              <a:pathLst>
                <a:path extrusionOk="0" h="674" w="779">
                  <a:moveTo>
                    <a:pt x="401" y="1"/>
                  </a:moveTo>
                  <a:cubicBezTo>
                    <a:pt x="182" y="1"/>
                    <a:pt x="0" y="227"/>
                    <a:pt x="88" y="462"/>
                  </a:cubicBezTo>
                  <a:cubicBezTo>
                    <a:pt x="141" y="604"/>
                    <a:pt x="269" y="674"/>
                    <a:pt x="398" y="674"/>
                  </a:cubicBezTo>
                  <a:cubicBezTo>
                    <a:pt x="524" y="674"/>
                    <a:pt x="650" y="607"/>
                    <a:pt x="708" y="474"/>
                  </a:cubicBezTo>
                  <a:cubicBezTo>
                    <a:pt x="778" y="298"/>
                    <a:pt x="708" y="111"/>
                    <a:pt x="533" y="29"/>
                  </a:cubicBezTo>
                  <a:cubicBezTo>
                    <a:pt x="488" y="10"/>
                    <a:pt x="444" y="1"/>
                    <a:pt x="40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7" name="Google Shape;4417;p19"/>
            <p:cNvSpPr/>
            <p:nvPr/>
          </p:nvSpPr>
          <p:spPr>
            <a:xfrm>
              <a:off x="6424300" y="3742325"/>
              <a:ext cx="20350" cy="16850"/>
            </a:xfrm>
            <a:custGeom>
              <a:rect b="b" l="l" r="r" t="t"/>
              <a:pathLst>
                <a:path extrusionOk="0" h="674" w="814">
                  <a:moveTo>
                    <a:pt x="410" y="1"/>
                  </a:moveTo>
                  <a:cubicBezTo>
                    <a:pt x="367" y="1"/>
                    <a:pt x="323" y="9"/>
                    <a:pt x="281" y="26"/>
                  </a:cubicBezTo>
                  <a:cubicBezTo>
                    <a:pt x="0" y="131"/>
                    <a:pt x="0" y="529"/>
                    <a:pt x="269" y="646"/>
                  </a:cubicBezTo>
                  <a:cubicBezTo>
                    <a:pt x="316" y="665"/>
                    <a:pt x="362" y="674"/>
                    <a:pt x="406" y="674"/>
                  </a:cubicBezTo>
                  <a:cubicBezTo>
                    <a:pt x="632" y="674"/>
                    <a:pt x="814" y="448"/>
                    <a:pt x="726" y="213"/>
                  </a:cubicBezTo>
                  <a:cubicBezTo>
                    <a:pt x="672" y="80"/>
                    <a:pt x="545" y="1"/>
                    <a:pt x="41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19"/>
            <p:cNvSpPr/>
            <p:nvPr/>
          </p:nvSpPr>
          <p:spPr>
            <a:xfrm>
              <a:off x="6364050" y="3800525"/>
              <a:ext cx="22275" cy="17100"/>
            </a:xfrm>
            <a:custGeom>
              <a:rect b="b" l="l" r="r" t="t"/>
              <a:pathLst>
                <a:path extrusionOk="0" h="684" w="891">
                  <a:moveTo>
                    <a:pt x="384" y="1"/>
                  </a:moveTo>
                  <a:cubicBezTo>
                    <a:pt x="250" y="1"/>
                    <a:pt x="123" y="78"/>
                    <a:pt x="70" y="201"/>
                  </a:cubicBezTo>
                  <a:cubicBezTo>
                    <a:pt x="0" y="365"/>
                    <a:pt x="70" y="564"/>
                    <a:pt x="246" y="646"/>
                  </a:cubicBezTo>
                  <a:cubicBezTo>
                    <a:pt x="300" y="672"/>
                    <a:pt x="352" y="684"/>
                    <a:pt x="400" y="684"/>
                  </a:cubicBezTo>
                  <a:cubicBezTo>
                    <a:pt x="720" y="684"/>
                    <a:pt x="891" y="178"/>
                    <a:pt x="515" y="26"/>
                  </a:cubicBezTo>
                  <a:cubicBezTo>
                    <a:pt x="472" y="9"/>
                    <a:pt x="428" y="1"/>
                    <a:pt x="38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19"/>
            <p:cNvSpPr/>
            <p:nvPr/>
          </p:nvSpPr>
          <p:spPr>
            <a:xfrm>
              <a:off x="6362000" y="3884525"/>
              <a:ext cx="19775" cy="16725"/>
            </a:xfrm>
            <a:custGeom>
              <a:rect b="b" l="l" r="r" t="t"/>
              <a:pathLst>
                <a:path extrusionOk="0" h="669" w="791">
                  <a:moveTo>
                    <a:pt x="387" y="1"/>
                  </a:moveTo>
                  <a:cubicBezTo>
                    <a:pt x="349" y="1"/>
                    <a:pt x="309" y="8"/>
                    <a:pt x="269" y="24"/>
                  </a:cubicBezTo>
                  <a:cubicBezTo>
                    <a:pt x="94" y="94"/>
                    <a:pt x="0" y="293"/>
                    <a:pt x="82" y="456"/>
                  </a:cubicBezTo>
                  <a:cubicBezTo>
                    <a:pt x="135" y="598"/>
                    <a:pt x="260" y="668"/>
                    <a:pt x="386" y="668"/>
                  </a:cubicBezTo>
                  <a:cubicBezTo>
                    <a:pt x="509" y="668"/>
                    <a:pt x="633" y="601"/>
                    <a:pt x="691" y="468"/>
                  </a:cubicBezTo>
                  <a:cubicBezTo>
                    <a:pt x="790" y="239"/>
                    <a:pt x="609" y="1"/>
                    <a:pt x="38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19"/>
            <p:cNvSpPr/>
            <p:nvPr/>
          </p:nvSpPr>
          <p:spPr>
            <a:xfrm>
              <a:off x="6371075" y="3945050"/>
              <a:ext cx="7025" cy="5575"/>
            </a:xfrm>
            <a:custGeom>
              <a:rect b="b" l="l" r="r" t="t"/>
              <a:pathLst>
                <a:path extrusionOk="0" h="223" w="281">
                  <a:moveTo>
                    <a:pt x="162" y="1"/>
                  </a:moveTo>
                  <a:cubicBezTo>
                    <a:pt x="135" y="1"/>
                    <a:pt x="105" y="13"/>
                    <a:pt x="82" y="36"/>
                  </a:cubicBezTo>
                  <a:cubicBezTo>
                    <a:pt x="1" y="108"/>
                    <a:pt x="73" y="222"/>
                    <a:pt x="158" y="222"/>
                  </a:cubicBezTo>
                  <a:cubicBezTo>
                    <a:pt x="183" y="222"/>
                    <a:pt x="210" y="212"/>
                    <a:pt x="234" y="188"/>
                  </a:cubicBezTo>
                  <a:cubicBezTo>
                    <a:pt x="281" y="153"/>
                    <a:pt x="281" y="83"/>
                    <a:pt x="234" y="36"/>
                  </a:cubicBezTo>
                  <a:cubicBezTo>
                    <a:pt x="216" y="13"/>
                    <a:pt x="190" y="1"/>
                    <a:pt x="16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19"/>
            <p:cNvSpPr/>
            <p:nvPr/>
          </p:nvSpPr>
          <p:spPr>
            <a:xfrm>
              <a:off x="6468750" y="3987225"/>
              <a:ext cx="6675" cy="5550"/>
            </a:xfrm>
            <a:custGeom>
              <a:rect b="b" l="l" r="r" t="t"/>
              <a:pathLst>
                <a:path extrusionOk="0" h="222" w="267">
                  <a:moveTo>
                    <a:pt x="113" y="0"/>
                  </a:moveTo>
                  <a:cubicBezTo>
                    <a:pt x="54" y="0"/>
                    <a:pt x="0" y="45"/>
                    <a:pt x="0" y="115"/>
                  </a:cubicBezTo>
                  <a:cubicBezTo>
                    <a:pt x="0" y="174"/>
                    <a:pt x="47" y="221"/>
                    <a:pt x="106" y="221"/>
                  </a:cubicBezTo>
                  <a:cubicBezTo>
                    <a:pt x="110" y="221"/>
                    <a:pt x="115" y="221"/>
                    <a:pt x="119" y="221"/>
                  </a:cubicBezTo>
                  <a:cubicBezTo>
                    <a:pt x="216" y="221"/>
                    <a:pt x="267" y="101"/>
                    <a:pt x="199" y="34"/>
                  </a:cubicBezTo>
                  <a:cubicBezTo>
                    <a:pt x="173" y="11"/>
                    <a:pt x="142" y="0"/>
                    <a:pt x="11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19"/>
            <p:cNvSpPr/>
            <p:nvPr/>
          </p:nvSpPr>
          <p:spPr>
            <a:xfrm>
              <a:off x="6566725" y="3949150"/>
              <a:ext cx="7000" cy="5575"/>
            </a:xfrm>
            <a:custGeom>
              <a:rect b="b" l="l" r="r" t="t"/>
              <a:pathLst>
                <a:path extrusionOk="0" h="223" w="280">
                  <a:moveTo>
                    <a:pt x="121" y="0"/>
                  </a:moveTo>
                  <a:cubicBezTo>
                    <a:pt x="93" y="0"/>
                    <a:pt x="64" y="11"/>
                    <a:pt x="36" y="36"/>
                  </a:cubicBezTo>
                  <a:cubicBezTo>
                    <a:pt x="1" y="71"/>
                    <a:pt x="1" y="141"/>
                    <a:pt x="36" y="188"/>
                  </a:cubicBezTo>
                  <a:cubicBezTo>
                    <a:pt x="59" y="211"/>
                    <a:pt x="88" y="223"/>
                    <a:pt x="118" y="223"/>
                  </a:cubicBezTo>
                  <a:cubicBezTo>
                    <a:pt x="147" y="223"/>
                    <a:pt x="176" y="211"/>
                    <a:pt x="200" y="188"/>
                  </a:cubicBezTo>
                  <a:cubicBezTo>
                    <a:pt x="280" y="108"/>
                    <a:pt x="211" y="0"/>
                    <a:pt x="12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19"/>
            <p:cNvSpPr/>
            <p:nvPr/>
          </p:nvSpPr>
          <p:spPr>
            <a:xfrm>
              <a:off x="6609150" y="3852950"/>
              <a:ext cx="6750" cy="5550"/>
            </a:xfrm>
            <a:custGeom>
              <a:rect b="b" l="l" r="r" t="t"/>
              <a:pathLst>
                <a:path extrusionOk="0" h="222" w="270">
                  <a:moveTo>
                    <a:pt x="119" y="1"/>
                  </a:moveTo>
                  <a:cubicBezTo>
                    <a:pt x="64" y="1"/>
                    <a:pt x="12" y="43"/>
                    <a:pt x="12" y="105"/>
                  </a:cubicBezTo>
                  <a:cubicBezTo>
                    <a:pt x="0" y="175"/>
                    <a:pt x="59" y="222"/>
                    <a:pt x="117" y="222"/>
                  </a:cubicBezTo>
                  <a:cubicBezTo>
                    <a:pt x="211" y="222"/>
                    <a:pt x="269" y="105"/>
                    <a:pt x="199" y="35"/>
                  </a:cubicBezTo>
                  <a:cubicBezTo>
                    <a:pt x="176" y="11"/>
                    <a:pt x="147" y="1"/>
                    <a:pt x="119"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19"/>
            <p:cNvSpPr/>
            <p:nvPr/>
          </p:nvSpPr>
          <p:spPr>
            <a:xfrm>
              <a:off x="6570525" y="3755275"/>
              <a:ext cx="7250" cy="5550"/>
            </a:xfrm>
            <a:custGeom>
              <a:rect b="b" l="l" r="r" t="t"/>
              <a:pathLst>
                <a:path extrusionOk="0" h="222" w="290">
                  <a:moveTo>
                    <a:pt x="125" y="0"/>
                  </a:moveTo>
                  <a:cubicBezTo>
                    <a:pt x="99" y="0"/>
                    <a:pt x="72" y="10"/>
                    <a:pt x="48" y="34"/>
                  </a:cubicBezTo>
                  <a:cubicBezTo>
                    <a:pt x="1" y="69"/>
                    <a:pt x="1" y="140"/>
                    <a:pt x="48" y="186"/>
                  </a:cubicBezTo>
                  <a:cubicBezTo>
                    <a:pt x="71" y="210"/>
                    <a:pt x="100" y="221"/>
                    <a:pt x="129" y="221"/>
                  </a:cubicBezTo>
                  <a:cubicBezTo>
                    <a:pt x="159" y="221"/>
                    <a:pt x="188" y="210"/>
                    <a:pt x="211" y="186"/>
                  </a:cubicBezTo>
                  <a:lnTo>
                    <a:pt x="200" y="186"/>
                  </a:lnTo>
                  <a:cubicBezTo>
                    <a:pt x="290" y="114"/>
                    <a:pt x="213" y="0"/>
                    <a:pt x="12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19"/>
            <p:cNvSpPr/>
            <p:nvPr/>
          </p:nvSpPr>
          <p:spPr>
            <a:xfrm>
              <a:off x="6474150" y="3712675"/>
              <a:ext cx="6025" cy="5750"/>
            </a:xfrm>
            <a:custGeom>
              <a:rect b="b" l="l" r="r" t="t"/>
              <a:pathLst>
                <a:path extrusionOk="0" h="230" w="241">
                  <a:moveTo>
                    <a:pt x="122" y="1"/>
                  </a:moveTo>
                  <a:cubicBezTo>
                    <a:pt x="62" y="1"/>
                    <a:pt x="1" y="42"/>
                    <a:pt x="7" y="124"/>
                  </a:cubicBezTo>
                  <a:cubicBezTo>
                    <a:pt x="18" y="194"/>
                    <a:pt x="71" y="229"/>
                    <a:pt x="122" y="229"/>
                  </a:cubicBezTo>
                  <a:cubicBezTo>
                    <a:pt x="173" y="229"/>
                    <a:pt x="223" y="194"/>
                    <a:pt x="229" y="124"/>
                  </a:cubicBezTo>
                  <a:cubicBezTo>
                    <a:pt x="241" y="42"/>
                    <a:pt x="182" y="1"/>
                    <a:pt x="12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19"/>
            <p:cNvSpPr/>
            <p:nvPr/>
          </p:nvSpPr>
          <p:spPr>
            <a:xfrm>
              <a:off x="6375750" y="3751100"/>
              <a:ext cx="7325" cy="5575"/>
            </a:xfrm>
            <a:custGeom>
              <a:rect b="b" l="l" r="r" t="t"/>
              <a:pathLst>
                <a:path extrusionOk="0" h="223" w="293">
                  <a:moveTo>
                    <a:pt x="123" y="1"/>
                  </a:moveTo>
                  <a:cubicBezTo>
                    <a:pt x="95" y="1"/>
                    <a:pt x="69" y="9"/>
                    <a:pt x="47" y="26"/>
                  </a:cubicBezTo>
                  <a:cubicBezTo>
                    <a:pt x="0" y="73"/>
                    <a:pt x="0" y="143"/>
                    <a:pt x="47" y="190"/>
                  </a:cubicBezTo>
                  <a:cubicBezTo>
                    <a:pt x="62" y="213"/>
                    <a:pt x="84" y="222"/>
                    <a:pt x="107" y="222"/>
                  </a:cubicBezTo>
                  <a:cubicBezTo>
                    <a:pt x="190" y="222"/>
                    <a:pt x="293" y="101"/>
                    <a:pt x="211" y="37"/>
                  </a:cubicBezTo>
                  <a:cubicBezTo>
                    <a:pt x="186" y="12"/>
                    <a:pt x="154" y="1"/>
                    <a:pt x="12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19"/>
            <p:cNvSpPr/>
            <p:nvPr/>
          </p:nvSpPr>
          <p:spPr>
            <a:xfrm>
              <a:off x="6333925" y="3847375"/>
              <a:ext cx="6450" cy="5525"/>
            </a:xfrm>
            <a:custGeom>
              <a:rect b="b" l="l" r="r" t="t"/>
              <a:pathLst>
                <a:path extrusionOk="0" h="221" w="258">
                  <a:moveTo>
                    <a:pt x="117" y="0"/>
                  </a:moveTo>
                  <a:cubicBezTo>
                    <a:pt x="47" y="0"/>
                    <a:pt x="0" y="47"/>
                    <a:pt x="0" y="106"/>
                  </a:cubicBezTo>
                  <a:cubicBezTo>
                    <a:pt x="0" y="177"/>
                    <a:pt x="53" y="221"/>
                    <a:pt x="109" y="221"/>
                  </a:cubicBezTo>
                  <a:cubicBezTo>
                    <a:pt x="137" y="221"/>
                    <a:pt x="164" y="210"/>
                    <a:pt x="187" y="188"/>
                  </a:cubicBezTo>
                  <a:cubicBezTo>
                    <a:pt x="258" y="117"/>
                    <a:pt x="211" y="0"/>
                    <a:pt x="11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19"/>
            <p:cNvSpPr/>
            <p:nvPr/>
          </p:nvSpPr>
          <p:spPr>
            <a:xfrm>
              <a:off x="6401200" y="3998125"/>
              <a:ext cx="13475" cy="11100"/>
            </a:xfrm>
            <a:custGeom>
              <a:rect b="b" l="l" r="r" t="t"/>
              <a:pathLst>
                <a:path extrusionOk="0" h="444" w="539">
                  <a:moveTo>
                    <a:pt x="271" y="1"/>
                  </a:moveTo>
                  <a:cubicBezTo>
                    <a:pt x="185" y="1"/>
                    <a:pt x="105" y="49"/>
                    <a:pt x="70" y="136"/>
                  </a:cubicBezTo>
                  <a:cubicBezTo>
                    <a:pt x="0" y="285"/>
                    <a:pt x="118" y="443"/>
                    <a:pt x="270" y="443"/>
                  </a:cubicBezTo>
                  <a:cubicBezTo>
                    <a:pt x="296" y="443"/>
                    <a:pt x="323" y="439"/>
                    <a:pt x="351" y="428"/>
                  </a:cubicBezTo>
                  <a:cubicBezTo>
                    <a:pt x="538" y="358"/>
                    <a:pt x="538" y="101"/>
                    <a:pt x="363" y="19"/>
                  </a:cubicBezTo>
                  <a:cubicBezTo>
                    <a:pt x="332" y="7"/>
                    <a:pt x="301" y="1"/>
                    <a:pt x="27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19"/>
            <p:cNvSpPr/>
            <p:nvPr/>
          </p:nvSpPr>
          <p:spPr>
            <a:xfrm>
              <a:off x="6527975" y="4000825"/>
              <a:ext cx="13050" cy="11050"/>
            </a:xfrm>
            <a:custGeom>
              <a:rect b="b" l="l" r="r" t="t"/>
              <a:pathLst>
                <a:path extrusionOk="0" h="442" w="522">
                  <a:moveTo>
                    <a:pt x="277" y="1"/>
                  </a:moveTo>
                  <a:cubicBezTo>
                    <a:pt x="140" y="1"/>
                    <a:pt x="1" y="125"/>
                    <a:pt x="53" y="297"/>
                  </a:cubicBezTo>
                  <a:cubicBezTo>
                    <a:pt x="89" y="386"/>
                    <a:pt x="173" y="442"/>
                    <a:pt x="263" y="442"/>
                  </a:cubicBezTo>
                  <a:cubicBezTo>
                    <a:pt x="290" y="442"/>
                    <a:pt x="318" y="436"/>
                    <a:pt x="346" y="425"/>
                  </a:cubicBezTo>
                  <a:cubicBezTo>
                    <a:pt x="463" y="390"/>
                    <a:pt x="521" y="250"/>
                    <a:pt x="474" y="133"/>
                  </a:cubicBezTo>
                  <a:cubicBezTo>
                    <a:pt x="432" y="40"/>
                    <a:pt x="355" y="1"/>
                    <a:pt x="27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19"/>
            <p:cNvSpPr/>
            <p:nvPr/>
          </p:nvSpPr>
          <p:spPr>
            <a:xfrm>
              <a:off x="6618800" y="3913375"/>
              <a:ext cx="13750" cy="11225"/>
            </a:xfrm>
            <a:custGeom>
              <a:rect b="b" l="l" r="r" t="t"/>
              <a:pathLst>
                <a:path extrusionOk="0" h="449" w="550">
                  <a:moveTo>
                    <a:pt x="276" y="1"/>
                  </a:moveTo>
                  <a:cubicBezTo>
                    <a:pt x="251" y="1"/>
                    <a:pt x="225" y="6"/>
                    <a:pt x="199" y="16"/>
                  </a:cubicBezTo>
                  <a:cubicBezTo>
                    <a:pt x="12" y="86"/>
                    <a:pt x="0" y="355"/>
                    <a:pt x="187" y="437"/>
                  </a:cubicBezTo>
                  <a:cubicBezTo>
                    <a:pt x="213" y="445"/>
                    <a:pt x="240" y="449"/>
                    <a:pt x="266" y="449"/>
                  </a:cubicBezTo>
                  <a:cubicBezTo>
                    <a:pt x="357" y="449"/>
                    <a:pt x="443" y="402"/>
                    <a:pt x="480" y="320"/>
                  </a:cubicBezTo>
                  <a:cubicBezTo>
                    <a:pt x="550" y="161"/>
                    <a:pt x="424" y="1"/>
                    <a:pt x="27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19"/>
            <p:cNvSpPr/>
            <p:nvPr/>
          </p:nvSpPr>
          <p:spPr>
            <a:xfrm>
              <a:off x="6621725" y="3787525"/>
              <a:ext cx="13175" cy="11125"/>
            </a:xfrm>
            <a:custGeom>
              <a:rect b="b" l="l" r="r" t="t"/>
              <a:pathLst>
                <a:path extrusionOk="0" h="445" w="527">
                  <a:moveTo>
                    <a:pt x="267" y="0"/>
                  </a:moveTo>
                  <a:cubicBezTo>
                    <a:pt x="185" y="0"/>
                    <a:pt x="105" y="44"/>
                    <a:pt x="70" y="136"/>
                  </a:cubicBezTo>
                  <a:cubicBezTo>
                    <a:pt x="1" y="286"/>
                    <a:pt x="118" y="444"/>
                    <a:pt x="270" y="444"/>
                  </a:cubicBezTo>
                  <a:cubicBezTo>
                    <a:pt x="296" y="444"/>
                    <a:pt x="323" y="439"/>
                    <a:pt x="351" y="429"/>
                  </a:cubicBezTo>
                  <a:cubicBezTo>
                    <a:pt x="468" y="382"/>
                    <a:pt x="527" y="253"/>
                    <a:pt x="480" y="136"/>
                  </a:cubicBezTo>
                  <a:cubicBezTo>
                    <a:pt x="438" y="47"/>
                    <a:pt x="351" y="0"/>
                    <a:pt x="26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19"/>
            <p:cNvSpPr/>
            <p:nvPr/>
          </p:nvSpPr>
          <p:spPr>
            <a:xfrm>
              <a:off x="6533975" y="3696550"/>
              <a:ext cx="13175" cy="11325"/>
            </a:xfrm>
            <a:custGeom>
              <a:rect b="b" l="l" r="r" t="t"/>
              <a:pathLst>
                <a:path extrusionOk="0" h="453" w="527">
                  <a:moveTo>
                    <a:pt x="271" y="0"/>
                  </a:moveTo>
                  <a:cubicBezTo>
                    <a:pt x="121" y="0"/>
                    <a:pt x="0" y="156"/>
                    <a:pt x="59" y="313"/>
                  </a:cubicBezTo>
                  <a:cubicBezTo>
                    <a:pt x="94" y="406"/>
                    <a:pt x="179" y="453"/>
                    <a:pt x="265" y="453"/>
                  </a:cubicBezTo>
                  <a:cubicBezTo>
                    <a:pt x="351" y="453"/>
                    <a:pt x="439" y="406"/>
                    <a:pt x="480" y="313"/>
                  </a:cubicBezTo>
                  <a:cubicBezTo>
                    <a:pt x="527" y="207"/>
                    <a:pt x="468" y="79"/>
                    <a:pt x="363" y="20"/>
                  </a:cubicBezTo>
                  <a:cubicBezTo>
                    <a:pt x="332" y="6"/>
                    <a:pt x="301" y="0"/>
                    <a:pt x="27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19"/>
            <p:cNvSpPr/>
            <p:nvPr/>
          </p:nvSpPr>
          <p:spPr>
            <a:xfrm>
              <a:off x="6407325" y="3694000"/>
              <a:ext cx="13775" cy="11175"/>
            </a:xfrm>
            <a:custGeom>
              <a:rect b="b" l="l" r="r" t="t"/>
              <a:pathLst>
                <a:path extrusionOk="0" h="447" w="551">
                  <a:moveTo>
                    <a:pt x="278" y="1"/>
                  </a:moveTo>
                  <a:cubicBezTo>
                    <a:pt x="251" y="1"/>
                    <a:pt x="224" y="6"/>
                    <a:pt x="200" y="17"/>
                  </a:cubicBezTo>
                  <a:cubicBezTo>
                    <a:pt x="12" y="87"/>
                    <a:pt x="1" y="356"/>
                    <a:pt x="188" y="426"/>
                  </a:cubicBezTo>
                  <a:cubicBezTo>
                    <a:pt x="220" y="440"/>
                    <a:pt x="253" y="447"/>
                    <a:pt x="284" y="447"/>
                  </a:cubicBezTo>
                  <a:cubicBezTo>
                    <a:pt x="432" y="447"/>
                    <a:pt x="550" y="300"/>
                    <a:pt x="492" y="145"/>
                  </a:cubicBezTo>
                  <a:cubicBezTo>
                    <a:pt x="456" y="56"/>
                    <a:pt x="366" y="1"/>
                    <a:pt x="27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19"/>
            <p:cNvSpPr/>
            <p:nvPr/>
          </p:nvSpPr>
          <p:spPr>
            <a:xfrm>
              <a:off x="6316375" y="3781275"/>
              <a:ext cx="13475" cy="11225"/>
            </a:xfrm>
            <a:custGeom>
              <a:rect b="b" l="l" r="r" t="t"/>
              <a:pathLst>
                <a:path extrusionOk="0" h="449" w="539">
                  <a:moveTo>
                    <a:pt x="267" y="1"/>
                  </a:moveTo>
                  <a:cubicBezTo>
                    <a:pt x="182" y="1"/>
                    <a:pt x="105" y="52"/>
                    <a:pt x="70" y="129"/>
                  </a:cubicBezTo>
                  <a:cubicBezTo>
                    <a:pt x="1" y="289"/>
                    <a:pt x="118" y="448"/>
                    <a:pt x="270" y="448"/>
                  </a:cubicBezTo>
                  <a:cubicBezTo>
                    <a:pt x="296" y="448"/>
                    <a:pt x="324" y="444"/>
                    <a:pt x="351" y="433"/>
                  </a:cubicBezTo>
                  <a:cubicBezTo>
                    <a:pt x="538" y="363"/>
                    <a:pt x="538" y="94"/>
                    <a:pt x="363" y="24"/>
                  </a:cubicBezTo>
                  <a:cubicBezTo>
                    <a:pt x="331" y="8"/>
                    <a:pt x="298" y="1"/>
                    <a:pt x="26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19"/>
            <p:cNvSpPr/>
            <p:nvPr/>
          </p:nvSpPr>
          <p:spPr>
            <a:xfrm>
              <a:off x="6311750" y="3907225"/>
              <a:ext cx="15175" cy="11525"/>
            </a:xfrm>
            <a:custGeom>
              <a:rect b="b" l="l" r="r" t="t"/>
              <a:pathLst>
                <a:path extrusionOk="0" h="461" w="607">
                  <a:moveTo>
                    <a:pt x="350" y="0"/>
                  </a:moveTo>
                  <a:cubicBezTo>
                    <a:pt x="323" y="0"/>
                    <a:pt x="295" y="5"/>
                    <a:pt x="267" y="16"/>
                  </a:cubicBezTo>
                  <a:cubicBezTo>
                    <a:pt x="1" y="109"/>
                    <a:pt x="102" y="461"/>
                    <a:pt x="328" y="461"/>
                  </a:cubicBezTo>
                  <a:cubicBezTo>
                    <a:pt x="360" y="461"/>
                    <a:pt x="395" y="454"/>
                    <a:pt x="431" y="437"/>
                  </a:cubicBezTo>
                  <a:cubicBezTo>
                    <a:pt x="548" y="391"/>
                    <a:pt x="606" y="262"/>
                    <a:pt x="560" y="145"/>
                  </a:cubicBezTo>
                  <a:cubicBezTo>
                    <a:pt x="524" y="55"/>
                    <a:pt x="440" y="0"/>
                    <a:pt x="35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19"/>
            <p:cNvSpPr/>
            <p:nvPr/>
          </p:nvSpPr>
          <p:spPr>
            <a:xfrm>
              <a:off x="6332175" y="3983075"/>
              <a:ext cx="6150" cy="5575"/>
            </a:xfrm>
            <a:custGeom>
              <a:rect b="b" l="l" r="r" t="t"/>
              <a:pathLst>
                <a:path extrusionOk="0" h="223" w="246">
                  <a:moveTo>
                    <a:pt x="127" y="1"/>
                  </a:moveTo>
                  <a:cubicBezTo>
                    <a:pt x="99" y="1"/>
                    <a:pt x="70" y="12"/>
                    <a:pt x="47" y="36"/>
                  </a:cubicBezTo>
                  <a:cubicBezTo>
                    <a:pt x="0" y="71"/>
                    <a:pt x="0" y="141"/>
                    <a:pt x="47" y="188"/>
                  </a:cubicBezTo>
                  <a:cubicBezTo>
                    <a:pt x="70" y="211"/>
                    <a:pt x="99" y="223"/>
                    <a:pt x="127" y="223"/>
                  </a:cubicBezTo>
                  <a:cubicBezTo>
                    <a:pt x="155" y="223"/>
                    <a:pt x="181" y="211"/>
                    <a:pt x="199" y="188"/>
                  </a:cubicBezTo>
                  <a:cubicBezTo>
                    <a:pt x="246" y="141"/>
                    <a:pt x="246" y="71"/>
                    <a:pt x="199" y="36"/>
                  </a:cubicBezTo>
                  <a:cubicBezTo>
                    <a:pt x="181" y="12"/>
                    <a:pt x="155" y="1"/>
                    <a:pt x="12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19"/>
            <p:cNvSpPr/>
            <p:nvPr/>
          </p:nvSpPr>
          <p:spPr>
            <a:xfrm>
              <a:off x="6467575" y="4042200"/>
              <a:ext cx="6750" cy="5550"/>
            </a:xfrm>
            <a:custGeom>
              <a:rect b="b" l="l" r="r" t="t"/>
              <a:pathLst>
                <a:path extrusionOk="0" h="222" w="270">
                  <a:moveTo>
                    <a:pt x="117" y="0"/>
                  </a:moveTo>
                  <a:cubicBezTo>
                    <a:pt x="58" y="0"/>
                    <a:pt x="1" y="42"/>
                    <a:pt x="1" y="104"/>
                  </a:cubicBezTo>
                  <a:cubicBezTo>
                    <a:pt x="1" y="174"/>
                    <a:pt x="47" y="221"/>
                    <a:pt x="118" y="221"/>
                  </a:cubicBezTo>
                  <a:cubicBezTo>
                    <a:pt x="211" y="221"/>
                    <a:pt x="270" y="104"/>
                    <a:pt x="200" y="34"/>
                  </a:cubicBezTo>
                  <a:cubicBezTo>
                    <a:pt x="176" y="11"/>
                    <a:pt x="146" y="0"/>
                    <a:pt x="11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19"/>
            <p:cNvSpPr/>
            <p:nvPr/>
          </p:nvSpPr>
          <p:spPr>
            <a:xfrm>
              <a:off x="6603925" y="3988825"/>
              <a:ext cx="7225" cy="5200"/>
            </a:xfrm>
            <a:custGeom>
              <a:rect b="b" l="l" r="r" t="t"/>
              <a:pathLst>
                <a:path extrusionOk="0" h="208" w="289">
                  <a:moveTo>
                    <a:pt x="178" y="1"/>
                  </a:moveTo>
                  <a:cubicBezTo>
                    <a:pt x="97" y="1"/>
                    <a:pt x="0" y="118"/>
                    <a:pt x="80" y="180"/>
                  </a:cubicBezTo>
                  <a:cubicBezTo>
                    <a:pt x="102" y="199"/>
                    <a:pt x="126" y="208"/>
                    <a:pt x="149" y="208"/>
                  </a:cubicBezTo>
                  <a:cubicBezTo>
                    <a:pt x="224" y="208"/>
                    <a:pt x="289" y="120"/>
                    <a:pt x="244" y="40"/>
                  </a:cubicBezTo>
                  <a:cubicBezTo>
                    <a:pt x="228" y="12"/>
                    <a:pt x="204" y="1"/>
                    <a:pt x="17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19"/>
            <p:cNvSpPr/>
            <p:nvPr/>
          </p:nvSpPr>
          <p:spPr>
            <a:xfrm>
              <a:off x="6664425" y="3854125"/>
              <a:ext cx="6450" cy="5550"/>
            </a:xfrm>
            <a:custGeom>
              <a:rect b="b" l="l" r="r" t="t"/>
              <a:pathLst>
                <a:path extrusionOk="0" h="222" w="258">
                  <a:moveTo>
                    <a:pt x="108" y="1"/>
                  </a:moveTo>
                  <a:cubicBezTo>
                    <a:pt x="52" y="1"/>
                    <a:pt x="0" y="42"/>
                    <a:pt x="0" y="105"/>
                  </a:cubicBezTo>
                  <a:cubicBezTo>
                    <a:pt x="0" y="175"/>
                    <a:pt x="47" y="222"/>
                    <a:pt x="105" y="222"/>
                  </a:cubicBezTo>
                  <a:cubicBezTo>
                    <a:pt x="211" y="222"/>
                    <a:pt x="258" y="105"/>
                    <a:pt x="187" y="35"/>
                  </a:cubicBezTo>
                  <a:cubicBezTo>
                    <a:pt x="164" y="11"/>
                    <a:pt x="135" y="1"/>
                    <a:pt x="10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19"/>
            <p:cNvSpPr/>
            <p:nvPr/>
          </p:nvSpPr>
          <p:spPr>
            <a:xfrm>
              <a:off x="6610600" y="3717250"/>
              <a:ext cx="5875" cy="5500"/>
            </a:xfrm>
            <a:custGeom>
              <a:rect b="b" l="l" r="r" t="t"/>
              <a:pathLst>
                <a:path extrusionOk="0" h="220" w="235">
                  <a:moveTo>
                    <a:pt x="117" y="1"/>
                  </a:moveTo>
                  <a:cubicBezTo>
                    <a:pt x="58" y="1"/>
                    <a:pt x="1" y="42"/>
                    <a:pt x="1" y="105"/>
                  </a:cubicBezTo>
                  <a:cubicBezTo>
                    <a:pt x="1" y="175"/>
                    <a:pt x="59" y="220"/>
                    <a:pt x="118" y="220"/>
                  </a:cubicBezTo>
                  <a:cubicBezTo>
                    <a:pt x="147" y="220"/>
                    <a:pt x="176" y="209"/>
                    <a:pt x="199" y="186"/>
                  </a:cubicBezTo>
                  <a:cubicBezTo>
                    <a:pt x="235" y="140"/>
                    <a:pt x="235" y="69"/>
                    <a:pt x="199" y="34"/>
                  </a:cubicBezTo>
                  <a:cubicBezTo>
                    <a:pt x="176" y="11"/>
                    <a:pt x="146" y="1"/>
                    <a:pt x="11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19"/>
            <p:cNvSpPr/>
            <p:nvPr/>
          </p:nvSpPr>
          <p:spPr>
            <a:xfrm>
              <a:off x="6474600" y="3658150"/>
              <a:ext cx="6450" cy="5675"/>
            </a:xfrm>
            <a:custGeom>
              <a:rect b="b" l="l" r="r" t="t"/>
              <a:pathLst>
                <a:path extrusionOk="0" h="227" w="258">
                  <a:moveTo>
                    <a:pt x="153" y="0"/>
                  </a:moveTo>
                  <a:cubicBezTo>
                    <a:pt x="47" y="0"/>
                    <a:pt x="0" y="117"/>
                    <a:pt x="71" y="187"/>
                  </a:cubicBezTo>
                  <a:cubicBezTo>
                    <a:pt x="94" y="215"/>
                    <a:pt x="123" y="226"/>
                    <a:pt x="150" y="226"/>
                  </a:cubicBezTo>
                  <a:cubicBezTo>
                    <a:pt x="206" y="226"/>
                    <a:pt x="258" y="179"/>
                    <a:pt x="258" y="117"/>
                  </a:cubicBezTo>
                  <a:cubicBezTo>
                    <a:pt x="258" y="59"/>
                    <a:pt x="211" y="0"/>
                    <a:pt x="15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19"/>
            <p:cNvSpPr/>
            <p:nvPr/>
          </p:nvSpPr>
          <p:spPr>
            <a:xfrm>
              <a:off x="6337725" y="3711625"/>
              <a:ext cx="7075" cy="5625"/>
            </a:xfrm>
            <a:custGeom>
              <a:rect b="b" l="l" r="r" t="t"/>
              <a:pathLst>
                <a:path extrusionOk="0" h="225" w="283">
                  <a:moveTo>
                    <a:pt x="123" y="0"/>
                  </a:moveTo>
                  <a:cubicBezTo>
                    <a:pt x="96" y="0"/>
                    <a:pt x="69" y="9"/>
                    <a:pt x="47" y="25"/>
                  </a:cubicBezTo>
                  <a:cubicBezTo>
                    <a:pt x="0" y="72"/>
                    <a:pt x="0" y="142"/>
                    <a:pt x="47" y="189"/>
                  </a:cubicBezTo>
                  <a:cubicBezTo>
                    <a:pt x="72" y="214"/>
                    <a:pt x="100" y="225"/>
                    <a:pt x="126" y="225"/>
                  </a:cubicBezTo>
                  <a:cubicBezTo>
                    <a:pt x="211" y="225"/>
                    <a:pt x="282" y="117"/>
                    <a:pt x="211" y="37"/>
                  </a:cubicBezTo>
                  <a:cubicBezTo>
                    <a:pt x="186" y="12"/>
                    <a:pt x="154" y="0"/>
                    <a:pt x="12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19"/>
            <p:cNvSpPr/>
            <p:nvPr/>
          </p:nvSpPr>
          <p:spPr>
            <a:xfrm>
              <a:off x="6277625" y="3846175"/>
              <a:ext cx="7900" cy="5650"/>
            </a:xfrm>
            <a:custGeom>
              <a:rect b="b" l="l" r="r" t="t"/>
              <a:pathLst>
                <a:path extrusionOk="0" h="226" w="316">
                  <a:moveTo>
                    <a:pt x="138" y="0"/>
                  </a:moveTo>
                  <a:cubicBezTo>
                    <a:pt x="1" y="0"/>
                    <a:pt x="1" y="225"/>
                    <a:pt x="138" y="225"/>
                  </a:cubicBezTo>
                  <a:cubicBezTo>
                    <a:pt x="145" y="225"/>
                    <a:pt x="151" y="225"/>
                    <a:pt x="158" y="224"/>
                  </a:cubicBezTo>
                  <a:cubicBezTo>
                    <a:pt x="165" y="225"/>
                    <a:pt x="171" y="225"/>
                    <a:pt x="178" y="225"/>
                  </a:cubicBezTo>
                  <a:cubicBezTo>
                    <a:pt x="315" y="225"/>
                    <a:pt x="315" y="0"/>
                    <a:pt x="178" y="0"/>
                  </a:cubicBezTo>
                  <a:cubicBezTo>
                    <a:pt x="171" y="0"/>
                    <a:pt x="165" y="1"/>
                    <a:pt x="158" y="2"/>
                  </a:cubicBezTo>
                  <a:cubicBezTo>
                    <a:pt x="151" y="1"/>
                    <a:pt x="145" y="0"/>
                    <a:pt x="13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19"/>
            <p:cNvSpPr/>
            <p:nvPr/>
          </p:nvSpPr>
          <p:spPr>
            <a:xfrm>
              <a:off x="1698450" y="4582475"/>
              <a:ext cx="34175" cy="25650"/>
            </a:xfrm>
            <a:custGeom>
              <a:rect b="b" l="l" r="r" t="t"/>
              <a:pathLst>
                <a:path extrusionOk="0" h="1026" w="1367">
                  <a:moveTo>
                    <a:pt x="695" y="0"/>
                  </a:moveTo>
                  <a:cubicBezTo>
                    <a:pt x="564" y="0"/>
                    <a:pt x="432" y="50"/>
                    <a:pt x="328" y="148"/>
                  </a:cubicBezTo>
                  <a:cubicBezTo>
                    <a:pt x="1" y="464"/>
                    <a:pt x="223" y="1014"/>
                    <a:pt x="679" y="1025"/>
                  </a:cubicBezTo>
                  <a:cubicBezTo>
                    <a:pt x="684" y="1026"/>
                    <a:pt x="689" y="1026"/>
                    <a:pt x="693" y="1026"/>
                  </a:cubicBezTo>
                  <a:cubicBezTo>
                    <a:pt x="1140" y="1026"/>
                    <a:pt x="1366" y="484"/>
                    <a:pt x="1065" y="160"/>
                  </a:cubicBezTo>
                  <a:cubicBezTo>
                    <a:pt x="964" y="53"/>
                    <a:pt x="830" y="0"/>
                    <a:pt x="69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19"/>
            <p:cNvSpPr/>
            <p:nvPr/>
          </p:nvSpPr>
          <p:spPr>
            <a:xfrm>
              <a:off x="1747675" y="4583525"/>
              <a:ext cx="34450" cy="25550"/>
            </a:xfrm>
            <a:custGeom>
              <a:rect b="b" l="l" r="r" t="t"/>
              <a:pathLst>
                <a:path extrusionOk="0" h="1022" w="1378">
                  <a:moveTo>
                    <a:pt x="685" y="1"/>
                  </a:moveTo>
                  <a:cubicBezTo>
                    <a:pt x="238" y="1"/>
                    <a:pt x="0" y="542"/>
                    <a:pt x="313" y="866"/>
                  </a:cubicBezTo>
                  <a:cubicBezTo>
                    <a:pt x="415" y="969"/>
                    <a:pt x="552" y="1022"/>
                    <a:pt x="689" y="1022"/>
                  </a:cubicBezTo>
                  <a:cubicBezTo>
                    <a:pt x="818" y="1022"/>
                    <a:pt x="948" y="975"/>
                    <a:pt x="1050" y="878"/>
                  </a:cubicBezTo>
                  <a:cubicBezTo>
                    <a:pt x="1377" y="562"/>
                    <a:pt x="1155" y="12"/>
                    <a:pt x="699" y="1"/>
                  </a:cubicBezTo>
                  <a:cubicBezTo>
                    <a:pt x="694" y="1"/>
                    <a:pt x="689" y="1"/>
                    <a:pt x="68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19"/>
            <p:cNvSpPr/>
            <p:nvPr/>
          </p:nvSpPr>
          <p:spPr>
            <a:xfrm>
              <a:off x="1752950" y="4534300"/>
              <a:ext cx="27125" cy="25775"/>
            </a:xfrm>
            <a:custGeom>
              <a:rect b="b" l="l" r="r" t="t"/>
              <a:pathLst>
                <a:path extrusionOk="0" h="1031" w="1085">
                  <a:moveTo>
                    <a:pt x="525" y="0"/>
                  </a:moveTo>
                  <a:cubicBezTo>
                    <a:pt x="266" y="0"/>
                    <a:pt x="16" y="201"/>
                    <a:pt x="8" y="507"/>
                  </a:cubicBezTo>
                  <a:cubicBezTo>
                    <a:pt x="0" y="822"/>
                    <a:pt x="253" y="1031"/>
                    <a:pt x="522" y="1031"/>
                  </a:cubicBezTo>
                  <a:cubicBezTo>
                    <a:pt x="644" y="1031"/>
                    <a:pt x="768" y="988"/>
                    <a:pt x="874" y="893"/>
                  </a:cubicBezTo>
                  <a:cubicBezTo>
                    <a:pt x="1073" y="695"/>
                    <a:pt x="1085" y="367"/>
                    <a:pt x="886" y="156"/>
                  </a:cubicBezTo>
                  <a:cubicBezTo>
                    <a:pt x="782" y="49"/>
                    <a:pt x="653" y="0"/>
                    <a:pt x="52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19"/>
            <p:cNvSpPr/>
            <p:nvPr/>
          </p:nvSpPr>
          <p:spPr>
            <a:xfrm>
              <a:off x="1699325" y="4533450"/>
              <a:ext cx="34450" cy="25550"/>
            </a:xfrm>
            <a:custGeom>
              <a:rect b="b" l="l" r="r" t="t"/>
              <a:pathLst>
                <a:path extrusionOk="0" h="1022" w="1378">
                  <a:moveTo>
                    <a:pt x="689" y="0"/>
                  </a:moveTo>
                  <a:cubicBezTo>
                    <a:pt x="560" y="0"/>
                    <a:pt x="430" y="47"/>
                    <a:pt x="328" y="144"/>
                  </a:cubicBezTo>
                  <a:cubicBezTo>
                    <a:pt x="1" y="459"/>
                    <a:pt x="223" y="1009"/>
                    <a:pt x="679" y="1021"/>
                  </a:cubicBezTo>
                  <a:cubicBezTo>
                    <a:pt x="684" y="1021"/>
                    <a:pt x="689" y="1021"/>
                    <a:pt x="694" y="1021"/>
                  </a:cubicBezTo>
                  <a:cubicBezTo>
                    <a:pt x="1141" y="1021"/>
                    <a:pt x="1378" y="491"/>
                    <a:pt x="1065" y="155"/>
                  </a:cubicBezTo>
                  <a:cubicBezTo>
                    <a:pt x="963" y="53"/>
                    <a:pt x="826" y="0"/>
                    <a:pt x="68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19"/>
            <p:cNvSpPr/>
            <p:nvPr/>
          </p:nvSpPr>
          <p:spPr>
            <a:xfrm>
              <a:off x="1696700" y="4620525"/>
              <a:ext cx="33150" cy="28375"/>
            </a:xfrm>
            <a:custGeom>
              <a:rect b="b" l="l" r="r" t="t"/>
              <a:pathLst>
                <a:path extrusionOk="0" h="1135" w="1326">
                  <a:moveTo>
                    <a:pt x="646" y="1"/>
                  </a:moveTo>
                  <a:cubicBezTo>
                    <a:pt x="437" y="1"/>
                    <a:pt x="227" y="115"/>
                    <a:pt x="129" y="346"/>
                  </a:cubicBezTo>
                  <a:cubicBezTo>
                    <a:pt x="0" y="627"/>
                    <a:pt x="129" y="966"/>
                    <a:pt x="421" y="1083"/>
                  </a:cubicBezTo>
                  <a:cubicBezTo>
                    <a:pt x="499" y="1119"/>
                    <a:pt x="577" y="1135"/>
                    <a:pt x="652" y="1135"/>
                  </a:cubicBezTo>
                  <a:cubicBezTo>
                    <a:pt x="1021" y="1135"/>
                    <a:pt x="1326" y="746"/>
                    <a:pt x="1170" y="358"/>
                  </a:cubicBezTo>
                  <a:cubicBezTo>
                    <a:pt x="1075" y="121"/>
                    <a:pt x="861" y="1"/>
                    <a:pt x="64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19"/>
            <p:cNvSpPr/>
            <p:nvPr/>
          </p:nvSpPr>
          <p:spPr>
            <a:xfrm>
              <a:off x="1748950" y="4621525"/>
              <a:ext cx="34350" cy="28550"/>
            </a:xfrm>
            <a:custGeom>
              <a:rect b="b" l="l" r="r" t="t"/>
              <a:pathLst>
                <a:path extrusionOk="0" h="1142" w="1374">
                  <a:moveTo>
                    <a:pt x="681" y="1"/>
                  </a:moveTo>
                  <a:cubicBezTo>
                    <a:pt x="309" y="1"/>
                    <a:pt x="0" y="385"/>
                    <a:pt x="157" y="785"/>
                  </a:cubicBezTo>
                  <a:cubicBezTo>
                    <a:pt x="246" y="1001"/>
                    <a:pt x="461" y="1141"/>
                    <a:pt x="688" y="1141"/>
                  </a:cubicBezTo>
                  <a:cubicBezTo>
                    <a:pt x="756" y="1141"/>
                    <a:pt x="826" y="1128"/>
                    <a:pt x="894" y="1101"/>
                  </a:cubicBezTo>
                  <a:cubicBezTo>
                    <a:pt x="1362" y="914"/>
                    <a:pt x="1373" y="259"/>
                    <a:pt x="905" y="48"/>
                  </a:cubicBezTo>
                  <a:cubicBezTo>
                    <a:pt x="830" y="16"/>
                    <a:pt x="754" y="1"/>
                    <a:pt x="68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19"/>
            <p:cNvSpPr/>
            <p:nvPr/>
          </p:nvSpPr>
          <p:spPr>
            <a:xfrm>
              <a:off x="1787375" y="4584925"/>
              <a:ext cx="34375" cy="28250"/>
            </a:xfrm>
            <a:custGeom>
              <a:rect b="b" l="l" r="r" t="t"/>
              <a:pathLst>
                <a:path extrusionOk="0" h="1130" w="1375">
                  <a:moveTo>
                    <a:pt x="684" y="1"/>
                  </a:moveTo>
                  <a:cubicBezTo>
                    <a:pt x="617" y="1"/>
                    <a:pt x="549" y="12"/>
                    <a:pt x="480" y="38"/>
                  </a:cubicBezTo>
                  <a:cubicBezTo>
                    <a:pt x="12" y="226"/>
                    <a:pt x="0" y="881"/>
                    <a:pt x="456" y="1080"/>
                  </a:cubicBezTo>
                  <a:cubicBezTo>
                    <a:pt x="533" y="1113"/>
                    <a:pt x="612" y="1129"/>
                    <a:pt x="690" y="1129"/>
                  </a:cubicBezTo>
                  <a:cubicBezTo>
                    <a:pt x="907" y="1129"/>
                    <a:pt x="1110" y="1003"/>
                    <a:pt x="1205" y="787"/>
                  </a:cubicBezTo>
                  <a:cubicBezTo>
                    <a:pt x="1375" y="398"/>
                    <a:pt x="1068" y="1"/>
                    <a:pt x="68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19"/>
            <p:cNvSpPr/>
            <p:nvPr/>
          </p:nvSpPr>
          <p:spPr>
            <a:xfrm>
              <a:off x="1788375" y="4531875"/>
              <a:ext cx="33225" cy="28350"/>
            </a:xfrm>
            <a:custGeom>
              <a:rect b="b" l="l" r="r" t="t"/>
              <a:pathLst>
                <a:path extrusionOk="0" h="1134" w="1329">
                  <a:moveTo>
                    <a:pt x="688" y="0"/>
                  </a:moveTo>
                  <a:cubicBezTo>
                    <a:pt x="478" y="0"/>
                    <a:pt x="268" y="112"/>
                    <a:pt x="171" y="335"/>
                  </a:cubicBezTo>
                  <a:cubicBezTo>
                    <a:pt x="1" y="734"/>
                    <a:pt x="308" y="1133"/>
                    <a:pt x="692" y="1133"/>
                  </a:cubicBezTo>
                  <a:cubicBezTo>
                    <a:pt x="758" y="1133"/>
                    <a:pt x="827" y="1122"/>
                    <a:pt x="896" y="1096"/>
                  </a:cubicBezTo>
                  <a:cubicBezTo>
                    <a:pt x="1188" y="979"/>
                    <a:pt x="1329" y="651"/>
                    <a:pt x="1212" y="359"/>
                  </a:cubicBezTo>
                  <a:cubicBezTo>
                    <a:pt x="1122" y="120"/>
                    <a:pt x="905" y="0"/>
                    <a:pt x="68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19"/>
            <p:cNvSpPr/>
            <p:nvPr/>
          </p:nvSpPr>
          <p:spPr>
            <a:xfrm>
              <a:off x="1752550" y="4494125"/>
              <a:ext cx="33375" cy="27800"/>
            </a:xfrm>
            <a:custGeom>
              <a:rect b="b" l="l" r="r" t="t"/>
              <a:pathLst>
                <a:path extrusionOk="0" h="1112" w="1335">
                  <a:moveTo>
                    <a:pt x="621" y="0"/>
                  </a:moveTo>
                  <a:cubicBezTo>
                    <a:pt x="430" y="0"/>
                    <a:pt x="239" y="96"/>
                    <a:pt x="130" y="324"/>
                  </a:cubicBezTo>
                  <a:cubicBezTo>
                    <a:pt x="1" y="605"/>
                    <a:pt x="130" y="944"/>
                    <a:pt x="422" y="1061"/>
                  </a:cubicBezTo>
                  <a:cubicBezTo>
                    <a:pt x="496" y="1095"/>
                    <a:pt x="573" y="1111"/>
                    <a:pt x="650" y="1111"/>
                  </a:cubicBezTo>
                  <a:cubicBezTo>
                    <a:pt x="866" y="1111"/>
                    <a:pt x="1073" y="985"/>
                    <a:pt x="1159" y="769"/>
                  </a:cubicBezTo>
                  <a:lnTo>
                    <a:pt x="1159" y="781"/>
                  </a:lnTo>
                  <a:cubicBezTo>
                    <a:pt x="1334" y="338"/>
                    <a:pt x="978" y="0"/>
                    <a:pt x="62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3" name="Google Shape;4453;p19"/>
            <p:cNvSpPr/>
            <p:nvPr/>
          </p:nvSpPr>
          <p:spPr>
            <a:xfrm>
              <a:off x="1698150" y="4492575"/>
              <a:ext cx="34350" cy="28425"/>
            </a:xfrm>
            <a:custGeom>
              <a:rect b="b" l="l" r="r" t="t"/>
              <a:pathLst>
                <a:path extrusionOk="0" h="1137" w="1374">
                  <a:moveTo>
                    <a:pt x="679" y="1"/>
                  </a:moveTo>
                  <a:cubicBezTo>
                    <a:pt x="613" y="1"/>
                    <a:pt x="546" y="12"/>
                    <a:pt x="480" y="35"/>
                  </a:cubicBezTo>
                  <a:cubicBezTo>
                    <a:pt x="13" y="223"/>
                    <a:pt x="1" y="878"/>
                    <a:pt x="469" y="1088"/>
                  </a:cubicBezTo>
                  <a:cubicBezTo>
                    <a:pt x="544" y="1121"/>
                    <a:pt x="620" y="1136"/>
                    <a:pt x="694" y="1136"/>
                  </a:cubicBezTo>
                  <a:cubicBezTo>
                    <a:pt x="1065" y="1136"/>
                    <a:pt x="1374" y="754"/>
                    <a:pt x="1218" y="363"/>
                  </a:cubicBezTo>
                  <a:cubicBezTo>
                    <a:pt x="1127" y="136"/>
                    <a:pt x="909" y="1"/>
                    <a:pt x="679"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19"/>
            <p:cNvSpPr/>
            <p:nvPr/>
          </p:nvSpPr>
          <p:spPr>
            <a:xfrm>
              <a:off x="1659750" y="4529400"/>
              <a:ext cx="33175" cy="28275"/>
            </a:xfrm>
            <a:custGeom>
              <a:rect b="b" l="l" r="r" t="t"/>
              <a:pathLst>
                <a:path extrusionOk="0" h="1131" w="1327">
                  <a:moveTo>
                    <a:pt x="687" y="0"/>
                  </a:moveTo>
                  <a:cubicBezTo>
                    <a:pt x="309" y="0"/>
                    <a:pt x="0" y="383"/>
                    <a:pt x="156" y="774"/>
                  </a:cubicBezTo>
                  <a:cubicBezTo>
                    <a:pt x="251" y="1010"/>
                    <a:pt x="469" y="1130"/>
                    <a:pt x="686" y="1130"/>
                  </a:cubicBezTo>
                  <a:cubicBezTo>
                    <a:pt x="899" y="1130"/>
                    <a:pt x="1111" y="1016"/>
                    <a:pt x="1209" y="785"/>
                  </a:cubicBezTo>
                  <a:cubicBezTo>
                    <a:pt x="1326" y="505"/>
                    <a:pt x="1198" y="165"/>
                    <a:pt x="917" y="48"/>
                  </a:cubicBezTo>
                  <a:cubicBezTo>
                    <a:pt x="839" y="15"/>
                    <a:pt x="762" y="0"/>
                    <a:pt x="68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19"/>
            <p:cNvSpPr/>
            <p:nvPr/>
          </p:nvSpPr>
          <p:spPr>
            <a:xfrm>
              <a:off x="1659850" y="4582475"/>
              <a:ext cx="33125" cy="28175"/>
            </a:xfrm>
            <a:custGeom>
              <a:rect b="b" l="l" r="r" t="t"/>
              <a:pathLst>
                <a:path extrusionOk="0" h="1127" w="1325">
                  <a:moveTo>
                    <a:pt x="647" y="1"/>
                  </a:moveTo>
                  <a:cubicBezTo>
                    <a:pt x="578" y="1"/>
                    <a:pt x="506" y="14"/>
                    <a:pt x="433" y="43"/>
                  </a:cubicBezTo>
                  <a:cubicBezTo>
                    <a:pt x="141" y="148"/>
                    <a:pt x="0" y="476"/>
                    <a:pt x="117" y="768"/>
                  </a:cubicBezTo>
                  <a:cubicBezTo>
                    <a:pt x="207" y="1007"/>
                    <a:pt x="421" y="1127"/>
                    <a:pt x="635" y="1127"/>
                  </a:cubicBezTo>
                  <a:cubicBezTo>
                    <a:pt x="842" y="1127"/>
                    <a:pt x="1049" y="1015"/>
                    <a:pt x="1147" y="792"/>
                  </a:cubicBezTo>
                  <a:cubicBezTo>
                    <a:pt x="1325" y="396"/>
                    <a:pt x="1026" y="1"/>
                    <a:pt x="64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19"/>
            <p:cNvSpPr/>
            <p:nvPr/>
          </p:nvSpPr>
          <p:spPr>
            <a:xfrm>
              <a:off x="1657500" y="4636200"/>
              <a:ext cx="14950" cy="14225"/>
            </a:xfrm>
            <a:custGeom>
              <a:rect b="b" l="l" r="r" t="t"/>
              <a:pathLst>
                <a:path extrusionOk="0" h="569" w="598">
                  <a:moveTo>
                    <a:pt x="315" y="1"/>
                  </a:moveTo>
                  <a:cubicBezTo>
                    <a:pt x="247" y="1"/>
                    <a:pt x="177" y="26"/>
                    <a:pt x="118" y="81"/>
                  </a:cubicBezTo>
                  <a:cubicBezTo>
                    <a:pt x="12" y="187"/>
                    <a:pt x="1" y="362"/>
                    <a:pt x="106" y="479"/>
                  </a:cubicBezTo>
                  <a:cubicBezTo>
                    <a:pt x="164" y="541"/>
                    <a:pt x="237" y="569"/>
                    <a:pt x="310" y="569"/>
                  </a:cubicBezTo>
                  <a:cubicBezTo>
                    <a:pt x="456" y="569"/>
                    <a:pt x="597" y="456"/>
                    <a:pt x="597" y="292"/>
                  </a:cubicBezTo>
                  <a:cubicBezTo>
                    <a:pt x="597" y="116"/>
                    <a:pt x="461" y="1"/>
                    <a:pt x="31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19"/>
            <p:cNvSpPr/>
            <p:nvPr/>
          </p:nvSpPr>
          <p:spPr>
            <a:xfrm>
              <a:off x="1731500" y="4668300"/>
              <a:ext cx="16625" cy="14125"/>
            </a:xfrm>
            <a:custGeom>
              <a:rect b="b" l="l" r="r" t="t"/>
              <a:pathLst>
                <a:path extrusionOk="0" h="565" w="665">
                  <a:moveTo>
                    <a:pt x="291" y="0"/>
                  </a:moveTo>
                  <a:cubicBezTo>
                    <a:pt x="147" y="0"/>
                    <a:pt x="8" y="107"/>
                    <a:pt x="1" y="272"/>
                  </a:cubicBezTo>
                  <a:cubicBezTo>
                    <a:pt x="1" y="435"/>
                    <a:pt x="117" y="564"/>
                    <a:pt x="281" y="564"/>
                  </a:cubicBezTo>
                  <a:cubicBezTo>
                    <a:pt x="286" y="564"/>
                    <a:pt x="290" y="564"/>
                    <a:pt x="295" y="564"/>
                  </a:cubicBezTo>
                  <a:cubicBezTo>
                    <a:pt x="532" y="564"/>
                    <a:pt x="664" y="268"/>
                    <a:pt x="492" y="84"/>
                  </a:cubicBezTo>
                  <a:cubicBezTo>
                    <a:pt x="434" y="26"/>
                    <a:pt x="362" y="0"/>
                    <a:pt x="29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19"/>
            <p:cNvSpPr/>
            <p:nvPr/>
          </p:nvSpPr>
          <p:spPr>
            <a:xfrm>
              <a:off x="1803450" y="4639100"/>
              <a:ext cx="19025" cy="14000"/>
            </a:xfrm>
            <a:custGeom>
              <a:rect b="b" l="l" r="r" t="t"/>
              <a:pathLst>
                <a:path extrusionOk="0" h="560" w="761">
                  <a:moveTo>
                    <a:pt x="375" y="1"/>
                  </a:moveTo>
                  <a:cubicBezTo>
                    <a:pt x="129" y="1"/>
                    <a:pt x="0" y="305"/>
                    <a:pt x="176" y="480"/>
                  </a:cubicBezTo>
                  <a:cubicBezTo>
                    <a:pt x="234" y="533"/>
                    <a:pt x="308" y="559"/>
                    <a:pt x="381" y="559"/>
                  </a:cubicBezTo>
                  <a:cubicBezTo>
                    <a:pt x="454" y="559"/>
                    <a:pt x="527" y="533"/>
                    <a:pt x="585" y="480"/>
                  </a:cubicBezTo>
                  <a:cubicBezTo>
                    <a:pt x="761" y="305"/>
                    <a:pt x="632" y="1"/>
                    <a:pt x="37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19"/>
            <p:cNvSpPr/>
            <p:nvPr/>
          </p:nvSpPr>
          <p:spPr>
            <a:xfrm>
              <a:off x="1835925" y="4566300"/>
              <a:ext cx="16400" cy="14050"/>
            </a:xfrm>
            <a:custGeom>
              <a:rect b="b" l="l" r="r" t="t"/>
              <a:pathLst>
                <a:path extrusionOk="0" h="562" w="656">
                  <a:moveTo>
                    <a:pt x="373" y="1"/>
                  </a:moveTo>
                  <a:cubicBezTo>
                    <a:pt x="305" y="1"/>
                    <a:pt x="235" y="26"/>
                    <a:pt x="176" y="81"/>
                  </a:cubicBezTo>
                  <a:cubicBezTo>
                    <a:pt x="0" y="257"/>
                    <a:pt x="117" y="561"/>
                    <a:pt x="363" y="561"/>
                  </a:cubicBezTo>
                  <a:cubicBezTo>
                    <a:pt x="369" y="562"/>
                    <a:pt x="376" y="562"/>
                    <a:pt x="382" y="562"/>
                  </a:cubicBezTo>
                  <a:cubicBezTo>
                    <a:pt x="526" y="562"/>
                    <a:pt x="655" y="438"/>
                    <a:pt x="655" y="292"/>
                  </a:cubicBezTo>
                  <a:cubicBezTo>
                    <a:pt x="655" y="116"/>
                    <a:pt x="519" y="1"/>
                    <a:pt x="37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19"/>
            <p:cNvSpPr/>
            <p:nvPr/>
          </p:nvSpPr>
          <p:spPr>
            <a:xfrm>
              <a:off x="1809100" y="4492100"/>
              <a:ext cx="14850" cy="14225"/>
            </a:xfrm>
            <a:custGeom>
              <a:rect b="b" l="l" r="r" t="t"/>
              <a:pathLst>
                <a:path extrusionOk="0" h="569" w="594">
                  <a:moveTo>
                    <a:pt x="287" y="0"/>
                  </a:moveTo>
                  <a:cubicBezTo>
                    <a:pt x="145" y="0"/>
                    <a:pt x="8" y="112"/>
                    <a:pt x="8" y="277"/>
                  </a:cubicBezTo>
                  <a:cubicBezTo>
                    <a:pt x="0" y="452"/>
                    <a:pt x="140" y="568"/>
                    <a:pt x="288" y="568"/>
                  </a:cubicBezTo>
                  <a:cubicBezTo>
                    <a:pt x="357" y="568"/>
                    <a:pt x="429" y="543"/>
                    <a:pt x="488" y="487"/>
                  </a:cubicBezTo>
                  <a:cubicBezTo>
                    <a:pt x="593" y="382"/>
                    <a:pt x="593" y="207"/>
                    <a:pt x="488" y="90"/>
                  </a:cubicBezTo>
                  <a:cubicBezTo>
                    <a:pt x="430" y="28"/>
                    <a:pt x="358" y="0"/>
                    <a:pt x="28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19"/>
            <p:cNvSpPr/>
            <p:nvPr/>
          </p:nvSpPr>
          <p:spPr>
            <a:xfrm>
              <a:off x="1733250" y="4460100"/>
              <a:ext cx="16700" cy="14325"/>
            </a:xfrm>
            <a:custGeom>
              <a:rect b="b" l="l" r="r" t="t"/>
              <a:pathLst>
                <a:path extrusionOk="0" h="573" w="668">
                  <a:moveTo>
                    <a:pt x="387" y="1"/>
                  </a:moveTo>
                  <a:cubicBezTo>
                    <a:pt x="141" y="1"/>
                    <a:pt x="1" y="293"/>
                    <a:pt x="176" y="480"/>
                  </a:cubicBezTo>
                  <a:cubicBezTo>
                    <a:pt x="236" y="544"/>
                    <a:pt x="310" y="572"/>
                    <a:pt x="382" y="572"/>
                  </a:cubicBezTo>
                  <a:cubicBezTo>
                    <a:pt x="524" y="572"/>
                    <a:pt x="660" y="463"/>
                    <a:pt x="668" y="293"/>
                  </a:cubicBezTo>
                  <a:cubicBezTo>
                    <a:pt x="668" y="141"/>
                    <a:pt x="551" y="1"/>
                    <a:pt x="38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19"/>
            <p:cNvSpPr/>
            <p:nvPr/>
          </p:nvSpPr>
          <p:spPr>
            <a:xfrm>
              <a:off x="1658975" y="4489425"/>
              <a:ext cx="19025" cy="14000"/>
            </a:xfrm>
            <a:custGeom>
              <a:rect b="b" l="l" r="r" t="t"/>
              <a:pathLst>
                <a:path extrusionOk="0" h="560" w="761">
                  <a:moveTo>
                    <a:pt x="380" y="1"/>
                  </a:moveTo>
                  <a:cubicBezTo>
                    <a:pt x="307" y="1"/>
                    <a:pt x="234" y="27"/>
                    <a:pt x="176" y="80"/>
                  </a:cubicBezTo>
                  <a:cubicBezTo>
                    <a:pt x="0" y="255"/>
                    <a:pt x="129" y="559"/>
                    <a:pt x="386" y="559"/>
                  </a:cubicBezTo>
                  <a:cubicBezTo>
                    <a:pt x="632" y="559"/>
                    <a:pt x="761" y="255"/>
                    <a:pt x="585" y="80"/>
                  </a:cubicBezTo>
                  <a:cubicBezTo>
                    <a:pt x="527" y="27"/>
                    <a:pt x="453" y="1"/>
                    <a:pt x="38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19"/>
            <p:cNvSpPr/>
            <p:nvPr/>
          </p:nvSpPr>
          <p:spPr>
            <a:xfrm>
              <a:off x="1628925" y="4562150"/>
              <a:ext cx="16600" cy="14075"/>
            </a:xfrm>
            <a:custGeom>
              <a:rect b="b" l="l" r="r" t="t"/>
              <a:pathLst>
                <a:path extrusionOk="0" h="563" w="664">
                  <a:moveTo>
                    <a:pt x="281" y="1"/>
                  </a:moveTo>
                  <a:cubicBezTo>
                    <a:pt x="127" y="1"/>
                    <a:pt x="9" y="125"/>
                    <a:pt x="9" y="271"/>
                  </a:cubicBezTo>
                  <a:cubicBezTo>
                    <a:pt x="1" y="446"/>
                    <a:pt x="140" y="562"/>
                    <a:pt x="289" y="562"/>
                  </a:cubicBezTo>
                  <a:cubicBezTo>
                    <a:pt x="358" y="562"/>
                    <a:pt x="429" y="537"/>
                    <a:pt x="488" y="481"/>
                  </a:cubicBezTo>
                  <a:cubicBezTo>
                    <a:pt x="664" y="318"/>
                    <a:pt x="547" y="13"/>
                    <a:pt x="301" y="2"/>
                  </a:cubicBezTo>
                  <a:cubicBezTo>
                    <a:pt x="294" y="1"/>
                    <a:pt x="287" y="1"/>
                    <a:pt x="28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19"/>
            <p:cNvSpPr/>
            <p:nvPr/>
          </p:nvSpPr>
          <p:spPr>
            <a:xfrm>
              <a:off x="1672700" y="4687650"/>
              <a:ext cx="24900" cy="21150"/>
            </a:xfrm>
            <a:custGeom>
              <a:rect b="b" l="l" r="r" t="t"/>
              <a:pathLst>
                <a:path extrusionOk="0" h="846" w="996">
                  <a:moveTo>
                    <a:pt x="483" y="1"/>
                  </a:moveTo>
                  <a:cubicBezTo>
                    <a:pt x="326" y="1"/>
                    <a:pt x="169" y="85"/>
                    <a:pt x="95" y="258"/>
                  </a:cubicBezTo>
                  <a:cubicBezTo>
                    <a:pt x="1" y="469"/>
                    <a:pt x="106" y="714"/>
                    <a:pt x="317" y="808"/>
                  </a:cubicBezTo>
                  <a:cubicBezTo>
                    <a:pt x="374" y="833"/>
                    <a:pt x="432" y="845"/>
                    <a:pt x="488" y="845"/>
                  </a:cubicBezTo>
                  <a:cubicBezTo>
                    <a:pt x="764" y="845"/>
                    <a:pt x="995" y="561"/>
                    <a:pt x="878" y="270"/>
                  </a:cubicBezTo>
                  <a:cubicBezTo>
                    <a:pt x="807" y="91"/>
                    <a:pt x="645" y="1"/>
                    <a:pt x="48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19"/>
            <p:cNvSpPr/>
            <p:nvPr/>
          </p:nvSpPr>
          <p:spPr>
            <a:xfrm>
              <a:off x="1778550" y="4689775"/>
              <a:ext cx="25800" cy="21275"/>
            </a:xfrm>
            <a:custGeom>
              <a:rect b="b" l="l" r="r" t="t"/>
              <a:pathLst>
                <a:path extrusionOk="0" h="851" w="1032">
                  <a:moveTo>
                    <a:pt x="519" y="0"/>
                  </a:moveTo>
                  <a:cubicBezTo>
                    <a:pt x="239" y="0"/>
                    <a:pt x="1" y="287"/>
                    <a:pt x="119" y="582"/>
                  </a:cubicBezTo>
                  <a:cubicBezTo>
                    <a:pt x="181" y="750"/>
                    <a:pt x="335" y="851"/>
                    <a:pt x="502" y="851"/>
                  </a:cubicBezTo>
                  <a:cubicBezTo>
                    <a:pt x="557" y="851"/>
                    <a:pt x="614" y="840"/>
                    <a:pt x="669" y="816"/>
                  </a:cubicBezTo>
                  <a:cubicBezTo>
                    <a:pt x="1020" y="688"/>
                    <a:pt x="1032" y="185"/>
                    <a:pt x="681" y="33"/>
                  </a:cubicBezTo>
                  <a:cubicBezTo>
                    <a:pt x="627" y="10"/>
                    <a:pt x="572" y="0"/>
                    <a:pt x="51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19"/>
            <p:cNvSpPr/>
            <p:nvPr/>
          </p:nvSpPr>
          <p:spPr>
            <a:xfrm>
              <a:off x="1855500" y="4616400"/>
              <a:ext cx="25775" cy="21250"/>
            </a:xfrm>
            <a:custGeom>
              <a:rect b="b" l="l" r="r" t="t"/>
              <a:pathLst>
                <a:path extrusionOk="0" h="850" w="1031">
                  <a:moveTo>
                    <a:pt x="510" y="0"/>
                  </a:moveTo>
                  <a:cubicBezTo>
                    <a:pt x="458" y="0"/>
                    <a:pt x="405" y="10"/>
                    <a:pt x="352" y="31"/>
                  </a:cubicBezTo>
                  <a:cubicBezTo>
                    <a:pt x="13" y="172"/>
                    <a:pt x="1" y="663"/>
                    <a:pt x="340" y="815"/>
                  </a:cubicBezTo>
                  <a:cubicBezTo>
                    <a:pt x="393" y="838"/>
                    <a:pt x="448" y="849"/>
                    <a:pt x="504" y="849"/>
                  </a:cubicBezTo>
                  <a:cubicBezTo>
                    <a:pt x="669" y="849"/>
                    <a:pt x="832" y="751"/>
                    <a:pt x="902" y="593"/>
                  </a:cubicBezTo>
                  <a:cubicBezTo>
                    <a:pt x="1031" y="305"/>
                    <a:pt x="798" y="0"/>
                    <a:pt x="51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19"/>
            <p:cNvSpPr/>
            <p:nvPr/>
          </p:nvSpPr>
          <p:spPr>
            <a:xfrm>
              <a:off x="1857550" y="4510375"/>
              <a:ext cx="24900" cy="21025"/>
            </a:xfrm>
            <a:custGeom>
              <a:rect b="b" l="l" r="r" t="t"/>
              <a:pathLst>
                <a:path extrusionOk="0" h="841" w="996">
                  <a:moveTo>
                    <a:pt x="514" y="0"/>
                  </a:moveTo>
                  <a:cubicBezTo>
                    <a:pt x="358" y="0"/>
                    <a:pt x="204" y="82"/>
                    <a:pt x="129" y="248"/>
                  </a:cubicBezTo>
                  <a:cubicBezTo>
                    <a:pt x="1" y="544"/>
                    <a:pt x="223" y="841"/>
                    <a:pt x="507" y="841"/>
                  </a:cubicBezTo>
                  <a:cubicBezTo>
                    <a:pt x="559" y="841"/>
                    <a:pt x="613" y="831"/>
                    <a:pt x="668" y="809"/>
                  </a:cubicBezTo>
                  <a:cubicBezTo>
                    <a:pt x="890" y="727"/>
                    <a:pt x="995" y="482"/>
                    <a:pt x="913" y="271"/>
                  </a:cubicBezTo>
                  <a:cubicBezTo>
                    <a:pt x="841" y="91"/>
                    <a:pt x="677" y="0"/>
                    <a:pt x="51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19"/>
            <p:cNvSpPr/>
            <p:nvPr/>
          </p:nvSpPr>
          <p:spPr>
            <a:xfrm>
              <a:off x="1784100" y="4433725"/>
              <a:ext cx="24650" cy="21150"/>
            </a:xfrm>
            <a:custGeom>
              <a:rect b="b" l="l" r="r" t="t"/>
              <a:pathLst>
                <a:path extrusionOk="0" h="846" w="986">
                  <a:moveTo>
                    <a:pt x="506" y="1"/>
                  </a:moveTo>
                  <a:cubicBezTo>
                    <a:pt x="225" y="1"/>
                    <a:pt x="1" y="284"/>
                    <a:pt x="108" y="576"/>
                  </a:cubicBezTo>
                  <a:cubicBezTo>
                    <a:pt x="179" y="755"/>
                    <a:pt x="344" y="845"/>
                    <a:pt x="509" y="845"/>
                  </a:cubicBezTo>
                  <a:cubicBezTo>
                    <a:pt x="669" y="845"/>
                    <a:pt x="828" y="760"/>
                    <a:pt x="903" y="588"/>
                  </a:cubicBezTo>
                  <a:cubicBezTo>
                    <a:pt x="985" y="377"/>
                    <a:pt x="891" y="132"/>
                    <a:pt x="681" y="38"/>
                  </a:cubicBezTo>
                  <a:cubicBezTo>
                    <a:pt x="622" y="12"/>
                    <a:pt x="563" y="1"/>
                    <a:pt x="50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19"/>
            <p:cNvSpPr/>
            <p:nvPr/>
          </p:nvSpPr>
          <p:spPr>
            <a:xfrm>
              <a:off x="1677100" y="4431625"/>
              <a:ext cx="25775" cy="21225"/>
            </a:xfrm>
            <a:custGeom>
              <a:rect b="b" l="l" r="r" t="t"/>
              <a:pathLst>
                <a:path extrusionOk="0" h="849" w="1031">
                  <a:moveTo>
                    <a:pt x="518" y="1"/>
                  </a:moveTo>
                  <a:cubicBezTo>
                    <a:pt x="467" y="1"/>
                    <a:pt x="414" y="10"/>
                    <a:pt x="363" y="28"/>
                  </a:cubicBezTo>
                  <a:cubicBezTo>
                    <a:pt x="12" y="169"/>
                    <a:pt x="0" y="660"/>
                    <a:pt x="351" y="812"/>
                  </a:cubicBezTo>
                  <a:cubicBezTo>
                    <a:pt x="409" y="837"/>
                    <a:pt x="467" y="849"/>
                    <a:pt x="523" y="849"/>
                  </a:cubicBezTo>
                  <a:cubicBezTo>
                    <a:pt x="805" y="849"/>
                    <a:pt x="1030" y="556"/>
                    <a:pt x="913" y="262"/>
                  </a:cubicBezTo>
                  <a:cubicBezTo>
                    <a:pt x="850" y="100"/>
                    <a:pt x="690" y="1"/>
                    <a:pt x="51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19"/>
            <p:cNvSpPr/>
            <p:nvPr/>
          </p:nvSpPr>
          <p:spPr>
            <a:xfrm>
              <a:off x="1600175" y="4505000"/>
              <a:ext cx="25775" cy="21150"/>
            </a:xfrm>
            <a:custGeom>
              <a:rect b="b" l="l" r="r" t="t"/>
              <a:pathLst>
                <a:path extrusionOk="0" h="846" w="1031">
                  <a:moveTo>
                    <a:pt x="516" y="0"/>
                  </a:moveTo>
                  <a:cubicBezTo>
                    <a:pt x="354" y="0"/>
                    <a:pt x="198" y="98"/>
                    <a:pt x="129" y="252"/>
                  </a:cubicBezTo>
                  <a:cubicBezTo>
                    <a:pt x="1" y="549"/>
                    <a:pt x="232" y="845"/>
                    <a:pt x="518" y="845"/>
                  </a:cubicBezTo>
                  <a:cubicBezTo>
                    <a:pt x="570" y="845"/>
                    <a:pt x="625" y="835"/>
                    <a:pt x="679" y="814"/>
                  </a:cubicBezTo>
                  <a:cubicBezTo>
                    <a:pt x="1018" y="685"/>
                    <a:pt x="1030" y="194"/>
                    <a:pt x="691" y="42"/>
                  </a:cubicBezTo>
                  <a:cubicBezTo>
                    <a:pt x="634" y="13"/>
                    <a:pt x="575" y="0"/>
                    <a:pt x="51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19"/>
            <p:cNvSpPr/>
            <p:nvPr/>
          </p:nvSpPr>
          <p:spPr>
            <a:xfrm>
              <a:off x="1599000" y="4611125"/>
              <a:ext cx="24900" cy="21275"/>
            </a:xfrm>
            <a:custGeom>
              <a:rect b="b" l="l" r="r" t="t"/>
              <a:pathLst>
                <a:path extrusionOk="0" h="851" w="996">
                  <a:moveTo>
                    <a:pt x="485" y="1"/>
                  </a:moveTo>
                  <a:cubicBezTo>
                    <a:pt x="435" y="1"/>
                    <a:pt x="382" y="10"/>
                    <a:pt x="328" y="32"/>
                  </a:cubicBezTo>
                  <a:cubicBezTo>
                    <a:pt x="106" y="113"/>
                    <a:pt x="1" y="359"/>
                    <a:pt x="83" y="581"/>
                  </a:cubicBezTo>
                  <a:cubicBezTo>
                    <a:pt x="154" y="760"/>
                    <a:pt x="316" y="851"/>
                    <a:pt x="478" y="851"/>
                  </a:cubicBezTo>
                  <a:cubicBezTo>
                    <a:pt x="635" y="851"/>
                    <a:pt x="792" y="766"/>
                    <a:pt x="867" y="593"/>
                  </a:cubicBezTo>
                  <a:cubicBezTo>
                    <a:pt x="996" y="305"/>
                    <a:pt x="771" y="1"/>
                    <a:pt x="48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19"/>
            <p:cNvSpPr/>
            <p:nvPr/>
          </p:nvSpPr>
          <p:spPr>
            <a:xfrm>
              <a:off x="1611300" y="4687675"/>
              <a:ext cx="7925" cy="7275"/>
            </a:xfrm>
            <a:custGeom>
              <a:rect b="b" l="l" r="r" t="t"/>
              <a:pathLst>
                <a:path extrusionOk="0" h="291" w="317">
                  <a:moveTo>
                    <a:pt x="169" y="0"/>
                  </a:moveTo>
                  <a:cubicBezTo>
                    <a:pt x="130" y="0"/>
                    <a:pt x="90" y="15"/>
                    <a:pt x="59" y="46"/>
                  </a:cubicBezTo>
                  <a:cubicBezTo>
                    <a:pt x="0" y="105"/>
                    <a:pt x="0" y="187"/>
                    <a:pt x="59" y="245"/>
                  </a:cubicBezTo>
                  <a:cubicBezTo>
                    <a:pt x="90" y="276"/>
                    <a:pt x="129" y="291"/>
                    <a:pt x="167" y="291"/>
                  </a:cubicBezTo>
                  <a:cubicBezTo>
                    <a:pt x="243" y="291"/>
                    <a:pt x="316" y="234"/>
                    <a:pt x="316" y="140"/>
                  </a:cubicBezTo>
                  <a:cubicBezTo>
                    <a:pt x="316" y="55"/>
                    <a:pt x="244" y="0"/>
                    <a:pt x="16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3" name="Google Shape;4473;p19"/>
            <p:cNvSpPr/>
            <p:nvPr/>
          </p:nvSpPr>
          <p:spPr>
            <a:xfrm>
              <a:off x="1733550" y="4740900"/>
              <a:ext cx="8500" cy="7325"/>
            </a:xfrm>
            <a:custGeom>
              <a:rect b="b" l="l" r="r" t="t"/>
              <a:pathLst>
                <a:path extrusionOk="0" h="293" w="340">
                  <a:moveTo>
                    <a:pt x="148" y="1"/>
                  </a:moveTo>
                  <a:cubicBezTo>
                    <a:pt x="72" y="1"/>
                    <a:pt x="0" y="55"/>
                    <a:pt x="0" y="140"/>
                  </a:cubicBezTo>
                  <a:cubicBezTo>
                    <a:pt x="0" y="222"/>
                    <a:pt x="59" y="292"/>
                    <a:pt x="141" y="292"/>
                  </a:cubicBezTo>
                  <a:cubicBezTo>
                    <a:pt x="269" y="292"/>
                    <a:pt x="340" y="140"/>
                    <a:pt x="258" y="47"/>
                  </a:cubicBezTo>
                  <a:cubicBezTo>
                    <a:pt x="226" y="15"/>
                    <a:pt x="186" y="1"/>
                    <a:pt x="14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19"/>
            <p:cNvSpPr/>
            <p:nvPr/>
          </p:nvSpPr>
          <p:spPr>
            <a:xfrm>
              <a:off x="1857275" y="4692650"/>
              <a:ext cx="7900" cy="7275"/>
            </a:xfrm>
            <a:custGeom>
              <a:rect b="b" l="l" r="r" t="t"/>
              <a:pathLst>
                <a:path extrusionOk="0" h="291" w="316">
                  <a:moveTo>
                    <a:pt x="169" y="0"/>
                  </a:moveTo>
                  <a:cubicBezTo>
                    <a:pt x="130" y="0"/>
                    <a:pt x="90" y="15"/>
                    <a:pt x="59" y="46"/>
                  </a:cubicBezTo>
                  <a:cubicBezTo>
                    <a:pt x="0" y="105"/>
                    <a:pt x="0" y="187"/>
                    <a:pt x="59" y="245"/>
                  </a:cubicBezTo>
                  <a:cubicBezTo>
                    <a:pt x="90" y="276"/>
                    <a:pt x="129" y="291"/>
                    <a:pt x="167" y="291"/>
                  </a:cubicBezTo>
                  <a:cubicBezTo>
                    <a:pt x="243" y="291"/>
                    <a:pt x="316" y="233"/>
                    <a:pt x="316" y="140"/>
                  </a:cubicBezTo>
                  <a:cubicBezTo>
                    <a:pt x="316" y="55"/>
                    <a:pt x="244" y="0"/>
                    <a:pt x="16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19"/>
            <p:cNvSpPr/>
            <p:nvPr/>
          </p:nvSpPr>
          <p:spPr>
            <a:xfrm>
              <a:off x="1909625" y="4571050"/>
              <a:ext cx="8800" cy="7250"/>
            </a:xfrm>
            <a:custGeom>
              <a:rect b="b" l="l" r="r" t="t"/>
              <a:pathLst>
                <a:path extrusionOk="0" h="290" w="352">
                  <a:moveTo>
                    <a:pt x="204" y="1"/>
                  </a:moveTo>
                  <a:cubicBezTo>
                    <a:pt x="170" y="1"/>
                    <a:pt x="135" y="14"/>
                    <a:pt x="106" y="44"/>
                  </a:cubicBezTo>
                  <a:cubicBezTo>
                    <a:pt x="0" y="125"/>
                    <a:pt x="70" y="289"/>
                    <a:pt x="199" y="289"/>
                  </a:cubicBezTo>
                  <a:cubicBezTo>
                    <a:pt x="281" y="289"/>
                    <a:pt x="340" y="231"/>
                    <a:pt x="351" y="160"/>
                  </a:cubicBezTo>
                  <a:cubicBezTo>
                    <a:pt x="351" y="64"/>
                    <a:pt x="280" y="1"/>
                    <a:pt x="20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19"/>
            <p:cNvSpPr/>
            <p:nvPr/>
          </p:nvSpPr>
          <p:spPr>
            <a:xfrm>
              <a:off x="1862225" y="4447625"/>
              <a:ext cx="7650" cy="7350"/>
            </a:xfrm>
            <a:custGeom>
              <a:rect b="b" l="l" r="r" t="t"/>
              <a:pathLst>
                <a:path extrusionOk="0" h="294" w="306">
                  <a:moveTo>
                    <a:pt x="155" y="1"/>
                  </a:moveTo>
                  <a:cubicBezTo>
                    <a:pt x="77" y="1"/>
                    <a:pt x="1" y="61"/>
                    <a:pt x="1" y="149"/>
                  </a:cubicBezTo>
                  <a:cubicBezTo>
                    <a:pt x="1" y="234"/>
                    <a:pt x="73" y="294"/>
                    <a:pt x="148" y="294"/>
                  </a:cubicBezTo>
                  <a:cubicBezTo>
                    <a:pt x="187" y="294"/>
                    <a:pt x="227" y="278"/>
                    <a:pt x="258" y="242"/>
                  </a:cubicBezTo>
                  <a:cubicBezTo>
                    <a:pt x="305" y="196"/>
                    <a:pt x="305" y="102"/>
                    <a:pt x="258" y="44"/>
                  </a:cubicBezTo>
                  <a:cubicBezTo>
                    <a:pt x="229" y="14"/>
                    <a:pt x="192" y="1"/>
                    <a:pt x="15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19"/>
            <p:cNvSpPr/>
            <p:nvPr/>
          </p:nvSpPr>
          <p:spPr>
            <a:xfrm>
              <a:off x="1739100" y="4394400"/>
              <a:ext cx="8800" cy="7225"/>
            </a:xfrm>
            <a:custGeom>
              <a:rect b="b" l="l" r="r" t="t"/>
              <a:pathLst>
                <a:path extrusionOk="0" h="289" w="352">
                  <a:moveTo>
                    <a:pt x="205" y="1"/>
                  </a:moveTo>
                  <a:cubicBezTo>
                    <a:pt x="170" y="1"/>
                    <a:pt x="135" y="14"/>
                    <a:pt x="106" y="43"/>
                  </a:cubicBezTo>
                  <a:cubicBezTo>
                    <a:pt x="1" y="125"/>
                    <a:pt x="71" y="289"/>
                    <a:pt x="200" y="289"/>
                  </a:cubicBezTo>
                  <a:cubicBezTo>
                    <a:pt x="281" y="289"/>
                    <a:pt x="340" y="230"/>
                    <a:pt x="352" y="160"/>
                  </a:cubicBezTo>
                  <a:cubicBezTo>
                    <a:pt x="352" y="64"/>
                    <a:pt x="280" y="1"/>
                    <a:pt x="20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19"/>
            <p:cNvSpPr/>
            <p:nvPr/>
          </p:nvSpPr>
          <p:spPr>
            <a:xfrm>
              <a:off x="1616275" y="4442625"/>
              <a:ext cx="7850" cy="6675"/>
            </a:xfrm>
            <a:custGeom>
              <a:rect b="b" l="l" r="r" t="t"/>
              <a:pathLst>
                <a:path extrusionOk="0" h="267" w="314">
                  <a:moveTo>
                    <a:pt x="158" y="1"/>
                  </a:moveTo>
                  <a:cubicBezTo>
                    <a:pt x="123" y="1"/>
                    <a:pt x="88" y="15"/>
                    <a:pt x="59" y="45"/>
                  </a:cubicBezTo>
                  <a:cubicBezTo>
                    <a:pt x="0" y="103"/>
                    <a:pt x="0" y="185"/>
                    <a:pt x="59" y="244"/>
                  </a:cubicBezTo>
                  <a:cubicBezTo>
                    <a:pt x="84" y="260"/>
                    <a:pt x="109" y="267"/>
                    <a:pt x="134" y="267"/>
                  </a:cubicBezTo>
                  <a:cubicBezTo>
                    <a:pt x="234" y="267"/>
                    <a:pt x="314" y="148"/>
                    <a:pt x="257" y="45"/>
                  </a:cubicBezTo>
                  <a:cubicBezTo>
                    <a:pt x="228" y="15"/>
                    <a:pt x="193" y="1"/>
                    <a:pt x="15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19"/>
            <p:cNvSpPr/>
            <p:nvPr/>
          </p:nvSpPr>
          <p:spPr>
            <a:xfrm>
              <a:off x="1562825" y="4564225"/>
              <a:ext cx="8725" cy="7350"/>
            </a:xfrm>
            <a:custGeom>
              <a:rect b="b" l="l" r="r" t="t"/>
              <a:pathLst>
                <a:path extrusionOk="0" h="294" w="349">
                  <a:moveTo>
                    <a:pt x="161" y="1"/>
                  </a:moveTo>
                  <a:cubicBezTo>
                    <a:pt x="79" y="1"/>
                    <a:pt x="21" y="59"/>
                    <a:pt x="9" y="141"/>
                  </a:cubicBezTo>
                  <a:cubicBezTo>
                    <a:pt x="1" y="232"/>
                    <a:pt x="79" y="293"/>
                    <a:pt x="159" y="293"/>
                  </a:cubicBezTo>
                  <a:cubicBezTo>
                    <a:pt x="193" y="293"/>
                    <a:pt x="227" y="282"/>
                    <a:pt x="255" y="258"/>
                  </a:cubicBezTo>
                  <a:cubicBezTo>
                    <a:pt x="348" y="164"/>
                    <a:pt x="290" y="1"/>
                    <a:pt x="16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19"/>
            <p:cNvSpPr/>
            <p:nvPr/>
          </p:nvSpPr>
          <p:spPr>
            <a:xfrm>
              <a:off x="1648725" y="4754625"/>
              <a:ext cx="16625" cy="14325"/>
            </a:xfrm>
            <a:custGeom>
              <a:rect b="b" l="l" r="r" t="t"/>
              <a:pathLst>
                <a:path extrusionOk="0" h="573" w="665">
                  <a:moveTo>
                    <a:pt x="328" y="1"/>
                  </a:moveTo>
                  <a:cubicBezTo>
                    <a:pt x="223" y="1"/>
                    <a:pt x="118" y="59"/>
                    <a:pt x="71" y="176"/>
                  </a:cubicBezTo>
                  <a:cubicBezTo>
                    <a:pt x="1" y="317"/>
                    <a:pt x="71" y="480"/>
                    <a:pt x="211" y="551"/>
                  </a:cubicBezTo>
                  <a:cubicBezTo>
                    <a:pt x="249" y="566"/>
                    <a:pt x="286" y="572"/>
                    <a:pt x="322" y="572"/>
                  </a:cubicBezTo>
                  <a:cubicBezTo>
                    <a:pt x="512" y="572"/>
                    <a:pt x="664" y="383"/>
                    <a:pt x="586" y="176"/>
                  </a:cubicBezTo>
                  <a:cubicBezTo>
                    <a:pt x="539" y="59"/>
                    <a:pt x="434" y="1"/>
                    <a:pt x="32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19"/>
            <p:cNvSpPr/>
            <p:nvPr/>
          </p:nvSpPr>
          <p:spPr>
            <a:xfrm>
              <a:off x="1808200" y="4757875"/>
              <a:ext cx="17200" cy="14250"/>
            </a:xfrm>
            <a:custGeom>
              <a:rect b="b" l="l" r="r" t="t"/>
              <a:pathLst>
                <a:path extrusionOk="0" h="570" w="688">
                  <a:moveTo>
                    <a:pt x="347" y="1"/>
                  </a:moveTo>
                  <a:cubicBezTo>
                    <a:pt x="161" y="1"/>
                    <a:pt x="1" y="189"/>
                    <a:pt x="80" y="385"/>
                  </a:cubicBezTo>
                  <a:cubicBezTo>
                    <a:pt x="124" y="501"/>
                    <a:pt x="230" y="570"/>
                    <a:pt x="340" y="570"/>
                  </a:cubicBezTo>
                  <a:cubicBezTo>
                    <a:pt x="374" y="570"/>
                    <a:pt x="409" y="563"/>
                    <a:pt x="442" y="549"/>
                  </a:cubicBezTo>
                  <a:cubicBezTo>
                    <a:pt x="676" y="456"/>
                    <a:pt x="688" y="128"/>
                    <a:pt x="454" y="23"/>
                  </a:cubicBezTo>
                  <a:cubicBezTo>
                    <a:pt x="418" y="8"/>
                    <a:pt x="382" y="1"/>
                    <a:pt x="34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19"/>
            <p:cNvSpPr/>
            <p:nvPr/>
          </p:nvSpPr>
          <p:spPr>
            <a:xfrm>
              <a:off x="1923375" y="4647650"/>
              <a:ext cx="17200" cy="14225"/>
            </a:xfrm>
            <a:custGeom>
              <a:rect b="b" l="l" r="r" t="t"/>
              <a:pathLst>
                <a:path extrusionOk="0" h="569" w="688">
                  <a:moveTo>
                    <a:pt x="349" y="1"/>
                  </a:moveTo>
                  <a:cubicBezTo>
                    <a:pt x="316" y="1"/>
                    <a:pt x="281" y="7"/>
                    <a:pt x="246" y="21"/>
                  </a:cubicBezTo>
                  <a:cubicBezTo>
                    <a:pt x="12" y="115"/>
                    <a:pt x="0" y="442"/>
                    <a:pt x="234" y="548"/>
                  </a:cubicBezTo>
                  <a:cubicBezTo>
                    <a:pt x="268" y="562"/>
                    <a:pt x="303" y="568"/>
                    <a:pt x="338" y="568"/>
                  </a:cubicBezTo>
                  <a:cubicBezTo>
                    <a:pt x="448" y="568"/>
                    <a:pt x="555" y="502"/>
                    <a:pt x="608" y="396"/>
                  </a:cubicBezTo>
                  <a:cubicBezTo>
                    <a:pt x="688" y="207"/>
                    <a:pt x="539" y="1"/>
                    <a:pt x="349"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19"/>
            <p:cNvSpPr/>
            <p:nvPr/>
          </p:nvSpPr>
          <p:spPr>
            <a:xfrm>
              <a:off x="1926675" y="4488625"/>
              <a:ext cx="16600" cy="14125"/>
            </a:xfrm>
            <a:custGeom>
              <a:rect b="b" l="l" r="r" t="t"/>
              <a:pathLst>
                <a:path extrusionOk="0" h="565" w="664">
                  <a:moveTo>
                    <a:pt x="344" y="0"/>
                  </a:moveTo>
                  <a:cubicBezTo>
                    <a:pt x="240" y="0"/>
                    <a:pt x="136" y="56"/>
                    <a:pt x="90" y="170"/>
                  </a:cubicBezTo>
                  <a:cubicBezTo>
                    <a:pt x="1" y="359"/>
                    <a:pt x="148" y="565"/>
                    <a:pt x="345" y="565"/>
                  </a:cubicBezTo>
                  <a:cubicBezTo>
                    <a:pt x="380" y="565"/>
                    <a:pt x="416" y="558"/>
                    <a:pt x="453" y="544"/>
                  </a:cubicBezTo>
                  <a:cubicBezTo>
                    <a:pt x="593" y="486"/>
                    <a:pt x="664" y="322"/>
                    <a:pt x="605" y="182"/>
                  </a:cubicBezTo>
                  <a:cubicBezTo>
                    <a:pt x="563" y="62"/>
                    <a:pt x="454" y="0"/>
                    <a:pt x="34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19"/>
            <p:cNvSpPr/>
            <p:nvPr/>
          </p:nvSpPr>
          <p:spPr>
            <a:xfrm>
              <a:off x="1816025" y="4373700"/>
              <a:ext cx="17200" cy="14175"/>
            </a:xfrm>
            <a:custGeom>
              <a:rect b="b" l="l" r="r" t="t"/>
              <a:pathLst>
                <a:path extrusionOk="0" h="567" w="688">
                  <a:moveTo>
                    <a:pt x="331" y="1"/>
                  </a:moveTo>
                  <a:cubicBezTo>
                    <a:pt x="300" y="1"/>
                    <a:pt x="267" y="6"/>
                    <a:pt x="235" y="17"/>
                  </a:cubicBezTo>
                  <a:cubicBezTo>
                    <a:pt x="1" y="111"/>
                    <a:pt x="1" y="438"/>
                    <a:pt x="235" y="544"/>
                  </a:cubicBezTo>
                  <a:cubicBezTo>
                    <a:pt x="271" y="559"/>
                    <a:pt x="309" y="566"/>
                    <a:pt x="347" y="566"/>
                  </a:cubicBezTo>
                  <a:cubicBezTo>
                    <a:pt x="453" y="566"/>
                    <a:pt x="554" y="507"/>
                    <a:pt x="597" y="403"/>
                  </a:cubicBezTo>
                  <a:cubicBezTo>
                    <a:pt x="688" y="202"/>
                    <a:pt x="527" y="1"/>
                    <a:pt x="33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19"/>
            <p:cNvSpPr/>
            <p:nvPr/>
          </p:nvSpPr>
          <p:spPr>
            <a:xfrm>
              <a:off x="1656050" y="4370400"/>
              <a:ext cx="17200" cy="14225"/>
            </a:xfrm>
            <a:custGeom>
              <a:rect b="b" l="l" r="r" t="t"/>
              <a:pathLst>
                <a:path extrusionOk="0" h="569" w="688">
                  <a:moveTo>
                    <a:pt x="348" y="0"/>
                  </a:moveTo>
                  <a:cubicBezTo>
                    <a:pt x="314" y="0"/>
                    <a:pt x="279" y="7"/>
                    <a:pt x="246" y="21"/>
                  </a:cubicBezTo>
                  <a:cubicBezTo>
                    <a:pt x="12" y="114"/>
                    <a:pt x="0" y="442"/>
                    <a:pt x="234" y="547"/>
                  </a:cubicBezTo>
                  <a:cubicBezTo>
                    <a:pt x="272" y="562"/>
                    <a:pt x="309" y="569"/>
                    <a:pt x="345" y="569"/>
                  </a:cubicBezTo>
                  <a:cubicBezTo>
                    <a:pt x="535" y="569"/>
                    <a:pt x="687" y="381"/>
                    <a:pt x="608" y="184"/>
                  </a:cubicBezTo>
                  <a:cubicBezTo>
                    <a:pt x="564" y="68"/>
                    <a:pt x="458" y="0"/>
                    <a:pt x="34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19"/>
            <p:cNvSpPr/>
            <p:nvPr/>
          </p:nvSpPr>
          <p:spPr>
            <a:xfrm>
              <a:off x="1540875" y="4480775"/>
              <a:ext cx="17200" cy="14100"/>
            </a:xfrm>
            <a:custGeom>
              <a:rect b="b" l="l" r="r" t="t"/>
              <a:pathLst>
                <a:path extrusionOk="0" h="564" w="688">
                  <a:moveTo>
                    <a:pt x="338" y="0"/>
                  </a:moveTo>
                  <a:cubicBezTo>
                    <a:pt x="233" y="0"/>
                    <a:pt x="131" y="65"/>
                    <a:pt x="80" y="168"/>
                  </a:cubicBezTo>
                  <a:cubicBezTo>
                    <a:pt x="0" y="366"/>
                    <a:pt x="147" y="564"/>
                    <a:pt x="336" y="564"/>
                  </a:cubicBezTo>
                  <a:cubicBezTo>
                    <a:pt x="370" y="564"/>
                    <a:pt x="406" y="557"/>
                    <a:pt x="442" y="543"/>
                  </a:cubicBezTo>
                  <a:cubicBezTo>
                    <a:pt x="676" y="449"/>
                    <a:pt x="688" y="121"/>
                    <a:pt x="454" y="28"/>
                  </a:cubicBezTo>
                  <a:cubicBezTo>
                    <a:pt x="416" y="9"/>
                    <a:pt x="377" y="0"/>
                    <a:pt x="33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19"/>
            <p:cNvSpPr/>
            <p:nvPr/>
          </p:nvSpPr>
          <p:spPr>
            <a:xfrm>
              <a:off x="1537600" y="4639900"/>
              <a:ext cx="17175" cy="14200"/>
            </a:xfrm>
            <a:custGeom>
              <a:rect b="b" l="l" r="r" t="t"/>
              <a:pathLst>
                <a:path extrusionOk="0" h="568" w="687">
                  <a:moveTo>
                    <a:pt x="330" y="1"/>
                  </a:moveTo>
                  <a:cubicBezTo>
                    <a:pt x="298" y="1"/>
                    <a:pt x="266" y="6"/>
                    <a:pt x="234" y="15"/>
                  </a:cubicBezTo>
                  <a:cubicBezTo>
                    <a:pt x="0" y="109"/>
                    <a:pt x="0" y="437"/>
                    <a:pt x="222" y="542"/>
                  </a:cubicBezTo>
                  <a:cubicBezTo>
                    <a:pt x="262" y="560"/>
                    <a:pt x="302" y="568"/>
                    <a:pt x="341" y="568"/>
                  </a:cubicBezTo>
                  <a:cubicBezTo>
                    <a:pt x="530" y="568"/>
                    <a:pt x="686" y="373"/>
                    <a:pt x="608" y="179"/>
                  </a:cubicBezTo>
                  <a:cubicBezTo>
                    <a:pt x="562" y="68"/>
                    <a:pt x="450" y="1"/>
                    <a:pt x="33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19"/>
            <p:cNvSpPr/>
            <p:nvPr/>
          </p:nvSpPr>
          <p:spPr>
            <a:xfrm>
              <a:off x="1561275" y="4735650"/>
              <a:ext cx="7625" cy="7275"/>
            </a:xfrm>
            <a:custGeom>
              <a:rect b="b" l="l" r="r" t="t"/>
              <a:pathLst>
                <a:path extrusionOk="0" h="291" w="305">
                  <a:moveTo>
                    <a:pt x="158" y="0"/>
                  </a:moveTo>
                  <a:cubicBezTo>
                    <a:pt x="119" y="0"/>
                    <a:pt x="79" y="14"/>
                    <a:pt x="47" y="46"/>
                  </a:cubicBezTo>
                  <a:cubicBezTo>
                    <a:pt x="1" y="105"/>
                    <a:pt x="1" y="186"/>
                    <a:pt x="47" y="245"/>
                  </a:cubicBezTo>
                  <a:cubicBezTo>
                    <a:pt x="79" y="276"/>
                    <a:pt x="118" y="290"/>
                    <a:pt x="156" y="290"/>
                  </a:cubicBezTo>
                  <a:cubicBezTo>
                    <a:pt x="232" y="290"/>
                    <a:pt x="305" y="233"/>
                    <a:pt x="305" y="140"/>
                  </a:cubicBezTo>
                  <a:cubicBezTo>
                    <a:pt x="305" y="55"/>
                    <a:pt x="233" y="0"/>
                    <a:pt x="15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9" name="Google Shape;4489;p19"/>
            <p:cNvSpPr/>
            <p:nvPr/>
          </p:nvSpPr>
          <p:spPr>
            <a:xfrm>
              <a:off x="1732075" y="4810225"/>
              <a:ext cx="8800" cy="7300"/>
            </a:xfrm>
            <a:custGeom>
              <a:rect b="b" l="l" r="r" t="t"/>
              <a:pathLst>
                <a:path extrusionOk="0" h="292" w="352">
                  <a:moveTo>
                    <a:pt x="148" y="0"/>
                  </a:moveTo>
                  <a:cubicBezTo>
                    <a:pt x="73" y="0"/>
                    <a:pt x="1" y="55"/>
                    <a:pt x="1" y="140"/>
                  </a:cubicBezTo>
                  <a:cubicBezTo>
                    <a:pt x="1" y="222"/>
                    <a:pt x="59" y="292"/>
                    <a:pt x="141" y="292"/>
                  </a:cubicBezTo>
                  <a:cubicBezTo>
                    <a:pt x="270" y="292"/>
                    <a:pt x="352" y="140"/>
                    <a:pt x="258" y="46"/>
                  </a:cubicBezTo>
                  <a:cubicBezTo>
                    <a:pt x="227" y="15"/>
                    <a:pt x="187" y="0"/>
                    <a:pt x="14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19"/>
            <p:cNvSpPr/>
            <p:nvPr/>
          </p:nvSpPr>
          <p:spPr>
            <a:xfrm>
              <a:off x="1904350" y="4742350"/>
              <a:ext cx="9975" cy="7325"/>
            </a:xfrm>
            <a:custGeom>
              <a:rect b="b" l="l" r="r" t="t"/>
              <a:pathLst>
                <a:path extrusionOk="0" h="293" w="399">
                  <a:moveTo>
                    <a:pt x="200" y="0"/>
                  </a:moveTo>
                  <a:cubicBezTo>
                    <a:pt x="71" y="0"/>
                    <a:pt x="1" y="164"/>
                    <a:pt x="106" y="258"/>
                  </a:cubicBezTo>
                  <a:cubicBezTo>
                    <a:pt x="135" y="281"/>
                    <a:pt x="170" y="293"/>
                    <a:pt x="205" y="293"/>
                  </a:cubicBezTo>
                  <a:cubicBezTo>
                    <a:pt x="240" y="293"/>
                    <a:pt x="276" y="281"/>
                    <a:pt x="305" y="258"/>
                  </a:cubicBezTo>
                  <a:cubicBezTo>
                    <a:pt x="398" y="164"/>
                    <a:pt x="340" y="0"/>
                    <a:pt x="20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1" name="Google Shape;4491;p19"/>
            <p:cNvSpPr/>
            <p:nvPr/>
          </p:nvSpPr>
          <p:spPr>
            <a:xfrm>
              <a:off x="1979225" y="4572525"/>
              <a:ext cx="8800" cy="7225"/>
            </a:xfrm>
            <a:custGeom>
              <a:rect b="b" l="l" r="r" t="t"/>
              <a:pathLst>
                <a:path extrusionOk="0" h="289" w="352">
                  <a:moveTo>
                    <a:pt x="206" y="0"/>
                  </a:moveTo>
                  <a:cubicBezTo>
                    <a:pt x="171" y="0"/>
                    <a:pt x="136" y="13"/>
                    <a:pt x="106" y="43"/>
                  </a:cubicBezTo>
                  <a:cubicBezTo>
                    <a:pt x="1" y="125"/>
                    <a:pt x="71" y="289"/>
                    <a:pt x="200" y="289"/>
                  </a:cubicBezTo>
                  <a:cubicBezTo>
                    <a:pt x="281" y="289"/>
                    <a:pt x="340" y="230"/>
                    <a:pt x="352" y="148"/>
                  </a:cubicBezTo>
                  <a:cubicBezTo>
                    <a:pt x="352" y="61"/>
                    <a:pt x="281" y="0"/>
                    <a:pt x="20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2" name="Google Shape;4492;p19"/>
            <p:cNvSpPr/>
            <p:nvPr/>
          </p:nvSpPr>
          <p:spPr>
            <a:xfrm>
              <a:off x="1911675" y="4399575"/>
              <a:ext cx="9675" cy="7250"/>
            </a:xfrm>
            <a:custGeom>
              <a:rect b="b" l="l" r="r" t="t"/>
              <a:pathLst>
                <a:path extrusionOk="0" h="290" w="387">
                  <a:moveTo>
                    <a:pt x="187" y="0"/>
                  </a:moveTo>
                  <a:cubicBezTo>
                    <a:pt x="59" y="0"/>
                    <a:pt x="0" y="152"/>
                    <a:pt x="94" y="246"/>
                  </a:cubicBezTo>
                  <a:cubicBezTo>
                    <a:pt x="123" y="275"/>
                    <a:pt x="158" y="290"/>
                    <a:pt x="193" y="290"/>
                  </a:cubicBezTo>
                  <a:cubicBezTo>
                    <a:pt x="228" y="290"/>
                    <a:pt x="263" y="275"/>
                    <a:pt x="293" y="246"/>
                  </a:cubicBezTo>
                  <a:cubicBezTo>
                    <a:pt x="386" y="152"/>
                    <a:pt x="328" y="0"/>
                    <a:pt x="18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19"/>
            <p:cNvSpPr/>
            <p:nvPr/>
          </p:nvSpPr>
          <p:spPr>
            <a:xfrm>
              <a:off x="1741600" y="4326150"/>
              <a:ext cx="8350" cy="5950"/>
            </a:xfrm>
            <a:custGeom>
              <a:rect b="b" l="l" r="r" t="t"/>
              <a:pathLst>
                <a:path extrusionOk="0" h="238" w="334">
                  <a:moveTo>
                    <a:pt x="165" y="1"/>
                  </a:moveTo>
                  <a:cubicBezTo>
                    <a:pt x="105" y="1"/>
                    <a:pt x="47" y="36"/>
                    <a:pt x="29" y="106"/>
                  </a:cubicBezTo>
                  <a:cubicBezTo>
                    <a:pt x="0" y="194"/>
                    <a:pt x="82" y="238"/>
                    <a:pt x="165" y="238"/>
                  </a:cubicBezTo>
                  <a:cubicBezTo>
                    <a:pt x="249" y="238"/>
                    <a:pt x="334" y="194"/>
                    <a:pt x="310" y="106"/>
                  </a:cubicBezTo>
                  <a:cubicBezTo>
                    <a:pt x="287" y="36"/>
                    <a:pt x="225" y="1"/>
                    <a:pt x="16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19"/>
            <p:cNvSpPr/>
            <p:nvPr/>
          </p:nvSpPr>
          <p:spPr>
            <a:xfrm>
              <a:off x="1567125" y="4392850"/>
              <a:ext cx="9675" cy="7325"/>
            </a:xfrm>
            <a:custGeom>
              <a:rect b="b" l="l" r="r" t="t"/>
              <a:pathLst>
                <a:path extrusionOk="0" h="293" w="387">
                  <a:moveTo>
                    <a:pt x="194" y="0"/>
                  </a:moveTo>
                  <a:cubicBezTo>
                    <a:pt x="159" y="0"/>
                    <a:pt x="123" y="12"/>
                    <a:pt x="94" y="35"/>
                  </a:cubicBezTo>
                  <a:cubicBezTo>
                    <a:pt x="1" y="129"/>
                    <a:pt x="59" y="292"/>
                    <a:pt x="200" y="292"/>
                  </a:cubicBezTo>
                  <a:cubicBezTo>
                    <a:pt x="328" y="292"/>
                    <a:pt x="387" y="129"/>
                    <a:pt x="293" y="35"/>
                  </a:cubicBezTo>
                  <a:cubicBezTo>
                    <a:pt x="264" y="12"/>
                    <a:pt x="229" y="0"/>
                    <a:pt x="19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19"/>
            <p:cNvSpPr/>
            <p:nvPr/>
          </p:nvSpPr>
          <p:spPr>
            <a:xfrm>
              <a:off x="1493075" y="4562675"/>
              <a:ext cx="8050" cy="7225"/>
            </a:xfrm>
            <a:custGeom>
              <a:rect b="b" l="l" r="r" t="t"/>
              <a:pathLst>
                <a:path extrusionOk="0" h="289" w="322">
                  <a:moveTo>
                    <a:pt x="137" y="0"/>
                  </a:moveTo>
                  <a:cubicBezTo>
                    <a:pt x="1" y="0"/>
                    <a:pt x="1" y="289"/>
                    <a:pt x="137" y="289"/>
                  </a:cubicBezTo>
                  <a:cubicBezTo>
                    <a:pt x="146" y="289"/>
                    <a:pt x="156" y="288"/>
                    <a:pt x="167" y="285"/>
                  </a:cubicBezTo>
                  <a:cubicBezTo>
                    <a:pt x="176" y="288"/>
                    <a:pt x="185" y="289"/>
                    <a:pt x="194" y="289"/>
                  </a:cubicBezTo>
                  <a:cubicBezTo>
                    <a:pt x="321" y="289"/>
                    <a:pt x="321" y="0"/>
                    <a:pt x="194" y="0"/>
                  </a:cubicBezTo>
                  <a:cubicBezTo>
                    <a:pt x="185" y="0"/>
                    <a:pt x="176" y="1"/>
                    <a:pt x="167" y="4"/>
                  </a:cubicBezTo>
                  <a:cubicBezTo>
                    <a:pt x="156" y="1"/>
                    <a:pt x="146" y="0"/>
                    <a:pt x="13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6" name="Google Shape;4496;p19"/>
          <p:cNvGrpSpPr/>
          <p:nvPr/>
        </p:nvGrpSpPr>
        <p:grpSpPr>
          <a:xfrm>
            <a:off x="4567559" y="-156110"/>
            <a:ext cx="1096271" cy="1200127"/>
            <a:chOff x="1385400" y="3442950"/>
            <a:chExt cx="483450" cy="529250"/>
          </a:xfrm>
        </p:grpSpPr>
        <p:sp>
          <p:nvSpPr>
            <p:cNvPr id="4497" name="Google Shape;4497;p19"/>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19"/>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19"/>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0" name="Google Shape;4500;p19"/>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19"/>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19"/>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3" name="Google Shape;4503;p19"/>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19"/>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19"/>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19"/>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19"/>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19"/>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19"/>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19"/>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19"/>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19"/>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19"/>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19"/>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5" name="Google Shape;4515;p19"/>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6" name="Google Shape;4516;p19"/>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19"/>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19"/>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9" name="Google Shape;4519;p19"/>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0" name="Google Shape;4520;p19"/>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19"/>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19"/>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19"/>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19"/>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5" name="Google Shape;4525;p19"/>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19"/>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19"/>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19"/>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19"/>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19"/>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19"/>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19"/>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19"/>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19"/>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19"/>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19"/>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19"/>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19"/>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19"/>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19"/>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19"/>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19"/>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19"/>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19"/>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19"/>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19"/>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19"/>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48" name="Google Shape;4548;p19"/>
          <p:cNvSpPr/>
          <p:nvPr/>
        </p:nvSpPr>
        <p:spPr>
          <a:xfrm>
            <a:off x="393300" y="346525"/>
            <a:ext cx="8357400" cy="442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19"/>
          <p:cNvSpPr txBox="1"/>
          <p:nvPr>
            <p:ph idx="1" type="subTitle"/>
          </p:nvPr>
        </p:nvSpPr>
        <p:spPr>
          <a:xfrm flipH="1">
            <a:off x="1125675" y="3334700"/>
            <a:ext cx="1928700" cy="537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Font typeface="Big Shoulders Display"/>
              <a:buNone/>
              <a:defRPr sz="2400">
                <a:latin typeface="Big Shoulders Display SemiBold"/>
                <a:ea typeface="Big Shoulders Display SemiBold"/>
                <a:cs typeface="Big Shoulders Display SemiBold"/>
                <a:sym typeface="Big Shoulders Display SemiBold"/>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4550" name="Google Shape;4550;p19"/>
          <p:cNvSpPr txBox="1"/>
          <p:nvPr>
            <p:ph idx="2" type="subTitle"/>
          </p:nvPr>
        </p:nvSpPr>
        <p:spPr>
          <a:xfrm>
            <a:off x="1145928" y="3705363"/>
            <a:ext cx="18882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4551" name="Google Shape;4551;p19"/>
          <p:cNvSpPr txBox="1"/>
          <p:nvPr>
            <p:ph idx="3" type="subTitle"/>
          </p:nvPr>
        </p:nvSpPr>
        <p:spPr>
          <a:xfrm flipH="1">
            <a:off x="3487475" y="3334700"/>
            <a:ext cx="1928700" cy="537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Font typeface="Big Shoulders Display"/>
              <a:buNone/>
              <a:defRPr sz="2400">
                <a:latin typeface="Big Shoulders Display SemiBold"/>
                <a:ea typeface="Big Shoulders Display SemiBold"/>
                <a:cs typeface="Big Shoulders Display SemiBold"/>
                <a:sym typeface="Big Shoulders Display SemiBold"/>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4552" name="Google Shape;4552;p19"/>
          <p:cNvSpPr txBox="1"/>
          <p:nvPr>
            <p:ph idx="4" type="subTitle"/>
          </p:nvPr>
        </p:nvSpPr>
        <p:spPr>
          <a:xfrm>
            <a:off x="3507728" y="3705363"/>
            <a:ext cx="18882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4553" name="Google Shape;4553;p19"/>
          <p:cNvSpPr txBox="1"/>
          <p:nvPr>
            <p:ph idx="5" type="subTitle"/>
          </p:nvPr>
        </p:nvSpPr>
        <p:spPr>
          <a:xfrm flipH="1">
            <a:off x="1125675" y="1676712"/>
            <a:ext cx="1928700" cy="537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Font typeface="Big Shoulders Display"/>
              <a:buNone/>
              <a:defRPr sz="2400">
                <a:latin typeface="Big Shoulders Display SemiBold"/>
                <a:ea typeface="Big Shoulders Display SemiBold"/>
                <a:cs typeface="Big Shoulders Display SemiBold"/>
                <a:sym typeface="Big Shoulders Display SemiBold"/>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4554" name="Google Shape;4554;p19"/>
          <p:cNvSpPr txBox="1"/>
          <p:nvPr>
            <p:ph idx="6" type="subTitle"/>
          </p:nvPr>
        </p:nvSpPr>
        <p:spPr>
          <a:xfrm>
            <a:off x="1145928" y="2047376"/>
            <a:ext cx="18882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4555" name="Google Shape;4555;p19"/>
          <p:cNvSpPr txBox="1"/>
          <p:nvPr>
            <p:ph idx="7" type="subTitle"/>
          </p:nvPr>
        </p:nvSpPr>
        <p:spPr>
          <a:xfrm flipH="1">
            <a:off x="3487475" y="1676712"/>
            <a:ext cx="1928700" cy="537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Font typeface="Big Shoulders Display"/>
              <a:buNone/>
              <a:defRPr sz="2400">
                <a:latin typeface="Big Shoulders Display SemiBold"/>
                <a:ea typeface="Big Shoulders Display SemiBold"/>
                <a:cs typeface="Big Shoulders Display SemiBold"/>
                <a:sym typeface="Big Shoulders Display SemiBold"/>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4556" name="Google Shape;4556;p19"/>
          <p:cNvSpPr txBox="1"/>
          <p:nvPr>
            <p:ph idx="8" type="subTitle"/>
          </p:nvPr>
        </p:nvSpPr>
        <p:spPr>
          <a:xfrm>
            <a:off x="3507728" y="2047376"/>
            <a:ext cx="18882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4557" name="Google Shape;4557;p19"/>
          <p:cNvSpPr txBox="1"/>
          <p:nvPr>
            <p:ph type="title"/>
          </p:nvPr>
        </p:nvSpPr>
        <p:spPr>
          <a:xfrm>
            <a:off x="749825" y="486198"/>
            <a:ext cx="54033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600">
                <a:solidFill>
                  <a:srgbClr val="2A060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558" name="Google Shape;4558;p19"/>
          <p:cNvSpPr txBox="1"/>
          <p:nvPr>
            <p:ph idx="9" type="subTitle"/>
          </p:nvPr>
        </p:nvSpPr>
        <p:spPr>
          <a:xfrm flipH="1">
            <a:off x="5849275" y="3334700"/>
            <a:ext cx="1928700" cy="537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Font typeface="Big Shoulders Display"/>
              <a:buNone/>
              <a:defRPr sz="2400">
                <a:latin typeface="Big Shoulders Display SemiBold"/>
                <a:ea typeface="Big Shoulders Display SemiBold"/>
                <a:cs typeface="Big Shoulders Display SemiBold"/>
                <a:sym typeface="Big Shoulders Display SemiBold"/>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4559" name="Google Shape;4559;p19"/>
          <p:cNvSpPr txBox="1"/>
          <p:nvPr>
            <p:ph idx="13" type="subTitle"/>
          </p:nvPr>
        </p:nvSpPr>
        <p:spPr>
          <a:xfrm>
            <a:off x="5869528" y="3705363"/>
            <a:ext cx="18882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4560" name="Google Shape;4560;p19"/>
          <p:cNvSpPr txBox="1"/>
          <p:nvPr>
            <p:ph idx="14" type="subTitle"/>
          </p:nvPr>
        </p:nvSpPr>
        <p:spPr>
          <a:xfrm flipH="1">
            <a:off x="5849275" y="1676712"/>
            <a:ext cx="1928700" cy="537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Font typeface="Big Shoulders Display"/>
              <a:buNone/>
              <a:defRPr sz="2400">
                <a:latin typeface="Big Shoulders Display SemiBold"/>
                <a:ea typeface="Big Shoulders Display SemiBold"/>
                <a:cs typeface="Big Shoulders Display SemiBold"/>
                <a:sym typeface="Big Shoulders Display SemiBold"/>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4561" name="Google Shape;4561;p19"/>
          <p:cNvSpPr txBox="1"/>
          <p:nvPr>
            <p:ph idx="15" type="subTitle"/>
          </p:nvPr>
        </p:nvSpPr>
        <p:spPr>
          <a:xfrm>
            <a:off x="5869528" y="2047376"/>
            <a:ext cx="18882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mall text">
  <p:cSld name="CUSTOM_2_1">
    <p:spTree>
      <p:nvGrpSpPr>
        <p:cNvPr id="4562" name="Shape 4562"/>
        <p:cNvGrpSpPr/>
        <p:nvPr/>
      </p:nvGrpSpPr>
      <p:grpSpPr>
        <a:xfrm>
          <a:off x="0" y="0"/>
          <a:ext cx="0" cy="0"/>
          <a:chOff x="0" y="0"/>
          <a:chExt cx="0" cy="0"/>
        </a:xfrm>
      </p:grpSpPr>
      <p:sp>
        <p:nvSpPr>
          <p:cNvPr id="4563" name="Google Shape;4563;p20"/>
          <p:cNvSpPr/>
          <p:nvPr/>
        </p:nvSpPr>
        <p:spPr>
          <a:xfrm flipH="1" rot="10800000">
            <a:off x="-1101250" y="3834447"/>
            <a:ext cx="4809608" cy="1459778"/>
          </a:xfrm>
          <a:custGeom>
            <a:rect b="b" l="l" r="r" t="t"/>
            <a:pathLst>
              <a:path extrusionOk="0" h="55258" w="88816">
                <a:moveTo>
                  <a:pt x="88816" y="1"/>
                </a:moveTo>
                <a:lnTo>
                  <a:pt x="0" y="55257"/>
                </a:lnTo>
                <a:lnTo>
                  <a:pt x="14469" y="55246"/>
                </a:lnTo>
                <a:lnTo>
                  <a:pt x="88816"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20"/>
          <p:cNvSpPr/>
          <p:nvPr/>
        </p:nvSpPr>
        <p:spPr>
          <a:xfrm flipH="1">
            <a:off x="-82038" y="-1171029"/>
            <a:ext cx="3790293" cy="6381719"/>
          </a:xfrm>
          <a:custGeom>
            <a:rect b="b" l="l" r="r" t="t"/>
            <a:pathLst>
              <a:path extrusionOk="0" h="76967" w="45713">
                <a:moveTo>
                  <a:pt x="45431" y="1"/>
                </a:moveTo>
                <a:lnTo>
                  <a:pt x="1" y="203"/>
                </a:lnTo>
                <a:lnTo>
                  <a:pt x="79" y="76776"/>
                </a:lnTo>
                <a:lnTo>
                  <a:pt x="282" y="76967"/>
                </a:lnTo>
                <a:lnTo>
                  <a:pt x="45712" y="38360"/>
                </a:lnTo>
                <a:lnTo>
                  <a:pt x="45431"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20"/>
          <p:cNvSpPr/>
          <p:nvPr/>
        </p:nvSpPr>
        <p:spPr>
          <a:xfrm flipH="1">
            <a:off x="2564361" y="-1156104"/>
            <a:ext cx="1146714" cy="6360244"/>
          </a:xfrm>
          <a:custGeom>
            <a:rect b="b" l="l" r="r" t="t"/>
            <a:pathLst>
              <a:path extrusionOk="0" h="76708" w="13830">
                <a:moveTo>
                  <a:pt x="13829" y="1"/>
                </a:moveTo>
                <a:lnTo>
                  <a:pt x="35" y="23"/>
                </a:lnTo>
                <a:lnTo>
                  <a:pt x="1" y="76708"/>
                </a:lnTo>
                <a:lnTo>
                  <a:pt x="13829"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66" name="Google Shape;4566;p20"/>
          <p:cNvGrpSpPr/>
          <p:nvPr/>
        </p:nvGrpSpPr>
        <p:grpSpPr>
          <a:xfrm>
            <a:off x="1932659" y="-318035"/>
            <a:ext cx="1096271" cy="1200127"/>
            <a:chOff x="1385400" y="3442950"/>
            <a:chExt cx="483450" cy="529250"/>
          </a:xfrm>
        </p:grpSpPr>
        <p:sp>
          <p:nvSpPr>
            <p:cNvPr id="4567" name="Google Shape;4567;p20"/>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20"/>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9" name="Google Shape;4569;p20"/>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0" name="Google Shape;4570;p20"/>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20"/>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20"/>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20"/>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20"/>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20"/>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6" name="Google Shape;4576;p20"/>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7" name="Google Shape;4577;p20"/>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8" name="Google Shape;4578;p20"/>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20"/>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20"/>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20"/>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2" name="Google Shape;4582;p20"/>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3" name="Google Shape;4583;p20"/>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20"/>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20"/>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20"/>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20"/>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8" name="Google Shape;4588;p20"/>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9" name="Google Shape;4589;p20"/>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0" name="Google Shape;4590;p20"/>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1" name="Google Shape;4591;p20"/>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20"/>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3" name="Google Shape;4593;p20"/>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4" name="Google Shape;4594;p20"/>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5" name="Google Shape;4595;p20"/>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6" name="Google Shape;4596;p20"/>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7" name="Google Shape;4597;p20"/>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8" name="Google Shape;4598;p20"/>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20"/>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20"/>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1" name="Google Shape;4601;p20"/>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2" name="Google Shape;4602;p20"/>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3" name="Google Shape;4603;p20"/>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4" name="Google Shape;4604;p20"/>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5" name="Google Shape;4605;p20"/>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6" name="Google Shape;4606;p20"/>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20"/>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20"/>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20"/>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0" name="Google Shape;4610;p20"/>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1" name="Google Shape;4611;p20"/>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2" name="Google Shape;4612;p20"/>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3" name="Google Shape;4613;p20"/>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4" name="Google Shape;4614;p20"/>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5" name="Google Shape;4615;p20"/>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6" name="Google Shape;4616;p20"/>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7" name="Google Shape;4617;p20"/>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8" name="Google Shape;4618;p20"/>
          <p:cNvSpPr/>
          <p:nvPr/>
        </p:nvSpPr>
        <p:spPr>
          <a:xfrm rot="-2091478">
            <a:off x="780422" y="892769"/>
            <a:ext cx="1794271" cy="5408919"/>
          </a:xfrm>
          <a:custGeom>
            <a:rect b="b" l="l" r="r" t="t"/>
            <a:pathLst>
              <a:path extrusionOk="0" h="76663" w="25431">
                <a:moveTo>
                  <a:pt x="9320" y="1"/>
                </a:moveTo>
                <a:lnTo>
                  <a:pt x="0" y="12"/>
                </a:lnTo>
                <a:lnTo>
                  <a:pt x="7207" y="17820"/>
                </a:lnTo>
                <a:lnTo>
                  <a:pt x="4756" y="26274"/>
                </a:lnTo>
                <a:lnTo>
                  <a:pt x="25431" y="76663"/>
                </a:lnTo>
                <a:lnTo>
                  <a:pt x="7589" y="27668"/>
                </a:lnTo>
                <a:lnTo>
                  <a:pt x="12367" y="17022"/>
                </a:lnTo>
                <a:lnTo>
                  <a:pt x="9320"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9" name="Google Shape;4619;p20"/>
          <p:cNvSpPr/>
          <p:nvPr/>
        </p:nvSpPr>
        <p:spPr>
          <a:xfrm>
            <a:off x="3667250" y="63"/>
            <a:ext cx="5476741" cy="5143378"/>
          </a:xfrm>
          <a:custGeom>
            <a:rect b="b" l="l" r="r" t="t"/>
            <a:pathLst>
              <a:path extrusionOk="0" h="98518" w="69007">
                <a:moveTo>
                  <a:pt x="0" y="0"/>
                </a:moveTo>
                <a:lnTo>
                  <a:pt x="0" y="98518"/>
                </a:lnTo>
                <a:lnTo>
                  <a:pt x="69006" y="98518"/>
                </a:lnTo>
                <a:lnTo>
                  <a:pt x="690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0" name="Google Shape;4620;p20"/>
          <p:cNvSpPr txBox="1"/>
          <p:nvPr>
            <p:ph idx="1" type="subTitle"/>
          </p:nvPr>
        </p:nvSpPr>
        <p:spPr>
          <a:xfrm>
            <a:off x="4839600" y="531825"/>
            <a:ext cx="2889900" cy="96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4621" name="Google Shape;4621;p20"/>
          <p:cNvSpPr/>
          <p:nvPr/>
        </p:nvSpPr>
        <p:spPr>
          <a:xfrm>
            <a:off x="-228800" y="540000"/>
            <a:ext cx="3105315" cy="631500"/>
          </a:xfrm>
          <a:custGeom>
            <a:rect b="b" l="l" r="r" t="t"/>
            <a:pathLst>
              <a:path extrusionOk="0" h="98518" w="69007">
                <a:moveTo>
                  <a:pt x="0" y="0"/>
                </a:moveTo>
                <a:lnTo>
                  <a:pt x="0" y="98518"/>
                </a:lnTo>
                <a:lnTo>
                  <a:pt x="69006" y="98518"/>
                </a:lnTo>
                <a:lnTo>
                  <a:pt x="690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2" name="Google Shape;4622;p20"/>
          <p:cNvSpPr txBox="1"/>
          <p:nvPr>
            <p:ph type="title"/>
          </p:nvPr>
        </p:nvSpPr>
        <p:spPr>
          <a:xfrm>
            <a:off x="749825" y="486198"/>
            <a:ext cx="54033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600">
                <a:solidFill>
                  <a:srgbClr val="2A060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4623" name="Google Shape;4623;p20"/>
          <p:cNvGrpSpPr/>
          <p:nvPr/>
        </p:nvGrpSpPr>
        <p:grpSpPr>
          <a:xfrm>
            <a:off x="2950959" y="4415890"/>
            <a:ext cx="1096271" cy="1200127"/>
            <a:chOff x="1385400" y="3442950"/>
            <a:chExt cx="483450" cy="529250"/>
          </a:xfrm>
        </p:grpSpPr>
        <p:sp>
          <p:nvSpPr>
            <p:cNvPr id="4624" name="Google Shape;4624;p20"/>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5" name="Google Shape;4625;p20"/>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20"/>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7" name="Google Shape;4627;p20"/>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8" name="Google Shape;4628;p20"/>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9" name="Google Shape;4629;p20"/>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0" name="Google Shape;4630;p20"/>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1" name="Google Shape;4631;p20"/>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2" name="Google Shape;4632;p20"/>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3" name="Google Shape;4633;p20"/>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4" name="Google Shape;4634;p20"/>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5" name="Google Shape;4635;p20"/>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6" name="Google Shape;4636;p20"/>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7" name="Google Shape;4637;p20"/>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8" name="Google Shape;4638;p20"/>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9" name="Google Shape;4639;p20"/>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0" name="Google Shape;4640;p20"/>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1" name="Google Shape;4641;p20"/>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2" name="Google Shape;4642;p20"/>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3" name="Google Shape;4643;p20"/>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4" name="Google Shape;4644;p20"/>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5" name="Google Shape;4645;p20"/>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6" name="Google Shape;4646;p20"/>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7" name="Google Shape;4647;p20"/>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8" name="Google Shape;4648;p20"/>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9" name="Google Shape;4649;p20"/>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0" name="Google Shape;4650;p20"/>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1" name="Google Shape;4651;p20"/>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2" name="Google Shape;4652;p20"/>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3" name="Google Shape;4653;p20"/>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4" name="Google Shape;4654;p20"/>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5" name="Google Shape;4655;p20"/>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6" name="Google Shape;4656;p20"/>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20"/>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8" name="Google Shape;4658;p20"/>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9" name="Google Shape;4659;p20"/>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0" name="Google Shape;4660;p20"/>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1" name="Google Shape;4661;p20"/>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2" name="Google Shape;4662;p20"/>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3" name="Google Shape;4663;p20"/>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4" name="Google Shape;4664;p20"/>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5" name="Google Shape;4665;p20"/>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6" name="Google Shape;4666;p20"/>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7" name="Google Shape;4667;p20"/>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8" name="Google Shape;4668;p20"/>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9" name="Google Shape;4669;p20"/>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0" name="Google Shape;4670;p20"/>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1" name="Google Shape;4671;p20"/>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2" name="Google Shape;4672;p20"/>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3" name="Google Shape;4673;p20"/>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4" name="Google Shape;4674;p20"/>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5" name="Google Shape;4675;p20"/>
          <p:cNvGrpSpPr/>
          <p:nvPr/>
        </p:nvGrpSpPr>
        <p:grpSpPr>
          <a:xfrm>
            <a:off x="-420891" y="2825215"/>
            <a:ext cx="1096271" cy="1200127"/>
            <a:chOff x="1385400" y="3442950"/>
            <a:chExt cx="483450" cy="529250"/>
          </a:xfrm>
        </p:grpSpPr>
        <p:sp>
          <p:nvSpPr>
            <p:cNvPr id="4676" name="Google Shape;4676;p20"/>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7" name="Google Shape;4677;p20"/>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8" name="Google Shape;4678;p20"/>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9" name="Google Shape;4679;p20"/>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0" name="Google Shape;4680;p20"/>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1" name="Google Shape;4681;p20"/>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2" name="Google Shape;4682;p20"/>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3" name="Google Shape;4683;p20"/>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4" name="Google Shape;4684;p20"/>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5" name="Google Shape;4685;p20"/>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6" name="Google Shape;4686;p20"/>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7" name="Google Shape;4687;p20"/>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8" name="Google Shape;4688;p20"/>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9" name="Google Shape;4689;p20"/>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0" name="Google Shape;4690;p20"/>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1" name="Google Shape;4691;p20"/>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2" name="Google Shape;4692;p20"/>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3" name="Google Shape;4693;p20"/>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4" name="Google Shape;4694;p20"/>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5" name="Google Shape;4695;p20"/>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6" name="Google Shape;4696;p20"/>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7" name="Google Shape;4697;p20"/>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8" name="Google Shape;4698;p20"/>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9" name="Google Shape;4699;p20"/>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0" name="Google Shape;4700;p20"/>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1" name="Google Shape;4701;p20"/>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2" name="Google Shape;4702;p20"/>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3" name="Google Shape;4703;p20"/>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4" name="Google Shape;4704;p20"/>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5" name="Google Shape;4705;p20"/>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6" name="Google Shape;4706;p20"/>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7" name="Google Shape;4707;p20"/>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8" name="Google Shape;4708;p20"/>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9" name="Google Shape;4709;p20"/>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0" name="Google Shape;4710;p20"/>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1" name="Google Shape;4711;p20"/>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2" name="Google Shape;4712;p20"/>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3" name="Google Shape;4713;p20"/>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4" name="Google Shape;4714;p20"/>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5" name="Google Shape;4715;p20"/>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6" name="Google Shape;4716;p20"/>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7" name="Google Shape;4717;p20"/>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8" name="Google Shape;4718;p20"/>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9" name="Google Shape;4719;p20"/>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0" name="Google Shape;4720;p20"/>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1" name="Google Shape;4721;p20"/>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2" name="Google Shape;4722;p20"/>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3" name="Google Shape;4723;p20"/>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4" name="Google Shape;4724;p20"/>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5" name="Google Shape;4725;p20"/>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6" name="Google Shape;4726;p20"/>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727" name="Google Shape;4727;p20"/>
          <p:cNvPicPr preferRelativeResize="0"/>
          <p:nvPr/>
        </p:nvPicPr>
        <p:blipFill rotWithShape="1">
          <a:blip r:embed="rId2">
            <a:alphaModFix/>
          </a:blip>
          <a:srcRect b="0" l="0" r="3956" t="0"/>
          <a:stretch/>
        </p:blipFill>
        <p:spPr>
          <a:xfrm>
            <a:off x="-82050" y="781212"/>
            <a:ext cx="3725777" cy="382227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9" name="Shape 449"/>
        <p:cNvGrpSpPr/>
        <p:nvPr/>
      </p:nvGrpSpPr>
      <p:grpSpPr>
        <a:xfrm>
          <a:off x="0" y="0"/>
          <a:ext cx="0" cy="0"/>
          <a:chOff x="0" y="0"/>
          <a:chExt cx="0" cy="0"/>
        </a:xfrm>
      </p:grpSpPr>
      <p:sp>
        <p:nvSpPr>
          <p:cNvPr id="450" name="Google Shape;450;p3"/>
          <p:cNvSpPr/>
          <p:nvPr/>
        </p:nvSpPr>
        <p:spPr>
          <a:xfrm rot="9900055">
            <a:off x="5904173" y="190640"/>
            <a:ext cx="3621399" cy="2546445"/>
          </a:xfrm>
          <a:custGeom>
            <a:rect b="b" l="l" r="r" t="t"/>
            <a:pathLst>
              <a:path extrusionOk="0" h="55258" w="88816">
                <a:moveTo>
                  <a:pt x="88816" y="1"/>
                </a:moveTo>
                <a:lnTo>
                  <a:pt x="0" y="55257"/>
                </a:lnTo>
                <a:lnTo>
                  <a:pt x="14469" y="55246"/>
                </a:lnTo>
                <a:lnTo>
                  <a:pt x="888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
          <p:cNvSpPr/>
          <p:nvPr/>
        </p:nvSpPr>
        <p:spPr>
          <a:xfrm rot="-5400000">
            <a:off x="6389134" y="175289"/>
            <a:ext cx="3048628" cy="2533595"/>
          </a:xfrm>
          <a:custGeom>
            <a:rect b="b" l="l" r="r" t="t"/>
            <a:pathLst>
              <a:path extrusionOk="0" h="77843" w="45746">
                <a:moveTo>
                  <a:pt x="0" y="0"/>
                </a:moveTo>
                <a:lnTo>
                  <a:pt x="27803" y="77517"/>
                </a:lnTo>
                <a:lnTo>
                  <a:pt x="45746" y="77843"/>
                </a:lnTo>
                <a:lnTo>
                  <a:pt x="0" y="0"/>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
          <p:cNvSpPr/>
          <p:nvPr/>
        </p:nvSpPr>
        <p:spPr>
          <a:xfrm flipH="1" rot="-663329">
            <a:off x="6291885" y="2873737"/>
            <a:ext cx="3048650" cy="2166732"/>
          </a:xfrm>
          <a:custGeom>
            <a:rect b="b" l="l" r="r" t="t"/>
            <a:pathLst>
              <a:path extrusionOk="0" h="82824" w="76922">
                <a:moveTo>
                  <a:pt x="76922" y="1"/>
                </a:moveTo>
                <a:lnTo>
                  <a:pt x="38742" y="37033"/>
                </a:lnTo>
                <a:lnTo>
                  <a:pt x="38529" y="37236"/>
                </a:lnTo>
                <a:lnTo>
                  <a:pt x="38517" y="37517"/>
                </a:lnTo>
                <a:lnTo>
                  <a:pt x="38301" y="46404"/>
                </a:lnTo>
                <a:lnTo>
                  <a:pt x="38301" y="46404"/>
                </a:lnTo>
                <a:lnTo>
                  <a:pt x="1" y="80609"/>
                </a:lnTo>
                <a:lnTo>
                  <a:pt x="4048" y="82824"/>
                </a:lnTo>
                <a:lnTo>
                  <a:pt x="40833" y="47388"/>
                </a:lnTo>
                <a:lnTo>
                  <a:pt x="41137" y="47095"/>
                </a:lnTo>
                <a:lnTo>
                  <a:pt x="41126" y="46769"/>
                </a:lnTo>
                <a:lnTo>
                  <a:pt x="40885" y="37769"/>
                </a:lnTo>
                <a:lnTo>
                  <a:pt x="40885" y="37769"/>
                </a:lnTo>
                <a:lnTo>
                  <a:pt x="76922"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
          <p:cNvSpPr/>
          <p:nvPr/>
        </p:nvSpPr>
        <p:spPr>
          <a:xfrm>
            <a:off x="1350675" y="3472163"/>
            <a:ext cx="3636793" cy="2262677"/>
          </a:xfrm>
          <a:custGeom>
            <a:rect b="b" l="l" r="r" t="t"/>
            <a:pathLst>
              <a:path extrusionOk="0" h="55258" w="88816">
                <a:moveTo>
                  <a:pt x="88816" y="1"/>
                </a:moveTo>
                <a:lnTo>
                  <a:pt x="0" y="55257"/>
                </a:lnTo>
                <a:lnTo>
                  <a:pt x="14469" y="55246"/>
                </a:lnTo>
                <a:lnTo>
                  <a:pt x="88816"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
          <p:cNvSpPr/>
          <p:nvPr/>
        </p:nvSpPr>
        <p:spPr>
          <a:xfrm>
            <a:off x="6003921" y="3221700"/>
            <a:ext cx="3048628" cy="1946075"/>
          </a:xfrm>
          <a:custGeom>
            <a:rect b="b" l="l" r="r" t="t"/>
            <a:pathLst>
              <a:path extrusionOk="0" h="77843" w="45746">
                <a:moveTo>
                  <a:pt x="0" y="0"/>
                </a:moveTo>
                <a:lnTo>
                  <a:pt x="27803" y="77517"/>
                </a:lnTo>
                <a:lnTo>
                  <a:pt x="45746" y="77843"/>
                </a:lnTo>
                <a:lnTo>
                  <a:pt x="0" y="0"/>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
          <p:cNvSpPr/>
          <p:nvPr/>
        </p:nvSpPr>
        <p:spPr>
          <a:xfrm>
            <a:off x="-175400" y="3459550"/>
            <a:ext cx="5996475" cy="2620900"/>
          </a:xfrm>
          <a:custGeom>
            <a:rect b="b" l="l" r="r" t="t"/>
            <a:pathLst>
              <a:path extrusionOk="0" h="104836" w="239859">
                <a:moveTo>
                  <a:pt x="211438" y="0"/>
                </a:moveTo>
                <a:lnTo>
                  <a:pt x="209234" y="708"/>
                </a:lnTo>
                <a:lnTo>
                  <a:pt x="154731" y="18325"/>
                </a:lnTo>
                <a:lnTo>
                  <a:pt x="154202" y="18494"/>
                </a:lnTo>
                <a:lnTo>
                  <a:pt x="153865" y="18797"/>
                </a:lnTo>
                <a:lnTo>
                  <a:pt x="146330" y="25604"/>
                </a:lnTo>
                <a:lnTo>
                  <a:pt x="146330" y="25604"/>
                </a:lnTo>
                <a:lnTo>
                  <a:pt x="39034" y="57606"/>
                </a:lnTo>
                <a:lnTo>
                  <a:pt x="33323" y="59315"/>
                </a:lnTo>
                <a:lnTo>
                  <a:pt x="38967" y="61136"/>
                </a:lnTo>
                <a:lnTo>
                  <a:pt x="47948" y="64040"/>
                </a:lnTo>
                <a:lnTo>
                  <a:pt x="47948" y="64040"/>
                </a:lnTo>
                <a:lnTo>
                  <a:pt x="0" y="78236"/>
                </a:lnTo>
                <a:lnTo>
                  <a:pt x="4351" y="82441"/>
                </a:lnTo>
                <a:lnTo>
                  <a:pt x="57753" y="65971"/>
                </a:lnTo>
                <a:lnTo>
                  <a:pt x="63734" y="64116"/>
                </a:lnTo>
                <a:lnTo>
                  <a:pt x="57832" y="62294"/>
                </a:lnTo>
                <a:lnTo>
                  <a:pt x="48445" y="59383"/>
                </a:lnTo>
                <a:lnTo>
                  <a:pt x="48445" y="59383"/>
                </a:lnTo>
                <a:lnTo>
                  <a:pt x="149582" y="27938"/>
                </a:lnTo>
                <a:lnTo>
                  <a:pt x="150234" y="27735"/>
                </a:lnTo>
                <a:lnTo>
                  <a:pt x="150571" y="27409"/>
                </a:lnTo>
                <a:lnTo>
                  <a:pt x="157912" y="20467"/>
                </a:lnTo>
                <a:lnTo>
                  <a:pt x="157912" y="20467"/>
                </a:lnTo>
                <a:lnTo>
                  <a:pt x="209094" y="3207"/>
                </a:lnTo>
                <a:lnTo>
                  <a:pt x="209094" y="3207"/>
                </a:lnTo>
                <a:lnTo>
                  <a:pt x="237942" y="57730"/>
                </a:lnTo>
                <a:lnTo>
                  <a:pt x="237942" y="57730"/>
                </a:lnTo>
                <a:lnTo>
                  <a:pt x="225558" y="67511"/>
                </a:lnTo>
                <a:lnTo>
                  <a:pt x="225423" y="67623"/>
                </a:lnTo>
                <a:lnTo>
                  <a:pt x="225446" y="67747"/>
                </a:lnTo>
                <a:lnTo>
                  <a:pt x="232281" y="104836"/>
                </a:lnTo>
                <a:lnTo>
                  <a:pt x="226793" y="67818"/>
                </a:lnTo>
                <a:lnTo>
                  <a:pt x="239623" y="58079"/>
                </a:lnTo>
                <a:lnTo>
                  <a:pt x="239859" y="57899"/>
                </a:lnTo>
                <a:lnTo>
                  <a:pt x="239746" y="57685"/>
                </a:lnTo>
                <a:lnTo>
                  <a:pt x="212090" y="1315"/>
                </a:lnTo>
                <a:lnTo>
                  <a:pt x="211438" y="0"/>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
          <p:cNvSpPr/>
          <p:nvPr/>
        </p:nvSpPr>
        <p:spPr>
          <a:xfrm>
            <a:off x="406425" y="2601550"/>
            <a:ext cx="4581050" cy="702675"/>
          </a:xfrm>
          <a:custGeom>
            <a:rect b="b" l="l" r="r" t="t"/>
            <a:pathLst>
              <a:path extrusionOk="0" h="28107" w="183242">
                <a:moveTo>
                  <a:pt x="113" y="1"/>
                </a:moveTo>
                <a:lnTo>
                  <a:pt x="0" y="23430"/>
                </a:lnTo>
                <a:lnTo>
                  <a:pt x="183241" y="28107"/>
                </a:lnTo>
                <a:lnTo>
                  <a:pt x="183241" y="28107"/>
                </a:lnTo>
                <a:lnTo>
                  <a:pt x="1844" y="1519"/>
                </a:lnTo>
                <a:lnTo>
                  <a:pt x="113"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
          <p:cNvSpPr/>
          <p:nvPr/>
        </p:nvSpPr>
        <p:spPr>
          <a:xfrm>
            <a:off x="-1082800" y="-231462"/>
            <a:ext cx="5939821" cy="3558304"/>
          </a:xfrm>
          <a:custGeom>
            <a:rect b="b" l="l" r="r" t="t"/>
            <a:pathLst>
              <a:path extrusionOk="0" h="76461" w="130481">
                <a:moveTo>
                  <a:pt x="46938" y="1"/>
                </a:moveTo>
                <a:lnTo>
                  <a:pt x="0" y="136"/>
                </a:lnTo>
                <a:lnTo>
                  <a:pt x="130481" y="76461"/>
                </a:lnTo>
                <a:lnTo>
                  <a:pt x="105106" y="51424"/>
                </a:lnTo>
                <a:lnTo>
                  <a:pt x="96034" y="51435"/>
                </a:lnTo>
                <a:lnTo>
                  <a:pt x="46938"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
          <p:cNvSpPr/>
          <p:nvPr/>
        </p:nvSpPr>
        <p:spPr>
          <a:xfrm>
            <a:off x="1071614" y="-38850"/>
            <a:ext cx="3915848" cy="3257314"/>
          </a:xfrm>
          <a:custGeom>
            <a:rect b="b" l="l" r="r" t="t"/>
            <a:pathLst>
              <a:path extrusionOk="0" h="76742" w="92257">
                <a:moveTo>
                  <a:pt x="66826" y="1"/>
                </a:moveTo>
                <a:lnTo>
                  <a:pt x="10389" y="68"/>
                </a:lnTo>
                <a:lnTo>
                  <a:pt x="1" y="619"/>
                </a:lnTo>
                <a:lnTo>
                  <a:pt x="57809" y="51626"/>
                </a:lnTo>
                <a:lnTo>
                  <a:pt x="66893" y="51615"/>
                </a:lnTo>
                <a:lnTo>
                  <a:pt x="92178" y="76742"/>
                </a:lnTo>
                <a:lnTo>
                  <a:pt x="92256" y="76663"/>
                </a:lnTo>
                <a:lnTo>
                  <a:pt x="71581" y="26274"/>
                </a:lnTo>
                <a:lnTo>
                  <a:pt x="74032" y="17820"/>
                </a:lnTo>
                <a:lnTo>
                  <a:pt x="66826"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
          <p:cNvSpPr/>
          <p:nvPr/>
        </p:nvSpPr>
        <p:spPr>
          <a:xfrm>
            <a:off x="3934890" y="-38843"/>
            <a:ext cx="1052589" cy="3173082"/>
          </a:xfrm>
          <a:custGeom>
            <a:rect b="b" l="l" r="r" t="t"/>
            <a:pathLst>
              <a:path extrusionOk="0" h="76663" w="25431">
                <a:moveTo>
                  <a:pt x="9320" y="1"/>
                </a:moveTo>
                <a:lnTo>
                  <a:pt x="0" y="12"/>
                </a:lnTo>
                <a:lnTo>
                  <a:pt x="7207" y="17820"/>
                </a:lnTo>
                <a:lnTo>
                  <a:pt x="4756" y="26274"/>
                </a:lnTo>
                <a:lnTo>
                  <a:pt x="25431" y="76663"/>
                </a:lnTo>
                <a:lnTo>
                  <a:pt x="7589" y="27668"/>
                </a:lnTo>
                <a:lnTo>
                  <a:pt x="12367" y="17022"/>
                </a:lnTo>
                <a:lnTo>
                  <a:pt x="9320"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0" name="Google Shape;460;p3"/>
          <p:cNvPicPr preferRelativeResize="0"/>
          <p:nvPr/>
        </p:nvPicPr>
        <p:blipFill rotWithShape="1">
          <a:blip r:embed="rId2">
            <a:alphaModFix/>
          </a:blip>
          <a:srcRect b="0" l="0" r="3956" t="0"/>
          <a:stretch/>
        </p:blipFill>
        <p:spPr>
          <a:xfrm>
            <a:off x="5424575" y="306116"/>
            <a:ext cx="4368851" cy="4482036"/>
          </a:xfrm>
          <a:prstGeom prst="rect">
            <a:avLst/>
          </a:prstGeom>
          <a:noFill/>
          <a:ln>
            <a:noFill/>
          </a:ln>
        </p:spPr>
      </p:pic>
      <p:sp>
        <p:nvSpPr>
          <p:cNvPr id="461" name="Google Shape;461;p3"/>
          <p:cNvSpPr/>
          <p:nvPr/>
        </p:nvSpPr>
        <p:spPr>
          <a:xfrm rot="3599869">
            <a:off x="175779" y="1068245"/>
            <a:ext cx="2411345" cy="2596361"/>
          </a:xfrm>
          <a:custGeom>
            <a:rect b="b" l="l" r="r" t="t"/>
            <a:pathLst>
              <a:path extrusionOk="0" h="82824" w="76922">
                <a:moveTo>
                  <a:pt x="76922" y="1"/>
                </a:moveTo>
                <a:lnTo>
                  <a:pt x="38742" y="37033"/>
                </a:lnTo>
                <a:lnTo>
                  <a:pt x="38529" y="37236"/>
                </a:lnTo>
                <a:lnTo>
                  <a:pt x="38517" y="37517"/>
                </a:lnTo>
                <a:lnTo>
                  <a:pt x="38301" y="46404"/>
                </a:lnTo>
                <a:lnTo>
                  <a:pt x="38301" y="46404"/>
                </a:lnTo>
                <a:lnTo>
                  <a:pt x="1" y="80609"/>
                </a:lnTo>
                <a:lnTo>
                  <a:pt x="4048" y="82824"/>
                </a:lnTo>
                <a:lnTo>
                  <a:pt x="40833" y="47388"/>
                </a:lnTo>
                <a:lnTo>
                  <a:pt x="41137" y="47095"/>
                </a:lnTo>
                <a:lnTo>
                  <a:pt x="41126" y="46769"/>
                </a:lnTo>
                <a:lnTo>
                  <a:pt x="40885" y="37769"/>
                </a:lnTo>
                <a:lnTo>
                  <a:pt x="40885" y="37769"/>
                </a:lnTo>
                <a:lnTo>
                  <a:pt x="76922"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
          <p:cNvSpPr txBox="1"/>
          <p:nvPr>
            <p:ph type="title"/>
          </p:nvPr>
        </p:nvSpPr>
        <p:spPr>
          <a:xfrm>
            <a:off x="4605500" y="2820050"/>
            <a:ext cx="33384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4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463" name="Google Shape;463;p3"/>
          <p:cNvGrpSpPr/>
          <p:nvPr/>
        </p:nvGrpSpPr>
        <p:grpSpPr>
          <a:xfrm>
            <a:off x="7567090" y="3782363"/>
            <a:ext cx="918748" cy="1005787"/>
            <a:chOff x="1385400" y="3442950"/>
            <a:chExt cx="483450" cy="529250"/>
          </a:xfrm>
        </p:grpSpPr>
        <p:sp>
          <p:nvSpPr>
            <p:cNvPr id="464" name="Google Shape;464;p3"/>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5" name="Google Shape;515;p3"/>
          <p:cNvSpPr txBox="1"/>
          <p:nvPr>
            <p:ph hasCustomPrompt="1" idx="2" type="title"/>
          </p:nvPr>
        </p:nvSpPr>
        <p:spPr>
          <a:xfrm>
            <a:off x="5142625" y="1585600"/>
            <a:ext cx="2264100" cy="1150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b="1" sz="14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6" name="Google Shape;516;p3"/>
          <p:cNvSpPr txBox="1"/>
          <p:nvPr>
            <p:ph idx="1" type="subTitle"/>
          </p:nvPr>
        </p:nvSpPr>
        <p:spPr>
          <a:xfrm>
            <a:off x="4904275" y="3336000"/>
            <a:ext cx="2740800" cy="81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17" name="Google Shape;517;p3"/>
          <p:cNvSpPr/>
          <p:nvPr/>
        </p:nvSpPr>
        <p:spPr>
          <a:xfrm>
            <a:off x="4547575" y="2519875"/>
            <a:ext cx="3454200" cy="1800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8" name="Google Shape;518;p3"/>
          <p:cNvGrpSpPr/>
          <p:nvPr/>
        </p:nvGrpSpPr>
        <p:grpSpPr>
          <a:xfrm>
            <a:off x="1661590" y="3575738"/>
            <a:ext cx="918748" cy="1005787"/>
            <a:chOff x="1385400" y="3442950"/>
            <a:chExt cx="483450" cy="529250"/>
          </a:xfrm>
        </p:grpSpPr>
        <p:sp>
          <p:nvSpPr>
            <p:cNvPr id="519" name="Google Shape;519;p3"/>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0" name="Google Shape;570;p3"/>
          <p:cNvGrpSpPr/>
          <p:nvPr/>
        </p:nvGrpSpPr>
        <p:grpSpPr>
          <a:xfrm>
            <a:off x="1242490" y="-465787"/>
            <a:ext cx="918748" cy="1005787"/>
            <a:chOff x="1385400" y="3442950"/>
            <a:chExt cx="483450" cy="529250"/>
          </a:xfrm>
        </p:grpSpPr>
        <p:sp>
          <p:nvSpPr>
            <p:cNvPr id="571" name="Google Shape;571;p3"/>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2" name="Google Shape;622;p3"/>
          <p:cNvGrpSpPr/>
          <p:nvPr/>
        </p:nvGrpSpPr>
        <p:grpSpPr>
          <a:xfrm>
            <a:off x="-345650" y="841616"/>
            <a:ext cx="1219841" cy="1335351"/>
            <a:chOff x="1385400" y="3442950"/>
            <a:chExt cx="483450" cy="529250"/>
          </a:xfrm>
        </p:grpSpPr>
        <p:sp>
          <p:nvSpPr>
            <p:cNvPr id="623" name="Google Shape;623;p3"/>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74" name="Google Shape;674;p3"/>
          <p:cNvPicPr preferRelativeResize="0"/>
          <p:nvPr/>
        </p:nvPicPr>
        <p:blipFill rotWithShape="1">
          <a:blip r:embed="rId2">
            <a:alphaModFix/>
          </a:blip>
          <a:srcRect b="0" l="0" r="3956" t="0"/>
          <a:stretch/>
        </p:blipFill>
        <p:spPr>
          <a:xfrm>
            <a:off x="-225375" y="-380059"/>
            <a:ext cx="4368851" cy="448203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mall text 2">
  <p:cSld name="CUSTOM_2_1_3">
    <p:spTree>
      <p:nvGrpSpPr>
        <p:cNvPr id="4728" name="Shape 4728"/>
        <p:cNvGrpSpPr/>
        <p:nvPr/>
      </p:nvGrpSpPr>
      <p:grpSpPr>
        <a:xfrm>
          <a:off x="0" y="0"/>
          <a:ext cx="0" cy="0"/>
          <a:chOff x="0" y="0"/>
          <a:chExt cx="0" cy="0"/>
        </a:xfrm>
      </p:grpSpPr>
      <p:grpSp>
        <p:nvGrpSpPr>
          <p:cNvPr id="4729" name="Google Shape;4729;p21"/>
          <p:cNvGrpSpPr/>
          <p:nvPr/>
        </p:nvGrpSpPr>
        <p:grpSpPr>
          <a:xfrm>
            <a:off x="3012465" y="3821063"/>
            <a:ext cx="918748" cy="1005787"/>
            <a:chOff x="1385400" y="3442950"/>
            <a:chExt cx="483450" cy="529250"/>
          </a:xfrm>
        </p:grpSpPr>
        <p:sp>
          <p:nvSpPr>
            <p:cNvPr id="4730" name="Google Shape;4730;p21"/>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1" name="Google Shape;4731;p21"/>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2" name="Google Shape;4732;p21"/>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3" name="Google Shape;4733;p21"/>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4" name="Google Shape;4734;p21"/>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5" name="Google Shape;4735;p21"/>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6" name="Google Shape;4736;p21"/>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7" name="Google Shape;4737;p21"/>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8" name="Google Shape;4738;p21"/>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9" name="Google Shape;4739;p21"/>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0" name="Google Shape;4740;p21"/>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1" name="Google Shape;4741;p21"/>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2" name="Google Shape;4742;p21"/>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3" name="Google Shape;4743;p21"/>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4" name="Google Shape;4744;p21"/>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5" name="Google Shape;4745;p21"/>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6" name="Google Shape;4746;p21"/>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7" name="Google Shape;4747;p21"/>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8" name="Google Shape;4748;p21"/>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9" name="Google Shape;4749;p21"/>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0" name="Google Shape;4750;p21"/>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1" name="Google Shape;4751;p21"/>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2" name="Google Shape;4752;p21"/>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3" name="Google Shape;4753;p21"/>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4" name="Google Shape;4754;p21"/>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5" name="Google Shape;4755;p21"/>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6" name="Google Shape;4756;p21"/>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7" name="Google Shape;4757;p21"/>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8" name="Google Shape;4758;p21"/>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9" name="Google Shape;4759;p21"/>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0" name="Google Shape;4760;p21"/>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1" name="Google Shape;4761;p21"/>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2" name="Google Shape;4762;p21"/>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3" name="Google Shape;4763;p21"/>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4" name="Google Shape;4764;p21"/>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5" name="Google Shape;4765;p21"/>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6" name="Google Shape;4766;p21"/>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7" name="Google Shape;4767;p21"/>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8" name="Google Shape;4768;p21"/>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9" name="Google Shape;4769;p21"/>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0" name="Google Shape;4770;p21"/>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1" name="Google Shape;4771;p21"/>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2" name="Google Shape;4772;p21"/>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3" name="Google Shape;4773;p21"/>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4" name="Google Shape;4774;p21"/>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5" name="Google Shape;4775;p21"/>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6" name="Google Shape;4776;p21"/>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7" name="Google Shape;4777;p21"/>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8" name="Google Shape;4778;p21"/>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9" name="Google Shape;4779;p21"/>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0" name="Google Shape;4780;p21"/>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1" name="Google Shape;4781;p21"/>
          <p:cNvSpPr/>
          <p:nvPr/>
        </p:nvSpPr>
        <p:spPr>
          <a:xfrm flipH="1" rot="10800000">
            <a:off x="-3856" y="-819457"/>
            <a:ext cx="3990693" cy="6782797"/>
          </a:xfrm>
          <a:custGeom>
            <a:rect b="b" l="l" r="r" t="t"/>
            <a:pathLst>
              <a:path extrusionOk="0" h="77562" w="45634">
                <a:moveTo>
                  <a:pt x="0" y="0"/>
                </a:moveTo>
                <a:lnTo>
                  <a:pt x="45634" y="77562"/>
                </a:lnTo>
                <a:lnTo>
                  <a:pt x="45634" y="40462"/>
                </a:lnTo>
                <a:lnTo>
                  <a:pt x="394"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2" name="Google Shape;4782;p21"/>
          <p:cNvSpPr/>
          <p:nvPr/>
        </p:nvSpPr>
        <p:spPr>
          <a:xfrm flipH="1" rot="1748070">
            <a:off x="1264115" y="1319578"/>
            <a:ext cx="1789165" cy="5393526"/>
          </a:xfrm>
          <a:custGeom>
            <a:rect b="b" l="l" r="r" t="t"/>
            <a:pathLst>
              <a:path extrusionOk="0" h="76663" w="25431">
                <a:moveTo>
                  <a:pt x="9320" y="1"/>
                </a:moveTo>
                <a:lnTo>
                  <a:pt x="0" y="12"/>
                </a:lnTo>
                <a:lnTo>
                  <a:pt x="7207" y="17820"/>
                </a:lnTo>
                <a:lnTo>
                  <a:pt x="4756" y="26274"/>
                </a:lnTo>
                <a:lnTo>
                  <a:pt x="25431" y="76663"/>
                </a:lnTo>
                <a:lnTo>
                  <a:pt x="7589" y="27668"/>
                </a:lnTo>
                <a:lnTo>
                  <a:pt x="12367" y="17022"/>
                </a:lnTo>
                <a:lnTo>
                  <a:pt x="9320"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83" name="Google Shape;4783;p21"/>
          <p:cNvGrpSpPr/>
          <p:nvPr/>
        </p:nvGrpSpPr>
        <p:grpSpPr>
          <a:xfrm>
            <a:off x="1013890" y="934988"/>
            <a:ext cx="918748" cy="1005787"/>
            <a:chOff x="1385400" y="3442950"/>
            <a:chExt cx="483450" cy="529250"/>
          </a:xfrm>
        </p:grpSpPr>
        <p:sp>
          <p:nvSpPr>
            <p:cNvPr id="4784" name="Google Shape;4784;p21"/>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5" name="Google Shape;4785;p21"/>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6" name="Google Shape;4786;p21"/>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7" name="Google Shape;4787;p21"/>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8" name="Google Shape;4788;p21"/>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9" name="Google Shape;4789;p21"/>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0" name="Google Shape;4790;p21"/>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1" name="Google Shape;4791;p21"/>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2" name="Google Shape;4792;p21"/>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3" name="Google Shape;4793;p21"/>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4" name="Google Shape;4794;p21"/>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5" name="Google Shape;4795;p21"/>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6" name="Google Shape;4796;p21"/>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7" name="Google Shape;4797;p21"/>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8" name="Google Shape;4798;p21"/>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9" name="Google Shape;4799;p21"/>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0" name="Google Shape;4800;p21"/>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1" name="Google Shape;4801;p21"/>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2" name="Google Shape;4802;p21"/>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3" name="Google Shape;4803;p21"/>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4" name="Google Shape;4804;p21"/>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5" name="Google Shape;4805;p21"/>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6" name="Google Shape;4806;p21"/>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7" name="Google Shape;4807;p21"/>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8" name="Google Shape;4808;p21"/>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9" name="Google Shape;4809;p21"/>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0" name="Google Shape;4810;p21"/>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1" name="Google Shape;4811;p21"/>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2" name="Google Shape;4812;p21"/>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3" name="Google Shape;4813;p21"/>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4" name="Google Shape;4814;p21"/>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5" name="Google Shape;4815;p21"/>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6" name="Google Shape;4816;p21"/>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7" name="Google Shape;4817;p21"/>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8" name="Google Shape;4818;p21"/>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9" name="Google Shape;4819;p21"/>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0" name="Google Shape;4820;p21"/>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1" name="Google Shape;4821;p21"/>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2" name="Google Shape;4822;p21"/>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3" name="Google Shape;4823;p21"/>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4" name="Google Shape;4824;p21"/>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5" name="Google Shape;4825;p21"/>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6" name="Google Shape;4826;p21"/>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7" name="Google Shape;4827;p21"/>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8" name="Google Shape;4828;p21"/>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9" name="Google Shape;4829;p21"/>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0" name="Google Shape;4830;p21"/>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1" name="Google Shape;4831;p21"/>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2" name="Google Shape;4832;p21"/>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3" name="Google Shape;4833;p21"/>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4" name="Google Shape;4834;p21"/>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35" name="Google Shape;4835;p21"/>
          <p:cNvSpPr/>
          <p:nvPr/>
        </p:nvSpPr>
        <p:spPr>
          <a:xfrm flipH="1" rot="10800000">
            <a:off x="-13650" y="-819457"/>
            <a:ext cx="4000488" cy="6807370"/>
          </a:xfrm>
          <a:custGeom>
            <a:rect b="b" l="l" r="r" t="t"/>
            <a:pathLst>
              <a:path extrusionOk="0" h="77843" w="45746">
                <a:moveTo>
                  <a:pt x="0" y="0"/>
                </a:moveTo>
                <a:lnTo>
                  <a:pt x="27803" y="77517"/>
                </a:lnTo>
                <a:lnTo>
                  <a:pt x="45746" y="77843"/>
                </a:lnTo>
                <a:lnTo>
                  <a:pt x="0" y="0"/>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6" name="Google Shape;4836;p21"/>
          <p:cNvSpPr/>
          <p:nvPr/>
        </p:nvSpPr>
        <p:spPr>
          <a:xfrm>
            <a:off x="-228800" y="540000"/>
            <a:ext cx="3105315" cy="631500"/>
          </a:xfrm>
          <a:custGeom>
            <a:rect b="b" l="l" r="r" t="t"/>
            <a:pathLst>
              <a:path extrusionOk="0" h="98518" w="69007">
                <a:moveTo>
                  <a:pt x="0" y="0"/>
                </a:moveTo>
                <a:lnTo>
                  <a:pt x="0" y="98518"/>
                </a:lnTo>
                <a:lnTo>
                  <a:pt x="69006" y="98518"/>
                </a:lnTo>
                <a:lnTo>
                  <a:pt x="690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7" name="Google Shape;4837;p21"/>
          <p:cNvSpPr/>
          <p:nvPr/>
        </p:nvSpPr>
        <p:spPr>
          <a:xfrm>
            <a:off x="3667250" y="50"/>
            <a:ext cx="5476741" cy="5143378"/>
          </a:xfrm>
          <a:custGeom>
            <a:rect b="b" l="l" r="r" t="t"/>
            <a:pathLst>
              <a:path extrusionOk="0" h="98518" w="69007">
                <a:moveTo>
                  <a:pt x="0" y="0"/>
                </a:moveTo>
                <a:lnTo>
                  <a:pt x="0" y="98518"/>
                </a:lnTo>
                <a:lnTo>
                  <a:pt x="69006" y="98518"/>
                </a:lnTo>
                <a:lnTo>
                  <a:pt x="690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8" name="Google Shape;4838;p21"/>
          <p:cNvSpPr txBox="1"/>
          <p:nvPr>
            <p:ph idx="1" type="subTitle"/>
          </p:nvPr>
        </p:nvSpPr>
        <p:spPr>
          <a:xfrm>
            <a:off x="4839600" y="3637800"/>
            <a:ext cx="2889900" cy="96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4839" name="Google Shape;4839;p21"/>
          <p:cNvSpPr txBox="1"/>
          <p:nvPr>
            <p:ph type="title"/>
          </p:nvPr>
        </p:nvSpPr>
        <p:spPr>
          <a:xfrm>
            <a:off x="749825" y="486198"/>
            <a:ext cx="54033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600">
                <a:solidFill>
                  <a:srgbClr val="2A060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4840" name="Google Shape;4840;p21"/>
          <p:cNvGrpSpPr/>
          <p:nvPr/>
        </p:nvGrpSpPr>
        <p:grpSpPr>
          <a:xfrm>
            <a:off x="864478" y="4459238"/>
            <a:ext cx="918748" cy="1005787"/>
            <a:chOff x="1385400" y="3442950"/>
            <a:chExt cx="483450" cy="529250"/>
          </a:xfrm>
        </p:grpSpPr>
        <p:sp>
          <p:nvSpPr>
            <p:cNvPr id="4841" name="Google Shape;4841;p21"/>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2" name="Google Shape;4842;p21"/>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3" name="Google Shape;4843;p21"/>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4" name="Google Shape;4844;p21"/>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5" name="Google Shape;4845;p21"/>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6" name="Google Shape;4846;p21"/>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7" name="Google Shape;4847;p21"/>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8" name="Google Shape;4848;p21"/>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9" name="Google Shape;4849;p21"/>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0" name="Google Shape;4850;p21"/>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1" name="Google Shape;4851;p21"/>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2" name="Google Shape;4852;p21"/>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3" name="Google Shape;4853;p21"/>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4" name="Google Shape;4854;p21"/>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5" name="Google Shape;4855;p21"/>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6" name="Google Shape;4856;p21"/>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7" name="Google Shape;4857;p21"/>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8" name="Google Shape;4858;p21"/>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9" name="Google Shape;4859;p21"/>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0" name="Google Shape;4860;p21"/>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1" name="Google Shape;4861;p21"/>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2" name="Google Shape;4862;p21"/>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3" name="Google Shape;4863;p21"/>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4" name="Google Shape;4864;p21"/>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5" name="Google Shape;4865;p21"/>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6" name="Google Shape;4866;p21"/>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7" name="Google Shape;4867;p21"/>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8" name="Google Shape;4868;p21"/>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9" name="Google Shape;4869;p21"/>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0" name="Google Shape;4870;p21"/>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1" name="Google Shape;4871;p21"/>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2" name="Google Shape;4872;p21"/>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3" name="Google Shape;4873;p21"/>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4" name="Google Shape;4874;p21"/>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5" name="Google Shape;4875;p21"/>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6" name="Google Shape;4876;p21"/>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7" name="Google Shape;4877;p21"/>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8" name="Google Shape;4878;p21"/>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9" name="Google Shape;4879;p21"/>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0" name="Google Shape;4880;p21"/>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1" name="Google Shape;4881;p21"/>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2" name="Google Shape;4882;p21"/>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3" name="Google Shape;4883;p21"/>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4" name="Google Shape;4884;p21"/>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5" name="Google Shape;4885;p21"/>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6" name="Google Shape;4886;p21"/>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7" name="Google Shape;4887;p21"/>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8" name="Google Shape;4888;p21"/>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9" name="Google Shape;4889;p21"/>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0" name="Google Shape;4890;p21"/>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1" name="Google Shape;4891;p21"/>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892" name="Google Shape;4892;p21"/>
          <p:cNvPicPr preferRelativeResize="0"/>
          <p:nvPr/>
        </p:nvPicPr>
        <p:blipFill rotWithShape="1">
          <a:blip r:embed="rId2">
            <a:alphaModFix/>
          </a:blip>
          <a:srcRect b="0" l="0" r="3956" t="0"/>
          <a:stretch/>
        </p:blipFill>
        <p:spPr>
          <a:xfrm>
            <a:off x="-620050" y="1699112"/>
            <a:ext cx="3725777" cy="3822278"/>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TITLE_AND_DESCRIPTION_1">
    <p:spTree>
      <p:nvGrpSpPr>
        <p:cNvPr id="4893" name="Shape 4893"/>
        <p:cNvGrpSpPr/>
        <p:nvPr/>
      </p:nvGrpSpPr>
      <p:grpSpPr>
        <a:xfrm>
          <a:off x="0" y="0"/>
          <a:ext cx="0" cy="0"/>
          <a:chOff x="0" y="0"/>
          <a:chExt cx="0" cy="0"/>
        </a:xfrm>
      </p:grpSpPr>
      <p:sp>
        <p:nvSpPr>
          <p:cNvPr id="4894" name="Google Shape;4894;p22"/>
          <p:cNvSpPr/>
          <p:nvPr/>
        </p:nvSpPr>
        <p:spPr>
          <a:xfrm flipH="1">
            <a:off x="6093971" y="2444100"/>
            <a:ext cx="2209704" cy="2699430"/>
          </a:xfrm>
          <a:custGeom>
            <a:rect b="b" l="l" r="r" t="t"/>
            <a:pathLst>
              <a:path extrusionOk="0" h="77900" w="44645">
                <a:moveTo>
                  <a:pt x="44645" y="1"/>
                </a:moveTo>
                <a:lnTo>
                  <a:pt x="1" y="77787"/>
                </a:lnTo>
                <a:lnTo>
                  <a:pt x="16651" y="77900"/>
                </a:lnTo>
                <a:lnTo>
                  <a:pt x="44645"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5" name="Google Shape;4895;p22"/>
          <p:cNvSpPr/>
          <p:nvPr/>
        </p:nvSpPr>
        <p:spPr>
          <a:xfrm>
            <a:off x="4100596" y="6025"/>
            <a:ext cx="1844574" cy="1835504"/>
          </a:xfrm>
          <a:custGeom>
            <a:rect b="b" l="l" r="r" t="t"/>
            <a:pathLst>
              <a:path extrusionOk="0" h="76663" w="25431">
                <a:moveTo>
                  <a:pt x="9320" y="1"/>
                </a:moveTo>
                <a:lnTo>
                  <a:pt x="0" y="12"/>
                </a:lnTo>
                <a:lnTo>
                  <a:pt x="7207" y="17820"/>
                </a:lnTo>
                <a:lnTo>
                  <a:pt x="4756" y="26274"/>
                </a:lnTo>
                <a:lnTo>
                  <a:pt x="25431" y="76663"/>
                </a:lnTo>
                <a:lnTo>
                  <a:pt x="7589" y="27668"/>
                </a:lnTo>
                <a:lnTo>
                  <a:pt x="12367" y="17022"/>
                </a:lnTo>
                <a:lnTo>
                  <a:pt x="9320"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6" name="Google Shape;4896;p22"/>
          <p:cNvSpPr/>
          <p:nvPr/>
        </p:nvSpPr>
        <p:spPr>
          <a:xfrm>
            <a:off x="2542085" y="2444098"/>
            <a:ext cx="3560422" cy="2801071"/>
          </a:xfrm>
          <a:custGeom>
            <a:rect b="b" l="l" r="r" t="t"/>
            <a:pathLst>
              <a:path extrusionOk="0" h="77383" w="98361">
                <a:moveTo>
                  <a:pt x="98282" y="1"/>
                </a:moveTo>
                <a:lnTo>
                  <a:pt x="97360" y="282"/>
                </a:lnTo>
                <a:lnTo>
                  <a:pt x="47320" y="36066"/>
                </a:lnTo>
                <a:lnTo>
                  <a:pt x="47320" y="43531"/>
                </a:lnTo>
                <a:lnTo>
                  <a:pt x="0" y="77382"/>
                </a:lnTo>
                <a:lnTo>
                  <a:pt x="0" y="77382"/>
                </a:lnTo>
                <a:lnTo>
                  <a:pt x="98361" y="77270"/>
                </a:lnTo>
                <a:lnTo>
                  <a:pt x="98282"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7" name="Google Shape;4897;p22"/>
          <p:cNvSpPr/>
          <p:nvPr/>
        </p:nvSpPr>
        <p:spPr>
          <a:xfrm>
            <a:off x="3309587" y="2434325"/>
            <a:ext cx="2784384" cy="2998022"/>
          </a:xfrm>
          <a:custGeom>
            <a:rect b="b" l="l" r="r" t="t"/>
            <a:pathLst>
              <a:path extrusionOk="0" h="82824" w="76922">
                <a:moveTo>
                  <a:pt x="76922" y="1"/>
                </a:moveTo>
                <a:lnTo>
                  <a:pt x="38742" y="37033"/>
                </a:lnTo>
                <a:lnTo>
                  <a:pt x="38529" y="37236"/>
                </a:lnTo>
                <a:lnTo>
                  <a:pt x="38517" y="37517"/>
                </a:lnTo>
                <a:lnTo>
                  <a:pt x="38301" y="46404"/>
                </a:lnTo>
                <a:lnTo>
                  <a:pt x="38301" y="46404"/>
                </a:lnTo>
                <a:lnTo>
                  <a:pt x="1" y="80609"/>
                </a:lnTo>
                <a:lnTo>
                  <a:pt x="4048" y="82824"/>
                </a:lnTo>
                <a:lnTo>
                  <a:pt x="40833" y="47388"/>
                </a:lnTo>
                <a:lnTo>
                  <a:pt x="41137" y="47095"/>
                </a:lnTo>
                <a:lnTo>
                  <a:pt x="41126" y="46769"/>
                </a:lnTo>
                <a:lnTo>
                  <a:pt x="40885" y="37769"/>
                </a:lnTo>
                <a:lnTo>
                  <a:pt x="40885" y="37769"/>
                </a:lnTo>
                <a:lnTo>
                  <a:pt x="769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98" name="Google Shape;4898;p22"/>
          <p:cNvPicPr preferRelativeResize="0"/>
          <p:nvPr/>
        </p:nvPicPr>
        <p:blipFill rotWithShape="1">
          <a:blip r:embed="rId2">
            <a:alphaModFix/>
          </a:blip>
          <a:srcRect b="0" l="0" r="3956" t="0"/>
          <a:stretch/>
        </p:blipFill>
        <p:spPr>
          <a:xfrm>
            <a:off x="2942300" y="1796025"/>
            <a:ext cx="3725777" cy="3822278"/>
          </a:xfrm>
          <a:prstGeom prst="rect">
            <a:avLst/>
          </a:prstGeom>
          <a:noFill/>
          <a:ln>
            <a:noFill/>
          </a:ln>
        </p:spPr>
      </p:pic>
      <p:sp>
        <p:nvSpPr>
          <p:cNvPr id="4899" name="Google Shape;4899;p22"/>
          <p:cNvSpPr/>
          <p:nvPr/>
        </p:nvSpPr>
        <p:spPr>
          <a:xfrm>
            <a:off x="6287816" y="0"/>
            <a:ext cx="2845406" cy="2572237"/>
          </a:xfrm>
          <a:custGeom>
            <a:rect b="b" l="l" r="r" t="t"/>
            <a:pathLst>
              <a:path extrusionOk="0" h="76967" w="45713">
                <a:moveTo>
                  <a:pt x="45431" y="1"/>
                </a:moveTo>
                <a:lnTo>
                  <a:pt x="1" y="203"/>
                </a:lnTo>
                <a:lnTo>
                  <a:pt x="79" y="76776"/>
                </a:lnTo>
                <a:lnTo>
                  <a:pt x="282" y="76967"/>
                </a:lnTo>
                <a:lnTo>
                  <a:pt x="45712" y="38360"/>
                </a:lnTo>
                <a:lnTo>
                  <a:pt x="45431"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0" name="Google Shape;4900;p22"/>
          <p:cNvSpPr/>
          <p:nvPr/>
        </p:nvSpPr>
        <p:spPr>
          <a:xfrm>
            <a:off x="6285700" y="6015"/>
            <a:ext cx="860848" cy="2563581"/>
          </a:xfrm>
          <a:custGeom>
            <a:rect b="b" l="l" r="r" t="t"/>
            <a:pathLst>
              <a:path extrusionOk="0" h="76708" w="13830">
                <a:moveTo>
                  <a:pt x="13829" y="1"/>
                </a:moveTo>
                <a:lnTo>
                  <a:pt x="35" y="23"/>
                </a:lnTo>
                <a:lnTo>
                  <a:pt x="1" y="76708"/>
                </a:lnTo>
                <a:lnTo>
                  <a:pt x="13829"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1" name="Google Shape;4901;p22"/>
          <p:cNvSpPr/>
          <p:nvPr/>
        </p:nvSpPr>
        <p:spPr>
          <a:xfrm>
            <a:off x="0" y="1901325"/>
            <a:ext cx="4956300" cy="2868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2" name="Google Shape;4902;p22"/>
          <p:cNvSpPr/>
          <p:nvPr/>
        </p:nvSpPr>
        <p:spPr>
          <a:xfrm flipH="1" rot="10800000">
            <a:off x="5815866" y="2353025"/>
            <a:ext cx="3391595" cy="1151489"/>
          </a:xfrm>
          <a:custGeom>
            <a:rect b="b" l="l" r="r" t="t"/>
            <a:pathLst>
              <a:path extrusionOk="0" h="19676" w="46196">
                <a:moveTo>
                  <a:pt x="45915" y="1"/>
                </a:moveTo>
                <a:lnTo>
                  <a:pt x="1" y="18450"/>
                </a:lnTo>
                <a:lnTo>
                  <a:pt x="113" y="18562"/>
                </a:lnTo>
                <a:lnTo>
                  <a:pt x="46196" y="19675"/>
                </a:lnTo>
                <a:lnTo>
                  <a:pt x="45915"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3" name="Google Shape;4903;p22"/>
          <p:cNvSpPr/>
          <p:nvPr/>
        </p:nvSpPr>
        <p:spPr>
          <a:xfrm flipH="1" rot="10800000">
            <a:off x="5774900" y="2434314"/>
            <a:ext cx="3391201" cy="1292586"/>
          </a:xfrm>
          <a:custGeom>
            <a:rect b="b" l="l" r="r" t="t"/>
            <a:pathLst>
              <a:path extrusionOk="0" h="22087" w="45776">
                <a:moveTo>
                  <a:pt x="45776" y="1"/>
                </a:moveTo>
                <a:cubicBezTo>
                  <a:pt x="45776" y="1"/>
                  <a:pt x="15857" y="15024"/>
                  <a:pt x="4476" y="20289"/>
                </a:cubicBezTo>
                <a:lnTo>
                  <a:pt x="4476" y="20289"/>
                </a:lnTo>
                <a:cubicBezTo>
                  <a:pt x="15856" y="16081"/>
                  <a:pt x="45776" y="5948"/>
                  <a:pt x="45776" y="5948"/>
                </a:cubicBezTo>
                <a:lnTo>
                  <a:pt x="45776" y="1"/>
                </a:lnTo>
                <a:close/>
                <a:moveTo>
                  <a:pt x="4476" y="20289"/>
                </a:moveTo>
                <a:lnTo>
                  <a:pt x="4476" y="20289"/>
                </a:lnTo>
                <a:cubicBezTo>
                  <a:pt x="1678" y="21324"/>
                  <a:pt x="1" y="22001"/>
                  <a:pt x="165" y="22081"/>
                </a:cubicBezTo>
                <a:cubicBezTo>
                  <a:pt x="172" y="22085"/>
                  <a:pt x="183" y="22086"/>
                  <a:pt x="198" y="22086"/>
                </a:cubicBezTo>
                <a:cubicBezTo>
                  <a:pt x="477" y="22086"/>
                  <a:pt x="2058" y="21408"/>
                  <a:pt x="4476" y="20289"/>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4" name="Google Shape;4904;p22"/>
          <p:cNvSpPr txBox="1"/>
          <p:nvPr>
            <p:ph idx="1" type="subTitle"/>
          </p:nvPr>
        </p:nvSpPr>
        <p:spPr>
          <a:xfrm>
            <a:off x="749825" y="1443175"/>
            <a:ext cx="4296300" cy="1616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4905" name="Google Shape;4905;p22"/>
          <p:cNvSpPr txBox="1"/>
          <p:nvPr/>
        </p:nvSpPr>
        <p:spPr>
          <a:xfrm>
            <a:off x="778400" y="3607500"/>
            <a:ext cx="3560400" cy="9315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300"/>
              </a:spcBef>
              <a:spcAft>
                <a:spcPts val="0"/>
              </a:spcAft>
              <a:buNone/>
            </a:pPr>
            <a:r>
              <a:rPr lang="en" sz="1100">
                <a:solidFill>
                  <a:schemeClr val="dk1"/>
                </a:solidFill>
                <a:latin typeface="DM Sans"/>
                <a:ea typeface="DM Sans"/>
                <a:cs typeface="DM Sans"/>
                <a:sym typeface="DM Sans"/>
              </a:rPr>
              <a:t>CREDITS: This presentation template was created by </a:t>
            </a:r>
            <a:r>
              <a:rPr b="1" lang="en" sz="1100">
                <a:solidFill>
                  <a:schemeClr val="dk1"/>
                </a:solidFill>
                <a:uFill>
                  <a:noFill/>
                </a:uFill>
                <a:latin typeface="DM Sans"/>
                <a:ea typeface="DM Sans"/>
                <a:cs typeface="DM Sans"/>
                <a:sym typeface="DM Sans"/>
                <a:hlinkClick r:id="rId3">
                  <a:extLst>
                    <a:ext uri="{A12FA001-AC4F-418D-AE19-62706E023703}">
                      <ahyp:hlinkClr val="tx"/>
                    </a:ext>
                  </a:extLst>
                </a:hlinkClick>
              </a:rPr>
              <a:t>Slidesgo</a:t>
            </a:r>
            <a:r>
              <a:rPr lang="en" sz="1100">
                <a:solidFill>
                  <a:schemeClr val="dk1"/>
                </a:solidFill>
                <a:latin typeface="DM Sans"/>
                <a:ea typeface="DM Sans"/>
                <a:cs typeface="DM Sans"/>
                <a:sym typeface="DM Sans"/>
              </a:rPr>
              <a:t>, including icons by </a:t>
            </a:r>
            <a:r>
              <a:rPr b="1" lang="en" sz="1100">
                <a:solidFill>
                  <a:schemeClr val="dk1"/>
                </a:solidFill>
                <a:uFill>
                  <a:noFill/>
                </a:uFill>
                <a:latin typeface="DM Sans"/>
                <a:ea typeface="DM Sans"/>
                <a:cs typeface="DM Sans"/>
                <a:sym typeface="DM Sans"/>
                <a:hlinkClick r:id="rId4">
                  <a:extLst>
                    <a:ext uri="{A12FA001-AC4F-418D-AE19-62706E023703}">
                      <ahyp:hlinkClr val="tx"/>
                    </a:ext>
                  </a:extLst>
                </a:hlinkClick>
              </a:rPr>
              <a:t>Flaticon</a:t>
            </a:r>
            <a:r>
              <a:rPr lang="en" sz="1100">
                <a:solidFill>
                  <a:schemeClr val="dk1"/>
                </a:solidFill>
                <a:latin typeface="DM Sans"/>
                <a:ea typeface="DM Sans"/>
                <a:cs typeface="DM Sans"/>
                <a:sym typeface="DM Sans"/>
              </a:rPr>
              <a:t>, and infographics &amp; images by </a:t>
            </a:r>
            <a:r>
              <a:rPr b="1" lang="en" sz="1100">
                <a:solidFill>
                  <a:schemeClr val="dk1"/>
                </a:solidFill>
                <a:uFill>
                  <a:noFill/>
                </a:uFill>
                <a:latin typeface="DM Sans"/>
                <a:ea typeface="DM Sans"/>
                <a:cs typeface="DM Sans"/>
                <a:sym typeface="DM Sans"/>
                <a:hlinkClick r:id="rId5">
                  <a:extLst>
                    <a:ext uri="{A12FA001-AC4F-418D-AE19-62706E023703}">
                      <ahyp:hlinkClr val="tx"/>
                    </a:ext>
                  </a:extLst>
                </a:hlinkClick>
              </a:rPr>
              <a:t>Freepik</a:t>
            </a:r>
            <a:endParaRPr b="1" sz="1100">
              <a:solidFill>
                <a:schemeClr val="dk1"/>
              </a:solidFill>
              <a:latin typeface="DM Sans"/>
              <a:ea typeface="DM Sans"/>
              <a:cs typeface="DM Sans"/>
              <a:sym typeface="DM Sans"/>
            </a:endParaRPr>
          </a:p>
        </p:txBody>
      </p:sp>
      <p:sp>
        <p:nvSpPr>
          <p:cNvPr id="4906" name="Google Shape;4906;p22"/>
          <p:cNvSpPr txBox="1"/>
          <p:nvPr>
            <p:ph type="title"/>
          </p:nvPr>
        </p:nvSpPr>
        <p:spPr>
          <a:xfrm>
            <a:off x="749828" y="531827"/>
            <a:ext cx="42066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pic>
        <p:nvPicPr>
          <p:cNvPr id="4907" name="Google Shape;4907;p22"/>
          <p:cNvPicPr preferRelativeResize="0"/>
          <p:nvPr/>
        </p:nvPicPr>
        <p:blipFill rotWithShape="1">
          <a:blip r:embed="rId2">
            <a:alphaModFix/>
          </a:blip>
          <a:srcRect b="0" l="0" r="3956" t="0"/>
          <a:stretch/>
        </p:blipFill>
        <p:spPr>
          <a:xfrm>
            <a:off x="5714075" y="-623325"/>
            <a:ext cx="3725777" cy="3822278"/>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ONE_COLUMN_TEXT_1">
    <p:spTree>
      <p:nvGrpSpPr>
        <p:cNvPr id="4908" name="Shape 4908"/>
        <p:cNvGrpSpPr/>
        <p:nvPr/>
      </p:nvGrpSpPr>
      <p:grpSpPr>
        <a:xfrm>
          <a:off x="0" y="0"/>
          <a:ext cx="0" cy="0"/>
          <a:chOff x="0" y="0"/>
          <a:chExt cx="0" cy="0"/>
        </a:xfrm>
      </p:grpSpPr>
      <p:grpSp>
        <p:nvGrpSpPr>
          <p:cNvPr id="4909" name="Google Shape;4909;p23"/>
          <p:cNvGrpSpPr/>
          <p:nvPr/>
        </p:nvGrpSpPr>
        <p:grpSpPr>
          <a:xfrm>
            <a:off x="-564930" y="-325751"/>
            <a:ext cx="9813560" cy="6264446"/>
            <a:chOff x="238125" y="577800"/>
            <a:chExt cx="7140250" cy="4557950"/>
          </a:xfrm>
        </p:grpSpPr>
        <p:sp>
          <p:nvSpPr>
            <p:cNvPr id="4910" name="Google Shape;4910;p23"/>
            <p:cNvSpPr/>
            <p:nvPr/>
          </p:nvSpPr>
          <p:spPr>
            <a:xfrm>
              <a:off x="6168950" y="2174400"/>
              <a:ext cx="1202125" cy="511575"/>
            </a:xfrm>
            <a:custGeom>
              <a:rect b="b" l="l" r="r" t="t"/>
              <a:pathLst>
                <a:path extrusionOk="0" h="20463" w="48085">
                  <a:moveTo>
                    <a:pt x="47792" y="1"/>
                  </a:moveTo>
                  <a:lnTo>
                    <a:pt x="1" y="19187"/>
                  </a:lnTo>
                  <a:lnTo>
                    <a:pt x="118" y="19304"/>
                  </a:lnTo>
                  <a:lnTo>
                    <a:pt x="48084" y="20463"/>
                  </a:lnTo>
                  <a:lnTo>
                    <a:pt x="47792"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1" name="Google Shape;4911;p23"/>
            <p:cNvSpPr/>
            <p:nvPr/>
          </p:nvSpPr>
          <p:spPr>
            <a:xfrm>
              <a:off x="6161650" y="2657000"/>
              <a:ext cx="1216725" cy="2478750"/>
            </a:xfrm>
            <a:custGeom>
              <a:rect b="b" l="l" r="r" t="t"/>
              <a:pathLst>
                <a:path extrusionOk="0" h="99150" w="48669">
                  <a:moveTo>
                    <a:pt x="0" y="0"/>
                  </a:moveTo>
                  <a:lnTo>
                    <a:pt x="48669" y="99150"/>
                  </a:lnTo>
                  <a:lnTo>
                    <a:pt x="47499" y="42117"/>
                  </a:lnTo>
                  <a:lnTo>
                    <a:pt x="410"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2" name="Google Shape;4912;p23"/>
            <p:cNvSpPr/>
            <p:nvPr/>
          </p:nvSpPr>
          <p:spPr>
            <a:xfrm>
              <a:off x="6159600" y="649725"/>
              <a:ext cx="1189525" cy="2002325"/>
            </a:xfrm>
            <a:custGeom>
              <a:rect b="b" l="l" r="r" t="t"/>
              <a:pathLst>
                <a:path extrusionOk="0" h="80093" w="47581">
                  <a:moveTo>
                    <a:pt x="47288" y="1"/>
                  </a:moveTo>
                  <a:lnTo>
                    <a:pt x="1" y="212"/>
                  </a:lnTo>
                  <a:lnTo>
                    <a:pt x="82" y="79894"/>
                  </a:lnTo>
                  <a:lnTo>
                    <a:pt x="293" y="80092"/>
                  </a:lnTo>
                  <a:lnTo>
                    <a:pt x="47581" y="39930"/>
                  </a:lnTo>
                  <a:lnTo>
                    <a:pt x="47288"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3" name="Google Shape;4913;p23"/>
            <p:cNvSpPr/>
            <p:nvPr/>
          </p:nvSpPr>
          <p:spPr>
            <a:xfrm>
              <a:off x="339600" y="2657000"/>
              <a:ext cx="5812125" cy="871000"/>
            </a:xfrm>
            <a:custGeom>
              <a:rect b="b" l="l" r="r" t="t"/>
              <a:pathLst>
                <a:path extrusionOk="0" h="34840" w="232485">
                  <a:moveTo>
                    <a:pt x="232485" y="0"/>
                  </a:moveTo>
                  <a:lnTo>
                    <a:pt x="1" y="269"/>
                  </a:lnTo>
                  <a:lnTo>
                    <a:pt x="47" y="34840"/>
                  </a:lnTo>
                  <a:lnTo>
                    <a:pt x="26511" y="30897"/>
                  </a:lnTo>
                  <a:lnTo>
                    <a:pt x="53337" y="32255"/>
                  </a:lnTo>
                  <a:lnTo>
                    <a:pt x="138073" y="19608"/>
                  </a:lnTo>
                  <a:lnTo>
                    <a:pt x="157131" y="11407"/>
                  </a:lnTo>
                  <a:lnTo>
                    <a:pt x="231713" y="281"/>
                  </a:lnTo>
                  <a:lnTo>
                    <a:pt x="232485"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4" name="Google Shape;4914;p23"/>
            <p:cNvSpPr/>
            <p:nvPr/>
          </p:nvSpPr>
          <p:spPr>
            <a:xfrm>
              <a:off x="4330150" y="2657000"/>
              <a:ext cx="1833875" cy="2012250"/>
            </a:xfrm>
            <a:custGeom>
              <a:rect b="b" l="l" r="r" t="t"/>
              <a:pathLst>
                <a:path extrusionOk="0" h="80490" w="73355">
                  <a:moveTo>
                    <a:pt x="73260" y="0"/>
                  </a:moveTo>
                  <a:lnTo>
                    <a:pt x="72582" y="281"/>
                  </a:lnTo>
                  <a:lnTo>
                    <a:pt x="35274" y="37519"/>
                  </a:lnTo>
                  <a:lnTo>
                    <a:pt x="35285" y="45287"/>
                  </a:lnTo>
                  <a:lnTo>
                    <a:pt x="1" y="80490"/>
                  </a:lnTo>
                  <a:lnTo>
                    <a:pt x="1" y="80490"/>
                  </a:lnTo>
                  <a:lnTo>
                    <a:pt x="73354" y="80408"/>
                  </a:lnTo>
                  <a:lnTo>
                    <a:pt x="73260"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5" name="Google Shape;4915;p23"/>
            <p:cNvSpPr/>
            <p:nvPr/>
          </p:nvSpPr>
          <p:spPr>
            <a:xfrm>
              <a:off x="3715075" y="659400"/>
              <a:ext cx="2399800" cy="1996450"/>
            </a:xfrm>
            <a:custGeom>
              <a:rect b="b" l="l" r="r" t="t"/>
              <a:pathLst>
                <a:path extrusionOk="0" h="79858" w="95992">
                  <a:moveTo>
                    <a:pt x="69540" y="0"/>
                  </a:moveTo>
                  <a:lnTo>
                    <a:pt x="10799" y="70"/>
                  </a:lnTo>
                  <a:lnTo>
                    <a:pt x="1" y="643"/>
                  </a:lnTo>
                  <a:lnTo>
                    <a:pt x="60146" y="53722"/>
                  </a:lnTo>
                  <a:lnTo>
                    <a:pt x="69598" y="53710"/>
                  </a:lnTo>
                  <a:lnTo>
                    <a:pt x="95910" y="79858"/>
                  </a:lnTo>
                  <a:lnTo>
                    <a:pt x="95992" y="79764"/>
                  </a:lnTo>
                  <a:lnTo>
                    <a:pt x="74477" y="27341"/>
                  </a:lnTo>
                  <a:lnTo>
                    <a:pt x="74477" y="27329"/>
                  </a:lnTo>
                  <a:lnTo>
                    <a:pt x="77027" y="18531"/>
                  </a:lnTo>
                  <a:lnTo>
                    <a:pt x="69540"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6" name="Google Shape;4916;p23"/>
            <p:cNvSpPr/>
            <p:nvPr/>
          </p:nvSpPr>
          <p:spPr>
            <a:xfrm>
              <a:off x="1401575" y="660850"/>
              <a:ext cx="4757175" cy="1989150"/>
            </a:xfrm>
            <a:custGeom>
              <a:rect b="b" l="l" r="r" t="t"/>
              <a:pathLst>
                <a:path extrusionOk="0" h="79566" w="190287">
                  <a:moveTo>
                    <a:pt x="103362" y="1"/>
                  </a:moveTo>
                  <a:lnTo>
                    <a:pt x="1" y="328"/>
                  </a:lnTo>
                  <a:lnTo>
                    <a:pt x="190286" y="79566"/>
                  </a:lnTo>
                  <a:lnTo>
                    <a:pt x="163893" y="53500"/>
                  </a:lnTo>
                  <a:lnTo>
                    <a:pt x="154440" y="53512"/>
                  </a:lnTo>
                  <a:lnTo>
                    <a:pt x="103362"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7" name="Google Shape;4917;p23"/>
            <p:cNvSpPr/>
            <p:nvPr/>
          </p:nvSpPr>
          <p:spPr>
            <a:xfrm>
              <a:off x="6158725" y="654700"/>
              <a:ext cx="360075" cy="1995300"/>
            </a:xfrm>
            <a:custGeom>
              <a:rect b="b" l="l" r="r" t="t"/>
              <a:pathLst>
                <a:path extrusionOk="0" h="79812" w="14403">
                  <a:moveTo>
                    <a:pt x="14402" y="1"/>
                  </a:moveTo>
                  <a:lnTo>
                    <a:pt x="36" y="13"/>
                  </a:lnTo>
                  <a:lnTo>
                    <a:pt x="0" y="79812"/>
                  </a:lnTo>
                  <a:lnTo>
                    <a:pt x="14402"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8" name="Google Shape;4918;p23"/>
            <p:cNvSpPr/>
            <p:nvPr/>
          </p:nvSpPr>
          <p:spPr>
            <a:xfrm>
              <a:off x="6154750" y="2075550"/>
              <a:ext cx="1190875" cy="574600"/>
            </a:xfrm>
            <a:custGeom>
              <a:rect b="b" l="l" r="r" t="t"/>
              <a:pathLst>
                <a:path extrusionOk="0" h="22984" w="47635">
                  <a:moveTo>
                    <a:pt x="47623" y="1"/>
                  </a:moveTo>
                  <a:cubicBezTo>
                    <a:pt x="47623" y="1"/>
                    <a:pt x="16489" y="15638"/>
                    <a:pt x="4652" y="21115"/>
                  </a:cubicBezTo>
                  <a:lnTo>
                    <a:pt x="4652" y="21115"/>
                  </a:lnTo>
                  <a:cubicBezTo>
                    <a:pt x="16491" y="16736"/>
                    <a:pt x="47634" y="6189"/>
                    <a:pt x="47634" y="6189"/>
                  </a:cubicBezTo>
                  <a:lnTo>
                    <a:pt x="47623" y="1"/>
                  </a:lnTo>
                  <a:close/>
                  <a:moveTo>
                    <a:pt x="4652" y="21115"/>
                  </a:moveTo>
                  <a:lnTo>
                    <a:pt x="4652" y="21115"/>
                  </a:lnTo>
                  <a:cubicBezTo>
                    <a:pt x="1744" y="22191"/>
                    <a:pt x="0" y="22894"/>
                    <a:pt x="171" y="22978"/>
                  </a:cubicBezTo>
                  <a:cubicBezTo>
                    <a:pt x="179" y="22981"/>
                    <a:pt x="190" y="22983"/>
                    <a:pt x="205" y="22983"/>
                  </a:cubicBezTo>
                  <a:cubicBezTo>
                    <a:pt x="496" y="22983"/>
                    <a:pt x="2139" y="22278"/>
                    <a:pt x="4652" y="21115"/>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9" name="Google Shape;4919;p23"/>
            <p:cNvSpPr/>
            <p:nvPr/>
          </p:nvSpPr>
          <p:spPr>
            <a:xfrm>
              <a:off x="6158725" y="2649975"/>
              <a:ext cx="1219650" cy="2485775"/>
            </a:xfrm>
            <a:custGeom>
              <a:rect b="b" l="l" r="r" t="t"/>
              <a:pathLst>
                <a:path extrusionOk="0" h="99431" w="48786">
                  <a:moveTo>
                    <a:pt x="0" y="1"/>
                  </a:moveTo>
                  <a:lnTo>
                    <a:pt x="28944" y="80654"/>
                  </a:lnTo>
                  <a:lnTo>
                    <a:pt x="48786" y="99431"/>
                  </a:lnTo>
                  <a:lnTo>
                    <a:pt x="0"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0" name="Google Shape;4920;p23"/>
            <p:cNvSpPr/>
            <p:nvPr/>
          </p:nvSpPr>
          <p:spPr>
            <a:xfrm>
              <a:off x="3817450" y="2649975"/>
              <a:ext cx="2341300" cy="2032450"/>
            </a:xfrm>
            <a:custGeom>
              <a:rect b="b" l="l" r="r" t="t"/>
              <a:pathLst>
                <a:path extrusionOk="0" h="81298" w="93652">
                  <a:moveTo>
                    <a:pt x="93651" y="1"/>
                  </a:moveTo>
                  <a:lnTo>
                    <a:pt x="0" y="81297"/>
                  </a:lnTo>
                  <a:lnTo>
                    <a:pt x="8634" y="80782"/>
                  </a:lnTo>
                  <a:lnTo>
                    <a:pt x="20509" y="80771"/>
                  </a:lnTo>
                  <a:lnTo>
                    <a:pt x="55793" y="45568"/>
                  </a:lnTo>
                  <a:lnTo>
                    <a:pt x="55782" y="37800"/>
                  </a:lnTo>
                  <a:lnTo>
                    <a:pt x="93651"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1" name="Google Shape;4921;p23"/>
            <p:cNvSpPr/>
            <p:nvPr/>
          </p:nvSpPr>
          <p:spPr>
            <a:xfrm>
              <a:off x="5327200" y="2649975"/>
              <a:ext cx="831550" cy="2026300"/>
            </a:xfrm>
            <a:custGeom>
              <a:rect b="b" l="l" r="r" t="t"/>
              <a:pathLst>
                <a:path extrusionOk="0" h="81052" w="33262">
                  <a:moveTo>
                    <a:pt x="33261" y="1"/>
                  </a:moveTo>
                  <a:lnTo>
                    <a:pt x="1" y="80923"/>
                  </a:lnTo>
                  <a:lnTo>
                    <a:pt x="12414" y="81051"/>
                  </a:lnTo>
                  <a:lnTo>
                    <a:pt x="33261"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2" name="Google Shape;4922;p23"/>
            <p:cNvSpPr/>
            <p:nvPr/>
          </p:nvSpPr>
          <p:spPr>
            <a:xfrm>
              <a:off x="4619125" y="651775"/>
              <a:ext cx="1539625" cy="1998225"/>
            </a:xfrm>
            <a:custGeom>
              <a:rect b="b" l="l" r="r" t="t"/>
              <a:pathLst>
                <a:path extrusionOk="0" h="79929" w="61585">
                  <a:moveTo>
                    <a:pt x="12027" y="1"/>
                  </a:moveTo>
                  <a:lnTo>
                    <a:pt x="1" y="13"/>
                  </a:lnTo>
                  <a:lnTo>
                    <a:pt x="61584" y="79929"/>
                  </a:lnTo>
                  <a:lnTo>
                    <a:pt x="12027"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3" name="Google Shape;4923;p23"/>
            <p:cNvSpPr/>
            <p:nvPr/>
          </p:nvSpPr>
          <p:spPr>
            <a:xfrm>
              <a:off x="5497425" y="655575"/>
              <a:ext cx="661325" cy="1994425"/>
            </a:xfrm>
            <a:custGeom>
              <a:rect b="b" l="l" r="r" t="t"/>
              <a:pathLst>
                <a:path extrusionOk="0" h="79777" w="26453">
                  <a:moveTo>
                    <a:pt x="9688" y="1"/>
                  </a:moveTo>
                  <a:lnTo>
                    <a:pt x="1" y="13"/>
                  </a:lnTo>
                  <a:lnTo>
                    <a:pt x="7488" y="18544"/>
                  </a:lnTo>
                  <a:lnTo>
                    <a:pt x="4938" y="27342"/>
                  </a:lnTo>
                  <a:lnTo>
                    <a:pt x="26452" y="79777"/>
                  </a:lnTo>
                  <a:lnTo>
                    <a:pt x="7886" y="28792"/>
                  </a:lnTo>
                  <a:lnTo>
                    <a:pt x="12870" y="17713"/>
                  </a:lnTo>
                  <a:lnTo>
                    <a:pt x="9688"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4" name="Google Shape;4924;p23"/>
            <p:cNvSpPr/>
            <p:nvPr/>
          </p:nvSpPr>
          <p:spPr>
            <a:xfrm>
              <a:off x="238125" y="2419225"/>
              <a:ext cx="5920625" cy="420300"/>
            </a:xfrm>
            <a:custGeom>
              <a:rect b="b" l="l" r="r" t="t"/>
              <a:pathLst>
                <a:path extrusionOk="0" h="16812" w="236825">
                  <a:moveTo>
                    <a:pt x="1614" y="0"/>
                  </a:moveTo>
                  <a:lnTo>
                    <a:pt x="0" y="16812"/>
                  </a:lnTo>
                  <a:lnTo>
                    <a:pt x="108450" y="13068"/>
                  </a:lnTo>
                  <a:lnTo>
                    <a:pt x="100612" y="9827"/>
                  </a:lnTo>
                  <a:lnTo>
                    <a:pt x="236824" y="9231"/>
                  </a:lnTo>
                  <a:lnTo>
                    <a:pt x="1614" y="0"/>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5" name="Google Shape;4925;p23"/>
            <p:cNvSpPr/>
            <p:nvPr/>
          </p:nvSpPr>
          <p:spPr>
            <a:xfrm>
              <a:off x="632950" y="577800"/>
              <a:ext cx="6431025" cy="2098225"/>
            </a:xfrm>
            <a:custGeom>
              <a:rect b="b" l="l" r="r" t="t"/>
              <a:pathLst>
                <a:path extrusionOk="0" h="83929" w="257241">
                  <a:moveTo>
                    <a:pt x="257240" y="0"/>
                  </a:moveTo>
                  <a:lnTo>
                    <a:pt x="233339" y="47124"/>
                  </a:lnTo>
                  <a:lnTo>
                    <a:pt x="233245" y="47299"/>
                  </a:lnTo>
                  <a:lnTo>
                    <a:pt x="233304" y="47498"/>
                  </a:lnTo>
                  <a:lnTo>
                    <a:pt x="236230" y="57745"/>
                  </a:lnTo>
                  <a:lnTo>
                    <a:pt x="236230" y="57745"/>
                  </a:lnTo>
                  <a:lnTo>
                    <a:pt x="220609" y="81839"/>
                  </a:lnTo>
                  <a:lnTo>
                    <a:pt x="220609" y="81839"/>
                  </a:lnTo>
                  <a:lnTo>
                    <a:pt x="164673" y="68784"/>
                  </a:lnTo>
                  <a:lnTo>
                    <a:pt x="164673" y="68784"/>
                  </a:lnTo>
                  <a:lnTo>
                    <a:pt x="166912" y="67047"/>
                  </a:lnTo>
                  <a:lnTo>
                    <a:pt x="169403" y="65117"/>
                  </a:lnTo>
                  <a:lnTo>
                    <a:pt x="166327" y="64274"/>
                  </a:lnTo>
                  <a:lnTo>
                    <a:pt x="7898" y="5218"/>
                  </a:lnTo>
                  <a:lnTo>
                    <a:pt x="1" y="5218"/>
                  </a:lnTo>
                  <a:lnTo>
                    <a:pt x="162764" y="66310"/>
                  </a:lnTo>
                  <a:lnTo>
                    <a:pt x="162764" y="66310"/>
                  </a:lnTo>
                  <a:lnTo>
                    <a:pt x="160243" y="68346"/>
                  </a:lnTo>
                  <a:lnTo>
                    <a:pt x="157739" y="70370"/>
                  </a:lnTo>
                  <a:lnTo>
                    <a:pt x="160863" y="71036"/>
                  </a:lnTo>
                  <a:lnTo>
                    <a:pt x="220833" y="83788"/>
                  </a:lnTo>
                  <a:lnTo>
                    <a:pt x="221476" y="83929"/>
                  </a:lnTo>
                  <a:lnTo>
                    <a:pt x="221815" y="83379"/>
                  </a:lnTo>
                  <a:lnTo>
                    <a:pt x="237445" y="58191"/>
                  </a:lnTo>
                  <a:lnTo>
                    <a:pt x="237609" y="57934"/>
                  </a:lnTo>
                  <a:lnTo>
                    <a:pt x="237527" y="57676"/>
                  </a:lnTo>
                  <a:lnTo>
                    <a:pt x="234371" y="47405"/>
                  </a:lnTo>
                  <a:lnTo>
                    <a:pt x="257240" y="0"/>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6" name="Google Shape;4926;p23"/>
            <p:cNvSpPr/>
            <p:nvPr/>
          </p:nvSpPr>
          <p:spPr>
            <a:xfrm>
              <a:off x="2229875" y="2618975"/>
              <a:ext cx="4471700" cy="2377850"/>
            </a:xfrm>
            <a:custGeom>
              <a:rect b="b" l="l" r="r" t="t"/>
              <a:pathLst>
                <a:path extrusionOk="0" h="95114" w="178868">
                  <a:moveTo>
                    <a:pt x="157658" y="0"/>
                  </a:moveTo>
                  <a:lnTo>
                    <a:pt x="156008" y="737"/>
                  </a:lnTo>
                  <a:lnTo>
                    <a:pt x="115365" y="19046"/>
                  </a:lnTo>
                  <a:lnTo>
                    <a:pt x="114979" y="19222"/>
                  </a:lnTo>
                  <a:lnTo>
                    <a:pt x="114722" y="19538"/>
                  </a:lnTo>
                  <a:lnTo>
                    <a:pt x="109107" y="26623"/>
                  </a:lnTo>
                  <a:lnTo>
                    <a:pt x="109107" y="26623"/>
                  </a:lnTo>
                  <a:lnTo>
                    <a:pt x="29108" y="59888"/>
                  </a:lnTo>
                  <a:lnTo>
                    <a:pt x="24850" y="61654"/>
                  </a:lnTo>
                  <a:lnTo>
                    <a:pt x="29061" y="63561"/>
                  </a:lnTo>
                  <a:lnTo>
                    <a:pt x="35752" y="66582"/>
                  </a:lnTo>
                  <a:lnTo>
                    <a:pt x="35752" y="66582"/>
                  </a:lnTo>
                  <a:lnTo>
                    <a:pt x="1" y="81332"/>
                  </a:lnTo>
                  <a:lnTo>
                    <a:pt x="3253" y="85719"/>
                  </a:lnTo>
                  <a:lnTo>
                    <a:pt x="43065" y="68592"/>
                  </a:lnTo>
                  <a:lnTo>
                    <a:pt x="47522" y="66673"/>
                  </a:lnTo>
                  <a:lnTo>
                    <a:pt x="43124" y="64766"/>
                  </a:lnTo>
                  <a:lnTo>
                    <a:pt x="36117" y="61727"/>
                  </a:lnTo>
                  <a:lnTo>
                    <a:pt x="36117" y="61727"/>
                  </a:lnTo>
                  <a:lnTo>
                    <a:pt x="111528" y="29049"/>
                  </a:lnTo>
                  <a:lnTo>
                    <a:pt x="112019" y="28839"/>
                  </a:lnTo>
                  <a:lnTo>
                    <a:pt x="112277" y="28488"/>
                  </a:lnTo>
                  <a:lnTo>
                    <a:pt x="117738" y="21276"/>
                  </a:lnTo>
                  <a:lnTo>
                    <a:pt x="117738" y="21276"/>
                  </a:lnTo>
                  <a:lnTo>
                    <a:pt x="155902" y="3328"/>
                  </a:lnTo>
                  <a:lnTo>
                    <a:pt x="155902" y="3328"/>
                  </a:lnTo>
                  <a:lnTo>
                    <a:pt x="177438" y="60073"/>
                  </a:lnTo>
                  <a:lnTo>
                    <a:pt x="168210" y="70253"/>
                  </a:lnTo>
                  <a:lnTo>
                    <a:pt x="168105" y="70370"/>
                  </a:lnTo>
                  <a:lnTo>
                    <a:pt x="168116" y="70499"/>
                  </a:lnTo>
                  <a:lnTo>
                    <a:pt x="173615" y="95113"/>
                  </a:lnTo>
                  <a:lnTo>
                    <a:pt x="169133" y="70552"/>
                  </a:lnTo>
                  <a:lnTo>
                    <a:pt x="178692" y="60449"/>
                  </a:lnTo>
                  <a:lnTo>
                    <a:pt x="178868" y="60262"/>
                  </a:lnTo>
                  <a:lnTo>
                    <a:pt x="178786" y="60028"/>
                  </a:lnTo>
                  <a:lnTo>
                    <a:pt x="158137" y="1369"/>
                  </a:lnTo>
                  <a:lnTo>
                    <a:pt x="157658" y="0"/>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7" name="Google Shape;4927;p23"/>
            <p:cNvSpPr/>
            <p:nvPr/>
          </p:nvSpPr>
          <p:spPr>
            <a:xfrm>
              <a:off x="4725575" y="2649975"/>
              <a:ext cx="1433175" cy="2154100"/>
            </a:xfrm>
            <a:custGeom>
              <a:rect b="b" l="l" r="r" t="t"/>
              <a:pathLst>
                <a:path extrusionOk="0" h="86164" w="57327">
                  <a:moveTo>
                    <a:pt x="57326" y="1"/>
                  </a:moveTo>
                  <a:lnTo>
                    <a:pt x="28874" y="38514"/>
                  </a:lnTo>
                  <a:lnTo>
                    <a:pt x="28711" y="38736"/>
                  </a:lnTo>
                  <a:lnTo>
                    <a:pt x="28711" y="39028"/>
                  </a:lnTo>
                  <a:lnTo>
                    <a:pt x="28553" y="48282"/>
                  </a:lnTo>
                  <a:lnTo>
                    <a:pt x="1" y="83847"/>
                  </a:lnTo>
                  <a:lnTo>
                    <a:pt x="3019" y="86164"/>
                  </a:lnTo>
                  <a:lnTo>
                    <a:pt x="30442" y="49300"/>
                  </a:lnTo>
                  <a:lnTo>
                    <a:pt x="30664" y="48996"/>
                  </a:lnTo>
                  <a:lnTo>
                    <a:pt x="30664" y="48657"/>
                  </a:lnTo>
                  <a:lnTo>
                    <a:pt x="30471" y="39301"/>
                  </a:lnTo>
                  <a:lnTo>
                    <a:pt x="30471" y="39301"/>
                  </a:lnTo>
                  <a:lnTo>
                    <a:pt x="57326"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8" name="Google Shape;4928;p23"/>
            <p:cNvSpPr/>
            <p:nvPr/>
          </p:nvSpPr>
          <p:spPr>
            <a:xfrm>
              <a:off x="5269600" y="2975275"/>
              <a:ext cx="38550" cy="28625"/>
            </a:xfrm>
            <a:custGeom>
              <a:rect b="b" l="l" r="r" t="t"/>
              <a:pathLst>
                <a:path extrusionOk="0" h="1145" w="1542">
                  <a:moveTo>
                    <a:pt x="773" y="1"/>
                  </a:moveTo>
                  <a:cubicBezTo>
                    <a:pt x="630" y="1"/>
                    <a:pt x="489" y="53"/>
                    <a:pt x="375" y="162"/>
                  </a:cubicBezTo>
                  <a:cubicBezTo>
                    <a:pt x="0" y="513"/>
                    <a:pt x="246" y="1133"/>
                    <a:pt x="761" y="1144"/>
                  </a:cubicBezTo>
                  <a:cubicBezTo>
                    <a:pt x="766" y="1144"/>
                    <a:pt x="770" y="1145"/>
                    <a:pt x="775" y="1145"/>
                  </a:cubicBezTo>
                  <a:cubicBezTo>
                    <a:pt x="1281" y="1145"/>
                    <a:pt x="1541" y="544"/>
                    <a:pt x="1194" y="173"/>
                  </a:cubicBezTo>
                  <a:cubicBezTo>
                    <a:pt x="1073" y="59"/>
                    <a:pt x="923" y="1"/>
                    <a:pt x="77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9" name="Google Shape;4929;p23"/>
            <p:cNvSpPr/>
            <p:nvPr/>
          </p:nvSpPr>
          <p:spPr>
            <a:xfrm>
              <a:off x="5328100" y="2976200"/>
              <a:ext cx="30350" cy="28875"/>
            </a:xfrm>
            <a:custGeom>
              <a:rect b="b" l="l" r="r" t="t"/>
              <a:pathLst>
                <a:path extrusionOk="0" h="1155" w="1214">
                  <a:moveTo>
                    <a:pt x="628" y="1"/>
                  </a:moveTo>
                  <a:cubicBezTo>
                    <a:pt x="491" y="1"/>
                    <a:pt x="351" y="50"/>
                    <a:pt x="234" y="160"/>
                  </a:cubicBezTo>
                  <a:cubicBezTo>
                    <a:pt x="12" y="382"/>
                    <a:pt x="0" y="745"/>
                    <a:pt x="222" y="979"/>
                  </a:cubicBezTo>
                  <a:cubicBezTo>
                    <a:pt x="339" y="1100"/>
                    <a:pt x="486" y="1154"/>
                    <a:pt x="631" y="1154"/>
                  </a:cubicBezTo>
                  <a:cubicBezTo>
                    <a:pt x="919" y="1154"/>
                    <a:pt x="1197" y="936"/>
                    <a:pt x="1205" y="593"/>
                  </a:cubicBezTo>
                  <a:cubicBezTo>
                    <a:pt x="1213" y="239"/>
                    <a:pt x="928" y="1"/>
                    <a:pt x="62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0" name="Google Shape;4930;p23"/>
            <p:cNvSpPr/>
            <p:nvPr/>
          </p:nvSpPr>
          <p:spPr>
            <a:xfrm>
              <a:off x="5330525" y="2921400"/>
              <a:ext cx="30350" cy="28850"/>
            </a:xfrm>
            <a:custGeom>
              <a:rect b="b" l="l" r="r" t="t"/>
              <a:pathLst>
                <a:path extrusionOk="0" h="1154" w="1214">
                  <a:moveTo>
                    <a:pt x="586" y="0"/>
                  </a:moveTo>
                  <a:cubicBezTo>
                    <a:pt x="294" y="0"/>
                    <a:pt x="16" y="219"/>
                    <a:pt x="8" y="562"/>
                  </a:cubicBezTo>
                  <a:cubicBezTo>
                    <a:pt x="0" y="916"/>
                    <a:pt x="291" y="1153"/>
                    <a:pt x="591" y="1153"/>
                  </a:cubicBezTo>
                  <a:cubicBezTo>
                    <a:pt x="728" y="1153"/>
                    <a:pt x="866" y="1104"/>
                    <a:pt x="979" y="995"/>
                  </a:cubicBezTo>
                  <a:cubicBezTo>
                    <a:pt x="1213" y="772"/>
                    <a:pt x="1213" y="410"/>
                    <a:pt x="1003" y="176"/>
                  </a:cubicBezTo>
                  <a:cubicBezTo>
                    <a:pt x="882" y="55"/>
                    <a:pt x="732" y="0"/>
                    <a:pt x="58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1" name="Google Shape;4931;p23"/>
            <p:cNvSpPr/>
            <p:nvPr/>
          </p:nvSpPr>
          <p:spPr>
            <a:xfrm>
              <a:off x="5270775" y="2920475"/>
              <a:ext cx="38525" cy="28725"/>
            </a:xfrm>
            <a:custGeom>
              <a:rect b="b" l="l" r="r" t="t"/>
              <a:pathLst>
                <a:path extrusionOk="0" h="1149" w="1541">
                  <a:moveTo>
                    <a:pt x="777" y="1"/>
                  </a:moveTo>
                  <a:cubicBezTo>
                    <a:pt x="631" y="1"/>
                    <a:pt x="484" y="56"/>
                    <a:pt x="374" y="166"/>
                  </a:cubicBezTo>
                  <a:cubicBezTo>
                    <a:pt x="0" y="517"/>
                    <a:pt x="246" y="1137"/>
                    <a:pt x="760" y="1149"/>
                  </a:cubicBezTo>
                  <a:cubicBezTo>
                    <a:pt x="765" y="1149"/>
                    <a:pt x="770" y="1149"/>
                    <a:pt x="775" y="1149"/>
                  </a:cubicBezTo>
                  <a:cubicBezTo>
                    <a:pt x="1280" y="1149"/>
                    <a:pt x="1541" y="548"/>
                    <a:pt x="1182" y="178"/>
                  </a:cubicBezTo>
                  <a:cubicBezTo>
                    <a:pt x="1075" y="59"/>
                    <a:pt x="926" y="1"/>
                    <a:pt x="77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2" name="Google Shape;4932;p23"/>
            <p:cNvSpPr/>
            <p:nvPr/>
          </p:nvSpPr>
          <p:spPr>
            <a:xfrm>
              <a:off x="5267850" y="3017800"/>
              <a:ext cx="36925" cy="31600"/>
            </a:xfrm>
            <a:custGeom>
              <a:rect b="b" l="l" r="r" t="t"/>
              <a:pathLst>
                <a:path extrusionOk="0" h="1264" w="1477">
                  <a:moveTo>
                    <a:pt x="718" y="0"/>
                  </a:moveTo>
                  <a:cubicBezTo>
                    <a:pt x="483" y="0"/>
                    <a:pt x="250" y="126"/>
                    <a:pt x="140" y="379"/>
                  </a:cubicBezTo>
                  <a:cubicBezTo>
                    <a:pt x="0" y="695"/>
                    <a:pt x="140" y="1070"/>
                    <a:pt x="456" y="1210"/>
                  </a:cubicBezTo>
                  <a:cubicBezTo>
                    <a:pt x="544" y="1247"/>
                    <a:pt x="632" y="1264"/>
                    <a:pt x="716" y="1264"/>
                  </a:cubicBezTo>
                  <a:cubicBezTo>
                    <a:pt x="1138" y="1264"/>
                    <a:pt x="1476" y="841"/>
                    <a:pt x="1310" y="403"/>
                  </a:cubicBezTo>
                  <a:cubicBezTo>
                    <a:pt x="1203" y="135"/>
                    <a:pt x="960" y="0"/>
                    <a:pt x="71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3" name="Google Shape;4933;p23"/>
            <p:cNvSpPr/>
            <p:nvPr/>
          </p:nvSpPr>
          <p:spPr>
            <a:xfrm>
              <a:off x="5326325" y="3018925"/>
              <a:ext cx="38350" cy="31725"/>
            </a:xfrm>
            <a:custGeom>
              <a:rect b="b" l="l" r="r" t="t"/>
              <a:pathLst>
                <a:path extrusionOk="0" h="1269" w="1534">
                  <a:moveTo>
                    <a:pt x="756" y="0"/>
                  </a:moveTo>
                  <a:cubicBezTo>
                    <a:pt x="339" y="0"/>
                    <a:pt x="0" y="432"/>
                    <a:pt x="176" y="872"/>
                  </a:cubicBezTo>
                  <a:cubicBezTo>
                    <a:pt x="265" y="1121"/>
                    <a:pt x="503" y="1269"/>
                    <a:pt x="756" y="1269"/>
                  </a:cubicBezTo>
                  <a:cubicBezTo>
                    <a:pt x="835" y="1269"/>
                    <a:pt x="917" y="1254"/>
                    <a:pt x="995" y="1223"/>
                  </a:cubicBezTo>
                  <a:cubicBezTo>
                    <a:pt x="1510" y="1025"/>
                    <a:pt x="1533" y="276"/>
                    <a:pt x="1007" y="54"/>
                  </a:cubicBezTo>
                  <a:cubicBezTo>
                    <a:pt x="923" y="17"/>
                    <a:pt x="838" y="0"/>
                    <a:pt x="75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4" name="Google Shape;4934;p23"/>
            <p:cNvSpPr/>
            <p:nvPr/>
          </p:nvSpPr>
          <p:spPr>
            <a:xfrm>
              <a:off x="5369325" y="2977925"/>
              <a:ext cx="38400" cy="31725"/>
            </a:xfrm>
            <a:custGeom>
              <a:rect b="b" l="l" r="r" t="t"/>
              <a:pathLst>
                <a:path extrusionOk="0" h="1269" w="1536">
                  <a:moveTo>
                    <a:pt x="765" y="1"/>
                  </a:moveTo>
                  <a:cubicBezTo>
                    <a:pt x="691" y="1"/>
                    <a:pt x="615" y="14"/>
                    <a:pt x="539" y="44"/>
                  </a:cubicBezTo>
                  <a:cubicBezTo>
                    <a:pt x="12" y="255"/>
                    <a:pt x="1" y="992"/>
                    <a:pt x="515" y="1214"/>
                  </a:cubicBezTo>
                  <a:cubicBezTo>
                    <a:pt x="598" y="1251"/>
                    <a:pt x="685" y="1268"/>
                    <a:pt x="770" y="1268"/>
                  </a:cubicBezTo>
                  <a:cubicBezTo>
                    <a:pt x="1011" y="1268"/>
                    <a:pt x="1242" y="1128"/>
                    <a:pt x="1346" y="886"/>
                  </a:cubicBezTo>
                  <a:cubicBezTo>
                    <a:pt x="1535" y="448"/>
                    <a:pt x="1190" y="1"/>
                    <a:pt x="76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5" name="Google Shape;4935;p23"/>
            <p:cNvSpPr/>
            <p:nvPr/>
          </p:nvSpPr>
          <p:spPr>
            <a:xfrm>
              <a:off x="5370450" y="2918650"/>
              <a:ext cx="36925" cy="31625"/>
            </a:xfrm>
            <a:custGeom>
              <a:rect b="b" l="l" r="r" t="t"/>
              <a:pathLst>
                <a:path extrusionOk="0" h="1265" w="1477">
                  <a:moveTo>
                    <a:pt x="767" y="0"/>
                  </a:moveTo>
                  <a:cubicBezTo>
                    <a:pt x="533" y="0"/>
                    <a:pt x="299" y="126"/>
                    <a:pt x="190" y="379"/>
                  </a:cubicBezTo>
                  <a:cubicBezTo>
                    <a:pt x="0" y="818"/>
                    <a:pt x="337" y="1265"/>
                    <a:pt x="767" y="1265"/>
                  </a:cubicBezTo>
                  <a:cubicBezTo>
                    <a:pt x="841" y="1265"/>
                    <a:pt x="919" y="1251"/>
                    <a:pt x="997" y="1222"/>
                  </a:cubicBezTo>
                  <a:cubicBezTo>
                    <a:pt x="1313" y="1093"/>
                    <a:pt x="1477" y="730"/>
                    <a:pt x="1360" y="403"/>
                  </a:cubicBezTo>
                  <a:cubicBezTo>
                    <a:pt x="1252" y="135"/>
                    <a:pt x="1009" y="0"/>
                    <a:pt x="76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6" name="Google Shape;4936;p23"/>
            <p:cNvSpPr/>
            <p:nvPr/>
          </p:nvSpPr>
          <p:spPr>
            <a:xfrm>
              <a:off x="5329225" y="2875775"/>
              <a:ext cx="36900" cy="31725"/>
            </a:xfrm>
            <a:custGeom>
              <a:rect b="b" l="l" r="r" t="t"/>
              <a:pathLst>
                <a:path extrusionOk="0" h="1269" w="1476">
                  <a:moveTo>
                    <a:pt x="754" y="1"/>
                  </a:moveTo>
                  <a:cubicBezTo>
                    <a:pt x="335" y="1"/>
                    <a:pt x="1" y="429"/>
                    <a:pt x="166" y="866"/>
                  </a:cubicBezTo>
                  <a:cubicBezTo>
                    <a:pt x="273" y="1134"/>
                    <a:pt x="516" y="1268"/>
                    <a:pt x="760" y="1268"/>
                  </a:cubicBezTo>
                  <a:cubicBezTo>
                    <a:pt x="996" y="1268"/>
                    <a:pt x="1232" y="1142"/>
                    <a:pt x="1347" y="889"/>
                  </a:cubicBezTo>
                  <a:cubicBezTo>
                    <a:pt x="1476" y="573"/>
                    <a:pt x="1336" y="199"/>
                    <a:pt x="1020" y="59"/>
                  </a:cubicBezTo>
                  <a:cubicBezTo>
                    <a:pt x="930" y="19"/>
                    <a:pt x="840" y="1"/>
                    <a:pt x="75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7" name="Google Shape;4937;p23"/>
            <p:cNvSpPr/>
            <p:nvPr/>
          </p:nvSpPr>
          <p:spPr>
            <a:xfrm>
              <a:off x="5269300" y="2874675"/>
              <a:ext cx="38400" cy="31700"/>
            </a:xfrm>
            <a:custGeom>
              <a:rect b="b" l="l" r="r" t="t"/>
              <a:pathLst>
                <a:path extrusionOk="0" h="1268" w="1536">
                  <a:moveTo>
                    <a:pt x="776" y="0"/>
                  </a:moveTo>
                  <a:cubicBezTo>
                    <a:pt x="700" y="0"/>
                    <a:pt x="624" y="14"/>
                    <a:pt x="550" y="44"/>
                  </a:cubicBezTo>
                  <a:cubicBezTo>
                    <a:pt x="24" y="255"/>
                    <a:pt x="1" y="992"/>
                    <a:pt x="527" y="1214"/>
                  </a:cubicBezTo>
                  <a:cubicBezTo>
                    <a:pt x="612" y="1251"/>
                    <a:pt x="696" y="1267"/>
                    <a:pt x="778" y="1267"/>
                  </a:cubicBezTo>
                  <a:cubicBezTo>
                    <a:pt x="1195" y="1267"/>
                    <a:pt x="1536" y="837"/>
                    <a:pt x="1369" y="407"/>
                  </a:cubicBezTo>
                  <a:cubicBezTo>
                    <a:pt x="1270" y="155"/>
                    <a:pt x="1027" y="0"/>
                    <a:pt x="77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8" name="Google Shape;4938;p23"/>
            <p:cNvSpPr/>
            <p:nvPr/>
          </p:nvSpPr>
          <p:spPr>
            <a:xfrm>
              <a:off x="5226300" y="2915700"/>
              <a:ext cx="38650" cy="31650"/>
            </a:xfrm>
            <a:custGeom>
              <a:rect b="b" l="l" r="r" t="t"/>
              <a:pathLst>
                <a:path extrusionOk="0" h="1266" w="1546">
                  <a:moveTo>
                    <a:pt x="778" y="0"/>
                  </a:moveTo>
                  <a:cubicBezTo>
                    <a:pt x="533" y="0"/>
                    <a:pt x="304" y="145"/>
                    <a:pt x="200" y="380"/>
                  </a:cubicBezTo>
                  <a:cubicBezTo>
                    <a:pt x="0" y="819"/>
                    <a:pt x="344" y="1266"/>
                    <a:pt x="776" y="1266"/>
                  </a:cubicBezTo>
                  <a:cubicBezTo>
                    <a:pt x="851" y="1266"/>
                    <a:pt x="929" y="1252"/>
                    <a:pt x="1007" y="1223"/>
                  </a:cubicBezTo>
                  <a:cubicBezTo>
                    <a:pt x="1522" y="1012"/>
                    <a:pt x="1545" y="287"/>
                    <a:pt x="1030" y="53"/>
                  </a:cubicBezTo>
                  <a:cubicBezTo>
                    <a:pt x="947" y="17"/>
                    <a:pt x="861" y="0"/>
                    <a:pt x="77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9" name="Google Shape;4939;p23"/>
            <p:cNvSpPr/>
            <p:nvPr/>
          </p:nvSpPr>
          <p:spPr>
            <a:xfrm>
              <a:off x="5226600" y="2975000"/>
              <a:ext cx="36925" cy="31525"/>
            </a:xfrm>
            <a:custGeom>
              <a:rect b="b" l="l" r="r" t="t"/>
              <a:pathLst>
                <a:path extrusionOk="0" h="1261" w="1477">
                  <a:moveTo>
                    <a:pt x="710" y="1"/>
                  </a:moveTo>
                  <a:cubicBezTo>
                    <a:pt x="636" y="1"/>
                    <a:pt x="558" y="14"/>
                    <a:pt x="480" y="44"/>
                  </a:cubicBezTo>
                  <a:cubicBezTo>
                    <a:pt x="164" y="173"/>
                    <a:pt x="0" y="535"/>
                    <a:pt x="129" y="863"/>
                  </a:cubicBezTo>
                  <a:cubicBezTo>
                    <a:pt x="231" y="1126"/>
                    <a:pt x="473" y="1261"/>
                    <a:pt x="716" y="1261"/>
                  </a:cubicBezTo>
                  <a:cubicBezTo>
                    <a:pt x="947" y="1261"/>
                    <a:pt x="1179" y="1138"/>
                    <a:pt x="1287" y="886"/>
                  </a:cubicBezTo>
                  <a:cubicBezTo>
                    <a:pt x="1477" y="448"/>
                    <a:pt x="1140" y="1"/>
                    <a:pt x="71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0" name="Google Shape;4940;p23"/>
            <p:cNvSpPr/>
            <p:nvPr/>
          </p:nvSpPr>
          <p:spPr>
            <a:xfrm>
              <a:off x="5223975" y="3035250"/>
              <a:ext cx="16700" cy="15925"/>
            </a:xfrm>
            <a:custGeom>
              <a:rect b="b" l="l" r="r" t="t"/>
              <a:pathLst>
                <a:path extrusionOk="0" h="637" w="668">
                  <a:moveTo>
                    <a:pt x="349" y="0"/>
                  </a:moveTo>
                  <a:cubicBezTo>
                    <a:pt x="273" y="0"/>
                    <a:pt x="195" y="28"/>
                    <a:pt x="129" y="91"/>
                  </a:cubicBezTo>
                  <a:cubicBezTo>
                    <a:pt x="0" y="208"/>
                    <a:pt x="0" y="407"/>
                    <a:pt x="117" y="535"/>
                  </a:cubicBezTo>
                  <a:cubicBezTo>
                    <a:pt x="183" y="606"/>
                    <a:pt x="265" y="637"/>
                    <a:pt x="346" y="637"/>
                  </a:cubicBezTo>
                  <a:cubicBezTo>
                    <a:pt x="506" y="637"/>
                    <a:pt x="659" y="512"/>
                    <a:pt x="667" y="325"/>
                  </a:cubicBezTo>
                  <a:cubicBezTo>
                    <a:pt x="667" y="132"/>
                    <a:pt x="513" y="0"/>
                    <a:pt x="34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1" name="Google Shape;4941;p23"/>
            <p:cNvSpPr/>
            <p:nvPr/>
          </p:nvSpPr>
          <p:spPr>
            <a:xfrm>
              <a:off x="5306750" y="3070950"/>
              <a:ext cx="18450" cy="16000"/>
            </a:xfrm>
            <a:custGeom>
              <a:rect b="b" l="l" r="r" t="t"/>
              <a:pathLst>
                <a:path extrusionOk="0" h="640" w="738">
                  <a:moveTo>
                    <a:pt x="315" y="0"/>
                  </a:moveTo>
                  <a:cubicBezTo>
                    <a:pt x="156" y="0"/>
                    <a:pt x="0" y="125"/>
                    <a:pt x="0" y="312"/>
                  </a:cubicBezTo>
                  <a:cubicBezTo>
                    <a:pt x="0" y="488"/>
                    <a:pt x="129" y="628"/>
                    <a:pt x="304" y="640"/>
                  </a:cubicBezTo>
                  <a:cubicBezTo>
                    <a:pt x="585" y="640"/>
                    <a:pt x="737" y="301"/>
                    <a:pt x="538" y="102"/>
                  </a:cubicBezTo>
                  <a:cubicBezTo>
                    <a:pt x="476" y="32"/>
                    <a:pt x="395" y="0"/>
                    <a:pt x="31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2" name="Google Shape;4942;p23"/>
            <p:cNvSpPr/>
            <p:nvPr/>
          </p:nvSpPr>
          <p:spPr>
            <a:xfrm>
              <a:off x="5389225" y="3038750"/>
              <a:ext cx="16900" cy="15950"/>
            </a:xfrm>
            <a:custGeom>
              <a:rect b="b" l="l" r="r" t="t"/>
              <a:pathLst>
                <a:path extrusionOk="0" h="638" w="676">
                  <a:moveTo>
                    <a:pt x="346" y="1"/>
                  </a:moveTo>
                  <a:cubicBezTo>
                    <a:pt x="269" y="1"/>
                    <a:pt x="191" y="29"/>
                    <a:pt x="129" y="91"/>
                  </a:cubicBezTo>
                  <a:cubicBezTo>
                    <a:pt x="12" y="208"/>
                    <a:pt x="0" y="407"/>
                    <a:pt x="117" y="536"/>
                  </a:cubicBezTo>
                  <a:cubicBezTo>
                    <a:pt x="183" y="606"/>
                    <a:pt x="265" y="637"/>
                    <a:pt x="346" y="637"/>
                  </a:cubicBezTo>
                  <a:cubicBezTo>
                    <a:pt x="506" y="637"/>
                    <a:pt x="659" y="512"/>
                    <a:pt x="667" y="325"/>
                  </a:cubicBezTo>
                  <a:cubicBezTo>
                    <a:pt x="675" y="133"/>
                    <a:pt x="513" y="1"/>
                    <a:pt x="34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3" name="Google Shape;4943;p23"/>
            <p:cNvSpPr/>
            <p:nvPr/>
          </p:nvSpPr>
          <p:spPr>
            <a:xfrm>
              <a:off x="5425775" y="2957650"/>
              <a:ext cx="16125" cy="15250"/>
            </a:xfrm>
            <a:custGeom>
              <a:rect b="b" l="l" r="r" t="t"/>
              <a:pathLst>
                <a:path extrusionOk="0" h="610" w="645">
                  <a:moveTo>
                    <a:pt x="320" y="1"/>
                  </a:moveTo>
                  <a:cubicBezTo>
                    <a:pt x="169" y="1"/>
                    <a:pt x="18" y="97"/>
                    <a:pt x="1" y="293"/>
                  </a:cubicBezTo>
                  <a:cubicBezTo>
                    <a:pt x="1" y="469"/>
                    <a:pt x="141" y="609"/>
                    <a:pt x="316" y="609"/>
                  </a:cubicBezTo>
                  <a:cubicBezTo>
                    <a:pt x="323" y="610"/>
                    <a:pt x="330" y="610"/>
                    <a:pt x="337" y="610"/>
                  </a:cubicBezTo>
                  <a:cubicBezTo>
                    <a:pt x="503" y="610"/>
                    <a:pt x="633" y="474"/>
                    <a:pt x="644" y="305"/>
                  </a:cubicBezTo>
                  <a:cubicBezTo>
                    <a:pt x="632" y="103"/>
                    <a:pt x="476" y="1"/>
                    <a:pt x="32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4" name="Google Shape;4944;p23"/>
            <p:cNvSpPr/>
            <p:nvPr/>
          </p:nvSpPr>
          <p:spPr>
            <a:xfrm>
              <a:off x="5393300" y="2874250"/>
              <a:ext cx="16700" cy="15800"/>
            </a:xfrm>
            <a:custGeom>
              <a:rect b="b" l="l" r="r" t="t"/>
              <a:pathLst>
                <a:path extrusionOk="0" h="632" w="668">
                  <a:moveTo>
                    <a:pt x="322" y="0"/>
                  </a:moveTo>
                  <a:cubicBezTo>
                    <a:pt x="162" y="0"/>
                    <a:pt x="9" y="120"/>
                    <a:pt x="1" y="307"/>
                  </a:cubicBezTo>
                  <a:cubicBezTo>
                    <a:pt x="1" y="499"/>
                    <a:pt x="160" y="631"/>
                    <a:pt x="325" y="631"/>
                  </a:cubicBezTo>
                  <a:cubicBezTo>
                    <a:pt x="400" y="631"/>
                    <a:pt x="477" y="603"/>
                    <a:pt x="539" y="541"/>
                  </a:cubicBezTo>
                  <a:cubicBezTo>
                    <a:pt x="668" y="424"/>
                    <a:pt x="668" y="225"/>
                    <a:pt x="551" y="96"/>
                  </a:cubicBezTo>
                  <a:cubicBezTo>
                    <a:pt x="485" y="30"/>
                    <a:pt x="403" y="0"/>
                    <a:pt x="32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5" name="Google Shape;4945;p23"/>
            <p:cNvSpPr/>
            <p:nvPr/>
          </p:nvSpPr>
          <p:spPr>
            <a:xfrm>
              <a:off x="5308775" y="2838325"/>
              <a:ext cx="18450" cy="16025"/>
            </a:xfrm>
            <a:custGeom>
              <a:rect b="b" l="l" r="r" t="t"/>
              <a:pathLst>
                <a:path extrusionOk="0" h="641" w="738">
                  <a:moveTo>
                    <a:pt x="434" y="1"/>
                  </a:moveTo>
                  <a:cubicBezTo>
                    <a:pt x="141" y="1"/>
                    <a:pt x="1" y="340"/>
                    <a:pt x="188" y="539"/>
                  </a:cubicBezTo>
                  <a:cubicBezTo>
                    <a:pt x="254" y="609"/>
                    <a:pt x="338" y="640"/>
                    <a:pt x="419" y="640"/>
                  </a:cubicBezTo>
                  <a:cubicBezTo>
                    <a:pt x="582" y="640"/>
                    <a:pt x="738" y="515"/>
                    <a:pt x="738" y="328"/>
                  </a:cubicBezTo>
                  <a:cubicBezTo>
                    <a:pt x="738" y="153"/>
                    <a:pt x="598" y="12"/>
                    <a:pt x="43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6" name="Google Shape;4946;p23"/>
            <p:cNvSpPr/>
            <p:nvPr/>
          </p:nvSpPr>
          <p:spPr>
            <a:xfrm>
              <a:off x="5228050" y="2870825"/>
              <a:ext cx="16700" cy="15775"/>
            </a:xfrm>
            <a:custGeom>
              <a:rect b="b" l="l" r="r" t="t"/>
              <a:pathLst>
                <a:path extrusionOk="0" h="631" w="668">
                  <a:moveTo>
                    <a:pt x="316" y="0"/>
                  </a:moveTo>
                  <a:cubicBezTo>
                    <a:pt x="158" y="0"/>
                    <a:pt x="9" y="119"/>
                    <a:pt x="1" y="303"/>
                  </a:cubicBezTo>
                  <a:cubicBezTo>
                    <a:pt x="1" y="502"/>
                    <a:pt x="157" y="630"/>
                    <a:pt x="320" y="630"/>
                  </a:cubicBezTo>
                  <a:cubicBezTo>
                    <a:pt x="397" y="630"/>
                    <a:pt x="475" y="601"/>
                    <a:pt x="539" y="537"/>
                  </a:cubicBezTo>
                  <a:cubicBezTo>
                    <a:pt x="668" y="420"/>
                    <a:pt x="668" y="222"/>
                    <a:pt x="551" y="105"/>
                  </a:cubicBezTo>
                  <a:cubicBezTo>
                    <a:pt x="483" y="32"/>
                    <a:pt x="398" y="0"/>
                    <a:pt x="3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7" name="Google Shape;4947;p23"/>
            <p:cNvSpPr/>
            <p:nvPr/>
          </p:nvSpPr>
          <p:spPr>
            <a:xfrm>
              <a:off x="5192175" y="2952400"/>
              <a:ext cx="18650" cy="15825"/>
            </a:xfrm>
            <a:custGeom>
              <a:rect b="b" l="l" r="r" t="t"/>
              <a:pathLst>
                <a:path extrusionOk="0" h="633" w="746">
                  <a:moveTo>
                    <a:pt x="325" y="0"/>
                  </a:moveTo>
                  <a:cubicBezTo>
                    <a:pt x="149" y="0"/>
                    <a:pt x="9" y="129"/>
                    <a:pt x="9" y="305"/>
                  </a:cubicBezTo>
                  <a:cubicBezTo>
                    <a:pt x="1" y="500"/>
                    <a:pt x="162" y="633"/>
                    <a:pt x="328" y="633"/>
                  </a:cubicBezTo>
                  <a:cubicBezTo>
                    <a:pt x="401" y="633"/>
                    <a:pt x="475" y="607"/>
                    <a:pt x="535" y="550"/>
                  </a:cubicBezTo>
                  <a:cubicBezTo>
                    <a:pt x="746" y="351"/>
                    <a:pt x="605" y="12"/>
                    <a:pt x="32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8" name="Google Shape;4948;p23"/>
            <p:cNvSpPr/>
            <p:nvPr/>
          </p:nvSpPr>
          <p:spPr>
            <a:xfrm>
              <a:off x="5240925" y="3092775"/>
              <a:ext cx="27750" cy="23925"/>
            </a:xfrm>
            <a:custGeom>
              <a:rect b="b" l="l" r="r" t="t"/>
              <a:pathLst>
                <a:path extrusionOk="0" h="957" w="1110">
                  <a:moveTo>
                    <a:pt x="541" y="1"/>
                  </a:moveTo>
                  <a:cubicBezTo>
                    <a:pt x="364" y="1"/>
                    <a:pt x="187" y="97"/>
                    <a:pt x="106" y="293"/>
                  </a:cubicBezTo>
                  <a:cubicBezTo>
                    <a:pt x="1" y="527"/>
                    <a:pt x="118" y="808"/>
                    <a:pt x="352" y="913"/>
                  </a:cubicBezTo>
                  <a:cubicBezTo>
                    <a:pt x="418" y="943"/>
                    <a:pt x="484" y="957"/>
                    <a:pt x="547" y="957"/>
                  </a:cubicBezTo>
                  <a:cubicBezTo>
                    <a:pt x="857" y="957"/>
                    <a:pt x="1110" y="635"/>
                    <a:pt x="983" y="305"/>
                  </a:cubicBezTo>
                  <a:cubicBezTo>
                    <a:pt x="906" y="103"/>
                    <a:pt x="724" y="1"/>
                    <a:pt x="54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9" name="Google Shape;4949;p23"/>
            <p:cNvSpPr/>
            <p:nvPr/>
          </p:nvSpPr>
          <p:spPr>
            <a:xfrm>
              <a:off x="5359425" y="3095025"/>
              <a:ext cx="28650" cy="23875"/>
            </a:xfrm>
            <a:custGeom>
              <a:rect b="b" l="l" r="r" t="t"/>
              <a:pathLst>
                <a:path extrusionOk="0" h="955" w="1146">
                  <a:moveTo>
                    <a:pt x="573" y="1"/>
                  </a:moveTo>
                  <a:cubicBezTo>
                    <a:pt x="259" y="1"/>
                    <a:pt x="0" y="326"/>
                    <a:pt x="128" y="660"/>
                  </a:cubicBezTo>
                  <a:cubicBezTo>
                    <a:pt x="199" y="837"/>
                    <a:pt x="377" y="954"/>
                    <a:pt x="567" y="954"/>
                  </a:cubicBezTo>
                  <a:cubicBezTo>
                    <a:pt x="627" y="954"/>
                    <a:pt x="688" y="942"/>
                    <a:pt x="748" y="917"/>
                  </a:cubicBezTo>
                  <a:cubicBezTo>
                    <a:pt x="1134" y="765"/>
                    <a:pt x="1145" y="215"/>
                    <a:pt x="759" y="40"/>
                  </a:cubicBezTo>
                  <a:cubicBezTo>
                    <a:pt x="697" y="13"/>
                    <a:pt x="634" y="1"/>
                    <a:pt x="57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0" name="Google Shape;4950;p23"/>
            <p:cNvSpPr/>
            <p:nvPr/>
          </p:nvSpPr>
          <p:spPr>
            <a:xfrm>
              <a:off x="5445375" y="3012975"/>
              <a:ext cx="28650" cy="23825"/>
            </a:xfrm>
            <a:custGeom>
              <a:rect b="b" l="l" r="r" t="t"/>
              <a:pathLst>
                <a:path extrusionOk="0" h="953" w="1146">
                  <a:moveTo>
                    <a:pt x="574" y="1"/>
                  </a:moveTo>
                  <a:cubicBezTo>
                    <a:pt x="517" y="1"/>
                    <a:pt x="458" y="11"/>
                    <a:pt x="398" y="34"/>
                  </a:cubicBezTo>
                  <a:cubicBezTo>
                    <a:pt x="12" y="186"/>
                    <a:pt x="0" y="748"/>
                    <a:pt x="386" y="912"/>
                  </a:cubicBezTo>
                  <a:cubicBezTo>
                    <a:pt x="448" y="939"/>
                    <a:pt x="512" y="952"/>
                    <a:pt x="576" y="952"/>
                  </a:cubicBezTo>
                  <a:cubicBezTo>
                    <a:pt x="755" y="952"/>
                    <a:pt x="929" y="847"/>
                    <a:pt x="1007" y="666"/>
                  </a:cubicBezTo>
                  <a:cubicBezTo>
                    <a:pt x="1146" y="338"/>
                    <a:pt x="896" y="1"/>
                    <a:pt x="57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1" name="Google Shape;4951;p23"/>
            <p:cNvSpPr/>
            <p:nvPr/>
          </p:nvSpPr>
          <p:spPr>
            <a:xfrm>
              <a:off x="5447750" y="2894400"/>
              <a:ext cx="27775" cy="23750"/>
            </a:xfrm>
            <a:custGeom>
              <a:rect b="b" l="l" r="r" t="t"/>
              <a:pathLst>
                <a:path extrusionOk="0" h="950" w="1111">
                  <a:moveTo>
                    <a:pt x="579" y="1"/>
                  </a:moveTo>
                  <a:cubicBezTo>
                    <a:pt x="403" y="1"/>
                    <a:pt x="226" y="95"/>
                    <a:pt x="139" y="285"/>
                  </a:cubicBezTo>
                  <a:cubicBezTo>
                    <a:pt x="0" y="613"/>
                    <a:pt x="250" y="950"/>
                    <a:pt x="572" y="950"/>
                  </a:cubicBezTo>
                  <a:cubicBezTo>
                    <a:pt x="629" y="950"/>
                    <a:pt x="688" y="939"/>
                    <a:pt x="748" y="916"/>
                  </a:cubicBezTo>
                  <a:cubicBezTo>
                    <a:pt x="993" y="823"/>
                    <a:pt x="1110" y="542"/>
                    <a:pt x="1017" y="296"/>
                  </a:cubicBezTo>
                  <a:cubicBezTo>
                    <a:pt x="940" y="100"/>
                    <a:pt x="760" y="1"/>
                    <a:pt x="57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2" name="Google Shape;4952;p23"/>
            <p:cNvSpPr/>
            <p:nvPr/>
          </p:nvSpPr>
          <p:spPr>
            <a:xfrm>
              <a:off x="5365275" y="2808700"/>
              <a:ext cx="27775" cy="23850"/>
            </a:xfrm>
            <a:custGeom>
              <a:rect b="b" l="l" r="r" t="t"/>
              <a:pathLst>
                <a:path extrusionOk="0" h="954" w="1111">
                  <a:moveTo>
                    <a:pt x="573" y="1"/>
                  </a:moveTo>
                  <a:cubicBezTo>
                    <a:pt x="259" y="1"/>
                    <a:pt x="0" y="324"/>
                    <a:pt x="128" y="648"/>
                  </a:cubicBezTo>
                  <a:cubicBezTo>
                    <a:pt x="205" y="851"/>
                    <a:pt x="390" y="953"/>
                    <a:pt x="574" y="953"/>
                  </a:cubicBezTo>
                  <a:cubicBezTo>
                    <a:pt x="750" y="953"/>
                    <a:pt x="925" y="860"/>
                    <a:pt x="1005" y="671"/>
                  </a:cubicBezTo>
                  <a:cubicBezTo>
                    <a:pt x="1110" y="425"/>
                    <a:pt x="1005" y="145"/>
                    <a:pt x="759" y="39"/>
                  </a:cubicBezTo>
                  <a:cubicBezTo>
                    <a:pt x="697" y="13"/>
                    <a:pt x="634" y="1"/>
                    <a:pt x="57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3" name="Google Shape;4953;p23"/>
            <p:cNvSpPr/>
            <p:nvPr/>
          </p:nvSpPr>
          <p:spPr>
            <a:xfrm>
              <a:off x="5245900" y="2806225"/>
              <a:ext cx="28625" cy="23850"/>
            </a:xfrm>
            <a:custGeom>
              <a:rect b="b" l="l" r="r" t="t"/>
              <a:pathLst>
                <a:path extrusionOk="0" h="954" w="1145">
                  <a:moveTo>
                    <a:pt x="578" y="1"/>
                  </a:moveTo>
                  <a:cubicBezTo>
                    <a:pt x="522" y="1"/>
                    <a:pt x="465" y="11"/>
                    <a:pt x="410" y="33"/>
                  </a:cubicBezTo>
                  <a:cubicBezTo>
                    <a:pt x="12" y="197"/>
                    <a:pt x="1" y="747"/>
                    <a:pt x="387" y="910"/>
                  </a:cubicBezTo>
                  <a:cubicBezTo>
                    <a:pt x="453" y="940"/>
                    <a:pt x="519" y="954"/>
                    <a:pt x="582" y="954"/>
                  </a:cubicBezTo>
                  <a:cubicBezTo>
                    <a:pt x="892" y="954"/>
                    <a:pt x="1145" y="632"/>
                    <a:pt x="1018" y="302"/>
                  </a:cubicBezTo>
                  <a:cubicBezTo>
                    <a:pt x="947" y="114"/>
                    <a:pt x="765" y="1"/>
                    <a:pt x="57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4" name="Google Shape;4954;p23"/>
            <p:cNvSpPr/>
            <p:nvPr/>
          </p:nvSpPr>
          <p:spPr>
            <a:xfrm>
              <a:off x="5159950" y="2888500"/>
              <a:ext cx="28650" cy="23800"/>
            </a:xfrm>
            <a:custGeom>
              <a:rect b="b" l="l" r="r" t="t"/>
              <a:pathLst>
                <a:path extrusionOk="0" h="952" w="1146">
                  <a:moveTo>
                    <a:pt x="575" y="0"/>
                  </a:moveTo>
                  <a:cubicBezTo>
                    <a:pt x="391" y="0"/>
                    <a:pt x="217" y="105"/>
                    <a:pt x="139" y="287"/>
                  </a:cubicBezTo>
                  <a:cubicBezTo>
                    <a:pt x="0" y="615"/>
                    <a:pt x="250" y="952"/>
                    <a:pt x="572" y="952"/>
                  </a:cubicBezTo>
                  <a:cubicBezTo>
                    <a:pt x="629" y="952"/>
                    <a:pt x="688" y="941"/>
                    <a:pt x="748" y="918"/>
                  </a:cubicBezTo>
                  <a:cubicBezTo>
                    <a:pt x="1134" y="766"/>
                    <a:pt x="1146" y="217"/>
                    <a:pt x="771" y="41"/>
                  </a:cubicBezTo>
                  <a:cubicBezTo>
                    <a:pt x="707" y="14"/>
                    <a:pt x="640" y="0"/>
                    <a:pt x="5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5" name="Google Shape;4955;p23"/>
            <p:cNvSpPr/>
            <p:nvPr/>
          </p:nvSpPr>
          <p:spPr>
            <a:xfrm>
              <a:off x="5158450" y="3007125"/>
              <a:ext cx="27775" cy="23750"/>
            </a:xfrm>
            <a:custGeom>
              <a:rect b="b" l="l" r="r" t="t"/>
              <a:pathLst>
                <a:path extrusionOk="0" h="950" w="1111">
                  <a:moveTo>
                    <a:pt x="539" y="1"/>
                  </a:moveTo>
                  <a:cubicBezTo>
                    <a:pt x="482" y="1"/>
                    <a:pt x="423" y="11"/>
                    <a:pt x="363" y="34"/>
                  </a:cubicBezTo>
                  <a:cubicBezTo>
                    <a:pt x="118" y="128"/>
                    <a:pt x="1" y="409"/>
                    <a:pt x="94" y="654"/>
                  </a:cubicBezTo>
                  <a:cubicBezTo>
                    <a:pt x="171" y="850"/>
                    <a:pt x="351" y="950"/>
                    <a:pt x="532" y="950"/>
                  </a:cubicBezTo>
                  <a:cubicBezTo>
                    <a:pt x="708" y="950"/>
                    <a:pt x="885" y="856"/>
                    <a:pt x="972" y="666"/>
                  </a:cubicBezTo>
                  <a:cubicBezTo>
                    <a:pt x="1111" y="338"/>
                    <a:pt x="861" y="1"/>
                    <a:pt x="53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6" name="Google Shape;4956;p23"/>
            <p:cNvSpPr/>
            <p:nvPr/>
          </p:nvSpPr>
          <p:spPr>
            <a:xfrm>
              <a:off x="5171325" y="3092925"/>
              <a:ext cx="10550" cy="8075"/>
            </a:xfrm>
            <a:custGeom>
              <a:rect b="b" l="l" r="r" t="t"/>
              <a:pathLst>
                <a:path extrusionOk="0" h="323" w="422">
                  <a:moveTo>
                    <a:pt x="205" y="1"/>
                  </a:moveTo>
                  <a:cubicBezTo>
                    <a:pt x="164" y="1"/>
                    <a:pt x="123" y="18"/>
                    <a:pt x="94" y="53"/>
                  </a:cubicBezTo>
                  <a:cubicBezTo>
                    <a:pt x="0" y="147"/>
                    <a:pt x="71" y="322"/>
                    <a:pt x="211" y="322"/>
                  </a:cubicBezTo>
                  <a:cubicBezTo>
                    <a:pt x="351" y="322"/>
                    <a:pt x="422" y="147"/>
                    <a:pt x="316" y="53"/>
                  </a:cubicBezTo>
                  <a:cubicBezTo>
                    <a:pt x="287" y="18"/>
                    <a:pt x="246" y="1"/>
                    <a:pt x="20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7" name="Google Shape;4957;p23"/>
            <p:cNvSpPr/>
            <p:nvPr/>
          </p:nvSpPr>
          <p:spPr>
            <a:xfrm>
              <a:off x="5308875" y="3152700"/>
              <a:ext cx="9300" cy="7850"/>
            </a:xfrm>
            <a:custGeom>
              <a:rect b="b" l="l" r="r" t="t"/>
              <a:pathLst>
                <a:path extrusionOk="0" h="314" w="372">
                  <a:moveTo>
                    <a:pt x="143" y="1"/>
                  </a:moveTo>
                  <a:cubicBezTo>
                    <a:pt x="69" y="1"/>
                    <a:pt x="9" y="68"/>
                    <a:pt x="9" y="154"/>
                  </a:cubicBezTo>
                  <a:cubicBezTo>
                    <a:pt x="1" y="251"/>
                    <a:pt x="81" y="314"/>
                    <a:pt x="162" y="314"/>
                  </a:cubicBezTo>
                  <a:cubicBezTo>
                    <a:pt x="199" y="314"/>
                    <a:pt x="237" y="301"/>
                    <a:pt x="266" y="271"/>
                  </a:cubicBezTo>
                  <a:cubicBezTo>
                    <a:pt x="371" y="166"/>
                    <a:pt x="301" y="2"/>
                    <a:pt x="161" y="2"/>
                  </a:cubicBezTo>
                  <a:cubicBezTo>
                    <a:pt x="155" y="1"/>
                    <a:pt x="149" y="1"/>
                    <a:pt x="14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8" name="Google Shape;4958;p23"/>
            <p:cNvSpPr/>
            <p:nvPr/>
          </p:nvSpPr>
          <p:spPr>
            <a:xfrm>
              <a:off x="5447425" y="3098525"/>
              <a:ext cx="8200" cy="7925"/>
            </a:xfrm>
            <a:custGeom>
              <a:rect b="b" l="l" r="r" t="t"/>
              <a:pathLst>
                <a:path extrusionOk="0" h="317" w="328">
                  <a:moveTo>
                    <a:pt x="175" y="1"/>
                  </a:moveTo>
                  <a:cubicBezTo>
                    <a:pt x="135" y="1"/>
                    <a:pt x="94" y="17"/>
                    <a:pt x="59" y="52"/>
                  </a:cubicBezTo>
                  <a:cubicBezTo>
                    <a:pt x="0" y="110"/>
                    <a:pt x="0" y="204"/>
                    <a:pt x="59" y="274"/>
                  </a:cubicBezTo>
                  <a:cubicBezTo>
                    <a:pt x="92" y="303"/>
                    <a:pt x="131" y="317"/>
                    <a:pt x="168" y="317"/>
                  </a:cubicBezTo>
                  <a:cubicBezTo>
                    <a:pt x="251" y="317"/>
                    <a:pt x="328" y="253"/>
                    <a:pt x="328" y="157"/>
                  </a:cubicBezTo>
                  <a:cubicBezTo>
                    <a:pt x="328" y="63"/>
                    <a:pt x="255" y="1"/>
                    <a:pt x="1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9" name="Google Shape;4959;p23"/>
            <p:cNvSpPr/>
            <p:nvPr/>
          </p:nvSpPr>
          <p:spPr>
            <a:xfrm>
              <a:off x="5506500" y="2962625"/>
              <a:ext cx="9300" cy="7925"/>
            </a:xfrm>
            <a:custGeom>
              <a:rect b="b" l="l" r="r" t="t"/>
              <a:pathLst>
                <a:path extrusionOk="0" h="317" w="372">
                  <a:moveTo>
                    <a:pt x="214" y="0"/>
                  </a:moveTo>
                  <a:cubicBezTo>
                    <a:pt x="177" y="0"/>
                    <a:pt x="139" y="15"/>
                    <a:pt x="106" y="48"/>
                  </a:cubicBezTo>
                  <a:cubicBezTo>
                    <a:pt x="1" y="141"/>
                    <a:pt x="59" y="317"/>
                    <a:pt x="199" y="317"/>
                  </a:cubicBezTo>
                  <a:cubicBezTo>
                    <a:pt x="293" y="317"/>
                    <a:pt x="363" y="258"/>
                    <a:pt x="363" y="176"/>
                  </a:cubicBezTo>
                  <a:cubicBezTo>
                    <a:pt x="371" y="72"/>
                    <a:pt x="296" y="0"/>
                    <a:pt x="2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0" name="Google Shape;4960;p23"/>
            <p:cNvSpPr/>
            <p:nvPr/>
          </p:nvSpPr>
          <p:spPr>
            <a:xfrm>
              <a:off x="5453550" y="2824475"/>
              <a:ext cx="8225" cy="7925"/>
            </a:xfrm>
            <a:custGeom>
              <a:rect b="b" l="l" r="r" t="t"/>
              <a:pathLst>
                <a:path extrusionOk="0" h="317" w="329">
                  <a:moveTo>
                    <a:pt x="154" y="1"/>
                  </a:moveTo>
                  <a:cubicBezTo>
                    <a:pt x="74" y="1"/>
                    <a:pt x="1" y="63"/>
                    <a:pt x="1" y="157"/>
                  </a:cubicBezTo>
                  <a:cubicBezTo>
                    <a:pt x="1" y="253"/>
                    <a:pt x="78" y="317"/>
                    <a:pt x="161" y="317"/>
                  </a:cubicBezTo>
                  <a:cubicBezTo>
                    <a:pt x="198" y="317"/>
                    <a:pt x="237" y="303"/>
                    <a:pt x="270" y="274"/>
                  </a:cubicBezTo>
                  <a:cubicBezTo>
                    <a:pt x="329" y="204"/>
                    <a:pt x="329" y="110"/>
                    <a:pt x="270" y="52"/>
                  </a:cubicBezTo>
                  <a:cubicBezTo>
                    <a:pt x="235" y="17"/>
                    <a:pt x="193" y="1"/>
                    <a:pt x="15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1" name="Google Shape;4961;p23"/>
            <p:cNvSpPr/>
            <p:nvPr/>
          </p:nvSpPr>
          <p:spPr>
            <a:xfrm>
              <a:off x="5315600" y="2764900"/>
              <a:ext cx="9300" cy="8050"/>
            </a:xfrm>
            <a:custGeom>
              <a:rect b="b" l="l" r="r" t="t"/>
              <a:pathLst>
                <a:path extrusionOk="0" h="322" w="372">
                  <a:moveTo>
                    <a:pt x="206" y="1"/>
                  </a:moveTo>
                  <a:cubicBezTo>
                    <a:pt x="74" y="1"/>
                    <a:pt x="0" y="168"/>
                    <a:pt x="102" y="270"/>
                  </a:cubicBezTo>
                  <a:cubicBezTo>
                    <a:pt x="134" y="305"/>
                    <a:pt x="174" y="321"/>
                    <a:pt x="214" y="321"/>
                  </a:cubicBezTo>
                  <a:cubicBezTo>
                    <a:pt x="293" y="321"/>
                    <a:pt x="371" y="259"/>
                    <a:pt x="371" y="165"/>
                  </a:cubicBezTo>
                  <a:cubicBezTo>
                    <a:pt x="371" y="71"/>
                    <a:pt x="301" y="1"/>
                    <a:pt x="219" y="1"/>
                  </a:cubicBezTo>
                  <a:cubicBezTo>
                    <a:pt x="215" y="1"/>
                    <a:pt x="210" y="1"/>
                    <a:pt x="20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2" name="Google Shape;4962;p23"/>
            <p:cNvSpPr/>
            <p:nvPr/>
          </p:nvSpPr>
          <p:spPr>
            <a:xfrm>
              <a:off x="5177750" y="2818875"/>
              <a:ext cx="8800" cy="8000"/>
            </a:xfrm>
            <a:custGeom>
              <a:rect b="b" l="l" r="r" t="t"/>
              <a:pathLst>
                <a:path extrusionOk="0" h="320" w="352">
                  <a:moveTo>
                    <a:pt x="178" y="1"/>
                  </a:moveTo>
                  <a:cubicBezTo>
                    <a:pt x="138" y="1"/>
                    <a:pt x="100" y="18"/>
                    <a:pt x="71" y="53"/>
                  </a:cubicBezTo>
                  <a:cubicBezTo>
                    <a:pt x="1" y="112"/>
                    <a:pt x="1" y="205"/>
                    <a:pt x="71" y="276"/>
                  </a:cubicBezTo>
                  <a:cubicBezTo>
                    <a:pt x="100" y="305"/>
                    <a:pt x="138" y="320"/>
                    <a:pt x="178" y="320"/>
                  </a:cubicBezTo>
                  <a:cubicBezTo>
                    <a:pt x="217" y="320"/>
                    <a:pt x="258" y="305"/>
                    <a:pt x="293" y="276"/>
                  </a:cubicBezTo>
                  <a:cubicBezTo>
                    <a:pt x="352" y="205"/>
                    <a:pt x="352" y="112"/>
                    <a:pt x="293" y="53"/>
                  </a:cubicBezTo>
                  <a:cubicBezTo>
                    <a:pt x="258" y="18"/>
                    <a:pt x="217" y="1"/>
                    <a:pt x="17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3" name="Google Shape;4963;p23"/>
            <p:cNvSpPr/>
            <p:nvPr/>
          </p:nvSpPr>
          <p:spPr>
            <a:xfrm>
              <a:off x="5118675" y="2954725"/>
              <a:ext cx="9100" cy="7925"/>
            </a:xfrm>
            <a:custGeom>
              <a:rect b="b" l="l" r="r" t="t"/>
              <a:pathLst>
                <a:path extrusionOk="0" h="317" w="364">
                  <a:moveTo>
                    <a:pt x="153" y="1"/>
                  </a:moveTo>
                  <a:cubicBezTo>
                    <a:pt x="71" y="1"/>
                    <a:pt x="1" y="71"/>
                    <a:pt x="1" y="153"/>
                  </a:cubicBezTo>
                  <a:cubicBezTo>
                    <a:pt x="1" y="247"/>
                    <a:pt x="71" y="317"/>
                    <a:pt x="153" y="317"/>
                  </a:cubicBezTo>
                  <a:cubicBezTo>
                    <a:pt x="363" y="317"/>
                    <a:pt x="363" y="1"/>
                    <a:pt x="15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4" name="Google Shape;4964;p23"/>
            <p:cNvSpPr/>
            <p:nvPr/>
          </p:nvSpPr>
          <p:spPr>
            <a:xfrm>
              <a:off x="5214325" y="3167850"/>
              <a:ext cx="18275" cy="15775"/>
            </a:xfrm>
            <a:custGeom>
              <a:rect b="b" l="l" r="r" t="t"/>
              <a:pathLst>
                <a:path extrusionOk="0" h="631" w="731">
                  <a:moveTo>
                    <a:pt x="357" y="0"/>
                  </a:moveTo>
                  <a:cubicBezTo>
                    <a:pt x="240" y="0"/>
                    <a:pt x="122" y="64"/>
                    <a:pt x="70" y="192"/>
                  </a:cubicBezTo>
                  <a:cubicBezTo>
                    <a:pt x="0" y="355"/>
                    <a:pt x="70" y="531"/>
                    <a:pt x="222" y="601"/>
                  </a:cubicBezTo>
                  <a:cubicBezTo>
                    <a:pt x="266" y="621"/>
                    <a:pt x="311" y="630"/>
                    <a:pt x="353" y="630"/>
                  </a:cubicBezTo>
                  <a:cubicBezTo>
                    <a:pt x="561" y="630"/>
                    <a:pt x="731" y="417"/>
                    <a:pt x="644" y="203"/>
                  </a:cubicBezTo>
                  <a:cubicBezTo>
                    <a:pt x="596" y="67"/>
                    <a:pt x="477" y="0"/>
                    <a:pt x="35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5" name="Google Shape;4965;p23"/>
            <p:cNvSpPr/>
            <p:nvPr/>
          </p:nvSpPr>
          <p:spPr>
            <a:xfrm>
              <a:off x="5392500" y="3171450"/>
              <a:ext cx="18975" cy="15875"/>
            </a:xfrm>
            <a:custGeom>
              <a:rect b="b" l="l" r="r" t="t"/>
              <a:pathLst>
                <a:path extrusionOk="0" h="635" w="759">
                  <a:moveTo>
                    <a:pt x="381" y="0"/>
                  </a:moveTo>
                  <a:cubicBezTo>
                    <a:pt x="171" y="0"/>
                    <a:pt x="1" y="217"/>
                    <a:pt x="80" y="434"/>
                  </a:cubicBezTo>
                  <a:cubicBezTo>
                    <a:pt x="133" y="557"/>
                    <a:pt x="246" y="634"/>
                    <a:pt x="369" y="634"/>
                  </a:cubicBezTo>
                  <a:cubicBezTo>
                    <a:pt x="408" y="634"/>
                    <a:pt x="449" y="626"/>
                    <a:pt x="489" y="609"/>
                  </a:cubicBezTo>
                  <a:cubicBezTo>
                    <a:pt x="758" y="504"/>
                    <a:pt x="758" y="141"/>
                    <a:pt x="501" y="24"/>
                  </a:cubicBezTo>
                  <a:cubicBezTo>
                    <a:pt x="460" y="8"/>
                    <a:pt x="420" y="0"/>
                    <a:pt x="38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6" name="Google Shape;4966;p23"/>
            <p:cNvSpPr/>
            <p:nvPr/>
          </p:nvSpPr>
          <p:spPr>
            <a:xfrm>
              <a:off x="5521425" y="3048125"/>
              <a:ext cx="19200" cy="15825"/>
            </a:xfrm>
            <a:custGeom>
              <a:rect b="b" l="l" r="r" t="t"/>
              <a:pathLst>
                <a:path extrusionOk="0" h="633" w="768">
                  <a:moveTo>
                    <a:pt x="379" y="1"/>
                  </a:moveTo>
                  <a:cubicBezTo>
                    <a:pt x="343" y="1"/>
                    <a:pt x="306" y="7"/>
                    <a:pt x="269" y="20"/>
                  </a:cubicBezTo>
                  <a:cubicBezTo>
                    <a:pt x="12" y="126"/>
                    <a:pt x="0" y="500"/>
                    <a:pt x="258" y="605"/>
                  </a:cubicBezTo>
                  <a:cubicBezTo>
                    <a:pt x="300" y="624"/>
                    <a:pt x="345" y="632"/>
                    <a:pt x="388" y="632"/>
                  </a:cubicBezTo>
                  <a:cubicBezTo>
                    <a:pt x="510" y="632"/>
                    <a:pt x="624" y="562"/>
                    <a:pt x="667" y="441"/>
                  </a:cubicBezTo>
                  <a:cubicBezTo>
                    <a:pt x="767" y="221"/>
                    <a:pt x="593" y="1"/>
                    <a:pt x="37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7" name="Google Shape;4967;p23"/>
            <p:cNvSpPr/>
            <p:nvPr/>
          </p:nvSpPr>
          <p:spPr>
            <a:xfrm>
              <a:off x="5525075" y="2870200"/>
              <a:ext cx="18600" cy="15825"/>
            </a:xfrm>
            <a:custGeom>
              <a:rect b="b" l="l" r="r" t="t"/>
              <a:pathLst>
                <a:path extrusionOk="0" h="633" w="744">
                  <a:moveTo>
                    <a:pt x="384" y="1"/>
                  </a:moveTo>
                  <a:cubicBezTo>
                    <a:pt x="267" y="1"/>
                    <a:pt x="151" y="62"/>
                    <a:pt x="100" y="188"/>
                  </a:cubicBezTo>
                  <a:cubicBezTo>
                    <a:pt x="1" y="406"/>
                    <a:pt x="170" y="633"/>
                    <a:pt x="381" y="633"/>
                  </a:cubicBezTo>
                  <a:cubicBezTo>
                    <a:pt x="419" y="633"/>
                    <a:pt x="458" y="625"/>
                    <a:pt x="498" y="609"/>
                  </a:cubicBezTo>
                  <a:cubicBezTo>
                    <a:pt x="661" y="551"/>
                    <a:pt x="743" y="364"/>
                    <a:pt x="685" y="200"/>
                  </a:cubicBezTo>
                  <a:cubicBezTo>
                    <a:pt x="631" y="68"/>
                    <a:pt x="507" y="1"/>
                    <a:pt x="38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8" name="Google Shape;4968;p23"/>
            <p:cNvSpPr/>
            <p:nvPr/>
          </p:nvSpPr>
          <p:spPr>
            <a:xfrm>
              <a:off x="5401375" y="2741675"/>
              <a:ext cx="18575" cy="15775"/>
            </a:xfrm>
            <a:custGeom>
              <a:rect b="b" l="l" r="r" t="t"/>
              <a:pathLst>
                <a:path extrusionOk="0" h="631" w="743">
                  <a:moveTo>
                    <a:pt x="378" y="0"/>
                  </a:moveTo>
                  <a:cubicBezTo>
                    <a:pt x="170" y="0"/>
                    <a:pt x="0" y="214"/>
                    <a:pt x="87" y="427"/>
                  </a:cubicBezTo>
                  <a:cubicBezTo>
                    <a:pt x="135" y="563"/>
                    <a:pt x="254" y="631"/>
                    <a:pt x="375" y="631"/>
                  </a:cubicBezTo>
                  <a:cubicBezTo>
                    <a:pt x="494" y="631"/>
                    <a:pt x="615" y="566"/>
                    <a:pt x="672" y="439"/>
                  </a:cubicBezTo>
                  <a:cubicBezTo>
                    <a:pt x="743" y="287"/>
                    <a:pt x="661" y="100"/>
                    <a:pt x="509" y="29"/>
                  </a:cubicBezTo>
                  <a:cubicBezTo>
                    <a:pt x="465" y="9"/>
                    <a:pt x="420" y="0"/>
                    <a:pt x="37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9" name="Google Shape;4969;p23"/>
            <p:cNvSpPr/>
            <p:nvPr/>
          </p:nvSpPr>
          <p:spPr>
            <a:xfrm>
              <a:off x="5222500" y="2737975"/>
              <a:ext cx="19175" cy="16000"/>
            </a:xfrm>
            <a:custGeom>
              <a:rect b="b" l="l" r="r" t="t"/>
              <a:pathLst>
                <a:path extrusionOk="0" h="640" w="767">
                  <a:moveTo>
                    <a:pt x="392" y="0"/>
                  </a:moveTo>
                  <a:cubicBezTo>
                    <a:pt x="351" y="0"/>
                    <a:pt x="310" y="8"/>
                    <a:pt x="270" y="25"/>
                  </a:cubicBezTo>
                  <a:cubicBezTo>
                    <a:pt x="1" y="131"/>
                    <a:pt x="1" y="493"/>
                    <a:pt x="258" y="610"/>
                  </a:cubicBezTo>
                  <a:cubicBezTo>
                    <a:pt x="302" y="630"/>
                    <a:pt x="346" y="639"/>
                    <a:pt x="389" y="639"/>
                  </a:cubicBezTo>
                  <a:cubicBezTo>
                    <a:pt x="596" y="639"/>
                    <a:pt x="767" y="424"/>
                    <a:pt x="679" y="201"/>
                  </a:cubicBezTo>
                  <a:cubicBezTo>
                    <a:pt x="635" y="77"/>
                    <a:pt x="517" y="0"/>
                    <a:pt x="39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0" name="Google Shape;4970;p23"/>
            <p:cNvSpPr/>
            <p:nvPr/>
          </p:nvSpPr>
          <p:spPr>
            <a:xfrm>
              <a:off x="5091225" y="2861000"/>
              <a:ext cx="20750" cy="16050"/>
            </a:xfrm>
            <a:custGeom>
              <a:rect b="b" l="l" r="r" t="t"/>
              <a:pathLst>
                <a:path extrusionOk="0" h="642" w="830">
                  <a:moveTo>
                    <a:pt x="462" y="1"/>
                  </a:moveTo>
                  <a:cubicBezTo>
                    <a:pt x="157" y="1"/>
                    <a:pt x="0" y="471"/>
                    <a:pt x="350" y="615"/>
                  </a:cubicBezTo>
                  <a:cubicBezTo>
                    <a:pt x="390" y="633"/>
                    <a:pt x="433" y="642"/>
                    <a:pt x="475" y="642"/>
                  </a:cubicBezTo>
                  <a:cubicBezTo>
                    <a:pt x="593" y="642"/>
                    <a:pt x="708" y="574"/>
                    <a:pt x="759" y="463"/>
                  </a:cubicBezTo>
                  <a:cubicBezTo>
                    <a:pt x="829" y="299"/>
                    <a:pt x="759" y="112"/>
                    <a:pt x="595" y="41"/>
                  </a:cubicBezTo>
                  <a:lnTo>
                    <a:pt x="595" y="30"/>
                  </a:lnTo>
                  <a:cubicBezTo>
                    <a:pt x="549" y="10"/>
                    <a:pt x="504" y="1"/>
                    <a:pt x="46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1" name="Google Shape;4971;p23"/>
            <p:cNvSpPr/>
            <p:nvPr/>
          </p:nvSpPr>
          <p:spPr>
            <a:xfrm>
              <a:off x="5090300" y="3039350"/>
              <a:ext cx="18625" cy="15850"/>
            </a:xfrm>
            <a:custGeom>
              <a:rect b="b" l="l" r="r" t="t"/>
              <a:pathLst>
                <a:path extrusionOk="0" h="634" w="745">
                  <a:moveTo>
                    <a:pt x="356" y="1"/>
                  </a:moveTo>
                  <a:cubicBezTo>
                    <a:pt x="320" y="1"/>
                    <a:pt x="283" y="7"/>
                    <a:pt x="246" y="20"/>
                  </a:cubicBezTo>
                  <a:cubicBezTo>
                    <a:pt x="83" y="91"/>
                    <a:pt x="1" y="266"/>
                    <a:pt x="71" y="430"/>
                  </a:cubicBezTo>
                  <a:cubicBezTo>
                    <a:pt x="118" y="566"/>
                    <a:pt x="237" y="633"/>
                    <a:pt x="357" y="633"/>
                  </a:cubicBezTo>
                  <a:cubicBezTo>
                    <a:pt x="474" y="633"/>
                    <a:pt x="592" y="569"/>
                    <a:pt x="644" y="442"/>
                  </a:cubicBezTo>
                  <a:cubicBezTo>
                    <a:pt x="744" y="221"/>
                    <a:pt x="570" y="1"/>
                    <a:pt x="35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2" name="Google Shape;4972;p23"/>
            <p:cNvSpPr/>
            <p:nvPr/>
          </p:nvSpPr>
          <p:spPr>
            <a:xfrm>
              <a:off x="5116050" y="3146750"/>
              <a:ext cx="8800" cy="8000"/>
            </a:xfrm>
            <a:custGeom>
              <a:rect b="b" l="l" r="r" t="t"/>
              <a:pathLst>
                <a:path extrusionOk="0" h="320" w="352">
                  <a:moveTo>
                    <a:pt x="174" y="0"/>
                  </a:moveTo>
                  <a:cubicBezTo>
                    <a:pt x="135" y="0"/>
                    <a:pt x="94" y="18"/>
                    <a:pt x="59" y="53"/>
                  </a:cubicBezTo>
                  <a:cubicBezTo>
                    <a:pt x="0" y="111"/>
                    <a:pt x="0" y="205"/>
                    <a:pt x="59" y="275"/>
                  </a:cubicBezTo>
                  <a:cubicBezTo>
                    <a:pt x="88" y="305"/>
                    <a:pt x="129" y="319"/>
                    <a:pt x="170" y="319"/>
                  </a:cubicBezTo>
                  <a:cubicBezTo>
                    <a:pt x="211" y="319"/>
                    <a:pt x="252" y="305"/>
                    <a:pt x="281" y="275"/>
                  </a:cubicBezTo>
                  <a:cubicBezTo>
                    <a:pt x="351" y="205"/>
                    <a:pt x="351" y="111"/>
                    <a:pt x="281" y="53"/>
                  </a:cubicBezTo>
                  <a:cubicBezTo>
                    <a:pt x="252" y="18"/>
                    <a:pt x="214" y="0"/>
                    <a:pt x="1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3" name="Google Shape;4973;p23"/>
            <p:cNvSpPr/>
            <p:nvPr/>
          </p:nvSpPr>
          <p:spPr>
            <a:xfrm>
              <a:off x="5307325" y="3230050"/>
              <a:ext cx="9375" cy="8125"/>
            </a:xfrm>
            <a:custGeom>
              <a:rect b="b" l="l" r="r" t="t"/>
              <a:pathLst>
                <a:path extrusionOk="0" h="325" w="375">
                  <a:moveTo>
                    <a:pt x="169" y="1"/>
                  </a:moveTo>
                  <a:cubicBezTo>
                    <a:pt x="83" y="1"/>
                    <a:pt x="0" y="64"/>
                    <a:pt x="0" y="160"/>
                  </a:cubicBezTo>
                  <a:cubicBezTo>
                    <a:pt x="0" y="242"/>
                    <a:pt x="71" y="313"/>
                    <a:pt x="164" y="324"/>
                  </a:cubicBezTo>
                  <a:cubicBezTo>
                    <a:pt x="305" y="324"/>
                    <a:pt x="375" y="149"/>
                    <a:pt x="281" y="44"/>
                  </a:cubicBezTo>
                  <a:cubicBezTo>
                    <a:pt x="248" y="14"/>
                    <a:pt x="208" y="1"/>
                    <a:pt x="16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4" name="Google Shape;4974;p23"/>
            <p:cNvSpPr/>
            <p:nvPr/>
          </p:nvSpPr>
          <p:spPr>
            <a:xfrm>
              <a:off x="5501225" y="3154575"/>
              <a:ext cx="9850" cy="7700"/>
            </a:xfrm>
            <a:custGeom>
              <a:rect b="b" l="l" r="r" t="t"/>
              <a:pathLst>
                <a:path extrusionOk="0" h="308" w="394">
                  <a:moveTo>
                    <a:pt x="182" y="0"/>
                  </a:moveTo>
                  <a:cubicBezTo>
                    <a:pt x="141" y="0"/>
                    <a:pt x="100" y="15"/>
                    <a:pt x="71" y="44"/>
                  </a:cubicBezTo>
                  <a:cubicBezTo>
                    <a:pt x="1" y="103"/>
                    <a:pt x="1" y="208"/>
                    <a:pt x="71" y="266"/>
                  </a:cubicBezTo>
                  <a:lnTo>
                    <a:pt x="59" y="266"/>
                  </a:lnTo>
                  <a:cubicBezTo>
                    <a:pt x="94" y="295"/>
                    <a:pt x="131" y="308"/>
                    <a:pt x="167" y="308"/>
                  </a:cubicBezTo>
                  <a:cubicBezTo>
                    <a:pt x="289" y="308"/>
                    <a:pt x="393" y="162"/>
                    <a:pt x="293" y="44"/>
                  </a:cubicBezTo>
                  <a:cubicBezTo>
                    <a:pt x="264" y="15"/>
                    <a:pt x="223" y="0"/>
                    <a:pt x="18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5" name="Google Shape;4975;p23"/>
            <p:cNvSpPr/>
            <p:nvPr/>
          </p:nvSpPr>
          <p:spPr>
            <a:xfrm>
              <a:off x="5584300" y="2964200"/>
              <a:ext cx="9375" cy="8100"/>
            </a:xfrm>
            <a:custGeom>
              <a:rect b="b" l="l" r="r" t="t"/>
              <a:pathLst>
                <a:path extrusionOk="0" h="324" w="375">
                  <a:moveTo>
                    <a:pt x="210" y="0"/>
                  </a:moveTo>
                  <a:cubicBezTo>
                    <a:pt x="173" y="0"/>
                    <a:pt x="135" y="14"/>
                    <a:pt x="106" y="43"/>
                  </a:cubicBezTo>
                  <a:cubicBezTo>
                    <a:pt x="0" y="148"/>
                    <a:pt x="71" y="312"/>
                    <a:pt x="211" y="324"/>
                  </a:cubicBezTo>
                  <a:cubicBezTo>
                    <a:pt x="293" y="324"/>
                    <a:pt x="363" y="254"/>
                    <a:pt x="375" y="160"/>
                  </a:cubicBezTo>
                  <a:cubicBezTo>
                    <a:pt x="375" y="64"/>
                    <a:pt x="292" y="0"/>
                    <a:pt x="21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6" name="Google Shape;4976;p23"/>
            <p:cNvSpPr/>
            <p:nvPr/>
          </p:nvSpPr>
          <p:spPr>
            <a:xfrm>
              <a:off x="5509725" y="2770875"/>
              <a:ext cx="8200" cy="7925"/>
            </a:xfrm>
            <a:custGeom>
              <a:rect b="b" l="l" r="r" t="t"/>
              <a:pathLst>
                <a:path extrusionOk="0" h="317" w="328">
                  <a:moveTo>
                    <a:pt x="160" y="0"/>
                  </a:moveTo>
                  <a:cubicBezTo>
                    <a:pt x="77" y="0"/>
                    <a:pt x="0" y="64"/>
                    <a:pt x="0" y="160"/>
                  </a:cubicBezTo>
                  <a:cubicBezTo>
                    <a:pt x="0" y="254"/>
                    <a:pt x="73" y="316"/>
                    <a:pt x="153" y="316"/>
                  </a:cubicBezTo>
                  <a:cubicBezTo>
                    <a:pt x="193" y="316"/>
                    <a:pt x="234" y="300"/>
                    <a:pt x="269" y="265"/>
                  </a:cubicBezTo>
                  <a:cubicBezTo>
                    <a:pt x="328" y="207"/>
                    <a:pt x="328" y="102"/>
                    <a:pt x="269" y="43"/>
                  </a:cubicBezTo>
                  <a:cubicBezTo>
                    <a:pt x="236" y="14"/>
                    <a:pt x="197" y="0"/>
                    <a:pt x="16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7" name="Google Shape;4977;p23"/>
            <p:cNvSpPr/>
            <p:nvPr/>
          </p:nvSpPr>
          <p:spPr>
            <a:xfrm>
              <a:off x="5317350" y="2687400"/>
              <a:ext cx="9300" cy="7750"/>
            </a:xfrm>
            <a:custGeom>
              <a:rect b="b" l="l" r="r" t="t"/>
              <a:pathLst>
                <a:path extrusionOk="0" h="310" w="372">
                  <a:moveTo>
                    <a:pt x="195" y="0"/>
                  </a:moveTo>
                  <a:cubicBezTo>
                    <a:pt x="63" y="0"/>
                    <a:pt x="0" y="168"/>
                    <a:pt x="91" y="258"/>
                  </a:cubicBezTo>
                  <a:cubicBezTo>
                    <a:pt x="126" y="294"/>
                    <a:pt x="167" y="309"/>
                    <a:pt x="208" y="309"/>
                  </a:cubicBezTo>
                  <a:cubicBezTo>
                    <a:pt x="288" y="309"/>
                    <a:pt x="364" y="247"/>
                    <a:pt x="372" y="153"/>
                  </a:cubicBezTo>
                  <a:cubicBezTo>
                    <a:pt x="372" y="71"/>
                    <a:pt x="301" y="1"/>
                    <a:pt x="208" y="1"/>
                  </a:cubicBezTo>
                  <a:cubicBezTo>
                    <a:pt x="203" y="1"/>
                    <a:pt x="199" y="0"/>
                    <a:pt x="19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8" name="Google Shape;4978;p23"/>
            <p:cNvSpPr/>
            <p:nvPr/>
          </p:nvSpPr>
          <p:spPr>
            <a:xfrm>
              <a:off x="5123950" y="2762725"/>
              <a:ext cx="9950" cy="8175"/>
            </a:xfrm>
            <a:custGeom>
              <a:rect b="b" l="l" r="r" t="t"/>
              <a:pathLst>
                <a:path extrusionOk="0" h="327" w="398">
                  <a:moveTo>
                    <a:pt x="170" y="1"/>
                  </a:moveTo>
                  <a:cubicBezTo>
                    <a:pt x="129" y="1"/>
                    <a:pt x="88" y="18"/>
                    <a:pt x="59" y="53"/>
                  </a:cubicBezTo>
                  <a:cubicBezTo>
                    <a:pt x="0" y="112"/>
                    <a:pt x="0" y="217"/>
                    <a:pt x="59" y="275"/>
                  </a:cubicBezTo>
                  <a:cubicBezTo>
                    <a:pt x="92" y="311"/>
                    <a:pt x="130" y="326"/>
                    <a:pt x="167" y="326"/>
                  </a:cubicBezTo>
                  <a:cubicBezTo>
                    <a:pt x="288" y="326"/>
                    <a:pt x="397" y="169"/>
                    <a:pt x="281" y="53"/>
                  </a:cubicBezTo>
                  <a:cubicBezTo>
                    <a:pt x="252" y="18"/>
                    <a:pt x="211" y="1"/>
                    <a:pt x="17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9" name="Google Shape;4979;p23"/>
            <p:cNvSpPr/>
            <p:nvPr/>
          </p:nvSpPr>
          <p:spPr>
            <a:xfrm>
              <a:off x="5040375" y="2953275"/>
              <a:ext cx="9300" cy="7825"/>
            </a:xfrm>
            <a:custGeom>
              <a:rect b="b" l="l" r="r" t="t"/>
              <a:pathLst>
                <a:path extrusionOk="0" h="313" w="372">
                  <a:moveTo>
                    <a:pt x="161" y="0"/>
                  </a:moveTo>
                  <a:cubicBezTo>
                    <a:pt x="79" y="0"/>
                    <a:pt x="9" y="59"/>
                    <a:pt x="9" y="153"/>
                  </a:cubicBezTo>
                  <a:cubicBezTo>
                    <a:pt x="1" y="249"/>
                    <a:pt x="81" y="312"/>
                    <a:pt x="162" y="312"/>
                  </a:cubicBezTo>
                  <a:cubicBezTo>
                    <a:pt x="199" y="312"/>
                    <a:pt x="237" y="299"/>
                    <a:pt x="266" y="270"/>
                  </a:cubicBezTo>
                  <a:cubicBezTo>
                    <a:pt x="372" y="164"/>
                    <a:pt x="301" y="0"/>
                    <a:pt x="16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0" name="Google Shape;4980;p23"/>
            <p:cNvSpPr/>
            <p:nvPr/>
          </p:nvSpPr>
          <p:spPr>
            <a:xfrm>
              <a:off x="6010450" y="1743275"/>
              <a:ext cx="31600" cy="28650"/>
            </a:xfrm>
            <a:custGeom>
              <a:rect b="b" l="l" r="r" t="t"/>
              <a:pathLst>
                <a:path extrusionOk="0" h="1146" w="1264">
                  <a:moveTo>
                    <a:pt x="642" y="0"/>
                  </a:moveTo>
                  <a:cubicBezTo>
                    <a:pt x="496" y="0"/>
                    <a:pt x="349" y="56"/>
                    <a:pt x="234" y="165"/>
                  </a:cubicBezTo>
                  <a:cubicBezTo>
                    <a:pt x="12" y="376"/>
                    <a:pt x="0" y="739"/>
                    <a:pt x="222" y="973"/>
                  </a:cubicBezTo>
                  <a:cubicBezTo>
                    <a:pt x="336" y="1087"/>
                    <a:pt x="484" y="1145"/>
                    <a:pt x="633" y="1145"/>
                  </a:cubicBezTo>
                  <a:cubicBezTo>
                    <a:pt x="774" y="1145"/>
                    <a:pt x="916" y="1093"/>
                    <a:pt x="1030" y="984"/>
                  </a:cubicBezTo>
                  <a:cubicBezTo>
                    <a:pt x="1264" y="774"/>
                    <a:pt x="1264" y="399"/>
                    <a:pt x="1053" y="177"/>
                  </a:cubicBezTo>
                  <a:cubicBezTo>
                    <a:pt x="940" y="59"/>
                    <a:pt x="792" y="0"/>
                    <a:pt x="64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1" name="Google Shape;4981;p23"/>
            <p:cNvSpPr/>
            <p:nvPr/>
          </p:nvSpPr>
          <p:spPr>
            <a:xfrm>
              <a:off x="6065425" y="1744500"/>
              <a:ext cx="31900" cy="28600"/>
            </a:xfrm>
            <a:custGeom>
              <a:rect b="b" l="l" r="r" t="t"/>
              <a:pathLst>
                <a:path extrusionOk="0" h="1144" w="1276">
                  <a:moveTo>
                    <a:pt x="630" y="1"/>
                  </a:moveTo>
                  <a:cubicBezTo>
                    <a:pt x="489" y="1"/>
                    <a:pt x="347" y="50"/>
                    <a:pt x="234" y="151"/>
                  </a:cubicBezTo>
                  <a:cubicBezTo>
                    <a:pt x="12" y="374"/>
                    <a:pt x="0" y="736"/>
                    <a:pt x="223" y="970"/>
                  </a:cubicBezTo>
                  <a:cubicBezTo>
                    <a:pt x="337" y="1084"/>
                    <a:pt x="488" y="1143"/>
                    <a:pt x="639" y="1143"/>
                  </a:cubicBezTo>
                  <a:cubicBezTo>
                    <a:pt x="783" y="1143"/>
                    <a:pt x="928" y="1090"/>
                    <a:pt x="1042" y="982"/>
                  </a:cubicBezTo>
                  <a:cubicBezTo>
                    <a:pt x="1264" y="760"/>
                    <a:pt x="1276" y="397"/>
                    <a:pt x="1053" y="175"/>
                  </a:cubicBezTo>
                  <a:cubicBezTo>
                    <a:pt x="938" y="59"/>
                    <a:pt x="784" y="1"/>
                    <a:pt x="63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2" name="Google Shape;4982;p23"/>
            <p:cNvSpPr/>
            <p:nvPr/>
          </p:nvSpPr>
          <p:spPr>
            <a:xfrm>
              <a:off x="6066600" y="1689550"/>
              <a:ext cx="31900" cy="28600"/>
            </a:xfrm>
            <a:custGeom>
              <a:rect b="b" l="l" r="r" t="t"/>
              <a:pathLst>
                <a:path extrusionOk="0" h="1144" w="1276">
                  <a:moveTo>
                    <a:pt x="636" y="1"/>
                  </a:moveTo>
                  <a:cubicBezTo>
                    <a:pt x="493" y="1"/>
                    <a:pt x="348" y="54"/>
                    <a:pt x="234" y="162"/>
                  </a:cubicBezTo>
                  <a:cubicBezTo>
                    <a:pt x="12" y="384"/>
                    <a:pt x="0" y="747"/>
                    <a:pt x="223" y="969"/>
                  </a:cubicBezTo>
                  <a:cubicBezTo>
                    <a:pt x="338" y="1085"/>
                    <a:pt x="492" y="1143"/>
                    <a:pt x="644" y="1143"/>
                  </a:cubicBezTo>
                  <a:cubicBezTo>
                    <a:pt x="784" y="1143"/>
                    <a:pt x="923" y="1093"/>
                    <a:pt x="1030" y="992"/>
                  </a:cubicBezTo>
                  <a:cubicBezTo>
                    <a:pt x="1264" y="770"/>
                    <a:pt x="1275" y="407"/>
                    <a:pt x="1053" y="173"/>
                  </a:cubicBezTo>
                  <a:cubicBezTo>
                    <a:pt x="939" y="59"/>
                    <a:pt x="788" y="1"/>
                    <a:pt x="63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3" name="Google Shape;4983;p23"/>
            <p:cNvSpPr/>
            <p:nvPr/>
          </p:nvSpPr>
          <p:spPr>
            <a:xfrm>
              <a:off x="6011600" y="1688425"/>
              <a:ext cx="31625" cy="28550"/>
            </a:xfrm>
            <a:custGeom>
              <a:rect b="b" l="l" r="r" t="t"/>
              <a:pathLst>
                <a:path extrusionOk="0" h="1142" w="1265">
                  <a:moveTo>
                    <a:pt x="632" y="0"/>
                  </a:moveTo>
                  <a:cubicBezTo>
                    <a:pt x="490" y="0"/>
                    <a:pt x="347" y="53"/>
                    <a:pt x="235" y="160"/>
                  </a:cubicBezTo>
                  <a:cubicBezTo>
                    <a:pt x="1" y="382"/>
                    <a:pt x="1" y="745"/>
                    <a:pt x="223" y="967"/>
                  </a:cubicBezTo>
                  <a:cubicBezTo>
                    <a:pt x="333" y="1083"/>
                    <a:pt x="483" y="1141"/>
                    <a:pt x="636" y="1141"/>
                  </a:cubicBezTo>
                  <a:cubicBezTo>
                    <a:pt x="776" y="1141"/>
                    <a:pt x="918" y="1092"/>
                    <a:pt x="1030" y="991"/>
                  </a:cubicBezTo>
                  <a:cubicBezTo>
                    <a:pt x="1264" y="768"/>
                    <a:pt x="1264" y="406"/>
                    <a:pt x="1054" y="183"/>
                  </a:cubicBezTo>
                  <a:cubicBezTo>
                    <a:pt x="938" y="62"/>
                    <a:pt x="785" y="0"/>
                    <a:pt x="63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4" name="Google Shape;4984;p23"/>
            <p:cNvSpPr/>
            <p:nvPr/>
          </p:nvSpPr>
          <p:spPr>
            <a:xfrm>
              <a:off x="6005175" y="1785900"/>
              <a:ext cx="37150" cy="31700"/>
            </a:xfrm>
            <a:custGeom>
              <a:rect b="b" l="l" r="r" t="t"/>
              <a:pathLst>
                <a:path extrusionOk="0" h="1268" w="1486">
                  <a:moveTo>
                    <a:pt x="718" y="0"/>
                  </a:moveTo>
                  <a:cubicBezTo>
                    <a:pt x="484" y="0"/>
                    <a:pt x="250" y="126"/>
                    <a:pt x="141" y="379"/>
                  </a:cubicBezTo>
                  <a:cubicBezTo>
                    <a:pt x="0" y="707"/>
                    <a:pt x="141" y="1069"/>
                    <a:pt x="468" y="1210"/>
                  </a:cubicBezTo>
                  <a:cubicBezTo>
                    <a:pt x="556" y="1250"/>
                    <a:pt x="645" y="1268"/>
                    <a:pt x="730" y="1268"/>
                  </a:cubicBezTo>
                  <a:cubicBezTo>
                    <a:pt x="1145" y="1268"/>
                    <a:pt x="1485" y="839"/>
                    <a:pt x="1311" y="402"/>
                  </a:cubicBezTo>
                  <a:cubicBezTo>
                    <a:pt x="1204" y="135"/>
                    <a:pt x="961" y="0"/>
                    <a:pt x="71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5" name="Google Shape;4985;p23"/>
            <p:cNvSpPr/>
            <p:nvPr/>
          </p:nvSpPr>
          <p:spPr>
            <a:xfrm>
              <a:off x="6063650" y="1787025"/>
              <a:ext cx="38350" cy="31725"/>
            </a:xfrm>
            <a:custGeom>
              <a:rect b="b" l="l" r="r" t="t"/>
              <a:pathLst>
                <a:path extrusionOk="0" h="1269" w="1534">
                  <a:moveTo>
                    <a:pt x="763" y="0"/>
                  </a:moveTo>
                  <a:cubicBezTo>
                    <a:pt x="340" y="0"/>
                    <a:pt x="1" y="432"/>
                    <a:pt x="177" y="872"/>
                  </a:cubicBezTo>
                  <a:cubicBezTo>
                    <a:pt x="266" y="1121"/>
                    <a:pt x="503" y="1269"/>
                    <a:pt x="756" y="1269"/>
                  </a:cubicBezTo>
                  <a:cubicBezTo>
                    <a:pt x="836" y="1269"/>
                    <a:pt x="917" y="1254"/>
                    <a:pt x="996" y="1223"/>
                  </a:cubicBezTo>
                  <a:cubicBezTo>
                    <a:pt x="1522" y="1024"/>
                    <a:pt x="1534" y="276"/>
                    <a:pt x="1019" y="53"/>
                  </a:cubicBezTo>
                  <a:cubicBezTo>
                    <a:pt x="933" y="17"/>
                    <a:pt x="846" y="0"/>
                    <a:pt x="76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6" name="Google Shape;4986;p23"/>
            <p:cNvSpPr/>
            <p:nvPr/>
          </p:nvSpPr>
          <p:spPr>
            <a:xfrm>
              <a:off x="6107825" y="1746075"/>
              <a:ext cx="41200" cy="31850"/>
            </a:xfrm>
            <a:custGeom>
              <a:rect b="b" l="l" r="r" t="t"/>
              <a:pathLst>
                <a:path extrusionOk="0" h="1274" w="1648">
                  <a:moveTo>
                    <a:pt x="719" y="1"/>
                  </a:moveTo>
                  <a:cubicBezTo>
                    <a:pt x="474" y="1"/>
                    <a:pt x="246" y="145"/>
                    <a:pt x="141" y="381"/>
                  </a:cubicBezTo>
                  <a:cubicBezTo>
                    <a:pt x="1" y="697"/>
                    <a:pt x="141" y="1071"/>
                    <a:pt x="469" y="1212"/>
                  </a:cubicBezTo>
                  <a:cubicBezTo>
                    <a:pt x="564" y="1254"/>
                    <a:pt x="656" y="1273"/>
                    <a:pt x="741" y="1273"/>
                  </a:cubicBezTo>
                  <a:cubicBezTo>
                    <a:pt x="1338" y="1273"/>
                    <a:pt x="1647" y="350"/>
                    <a:pt x="972" y="53"/>
                  </a:cubicBezTo>
                  <a:cubicBezTo>
                    <a:pt x="889" y="18"/>
                    <a:pt x="803" y="1"/>
                    <a:pt x="71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7" name="Google Shape;4987;p23"/>
            <p:cNvSpPr/>
            <p:nvPr/>
          </p:nvSpPr>
          <p:spPr>
            <a:xfrm>
              <a:off x="6107775" y="1686750"/>
              <a:ext cx="36925" cy="31625"/>
            </a:xfrm>
            <a:custGeom>
              <a:rect b="b" l="l" r="r" t="t"/>
              <a:pathLst>
                <a:path extrusionOk="0" h="1265" w="1477">
                  <a:moveTo>
                    <a:pt x="772" y="0"/>
                  </a:moveTo>
                  <a:cubicBezTo>
                    <a:pt x="539" y="0"/>
                    <a:pt x="305" y="126"/>
                    <a:pt x="190" y="379"/>
                  </a:cubicBezTo>
                  <a:cubicBezTo>
                    <a:pt x="1" y="817"/>
                    <a:pt x="338" y="1264"/>
                    <a:pt x="767" y="1264"/>
                  </a:cubicBezTo>
                  <a:cubicBezTo>
                    <a:pt x="842" y="1264"/>
                    <a:pt x="919" y="1251"/>
                    <a:pt x="997" y="1221"/>
                  </a:cubicBezTo>
                  <a:cubicBezTo>
                    <a:pt x="1325" y="1093"/>
                    <a:pt x="1477" y="730"/>
                    <a:pt x="1360" y="402"/>
                  </a:cubicBezTo>
                  <a:cubicBezTo>
                    <a:pt x="1253" y="135"/>
                    <a:pt x="1013" y="0"/>
                    <a:pt x="77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8" name="Google Shape;4988;p23"/>
            <p:cNvSpPr/>
            <p:nvPr/>
          </p:nvSpPr>
          <p:spPr>
            <a:xfrm>
              <a:off x="6066600" y="1643950"/>
              <a:ext cx="38375" cy="31675"/>
            </a:xfrm>
            <a:custGeom>
              <a:rect b="b" l="l" r="r" t="t"/>
              <a:pathLst>
                <a:path extrusionOk="0" h="1267" w="1535">
                  <a:moveTo>
                    <a:pt x="765" y="1"/>
                  </a:moveTo>
                  <a:cubicBezTo>
                    <a:pt x="691" y="1"/>
                    <a:pt x="615" y="14"/>
                    <a:pt x="538" y="44"/>
                  </a:cubicBezTo>
                  <a:cubicBezTo>
                    <a:pt x="12" y="243"/>
                    <a:pt x="0" y="980"/>
                    <a:pt x="503" y="1214"/>
                  </a:cubicBezTo>
                  <a:cubicBezTo>
                    <a:pt x="587" y="1249"/>
                    <a:pt x="673" y="1266"/>
                    <a:pt x="758" y="1266"/>
                  </a:cubicBezTo>
                  <a:cubicBezTo>
                    <a:pt x="1006" y="1266"/>
                    <a:pt x="1241" y="1122"/>
                    <a:pt x="1346" y="886"/>
                  </a:cubicBezTo>
                  <a:cubicBezTo>
                    <a:pt x="1535" y="448"/>
                    <a:pt x="1190" y="1"/>
                    <a:pt x="76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9" name="Google Shape;4989;p23"/>
            <p:cNvSpPr/>
            <p:nvPr/>
          </p:nvSpPr>
          <p:spPr>
            <a:xfrm>
              <a:off x="6006925" y="1642725"/>
              <a:ext cx="38350" cy="31725"/>
            </a:xfrm>
            <a:custGeom>
              <a:rect b="b" l="l" r="r" t="t"/>
              <a:pathLst>
                <a:path extrusionOk="0" h="1269" w="1534">
                  <a:moveTo>
                    <a:pt x="777" y="0"/>
                  </a:moveTo>
                  <a:cubicBezTo>
                    <a:pt x="698" y="0"/>
                    <a:pt x="617" y="15"/>
                    <a:pt x="539" y="46"/>
                  </a:cubicBezTo>
                  <a:cubicBezTo>
                    <a:pt x="12" y="245"/>
                    <a:pt x="1" y="982"/>
                    <a:pt x="515" y="1216"/>
                  </a:cubicBezTo>
                  <a:cubicBezTo>
                    <a:pt x="600" y="1252"/>
                    <a:pt x="685" y="1269"/>
                    <a:pt x="767" y="1269"/>
                  </a:cubicBezTo>
                  <a:cubicBezTo>
                    <a:pt x="1187" y="1269"/>
                    <a:pt x="1534" y="837"/>
                    <a:pt x="1358" y="397"/>
                  </a:cubicBezTo>
                  <a:cubicBezTo>
                    <a:pt x="1260" y="148"/>
                    <a:pt x="1027" y="0"/>
                    <a:pt x="77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0" name="Google Shape;4990;p23"/>
            <p:cNvSpPr/>
            <p:nvPr/>
          </p:nvSpPr>
          <p:spPr>
            <a:xfrm>
              <a:off x="5963875" y="1683800"/>
              <a:ext cx="38400" cy="31650"/>
            </a:xfrm>
            <a:custGeom>
              <a:rect b="b" l="l" r="r" t="t"/>
              <a:pathLst>
                <a:path extrusionOk="0" h="1266" w="1536">
                  <a:moveTo>
                    <a:pt x="773" y="0"/>
                  </a:moveTo>
                  <a:cubicBezTo>
                    <a:pt x="530" y="0"/>
                    <a:pt x="295" y="144"/>
                    <a:pt x="190" y="380"/>
                  </a:cubicBezTo>
                  <a:cubicBezTo>
                    <a:pt x="1" y="818"/>
                    <a:pt x="338" y="1265"/>
                    <a:pt x="767" y="1265"/>
                  </a:cubicBezTo>
                  <a:cubicBezTo>
                    <a:pt x="842" y="1265"/>
                    <a:pt x="919" y="1252"/>
                    <a:pt x="997" y="1222"/>
                  </a:cubicBezTo>
                  <a:cubicBezTo>
                    <a:pt x="1512" y="1012"/>
                    <a:pt x="1535" y="286"/>
                    <a:pt x="1021" y="52"/>
                  </a:cubicBezTo>
                  <a:cubicBezTo>
                    <a:pt x="940" y="17"/>
                    <a:pt x="856" y="0"/>
                    <a:pt x="77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1" name="Google Shape;4991;p23"/>
            <p:cNvSpPr/>
            <p:nvPr/>
          </p:nvSpPr>
          <p:spPr>
            <a:xfrm>
              <a:off x="5963925" y="1743100"/>
              <a:ext cx="37200" cy="31625"/>
            </a:xfrm>
            <a:custGeom>
              <a:rect b="b" l="l" r="r" t="t"/>
              <a:pathLst>
                <a:path extrusionOk="0" h="1265" w="1488">
                  <a:moveTo>
                    <a:pt x="712" y="1"/>
                  </a:moveTo>
                  <a:cubicBezTo>
                    <a:pt x="636" y="1"/>
                    <a:pt x="559" y="14"/>
                    <a:pt x="481" y="44"/>
                  </a:cubicBezTo>
                  <a:cubicBezTo>
                    <a:pt x="165" y="172"/>
                    <a:pt x="1" y="535"/>
                    <a:pt x="130" y="863"/>
                  </a:cubicBezTo>
                  <a:cubicBezTo>
                    <a:pt x="231" y="1130"/>
                    <a:pt x="471" y="1265"/>
                    <a:pt x="712" y="1265"/>
                  </a:cubicBezTo>
                  <a:cubicBezTo>
                    <a:pt x="945" y="1265"/>
                    <a:pt x="1179" y="1139"/>
                    <a:pt x="1288" y="886"/>
                  </a:cubicBezTo>
                  <a:cubicBezTo>
                    <a:pt x="1487" y="448"/>
                    <a:pt x="1143" y="1"/>
                    <a:pt x="71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2" name="Google Shape;4992;p23"/>
            <p:cNvSpPr/>
            <p:nvPr/>
          </p:nvSpPr>
          <p:spPr>
            <a:xfrm>
              <a:off x="5961300" y="1803350"/>
              <a:ext cx="16900" cy="15800"/>
            </a:xfrm>
            <a:custGeom>
              <a:rect b="b" l="l" r="r" t="t"/>
              <a:pathLst>
                <a:path extrusionOk="0" h="632" w="676">
                  <a:moveTo>
                    <a:pt x="346" y="0"/>
                  </a:moveTo>
                  <a:cubicBezTo>
                    <a:pt x="270" y="0"/>
                    <a:pt x="192" y="28"/>
                    <a:pt x="129" y="90"/>
                  </a:cubicBezTo>
                  <a:cubicBezTo>
                    <a:pt x="12" y="207"/>
                    <a:pt x="1" y="406"/>
                    <a:pt x="129" y="535"/>
                  </a:cubicBezTo>
                  <a:cubicBezTo>
                    <a:pt x="192" y="601"/>
                    <a:pt x="272" y="631"/>
                    <a:pt x="352" y="631"/>
                  </a:cubicBezTo>
                  <a:cubicBezTo>
                    <a:pt x="511" y="631"/>
                    <a:pt x="667" y="512"/>
                    <a:pt x="667" y="324"/>
                  </a:cubicBezTo>
                  <a:cubicBezTo>
                    <a:pt x="675" y="132"/>
                    <a:pt x="513" y="0"/>
                    <a:pt x="34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3" name="Google Shape;4993;p23"/>
            <p:cNvSpPr/>
            <p:nvPr/>
          </p:nvSpPr>
          <p:spPr>
            <a:xfrm>
              <a:off x="6044075" y="1839050"/>
              <a:ext cx="18450" cy="16000"/>
            </a:xfrm>
            <a:custGeom>
              <a:rect b="b" l="l" r="r" t="t"/>
              <a:pathLst>
                <a:path extrusionOk="0" h="640" w="738">
                  <a:moveTo>
                    <a:pt x="319" y="0"/>
                  </a:moveTo>
                  <a:cubicBezTo>
                    <a:pt x="156" y="0"/>
                    <a:pt x="0" y="125"/>
                    <a:pt x="0" y="312"/>
                  </a:cubicBezTo>
                  <a:cubicBezTo>
                    <a:pt x="0" y="488"/>
                    <a:pt x="141" y="640"/>
                    <a:pt x="305" y="640"/>
                  </a:cubicBezTo>
                  <a:cubicBezTo>
                    <a:pt x="597" y="640"/>
                    <a:pt x="737" y="300"/>
                    <a:pt x="550" y="101"/>
                  </a:cubicBezTo>
                  <a:cubicBezTo>
                    <a:pt x="484" y="31"/>
                    <a:pt x="401" y="0"/>
                    <a:pt x="31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4" name="Google Shape;4994;p23"/>
            <p:cNvSpPr/>
            <p:nvPr/>
          </p:nvSpPr>
          <p:spPr>
            <a:xfrm>
              <a:off x="6124800" y="1806775"/>
              <a:ext cx="21075" cy="15925"/>
            </a:xfrm>
            <a:custGeom>
              <a:rect b="b" l="l" r="r" t="t"/>
              <a:pathLst>
                <a:path extrusionOk="0" h="637" w="843">
                  <a:moveTo>
                    <a:pt x="422" y="0"/>
                  </a:moveTo>
                  <a:cubicBezTo>
                    <a:pt x="141" y="0"/>
                    <a:pt x="0" y="328"/>
                    <a:pt x="188" y="538"/>
                  </a:cubicBezTo>
                  <a:cubicBezTo>
                    <a:pt x="253" y="604"/>
                    <a:pt x="338" y="636"/>
                    <a:pt x="422" y="636"/>
                  </a:cubicBezTo>
                  <a:cubicBezTo>
                    <a:pt x="501" y="636"/>
                    <a:pt x="581" y="607"/>
                    <a:pt x="644" y="550"/>
                  </a:cubicBezTo>
                  <a:cubicBezTo>
                    <a:pt x="843" y="351"/>
                    <a:pt x="702" y="12"/>
                    <a:pt x="42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5" name="Google Shape;4995;p23"/>
            <p:cNvSpPr/>
            <p:nvPr/>
          </p:nvSpPr>
          <p:spPr>
            <a:xfrm>
              <a:off x="6160775" y="1725250"/>
              <a:ext cx="18450" cy="15750"/>
            </a:xfrm>
            <a:custGeom>
              <a:rect b="b" l="l" r="r" t="t"/>
              <a:pathLst>
                <a:path extrusionOk="0" h="630" w="738">
                  <a:moveTo>
                    <a:pt x="419" y="0"/>
                  </a:moveTo>
                  <a:cubicBezTo>
                    <a:pt x="343" y="0"/>
                    <a:pt x="266" y="28"/>
                    <a:pt x="199" y="91"/>
                  </a:cubicBezTo>
                  <a:cubicBezTo>
                    <a:pt x="0" y="278"/>
                    <a:pt x="129" y="629"/>
                    <a:pt x="410" y="629"/>
                  </a:cubicBezTo>
                  <a:cubicBezTo>
                    <a:pt x="417" y="629"/>
                    <a:pt x="423" y="630"/>
                    <a:pt x="430" y="630"/>
                  </a:cubicBezTo>
                  <a:cubicBezTo>
                    <a:pt x="596" y="630"/>
                    <a:pt x="726" y="493"/>
                    <a:pt x="737" y="325"/>
                  </a:cubicBezTo>
                  <a:cubicBezTo>
                    <a:pt x="737" y="132"/>
                    <a:pt x="584" y="0"/>
                    <a:pt x="41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6" name="Google Shape;4996;p23"/>
            <p:cNvSpPr/>
            <p:nvPr/>
          </p:nvSpPr>
          <p:spPr>
            <a:xfrm>
              <a:off x="6130650" y="1642200"/>
              <a:ext cx="16700" cy="15925"/>
            </a:xfrm>
            <a:custGeom>
              <a:rect b="b" l="l" r="r" t="t"/>
              <a:pathLst>
                <a:path extrusionOk="0" h="637" w="668">
                  <a:moveTo>
                    <a:pt x="322" y="1"/>
                  </a:moveTo>
                  <a:cubicBezTo>
                    <a:pt x="162" y="1"/>
                    <a:pt x="8" y="125"/>
                    <a:pt x="0" y="313"/>
                  </a:cubicBezTo>
                  <a:cubicBezTo>
                    <a:pt x="0" y="505"/>
                    <a:pt x="160" y="637"/>
                    <a:pt x="324" y="637"/>
                  </a:cubicBezTo>
                  <a:cubicBezTo>
                    <a:pt x="399" y="637"/>
                    <a:pt x="476" y="609"/>
                    <a:pt x="539" y="547"/>
                  </a:cubicBezTo>
                  <a:cubicBezTo>
                    <a:pt x="667" y="430"/>
                    <a:pt x="667" y="231"/>
                    <a:pt x="550" y="102"/>
                  </a:cubicBezTo>
                  <a:cubicBezTo>
                    <a:pt x="484" y="32"/>
                    <a:pt x="402" y="1"/>
                    <a:pt x="32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7" name="Google Shape;4997;p23"/>
            <p:cNvSpPr/>
            <p:nvPr/>
          </p:nvSpPr>
          <p:spPr>
            <a:xfrm>
              <a:off x="6046125" y="1606425"/>
              <a:ext cx="18750" cy="16000"/>
            </a:xfrm>
            <a:custGeom>
              <a:rect b="b" l="l" r="r" t="t"/>
              <a:pathLst>
                <a:path extrusionOk="0" h="640" w="750">
                  <a:moveTo>
                    <a:pt x="433" y="0"/>
                  </a:moveTo>
                  <a:cubicBezTo>
                    <a:pt x="152" y="0"/>
                    <a:pt x="0" y="340"/>
                    <a:pt x="199" y="539"/>
                  </a:cubicBezTo>
                  <a:cubicBezTo>
                    <a:pt x="265" y="609"/>
                    <a:pt x="347" y="640"/>
                    <a:pt x="428" y="640"/>
                  </a:cubicBezTo>
                  <a:cubicBezTo>
                    <a:pt x="588" y="640"/>
                    <a:pt x="741" y="515"/>
                    <a:pt x="749" y="328"/>
                  </a:cubicBezTo>
                  <a:cubicBezTo>
                    <a:pt x="749" y="153"/>
                    <a:pt x="609" y="12"/>
                    <a:pt x="43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8" name="Google Shape;4998;p23"/>
            <p:cNvSpPr/>
            <p:nvPr/>
          </p:nvSpPr>
          <p:spPr>
            <a:xfrm>
              <a:off x="5963050" y="1638925"/>
              <a:ext cx="21000" cy="15800"/>
            </a:xfrm>
            <a:custGeom>
              <a:rect b="b" l="l" r="r" t="t"/>
              <a:pathLst>
                <a:path extrusionOk="0" h="632" w="840">
                  <a:moveTo>
                    <a:pt x="421" y="0"/>
                  </a:moveTo>
                  <a:cubicBezTo>
                    <a:pt x="342" y="0"/>
                    <a:pt x="262" y="30"/>
                    <a:pt x="200" y="93"/>
                  </a:cubicBezTo>
                  <a:cubicBezTo>
                    <a:pt x="1" y="280"/>
                    <a:pt x="129" y="631"/>
                    <a:pt x="410" y="631"/>
                  </a:cubicBezTo>
                  <a:cubicBezTo>
                    <a:pt x="415" y="631"/>
                    <a:pt x="420" y="631"/>
                    <a:pt x="424" y="631"/>
                  </a:cubicBezTo>
                  <a:cubicBezTo>
                    <a:pt x="696" y="631"/>
                    <a:pt x="840" y="300"/>
                    <a:pt x="644" y="93"/>
                  </a:cubicBezTo>
                  <a:cubicBezTo>
                    <a:pt x="584" y="33"/>
                    <a:pt x="503" y="0"/>
                    <a:pt x="42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9" name="Google Shape;4999;p23"/>
            <p:cNvSpPr/>
            <p:nvPr/>
          </p:nvSpPr>
          <p:spPr>
            <a:xfrm>
              <a:off x="5929500" y="1720500"/>
              <a:ext cx="18675" cy="15825"/>
            </a:xfrm>
            <a:custGeom>
              <a:rect b="b" l="l" r="r" t="t"/>
              <a:pathLst>
                <a:path extrusionOk="0" h="633" w="747">
                  <a:moveTo>
                    <a:pt x="337" y="0"/>
                  </a:moveTo>
                  <a:cubicBezTo>
                    <a:pt x="161" y="0"/>
                    <a:pt x="9" y="129"/>
                    <a:pt x="9" y="304"/>
                  </a:cubicBezTo>
                  <a:cubicBezTo>
                    <a:pt x="1" y="499"/>
                    <a:pt x="163" y="632"/>
                    <a:pt x="332" y="632"/>
                  </a:cubicBezTo>
                  <a:cubicBezTo>
                    <a:pt x="407" y="632"/>
                    <a:pt x="483" y="607"/>
                    <a:pt x="547" y="550"/>
                  </a:cubicBezTo>
                  <a:cubicBezTo>
                    <a:pt x="746" y="351"/>
                    <a:pt x="617" y="12"/>
                    <a:pt x="33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0" name="Google Shape;5000;p23"/>
            <p:cNvSpPr/>
            <p:nvPr/>
          </p:nvSpPr>
          <p:spPr>
            <a:xfrm>
              <a:off x="5978275" y="1860875"/>
              <a:ext cx="27750" cy="23825"/>
            </a:xfrm>
            <a:custGeom>
              <a:rect b="b" l="l" r="r" t="t"/>
              <a:pathLst>
                <a:path extrusionOk="0" h="953" w="1110">
                  <a:moveTo>
                    <a:pt x="541" y="1"/>
                  </a:moveTo>
                  <a:cubicBezTo>
                    <a:pt x="363" y="1"/>
                    <a:pt x="186" y="97"/>
                    <a:pt x="105" y="293"/>
                  </a:cubicBezTo>
                  <a:cubicBezTo>
                    <a:pt x="0" y="527"/>
                    <a:pt x="117" y="808"/>
                    <a:pt x="351" y="913"/>
                  </a:cubicBezTo>
                  <a:cubicBezTo>
                    <a:pt x="415" y="940"/>
                    <a:pt x="479" y="953"/>
                    <a:pt x="541" y="953"/>
                  </a:cubicBezTo>
                  <a:cubicBezTo>
                    <a:pt x="854" y="953"/>
                    <a:pt x="1110" y="637"/>
                    <a:pt x="983" y="305"/>
                  </a:cubicBezTo>
                  <a:cubicBezTo>
                    <a:pt x="906" y="103"/>
                    <a:pt x="723" y="1"/>
                    <a:pt x="54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1" name="Google Shape;5001;p23"/>
            <p:cNvSpPr/>
            <p:nvPr/>
          </p:nvSpPr>
          <p:spPr>
            <a:xfrm>
              <a:off x="6096775" y="1863300"/>
              <a:ext cx="28625" cy="23850"/>
            </a:xfrm>
            <a:custGeom>
              <a:rect b="b" l="l" r="r" t="t"/>
              <a:pathLst>
                <a:path extrusionOk="0" h="954" w="1145">
                  <a:moveTo>
                    <a:pt x="563" y="0"/>
                  </a:moveTo>
                  <a:cubicBezTo>
                    <a:pt x="253" y="0"/>
                    <a:pt x="1" y="322"/>
                    <a:pt x="127" y="652"/>
                  </a:cubicBezTo>
                  <a:cubicBezTo>
                    <a:pt x="199" y="841"/>
                    <a:pt x="381" y="954"/>
                    <a:pt x="573" y="954"/>
                  </a:cubicBezTo>
                  <a:cubicBezTo>
                    <a:pt x="631" y="954"/>
                    <a:pt x="690" y="943"/>
                    <a:pt x="747" y="921"/>
                  </a:cubicBezTo>
                  <a:cubicBezTo>
                    <a:pt x="1133" y="769"/>
                    <a:pt x="1145" y="208"/>
                    <a:pt x="759" y="44"/>
                  </a:cubicBezTo>
                  <a:cubicBezTo>
                    <a:pt x="693" y="14"/>
                    <a:pt x="627" y="0"/>
                    <a:pt x="56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2" name="Google Shape;5002;p23"/>
            <p:cNvSpPr/>
            <p:nvPr/>
          </p:nvSpPr>
          <p:spPr>
            <a:xfrm>
              <a:off x="6182700" y="1781175"/>
              <a:ext cx="28950" cy="23700"/>
            </a:xfrm>
            <a:custGeom>
              <a:rect b="b" l="l" r="r" t="t"/>
              <a:pathLst>
                <a:path extrusionOk="0" h="948" w="1158">
                  <a:moveTo>
                    <a:pt x="575" y="0"/>
                  </a:moveTo>
                  <a:cubicBezTo>
                    <a:pt x="521" y="0"/>
                    <a:pt x="466" y="10"/>
                    <a:pt x="410" y="30"/>
                  </a:cubicBezTo>
                  <a:cubicBezTo>
                    <a:pt x="12" y="182"/>
                    <a:pt x="1" y="732"/>
                    <a:pt x="387" y="907"/>
                  </a:cubicBezTo>
                  <a:cubicBezTo>
                    <a:pt x="448" y="935"/>
                    <a:pt x="512" y="948"/>
                    <a:pt x="576" y="948"/>
                  </a:cubicBezTo>
                  <a:cubicBezTo>
                    <a:pt x="756" y="948"/>
                    <a:pt x="929" y="843"/>
                    <a:pt x="1007" y="662"/>
                  </a:cubicBezTo>
                  <a:cubicBezTo>
                    <a:pt x="1157" y="331"/>
                    <a:pt x="896" y="0"/>
                    <a:pt x="5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3" name="Google Shape;5003;p23"/>
            <p:cNvSpPr/>
            <p:nvPr/>
          </p:nvSpPr>
          <p:spPr>
            <a:xfrm>
              <a:off x="6185125" y="1662550"/>
              <a:ext cx="27725" cy="23700"/>
            </a:xfrm>
            <a:custGeom>
              <a:rect b="b" l="l" r="r" t="t"/>
              <a:pathLst>
                <a:path extrusionOk="0" h="948" w="1109">
                  <a:moveTo>
                    <a:pt x="575" y="0"/>
                  </a:moveTo>
                  <a:cubicBezTo>
                    <a:pt x="402" y="0"/>
                    <a:pt x="230" y="94"/>
                    <a:pt x="149" y="282"/>
                  </a:cubicBezTo>
                  <a:cubicBezTo>
                    <a:pt x="0" y="611"/>
                    <a:pt x="257" y="947"/>
                    <a:pt x="575" y="947"/>
                  </a:cubicBezTo>
                  <a:cubicBezTo>
                    <a:pt x="630" y="947"/>
                    <a:pt x="688" y="937"/>
                    <a:pt x="746" y="914"/>
                  </a:cubicBezTo>
                  <a:cubicBezTo>
                    <a:pt x="992" y="821"/>
                    <a:pt x="1109" y="540"/>
                    <a:pt x="1015" y="306"/>
                  </a:cubicBezTo>
                  <a:cubicBezTo>
                    <a:pt x="937" y="103"/>
                    <a:pt x="756" y="0"/>
                    <a:pt x="5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4" name="Google Shape;5004;p23"/>
            <p:cNvSpPr/>
            <p:nvPr/>
          </p:nvSpPr>
          <p:spPr>
            <a:xfrm>
              <a:off x="6102650" y="1576800"/>
              <a:ext cx="27725" cy="23850"/>
            </a:xfrm>
            <a:custGeom>
              <a:rect b="b" l="l" r="r" t="t"/>
              <a:pathLst>
                <a:path extrusionOk="0" h="954" w="1109">
                  <a:moveTo>
                    <a:pt x="582" y="0"/>
                  </a:moveTo>
                  <a:cubicBezTo>
                    <a:pt x="266" y="0"/>
                    <a:pt x="0" y="324"/>
                    <a:pt x="138" y="647"/>
                  </a:cubicBezTo>
                  <a:cubicBezTo>
                    <a:pt x="215" y="851"/>
                    <a:pt x="397" y="953"/>
                    <a:pt x="580" y="953"/>
                  </a:cubicBezTo>
                  <a:cubicBezTo>
                    <a:pt x="754" y="953"/>
                    <a:pt x="929" y="859"/>
                    <a:pt x="1015" y="671"/>
                  </a:cubicBezTo>
                  <a:cubicBezTo>
                    <a:pt x="1109" y="425"/>
                    <a:pt x="1003" y="144"/>
                    <a:pt x="769" y="39"/>
                  </a:cubicBezTo>
                  <a:cubicBezTo>
                    <a:pt x="707" y="12"/>
                    <a:pt x="644" y="0"/>
                    <a:pt x="58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5" name="Google Shape;5005;p23"/>
            <p:cNvSpPr/>
            <p:nvPr/>
          </p:nvSpPr>
          <p:spPr>
            <a:xfrm>
              <a:off x="5983250" y="1574325"/>
              <a:ext cx="28600" cy="23850"/>
            </a:xfrm>
            <a:custGeom>
              <a:rect b="b" l="l" r="r" t="t"/>
              <a:pathLst>
                <a:path extrusionOk="0" h="954" w="1144">
                  <a:moveTo>
                    <a:pt x="582" y="0"/>
                  </a:moveTo>
                  <a:cubicBezTo>
                    <a:pt x="525" y="0"/>
                    <a:pt x="467" y="11"/>
                    <a:pt x="409" y="33"/>
                  </a:cubicBezTo>
                  <a:cubicBezTo>
                    <a:pt x="12" y="196"/>
                    <a:pt x="0" y="746"/>
                    <a:pt x="386" y="910"/>
                  </a:cubicBezTo>
                  <a:cubicBezTo>
                    <a:pt x="452" y="940"/>
                    <a:pt x="518" y="954"/>
                    <a:pt x="582" y="954"/>
                  </a:cubicBezTo>
                  <a:cubicBezTo>
                    <a:pt x="892" y="954"/>
                    <a:pt x="1144" y="632"/>
                    <a:pt x="1018" y="302"/>
                  </a:cubicBezTo>
                  <a:cubicBezTo>
                    <a:pt x="946" y="113"/>
                    <a:pt x="771" y="0"/>
                    <a:pt x="58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6" name="Google Shape;5006;p23"/>
            <p:cNvSpPr/>
            <p:nvPr/>
          </p:nvSpPr>
          <p:spPr>
            <a:xfrm>
              <a:off x="5897325" y="1656650"/>
              <a:ext cx="28025" cy="23675"/>
            </a:xfrm>
            <a:custGeom>
              <a:rect b="b" l="l" r="r" t="t"/>
              <a:pathLst>
                <a:path extrusionOk="0" h="947" w="1121">
                  <a:moveTo>
                    <a:pt x="583" y="0"/>
                  </a:moveTo>
                  <a:cubicBezTo>
                    <a:pt x="266" y="0"/>
                    <a:pt x="1" y="324"/>
                    <a:pt x="138" y="647"/>
                  </a:cubicBezTo>
                  <a:cubicBezTo>
                    <a:pt x="214" y="847"/>
                    <a:pt x="392" y="947"/>
                    <a:pt x="572" y="947"/>
                  </a:cubicBezTo>
                  <a:cubicBezTo>
                    <a:pt x="749" y="947"/>
                    <a:pt x="928" y="850"/>
                    <a:pt x="1015" y="659"/>
                  </a:cubicBezTo>
                  <a:cubicBezTo>
                    <a:pt x="1121" y="425"/>
                    <a:pt x="1004" y="144"/>
                    <a:pt x="770" y="39"/>
                  </a:cubicBezTo>
                  <a:cubicBezTo>
                    <a:pt x="707" y="12"/>
                    <a:pt x="644" y="0"/>
                    <a:pt x="58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7" name="Google Shape;5007;p23"/>
            <p:cNvSpPr/>
            <p:nvPr/>
          </p:nvSpPr>
          <p:spPr>
            <a:xfrm>
              <a:off x="5895775" y="1775225"/>
              <a:ext cx="27800" cy="23750"/>
            </a:xfrm>
            <a:custGeom>
              <a:rect b="b" l="l" r="r" t="t"/>
              <a:pathLst>
                <a:path extrusionOk="0" h="950" w="1112">
                  <a:moveTo>
                    <a:pt x="539" y="1"/>
                  </a:moveTo>
                  <a:cubicBezTo>
                    <a:pt x="482" y="1"/>
                    <a:pt x="423" y="11"/>
                    <a:pt x="364" y="34"/>
                  </a:cubicBezTo>
                  <a:cubicBezTo>
                    <a:pt x="118" y="139"/>
                    <a:pt x="1" y="408"/>
                    <a:pt x="95" y="654"/>
                  </a:cubicBezTo>
                  <a:cubicBezTo>
                    <a:pt x="172" y="850"/>
                    <a:pt x="351" y="949"/>
                    <a:pt x="533" y="949"/>
                  </a:cubicBezTo>
                  <a:cubicBezTo>
                    <a:pt x="708" y="949"/>
                    <a:pt x="886" y="856"/>
                    <a:pt x="972" y="666"/>
                  </a:cubicBezTo>
                  <a:cubicBezTo>
                    <a:pt x="1111" y="337"/>
                    <a:pt x="861" y="1"/>
                    <a:pt x="53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8" name="Google Shape;5008;p23"/>
            <p:cNvSpPr/>
            <p:nvPr/>
          </p:nvSpPr>
          <p:spPr>
            <a:xfrm>
              <a:off x="5909525" y="1861025"/>
              <a:ext cx="8800" cy="8000"/>
            </a:xfrm>
            <a:custGeom>
              <a:rect b="b" l="l" r="r" t="t"/>
              <a:pathLst>
                <a:path extrusionOk="0" h="320" w="352">
                  <a:moveTo>
                    <a:pt x="178" y="0"/>
                  </a:moveTo>
                  <a:cubicBezTo>
                    <a:pt x="138" y="0"/>
                    <a:pt x="100" y="18"/>
                    <a:pt x="71" y="53"/>
                  </a:cubicBezTo>
                  <a:cubicBezTo>
                    <a:pt x="1" y="112"/>
                    <a:pt x="1" y="205"/>
                    <a:pt x="71" y="275"/>
                  </a:cubicBezTo>
                  <a:cubicBezTo>
                    <a:pt x="100" y="305"/>
                    <a:pt x="138" y="319"/>
                    <a:pt x="178" y="319"/>
                  </a:cubicBezTo>
                  <a:cubicBezTo>
                    <a:pt x="217" y="319"/>
                    <a:pt x="258" y="305"/>
                    <a:pt x="293" y="275"/>
                  </a:cubicBezTo>
                  <a:cubicBezTo>
                    <a:pt x="352" y="205"/>
                    <a:pt x="352" y="112"/>
                    <a:pt x="293" y="53"/>
                  </a:cubicBezTo>
                  <a:cubicBezTo>
                    <a:pt x="258" y="18"/>
                    <a:pt x="217" y="0"/>
                    <a:pt x="17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9" name="Google Shape;5009;p23"/>
            <p:cNvSpPr/>
            <p:nvPr/>
          </p:nvSpPr>
          <p:spPr>
            <a:xfrm>
              <a:off x="6046425" y="1920575"/>
              <a:ext cx="9300" cy="7900"/>
            </a:xfrm>
            <a:custGeom>
              <a:rect b="b" l="l" r="r" t="t"/>
              <a:pathLst>
                <a:path extrusionOk="0" h="316" w="372">
                  <a:moveTo>
                    <a:pt x="159" y="1"/>
                  </a:moveTo>
                  <a:cubicBezTo>
                    <a:pt x="79" y="1"/>
                    <a:pt x="0" y="61"/>
                    <a:pt x="0" y="163"/>
                  </a:cubicBezTo>
                  <a:cubicBezTo>
                    <a:pt x="0" y="245"/>
                    <a:pt x="70" y="315"/>
                    <a:pt x="152" y="315"/>
                  </a:cubicBezTo>
                  <a:cubicBezTo>
                    <a:pt x="157" y="315"/>
                    <a:pt x="161" y="316"/>
                    <a:pt x="165" y="316"/>
                  </a:cubicBezTo>
                  <a:cubicBezTo>
                    <a:pt x="298" y="316"/>
                    <a:pt x="371" y="148"/>
                    <a:pt x="269" y="46"/>
                  </a:cubicBezTo>
                  <a:cubicBezTo>
                    <a:pt x="238" y="15"/>
                    <a:pt x="199" y="1"/>
                    <a:pt x="1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0" name="Google Shape;5010;p23"/>
            <p:cNvSpPr/>
            <p:nvPr/>
          </p:nvSpPr>
          <p:spPr>
            <a:xfrm>
              <a:off x="6183875" y="1866725"/>
              <a:ext cx="10550" cy="7850"/>
            </a:xfrm>
            <a:custGeom>
              <a:rect b="b" l="l" r="r" t="t"/>
              <a:pathLst>
                <a:path extrusionOk="0" h="314" w="422">
                  <a:moveTo>
                    <a:pt x="211" y="1"/>
                  </a:moveTo>
                  <a:cubicBezTo>
                    <a:pt x="71" y="1"/>
                    <a:pt x="1" y="164"/>
                    <a:pt x="106" y="270"/>
                  </a:cubicBezTo>
                  <a:cubicBezTo>
                    <a:pt x="135" y="299"/>
                    <a:pt x="173" y="314"/>
                    <a:pt x="213" y="314"/>
                  </a:cubicBezTo>
                  <a:cubicBezTo>
                    <a:pt x="252" y="314"/>
                    <a:pt x="293" y="299"/>
                    <a:pt x="328" y="270"/>
                  </a:cubicBezTo>
                  <a:cubicBezTo>
                    <a:pt x="422" y="164"/>
                    <a:pt x="352" y="1"/>
                    <a:pt x="21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1" name="Google Shape;5011;p23"/>
            <p:cNvSpPr/>
            <p:nvPr/>
          </p:nvSpPr>
          <p:spPr>
            <a:xfrm>
              <a:off x="6243825" y="1730825"/>
              <a:ext cx="9300" cy="7825"/>
            </a:xfrm>
            <a:custGeom>
              <a:rect b="b" l="l" r="r" t="t"/>
              <a:pathLst>
                <a:path extrusionOk="0" h="313" w="372">
                  <a:moveTo>
                    <a:pt x="210" y="1"/>
                  </a:moveTo>
                  <a:cubicBezTo>
                    <a:pt x="173" y="1"/>
                    <a:pt x="136" y="14"/>
                    <a:pt x="106" y="43"/>
                  </a:cubicBezTo>
                  <a:cubicBezTo>
                    <a:pt x="1" y="137"/>
                    <a:pt x="71" y="312"/>
                    <a:pt x="211" y="312"/>
                  </a:cubicBezTo>
                  <a:cubicBezTo>
                    <a:pt x="293" y="312"/>
                    <a:pt x="364" y="242"/>
                    <a:pt x="364" y="160"/>
                  </a:cubicBezTo>
                  <a:cubicBezTo>
                    <a:pt x="372" y="64"/>
                    <a:pt x="291" y="1"/>
                    <a:pt x="21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2" name="Google Shape;5012;p23"/>
            <p:cNvSpPr/>
            <p:nvPr/>
          </p:nvSpPr>
          <p:spPr>
            <a:xfrm>
              <a:off x="6189600" y="1592700"/>
              <a:ext cx="9500" cy="7825"/>
            </a:xfrm>
            <a:custGeom>
              <a:rect b="b" l="l" r="r" t="t"/>
              <a:pathLst>
                <a:path extrusionOk="0" h="313" w="380">
                  <a:moveTo>
                    <a:pt x="218" y="0"/>
                  </a:moveTo>
                  <a:cubicBezTo>
                    <a:pt x="102" y="0"/>
                    <a:pt x="0" y="152"/>
                    <a:pt x="99" y="269"/>
                  </a:cubicBezTo>
                  <a:cubicBezTo>
                    <a:pt x="128" y="298"/>
                    <a:pt x="169" y="313"/>
                    <a:pt x="210" y="313"/>
                  </a:cubicBezTo>
                  <a:cubicBezTo>
                    <a:pt x="251" y="313"/>
                    <a:pt x="292" y="298"/>
                    <a:pt x="321" y="269"/>
                  </a:cubicBezTo>
                  <a:cubicBezTo>
                    <a:pt x="380" y="210"/>
                    <a:pt x="380" y="105"/>
                    <a:pt x="321" y="46"/>
                  </a:cubicBezTo>
                  <a:cubicBezTo>
                    <a:pt x="289" y="14"/>
                    <a:pt x="253" y="0"/>
                    <a:pt x="21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3" name="Google Shape;5013;p23"/>
            <p:cNvSpPr/>
            <p:nvPr/>
          </p:nvSpPr>
          <p:spPr>
            <a:xfrm>
              <a:off x="6054300" y="1533150"/>
              <a:ext cx="7925" cy="7700"/>
            </a:xfrm>
            <a:custGeom>
              <a:rect b="b" l="l" r="r" t="t"/>
              <a:pathLst>
                <a:path extrusionOk="0" h="308" w="317">
                  <a:moveTo>
                    <a:pt x="159" y="1"/>
                  </a:moveTo>
                  <a:cubicBezTo>
                    <a:pt x="80" y="1"/>
                    <a:pt x="1" y="53"/>
                    <a:pt x="1" y="159"/>
                  </a:cubicBezTo>
                  <a:cubicBezTo>
                    <a:pt x="1" y="258"/>
                    <a:pt x="80" y="308"/>
                    <a:pt x="159" y="308"/>
                  </a:cubicBezTo>
                  <a:cubicBezTo>
                    <a:pt x="238" y="308"/>
                    <a:pt x="317" y="258"/>
                    <a:pt x="317" y="159"/>
                  </a:cubicBezTo>
                  <a:cubicBezTo>
                    <a:pt x="317" y="53"/>
                    <a:pt x="238" y="1"/>
                    <a:pt x="1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4" name="Google Shape;5014;p23"/>
            <p:cNvSpPr/>
            <p:nvPr/>
          </p:nvSpPr>
          <p:spPr>
            <a:xfrm>
              <a:off x="5915100" y="1586900"/>
              <a:ext cx="9600" cy="7725"/>
            </a:xfrm>
            <a:custGeom>
              <a:rect b="b" l="l" r="r" t="t"/>
              <a:pathLst>
                <a:path extrusionOk="0" h="309" w="384">
                  <a:moveTo>
                    <a:pt x="180" y="1"/>
                  </a:moveTo>
                  <a:cubicBezTo>
                    <a:pt x="138" y="1"/>
                    <a:pt x="94" y="15"/>
                    <a:pt x="59" y="44"/>
                  </a:cubicBezTo>
                  <a:cubicBezTo>
                    <a:pt x="0" y="103"/>
                    <a:pt x="0" y="208"/>
                    <a:pt x="59" y="267"/>
                  </a:cubicBezTo>
                  <a:cubicBezTo>
                    <a:pt x="93" y="296"/>
                    <a:pt x="130" y="308"/>
                    <a:pt x="164" y="308"/>
                  </a:cubicBezTo>
                  <a:cubicBezTo>
                    <a:pt x="284" y="308"/>
                    <a:pt x="383" y="162"/>
                    <a:pt x="293" y="44"/>
                  </a:cubicBezTo>
                  <a:cubicBezTo>
                    <a:pt x="263" y="15"/>
                    <a:pt x="222" y="1"/>
                    <a:pt x="18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5" name="Google Shape;5015;p23"/>
            <p:cNvSpPr/>
            <p:nvPr/>
          </p:nvSpPr>
          <p:spPr>
            <a:xfrm>
              <a:off x="5855725" y="1722825"/>
              <a:ext cx="9075" cy="7950"/>
            </a:xfrm>
            <a:custGeom>
              <a:rect b="b" l="l" r="r" t="t"/>
              <a:pathLst>
                <a:path extrusionOk="0" h="318" w="363">
                  <a:moveTo>
                    <a:pt x="164" y="1"/>
                  </a:moveTo>
                  <a:cubicBezTo>
                    <a:pt x="70" y="1"/>
                    <a:pt x="0" y="71"/>
                    <a:pt x="0" y="153"/>
                  </a:cubicBezTo>
                  <a:cubicBezTo>
                    <a:pt x="0" y="249"/>
                    <a:pt x="77" y="318"/>
                    <a:pt x="159" y="318"/>
                  </a:cubicBezTo>
                  <a:cubicBezTo>
                    <a:pt x="197" y="318"/>
                    <a:pt x="236" y="303"/>
                    <a:pt x="269" y="270"/>
                  </a:cubicBezTo>
                  <a:cubicBezTo>
                    <a:pt x="363" y="176"/>
                    <a:pt x="304" y="1"/>
                    <a:pt x="1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6" name="Google Shape;5016;p23"/>
            <p:cNvSpPr/>
            <p:nvPr/>
          </p:nvSpPr>
          <p:spPr>
            <a:xfrm>
              <a:off x="5951650" y="1935925"/>
              <a:ext cx="18575" cy="15775"/>
            </a:xfrm>
            <a:custGeom>
              <a:rect b="b" l="l" r="r" t="t"/>
              <a:pathLst>
                <a:path extrusionOk="0" h="631" w="743">
                  <a:moveTo>
                    <a:pt x="359" y="1"/>
                  </a:moveTo>
                  <a:cubicBezTo>
                    <a:pt x="241" y="1"/>
                    <a:pt x="123" y="65"/>
                    <a:pt x="71" y="192"/>
                  </a:cubicBezTo>
                  <a:cubicBezTo>
                    <a:pt x="1" y="356"/>
                    <a:pt x="71" y="532"/>
                    <a:pt x="234" y="602"/>
                  </a:cubicBezTo>
                  <a:cubicBezTo>
                    <a:pt x="278" y="622"/>
                    <a:pt x="323" y="631"/>
                    <a:pt x="366" y="631"/>
                  </a:cubicBezTo>
                  <a:cubicBezTo>
                    <a:pt x="573" y="631"/>
                    <a:pt x="743" y="418"/>
                    <a:pt x="656" y="204"/>
                  </a:cubicBezTo>
                  <a:cubicBezTo>
                    <a:pt x="602" y="68"/>
                    <a:pt x="480" y="1"/>
                    <a:pt x="3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7" name="Google Shape;5017;p23"/>
            <p:cNvSpPr/>
            <p:nvPr/>
          </p:nvSpPr>
          <p:spPr>
            <a:xfrm>
              <a:off x="6129925" y="1939425"/>
              <a:ext cx="19175" cy="16000"/>
            </a:xfrm>
            <a:custGeom>
              <a:rect b="b" l="l" r="r" t="t"/>
              <a:pathLst>
                <a:path extrusionOk="0" h="640" w="767">
                  <a:moveTo>
                    <a:pt x="374" y="0"/>
                  </a:moveTo>
                  <a:cubicBezTo>
                    <a:pt x="163" y="0"/>
                    <a:pt x="0" y="215"/>
                    <a:pt x="88" y="438"/>
                  </a:cubicBezTo>
                  <a:cubicBezTo>
                    <a:pt x="132" y="562"/>
                    <a:pt x="250" y="639"/>
                    <a:pt x="375" y="639"/>
                  </a:cubicBezTo>
                  <a:cubicBezTo>
                    <a:pt x="416" y="639"/>
                    <a:pt x="457" y="631"/>
                    <a:pt x="497" y="614"/>
                  </a:cubicBezTo>
                  <a:cubicBezTo>
                    <a:pt x="755" y="509"/>
                    <a:pt x="766" y="146"/>
                    <a:pt x="509" y="29"/>
                  </a:cubicBezTo>
                  <a:cubicBezTo>
                    <a:pt x="463" y="9"/>
                    <a:pt x="418" y="0"/>
                    <a:pt x="3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8" name="Google Shape;5018;p23"/>
            <p:cNvSpPr/>
            <p:nvPr/>
          </p:nvSpPr>
          <p:spPr>
            <a:xfrm>
              <a:off x="6258750" y="1816400"/>
              <a:ext cx="19200" cy="15650"/>
            </a:xfrm>
            <a:custGeom>
              <a:rect b="b" l="l" r="r" t="t"/>
              <a:pathLst>
                <a:path extrusionOk="0" h="626" w="768">
                  <a:moveTo>
                    <a:pt x="394" y="1"/>
                  </a:moveTo>
                  <a:cubicBezTo>
                    <a:pt x="354" y="1"/>
                    <a:pt x="312" y="8"/>
                    <a:pt x="270" y="25"/>
                  </a:cubicBezTo>
                  <a:cubicBezTo>
                    <a:pt x="12" y="118"/>
                    <a:pt x="1" y="481"/>
                    <a:pt x="258" y="598"/>
                  </a:cubicBezTo>
                  <a:cubicBezTo>
                    <a:pt x="301" y="616"/>
                    <a:pt x="345" y="625"/>
                    <a:pt x="389" y="625"/>
                  </a:cubicBezTo>
                  <a:cubicBezTo>
                    <a:pt x="512" y="625"/>
                    <a:pt x="627" y="555"/>
                    <a:pt x="679" y="434"/>
                  </a:cubicBezTo>
                  <a:cubicBezTo>
                    <a:pt x="768" y="217"/>
                    <a:pt x="607" y="1"/>
                    <a:pt x="39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9" name="Google Shape;5019;p23"/>
            <p:cNvSpPr/>
            <p:nvPr/>
          </p:nvSpPr>
          <p:spPr>
            <a:xfrm>
              <a:off x="6262425" y="1638300"/>
              <a:ext cx="18575" cy="15825"/>
            </a:xfrm>
            <a:custGeom>
              <a:rect b="b" l="l" r="r" t="t"/>
              <a:pathLst>
                <a:path extrusionOk="0" h="633" w="743">
                  <a:moveTo>
                    <a:pt x="384" y="1"/>
                  </a:moveTo>
                  <a:cubicBezTo>
                    <a:pt x="266" y="1"/>
                    <a:pt x="151" y="62"/>
                    <a:pt x="99" y="188"/>
                  </a:cubicBezTo>
                  <a:cubicBezTo>
                    <a:pt x="0" y="406"/>
                    <a:pt x="170" y="632"/>
                    <a:pt x="380" y="632"/>
                  </a:cubicBezTo>
                  <a:cubicBezTo>
                    <a:pt x="418" y="632"/>
                    <a:pt x="458" y="625"/>
                    <a:pt x="497" y="609"/>
                  </a:cubicBezTo>
                  <a:cubicBezTo>
                    <a:pt x="661" y="550"/>
                    <a:pt x="743" y="363"/>
                    <a:pt x="684" y="200"/>
                  </a:cubicBezTo>
                  <a:cubicBezTo>
                    <a:pt x="630" y="68"/>
                    <a:pt x="506" y="1"/>
                    <a:pt x="38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0" name="Google Shape;5020;p23"/>
            <p:cNvSpPr/>
            <p:nvPr/>
          </p:nvSpPr>
          <p:spPr>
            <a:xfrm>
              <a:off x="6138700" y="1509775"/>
              <a:ext cx="18575" cy="15775"/>
            </a:xfrm>
            <a:custGeom>
              <a:rect b="b" l="l" r="r" t="t"/>
              <a:pathLst>
                <a:path extrusionOk="0" h="631" w="743">
                  <a:moveTo>
                    <a:pt x="378" y="0"/>
                  </a:moveTo>
                  <a:cubicBezTo>
                    <a:pt x="171" y="0"/>
                    <a:pt x="1" y="214"/>
                    <a:pt x="88" y="427"/>
                  </a:cubicBezTo>
                  <a:cubicBezTo>
                    <a:pt x="141" y="563"/>
                    <a:pt x="260" y="630"/>
                    <a:pt x="380" y="630"/>
                  </a:cubicBezTo>
                  <a:cubicBezTo>
                    <a:pt x="497" y="630"/>
                    <a:pt x="615" y="566"/>
                    <a:pt x="673" y="439"/>
                  </a:cubicBezTo>
                  <a:cubicBezTo>
                    <a:pt x="743" y="287"/>
                    <a:pt x="661" y="99"/>
                    <a:pt x="509" y="29"/>
                  </a:cubicBezTo>
                  <a:cubicBezTo>
                    <a:pt x="465" y="9"/>
                    <a:pt x="421" y="0"/>
                    <a:pt x="37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1" name="Google Shape;5021;p23"/>
            <p:cNvSpPr/>
            <p:nvPr/>
          </p:nvSpPr>
          <p:spPr>
            <a:xfrm>
              <a:off x="5959850" y="1506050"/>
              <a:ext cx="19175" cy="15900"/>
            </a:xfrm>
            <a:custGeom>
              <a:rect b="b" l="l" r="r" t="t"/>
              <a:pathLst>
                <a:path extrusionOk="0" h="636" w="767">
                  <a:moveTo>
                    <a:pt x="390" y="1"/>
                  </a:moveTo>
                  <a:cubicBezTo>
                    <a:pt x="350" y="1"/>
                    <a:pt x="309" y="9"/>
                    <a:pt x="269" y="26"/>
                  </a:cubicBezTo>
                  <a:cubicBezTo>
                    <a:pt x="0" y="131"/>
                    <a:pt x="0" y="494"/>
                    <a:pt x="257" y="611"/>
                  </a:cubicBezTo>
                  <a:cubicBezTo>
                    <a:pt x="299" y="628"/>
                    <a:pt x="341" y="636"/>
                    <a:pt x="382" y="636"/>
                  </a:cubicBezTo>
                  <a:cubicBezTo>
                    <a:pt x="592" y="636"/>
                    <a:pt x="767" y="427"/>
                    <a:pt x="679" y="202"/>
                  </a:cubicBezTo>
                  <a:cubicBezTo>
                    <a:pt x="626" y="78"/>
                    <a:pt x="512" y="1"/>
                    <a:pt x="39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2" name="Google Shape;5022;p23"/>
            <p:cNvSpPr/>
            <p:nvPr/>
          </p:nvSpPr>
          <p:spPr>
            <a:xfrm>
              <a:off x="5830700" y="1629425"/>
              <a:ext cx="19200" cy="15825"/>
            </a:xfrm>
            <a:custGeom>
              <a:rect b="b" l="l" r="r" t="t"/>
              <a:pathLst>
                <a:path extrusionOk="0" h="633" w="768">
                  <a:moveTo>
                    <a:pt x="386" y="1"/>
                  </a:moveTo>
                  <a:cubicBezTo>
                    <a:pt x="268" y="1"/>
                    <a:pt x="152" y="71"/>
                    <a:pt x="100" y="192"/>
                  </a:cubicBezTo>
                  <a:cubicBezTo>
                    <a:pt x="0" y="412"/>
                    <a:pt x="175" y="633"/>
                    <a:pt x="388" y="633"/>
                  </a:cubicBezTo>
                  <a:cubicBezTo>
                    <a:pt x="424" y="633"/>
                    <a:pt x="461" y="626"/>
                    <a:pt x="498" y="613"/>
                  </a:cubicBezTo>
                  <a:cubicBezTo>
                    <a:pt x="756" y="508"/>
                    <a:pt x="767" y="145"/>
                    <a:pt x="510" y="28"/>
                  </a:cubicBezTo>
                  <a:cubicBezTo>
                    <a:pt x="470" y="10"/>
                    <a:pt x="428" y="1"/>
                    <a:pt x="38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3" name="Google Shape;5023;p23"/>
            <p:cNvSpPr/>
            <p:nvPr/>
          </p:nvSpPr>
          <p:spPr>
            <a:xfrm>
              <a:off x="5824150" y="1807475"/>
              <a:ext cx="21650" cy="16400"/>
            </a:xfrm>
            <a:custGeom>
              <a:rect b="b" l="l" r="r" t="t"/>
              <a:pathLst>
                <a:path extrusionOk="0" h="656" w="866">
                  <a:moveTo>
                    <a:pt x="495" y="0"/>
                  </a:moveTo>
                  <a:cubicBezTo>
                    <a:pt x="458" y="0"/>
                    <a:pt x="422" y="6"/>
                    <a:pt x="386" y="19"/>
                  </a:cubicBezTo>
                  <a:lnTo>
                    <a:pt x="386" y="31"/>
                  </a:lnTo>
                  <a:cubicBezTo>
                    <a:pt x="0" y="132"/>
                    <a:pt x="143" y="656"/>
                    <a:pt x="462" y="656"/>
                  </a:cubicBezTo>
                  <a:cubicBezTo>
                    <a:pt x="511" y="656"/>
                    <a:pt x="564" y="644"/>
                    <a:pt x="620" y="616"/>
                  </a:cubicBezTo>
                  <a:cubicBezTo>
                    <a:pt x="784" y="546"/>
                    <a:pt x="865" y="370"/>
                    <a:pt x="795" y="206"/>
                  </a:cubicBezTo>
                  <a:cubicBezTo>
                    <a:pt x="750" y="78"/>
                    <a:pt x="625" y="0"/>
                    <a:pt x="49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4" name="Google Shape;5024;p23"/>
            <p:cNvSpPr/>
            <p:nvPr/>
          </p:nvSpPr>
          <p:spPr>
            <a:xfrm>
              <a:off x="5853375" y="1914775"/>
              <a:ext cx="8800" cy="7775"/>
            </a:xfrm>
            <a:custGeom>
              <a:rect b="b" l="l" r="r" t="t"/>
              <a:pathLst>
                <a:path extrusionOk="0" h="311" w="352">
                  <a:moveTo>
                    <a:pt x="176" y="0"/>
                  </a:moveTo>
                  <a:cubicBezTo>
                    <a:pt x="135" y="0"/>
                    <a:pt x="94" y="15"/>
                    <a:pt x="59" y="44"/>
                  </a:cubicBezTo>
                  <a:cubicBezTo>
                    <a:pt x="1" y="103"/>
                    <a:pt x="1" y="208"/>
                    <a:pt x="59" y="266"/>
                  </a:cubicBezTo>
                  <a:cubicBezTo>
                    <a:pt x="94" y="296"/>
                    <a:pt x="135" y="310"/>
                    <a:pt x="176" y="310"/>
                  </a:cubicBezTo>
                  <a:cubicBezTo>
                    <a:pt x="217" y="310"/>
                    <a:pt x="258" y="296"/>
                    <a:pt x="293" y="266"/>
                  </a:cubicBezTo>
                  <a:cubicBezTo>
                    <a:pt x="352" y="208"/>
                    <a:pt x="352" y="103"/>
                    <a:pt x="293" y="44"/>
                  </a:cubicBezTo>
                  <a:cubicBezTo>
                    <a:pt x="258" y="15"/>
                    <a:pt x="217" y="0"/>
                    <a:pt x="17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5" name="Google Shape;5025;p23"/>
            <p:cNvSpPr/>
            <p:nvPr/>
          </p:nvSpPr>
          <p:spPr>
            <a:xfrm>
              <a:off x="6044650" y="1998250"/>
              <a:ext cx="9400" cy="8025"/>
            </a:xfrm>
            <a:custGeom>
              <a:rect b="b" l="l" r="r" t="t"/>
              <a:pathLst>
                <a:path extrusionOk="0" h="321" w="376">
                  <a:moveTo>
                    <a:pt x="165" y="0"/>
                  </a:moveTo>
                  <a:cubicBezTo>
                    <a:pt x="85" y="0"/>
                    <a:pt x="13" y="63"/>
                    <a:pt x="13" y="156"/>
                  </a:cubicBezTo>
                  <a:cubicBezTo>
                    <a:pt x="1" y="238"/>
                    <a:pt x="71" y="308"/>
                    <a:pt x="165" y="320"/>
                  </a:cubicBezTo>
                  <a:cubicBezTo>
                    <a:pt x="305" y="320"/>
                    <a:pt x="375" y="145"/>
                    <a:pt x="282" y="51"/>
                  </a:cubicBezTo>
                  <a:cubicBezTo>
                    <a:pt x="247" y="16"/>
                    <a:pt x="205" y="0"/>
                    <a:pt x="16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6" name="Google Shape;5026;p23"/>
            <p:cNvSpPr/>
            <p:nvPr/>
          </p:nvSpPr>
          <p:spPr>
            <a:xfrm>
              <a:off x="6238875" y="1922675"/>
              <a:ext cx="8500" cy="7775"/>
            </a:xfrm>
            <a:custGeom>
              <a:rect b="b" l="l" r="r" t="t"/>
              <a:pathLst>
                <a:path extrusionOk="0" h="311" w="340">
                  <a:moveTo>
                    <a:pt x="170" y="0"/>
                  </a:moveTo>
                  <a:cubicBezTo>
                    <a:pt x="129" y="0"/>
                    <a:pt x="88" y="15"/>
                    <a:pt x="59" y="44"/>
                  </a:cubicBezTo>
                  <a:cubicBezTo>
                    <a:pt x="0" y="102"/>
                    <a:pt x="0" y="208"/>
                    <a:pt x="59" y="266"/>
                  </a:cubicBezTo>
                  <a:cubicBezTo>
                    <a:pt x="88" y="295"/>
                    <a:pt x="129" y="310"/>
                    <a:pt x="170" y="310"/>
                  </a:cubicBezTo>
                  <a:cubicBezTo>
                    <a:pt x="211" y="310"/>
                    <a:pt x="252" y="295"/>
                    <a:pt x="281" y="266"/>
                  </a:cubicBezTo>
                  <a:cubicBezTo>
                    <a:pt x="339" y="208"/>
                    <a:pt x="339" y="102"/>
                    <a:pt x="281" y="44"/>
                  </a:cubicBezTo>
                  <a:cubicBezTo>
                    <a:pt x="252" y="15"/>
                    <a:pt x="211" y="0"/>
                    <a:pt x="17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7" name="Google Shape;5027;p23"/>
            <p:cNvSpPr/>
            <p:nvPr/>
          </p:nvSpPr>
          <p:spPr>
            <a:xfrm>
              <a:off x="6321625" y="1732475"/>
              <a:ext cx="9600" cy="7925"/>
            </a:xfrm>
            <a:custGeom>
              <a:rect b="b" l="l" r="r" t="t"/>
              <a:pathLst>
                <a:path extrusionOk="0" h="317" w="384">
                  <a:moveTo>
                    <a:pt x="217" y="0"/>
                  </a:moveTo>
                  <a:cubicBezTo>
                    <a:pt x="179" y="0"/>
                    <a:pt x="139" y="15"/>
                    <a:pt x="106" y="48"/>
                  </a:cubicBezTo>
                  <a:cubicBezTo>
                    <a:pt x="1" y="141"/>
                    <a:pt x="71" y="317"/>
                    <a:pt x="211" y="317"/>
                  </a:cubicBezTo>
                  <a:cubicBezTo>
                    <a:pt x="293" y="317"/>
                    <a:pt x="364" y="258"/>
                    <a:pt x="375" y="176"/>
                  </a:cubicBezTo>
                  <a:cubicBezTo>
                    <a:pt x="383" y="72"/>
                    <a:pt x="303" y="0"/>
                    <a:pt x="21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8" name="Google Shape;5028;p23"/>
            <p:cNvSpPr/>
            <p:nvPr/>
          </p:nvSpPr>
          <p:spPr>
            <a:xfrm>
              <a:off x="6246750" y="1538675"/>
              <a:ext cx="10200" cy="8025"/>
            </a:xfrm>
            <a:custGeom>
              <a:rect b="b" l="l" r="r" t="t"/>
              <a:pathLst>
                <a:path extrusionOk="0" h="321" w="408">
                  <a:moveTo>
                    <a:pt x="174" y="0"/>
                  </a:moveTo>
                  <a:cubicBezTo>
                    <a:pt x="135" y="0"/>
                    <a:pt x="95" y="16"/>
                    <a:pt x="59" y="55"/>
                  </a:cubicBezTo>
                  <a:cubicBezTo>
                    <a:pt x="1" y="113"/>
                    <a:pt x="1" y="219"/>
                    <a:pt x="59" y="277"/>
                  </a:cubicBezTo>
                  <a:cubicBezTo>
                    <a:pt x="89" y="306"/>
                    <a:pt x="130" y="321"/>
                    <a:pt x="171" y="321"/>
                  </a:cubicBezTo>
                  <a:cubicBezTo>
                    <a:pt x="211" y="321"/>
                    <a:pt x="252" y="306"/>
                    <a:pt x="282" y="277"/>
                  </a:cubicBezTo>
                  <a:cubicBezTo>
                    <a:pt x="407" y="170"/>
                    <a:pt x="299" y="0"/>
                    <a:pt x="1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9" name="Google Shape;5029;p23"/>
            <p:cNvSpPr/>
            <p:nvPr/>
          </p:nvSpPr>
          <p:spPr>
            <a:xfrm>
              <a:off x="6054675" y="1455500"/>
              <a:ext cx="9300" cy="7875"/>
            </a:xfrm>
            <a:custGeom>
              <a:rect b="b" l="l" r="r" t="t"/>
              <a:pathLst>
                <a:path extrusionOk="0" h="315" w="372">
                  <a:moveTo>
                    <a:pt x="206" y="0"/>
                  </a:moveTo>
                  <a:cubicBezTo>
                    <a:pt x="63" y="0"/>
                    <a:pt x="1" y="168"/>
                    <a:pt x="91" y="270"/>
                  </a:cubicBezTo>
                  <a:cubicBezTo>
                    <a:pt x="126" y="301"/>
                    <a:pt x="168" y="315"/>
                    <a:pt x="209" y="315"/>
                  </a:cubicBezTo>
                  <a:cubicBezTo>
                    <a:pt x="293" y="315"/>
                    <a:pt x="372" y="255"/>
                    <a:pt x="372" y="153"/>
                  </a:cubicBezTo>
                  <a:cubicBezTo>
                    <a:pt x="372" y="71"/>
                    <a:pt x="302" y="1"/>
                    <a:pt x="220" y="1"/>
                  </a:cubicBezTo>
                  <a:cubicBezTo>
                    <a:pt x="215" y="0"/>
                    <a:pt x="210" y="0"/>
                    <a:pt x="20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0" name="Google Shape;5030;p23"/>
            <p:cNvSpPr/>
            <p:nvPr/>
          </p:nvSpPr>
          <p:spPr>
            <a:xfrm>
              <a:off x="5860975" y="1530925"/>
              <a:ext cx="10450" cy="8200"/>
            </a:xfrm>
            <a:custGeom>
              <a:rect b="b" l="l" r="r" t="t"/>
              <a:pathLst>
                <a:path extrusionOk="0" h="328" w="418">
                  <a:moveTo>
                    <a:pt x="177" y="1"/>
                  </a:moveTo>
                  <a:cubicBezTo>
                    <a:pt x="138" y="1"/>
                    <a:pt x="99" y="15"/>
                    <a:pt x="71" y="49"/>
                  </a:cubicBezTo>
                  <a:cubicBezTo>
                    <a:pt x="1" y="107"/>
                    <a:pt x="1" y="213"/>
                    <a:pt x="71" y="271"/>
                  </a:cubicBezTo>
                  <a:cubicBezTo>
                    <a:pt x="105" y="311"/>
                    <a:pt x="145" y="327"/>
                    <a:pt x="184" y="327"/>
                  </a:cubicBezTo>
                  <a:cubicBezTo>
                    <a:pt x="306" y="327"/>
                    <a:pt x="418" y="164"/>
                    <a:pt x="293" y="49"/>
                  </a:cubicBezTo>
                  <a:cubicBezTo>
                    <a:pt x="263" y="18"/>
                    <a:pt x="219" y="1"/>
                    <a:pt x="17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1" name="Google Shape;5031;p23"/>
            <p:cNvSpPr/>
            <p:nvPr/>
          </p:nvSpPr>
          <p:spPr>
            <a:xfrm>
              <a:off x="5777725" y="1721325"/>
              <a:ext cx="9275" cy="7850"/>
            </a:xfrm>
            <a:custGeom>
              <a:rect b="b" l="l" r="r" t="t"/>
              <a:pathLst>
                <a:path extrusionOk="0" h="314" w="371">
                  <a:moveTo>
                    <a:pt x="152" y="1"/>
                  </a:moveTo>
                  <a:cubicBezTo>
                    <a:pt x="69" y="1"/>
                    <a:pt x="8" y="68"/>
                    <a:pt x="8" y="154"/>
                  </a:cubicBezTo>
                  <a:cubicBezTo>
                    <a:pt x="0" y="251"/>
                    <a:pt x="80" y="314"/>
                    <a:pt x="165" y="314"/>
                  </a:cubicBezTo>
                  <a:cubicBezTo>
                    <a:pt x="204" y="314"/>
                    <a:pt x="244" y="301"/>
                    <a:pt x="277" y="271"/>
                  </a:cubicBezTo>
                  <a:cubicBezTo>
                    <a:pt x="371" y="178"/>
                    <a:pt x="312" y="2"/>
                    <a:pt x="172" y="2"/>
                  </a:cubicBezTo>
                  <a:cubicBezTo>
                    <a:pt x="165" y="1"/>
                    <a:pt x="158" y="1"/>
                    <a:pt x="15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2" name="Google Shape;5032;p23"/>
            <p:cNvSpPr/>
            <p:nvPr/>
          </p:nvSpPr>
          <p:spPr>
            <a:xfrm>
              <a:off x="3704300" y="1710800"/>
              <a:ext cx="37425" cy="29475"/>
            </a:xfrm>
            <a:custGeom>
              <a:rect b="b" l="l" r="r" t="t"/>
              <a:pathLst>
                <a:path extrusionOk="0" h="1179" w="1497">
                  <a:moveTo>
                    <a:pt x="865" y="1"/>
                  </a:moveTo>
                  <a:cubicBezTo>
                    <a:pt x="720" y="1"/>
                    <a:pt x="576" y="56"/>
                    <a:pt x="467" y="166"/>
                  </a:cubicBezTo>
                  <a:cubicBezTo>
                    <a:pt x="1" y="569"/>
                    <a:pt x="393" y="1178"/>
                    <a:pt x="849" y="1178"/>
                  </a:cubicBezTo>
                  <a:cubicBezTo>
                    <a:pt x="988" y="1178"/>
                    <a:pt x="1134" y="1122"/>
                    <a:pt x="1262" y="985"/>
                  </a:cubicBezTo>
                  <a:cubicBezTo>
                    <a:pt x="1485" y="762"/>
                    <a:pt x="1496" y="400"/>
                    <a:pt x="1274" y="177"/>
                  </a:cubicBezTo>
                  <a:cubicBezTo>
                    <a:pt x="1161" y="59"/>
                    <a:pt x="1013" y="1"/>
                    <a:pt x="865"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3" name="Google Shape;5033;p23"/>
            <p:cNvSpPr/>
            <p:nvPr/>
          </p:nvSpPr>
          <p:spPr>
            <a:xfrm>
              <a:off x="3761675" y="1711700"/>
              <a:ext cx="38550" cy="28900"/>
            </a:xfrm>
            <a:custGeom>
              <a:rect b="b" l="l" r="r" t="t"/>
              <a:pathLst>
                <a:path extrusionOk="0" h="1156" w="1542">
                  <a:moveTo>
                    <a:pt x="766" y="1"/>
                  </a:moveTo>
                  <a:cubicBezTo>
                    <a:pt x="261" y="1"/>
                    <a:pt x="0" y="613"/>
                    <a:pt x="359" y="972"/>
                  </a:cubicBezTo>
                  <a:cubicBezTo>
                    <a:pt x="469" y="1094"/>
                    <a:pt x="619" y="1155"/>
                    <a:pt x="771" y="1155"/>
                  </a:cubicBezTo>
                  <a:cubicBezTo>
                    <a:pt x="912" y="1155"/>
                    <a:pt x="1054" y="1102"/>
                    <a:pt x="1167" y="996"/>
                  </a:cubicBezTo>
                  <a:cubicBezTo>
                    <a:pt x="1541" y="633"/>
                    <a:pt x="1295" y="13"/>
                    <a:pt x="781" y="1"/>
                  </a:cubicBezTo>
                  <a:cubicBezTo>
                    <a:pt x="776" y="1"/>
                    <a:pt x="771" y="1"/>
                    <a:pt x="766"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4" name="Google Shape;5034;p23"/>
            <p:cNvSpPr/>
            <p:nvPr/>
          </p:nvSpPr>
          <p:spPr>
            <a:xfrm>
              <a:off x="3767525" y="1656900"/>
              <a:ext cx="30350" cy="28875"/>
            </a:xfrm>
            <a:custGeom>
              <a:rect b="b" l="l" r="r" t="t"/>
              <a:pathLst>
                <a:path extrusionOk="0" h="1155" w="1214">
                  <a:moveTo>
                    <a:pt x="583" y="0"/>
                  </a:moveTo>
                  <a:cubicBezTo>
                    <a:pt x="294" y="0"/>
                    <a:pt x="16" y="224"/>
                    <a:pt x="8" y="567"/>
                  </a:cubicBezTo>
                  <a:cubicBezTo>
                    <a:pt x="1" y="918"/>
                    <a:pt x="281" y="1155"/>
                    <a:pt x="579" y="1155"/>
                  </a:cubicBezTo>
                  <a:cubicBezTo>
                    <a:pt x="718" y="1155"/>
                    <a:pt x="860" y="1103"/>
                    <a:pt x="980" y="988"/>
                  </a:cubicBezTo>
                  <a:cubicBezTo>
                    <a:pt x="1202" y="778"/>
                    <a:pt x="1213" y="415"/>
                    <a:pt x="991" y="181"/>
                  </a:cubicBezTo>
                  <a:cubicBezTo>
                    <a:pt x="874" y="56"/>
                    <a:pt x="727" y="0"/>
                    <a:pt x="58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5" name="Google Shape;5035;p23"/>
            <p:cNvSpPr/>
            <p:nvPr/>
          </p:nvSpPr>
          <p:spPr>
            <a:xfrm>
              <a:off x="3710975" y="1655925"/>
              <a:ext cx="31925" cy="28650"/>
            </a:xfrm>
            <a:custGeom>
              <a:rect b="b" l="l" r="r" t="t"/>
              <a:pathLst>
                <a:path extrusionOk="0" h="1146" w="1277">
                  <a:moveTo>
                    <a:pt x="639" y="0"/>
                  </a:moveTo>
                  <a:cubicBezTo>
                    <a:pt x="496" y="0"/>
                    <a:pt x="355" y="53"/>
                    <a:pt x="247" y="161"/>
                  </a:cubicBezTo>
                  <a:cubicBezTo>
                    <a:pt x="13" y="372"/>
                    <a:pt x="1" y="746"/>
                    <a:pt x="223" y="969"/>
                  </a:cubicBezTo>
                  <a:cubicBezTo>
                    <a:pt x="336" y="1087"/>
                    <a:pt x="484" y="1146"/>
                    <a:pt x="634" y="1146"/>
                  </a:cubicBezTo>
                  <a:cubicBezTo>
                    <a:pt x="780" y="1146"/>
                    <a:pt x="927" y="1090"/>
                    <a:pt x="1042" y="980"/>
                  </a:cubicBezTo>
                  <a:cubicBezTo>
                    <a:pt x="1264" y="770"/>
                    <a:pt x="1276" y="407"/>
                    <a:pt x="1054" y="173"/>
                  </a:cubicBezTo>
                  <a:cubicBezTo>
                    <a:pt x="940" y="59"/>
                    <a:pt x="789" y="0"/>
                    <a:pt x="63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6" name="Google Shape;5036;p23"/>
            <p:cNvSpPr/>
            <p:nvPr/>
          </p:nvSpPr>
          <p:spPr>
            <a:xfrm>
              <a:off x="3703325" y="1753400"/>
              <a:ext cx="38675" cy="31650"/>
            </a:xfrm>
            <a:custGeom>
              <a:rect b="b" l="l" r="r" t="t"/>
              <a:pathLst>
                <a:path extrusionOk="0" h="1266" w="1547">
                  <a:moveTo>
                    <a:pt x="778" y="0"/>
                  </a:moveTo>
                  <a:cubicBezTo>
                    <a:pt x="529" y="0"/>
                    <a:pt x="295" y="145"/>
                    <a:pt x="190" y="380"/>
                  </a:cubicBezTo>
                  <a:cubicBezTo>
                    <a:pt x="1" y="819"/>
                    <a:pt x="346" y="1266"/>
                    <a:pt x="771" y="1266"/>
                  </a:cubicBezTo>
                  <a:cubicBezTo>
                    <a:pt x="844" y="1266"/>
                    <a:pt x="921" y="1252"/>
                    <a:pt x="997" y="1223"/>
                  </a:cubicBezTo>
                  <a:cubicBezTo>
                    <a:pt x="1524" y="1024"/>
                    <a:pt x="1547" y="287"/>
                    <a:pt x="1032" y="53"/>
                  </a:cubicBezTo>
                  <a:cubicBezTo>
                    <a:pt x="949" y="17"/>
                    <a:pt x="863" y="0"/>
                    <a:pt x="77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7" name="Google Shape;5037;p23"/>
            <p:cNvSpPr/>
            <p:nvPr/>
          </p:nvSpPr>
          <p:spPr>
            <a:xfrm>
              <a:off x="3763275" y="1754550"/>
              <a:ext cx="38100" cy="31700"/>
            </a:xfrm>
            <a:custGeom>
              <a:rect b="b" l="l" r="r" t="t"/>
              <a:pathLst>
                <a:path extrusionOk="0" h="1268" w="1524">
                  <a:moveTo>
                    <a:pt x="758" y="1"/>
                  </a:moveTo>
                  <a:cubicBezTo>
                    <a:pt x="341" y="1"/>
                    <a:pt x="1" y="431"/>
                    <a:pt x="167" y="861"/>
                  </a:cubicBezTo>
                  <a:cubicBezTo>
                    <a:pt x="266" y="1113"/>
                    <a:pt x="503" y="1268"/>
                    <a:pt x="756" y="1268"/>
                  </a:cubicBezTo>
                  <a:cubicBezTo>
                    <a:pt x="832" y="1268"/>
                    <a:pt x="910" y="1253"/>
                    <a:pt x="986" y="1224"/>
                  </a:cubicBezTo>
                  <a:cubicBezTo>
                    <a:pt x="1512" y="1013"/>
                    <a:pt x="1524" y="288"/>
                    <a:pt x="1009" y="54"/>
                  </a:cubicBezTo>
                  <a:cubicBezTo>
                    <a:pt x="925" y="17"/>
                    <a:pt x="840" y="1"/>
                    <a:pt x="75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8" name="Google Shape;5038;p23"/>
            <p:cNvSpPr/>
            <p:nvPr/>
          </p:nvSpPr>
          <p:spPr>
            <a:xfrm>
              <a:off x="3806050" y="1713575"/>
              <a:ext cx="38375" cy="31650"/>
            </a:xfrm>
            <a:custGeom>
              <a:rect b="b" l="l" r="r" t="t"/>
              <a:pathLst>
                <a:path extrusionOk="0" h="1266" w="1535">
                  <a:moveTo>
                    <a:pt x="769" y="0"/>
                  </a:moveTo>
                  <a:cubicBezTo>
                    <a:pt x="694" y="0"/>
                    <a:pt x="616" y="14"/>
                    <a:pt x="538" y="43"/>
                  </a:cubicBezTo>
                  <a:cubicBezTo>
                    <a:pt x="23" y="254"/>
                    <a:pt x="0" y="979"/>
                    <a:pt x="515" y="1213"/>
                  </a:cubicBezTo>
                  <a:cubicBezTo>
                    <a:pt x="595" y="1249"/>
                    <a:pt x="679" y="1265"/>
                    <a:pt x="762" y="1265"/>
                  </a:cubicBezTo>
                  <a:cubicBezTo>
                    <a:pt x="1006" y="1265"/>
                    <a:pt x="1241" y="1121"/>
                    <a:pt x="1345" y="885"/>
                  </a:cubicBezTo>
                  <a:cubicBezTo>
                    <a:pt x="1535" y="447"/>
                    <a:pt x="1198" y="0"/>
                    <a:pt x="76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9" name="Google Shape;5039;p23"/>
            <p:cNvSpPr/>
            <p:nvPr/>
          </p:nvSpPr>
          <p:spPr>
            <a:xfrm>
              <a:off x="3807200" y="1654275"/>
              <a:ext cx="37175" cy="31625"/>
            </a:xfrm>
            <a:custGeom>
              <a:rect b="b" l="l" r="r" t="t"/>
              <a:pathLst>
                <a:path extrusionOk="0" h="1265" w="1487">
                  <a:moveTo>
                    <a:pt x="776" y="1"/>
                  </a:moveTo>
                  <a:cubicBezTo>
                    <a:pt x="543" y="1"/>
                    <a:pt x="309" y="126"/>
                    <a:pt x="200" y="379"/>
                  </a:cubicBezTo>
                  <a:cubicBezTo>
                    <a:pt x="0" y="818"/>
                    <a:pt x="344" y="1265"/>
                    <a:pt x="776" y="1265"/>
                  </a:cubicBezTo>
                  <a:cubicBezTo>
                    <a:pt x="851" y="1265"/>
                    <a:pt x="929" y="1251"/>
                    <a:pt x="1007" y="1222"/>
                  </a:cubicBezTo>
                  <a:cubicBezTo>
                    <a:pt x="1323" y="1093"/>
                    <a:pt x="1487" y="719"/>
                    <a:pt x="1358" y="403"/>
                  </a:cubicBezTo>
                  <a:cubicBezTo>
                    <a:pt x="1257" y="135"/>
                    <a:pt x="1017" y="1"/>
                    <a:pt x="776"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0" name="Google Shape;5040;p23"/>
            <p:cNvSpPr/>
            <p:nvPr/>
          </p:nvSpPr>
          <p:spPr>
            <a:xfrm>
              <a:off x="3766225" y="1611400"/>
              <a:ext cx="36925" cy="31725"/>
            </a:xfrm>
            <a:custGeom>
              <a:rect b="b" l="l" r="r" t="t"/>
              <a:pathLst>
                <a:path extrusionOk="0" h="1269" w="1477">
                  <a:moveTo>
                    <a:pt x="747" y="1"/>
                  </a:moveTo>
                  <a:cubicBezTo>
                    <a:pt x="335" y="1"/>
                    <a:pt x="1" y="429"/>
                    <a:pt x="166" y="866"/>
                  </a:cubicBezTo>
                  <a:cubicBezTo>
                    <a:pt x="273" y="1134"/>
                    <a:pt x="516" y="1268"/>
                    <a:pt x="758" y="1268"/>
                  </a:cubicBezTo>
                  <a:cubicBezTo>
                    <a:pt x="993" y="1268"/>
                    <a:pt x="1226" y="1143"/>
                    <a:pt x="1336" y="889"/>
                  </a:cubicBezTo>
                  <a:cubicBezTo>
                    <a:pt x="1476" y="562"/>
                    <a:pt x="1336" y="199"/>
                    <a:pt x="1008" y="59"/>
                  </a:cubicBezTo>
                  <a:cubicBezTo>
                    <a:pt x="920" y="19"/>
                    <a:pt x="832" y="1"/>
                    <a:pt x="74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1" name="Google Shape;5041;p23"/>
            <p:cNvSpPr/>
            <p:nvPr/>
          </p:nvSpPr>
          <p:spPr>
            <a:xfrm>
              <a:off x="3706275" y="1610125"/>
              <a:ext cx="37200" cy="31725"/>
            </a:xfrm>
            <a:custGeom>
              <a:rect b="b" l="l" r="r" t="t"/>
              <a:pathLst>
                <a:path extrusionOk="0" h="1269" w="1488">
                  <a:moveTo>
                    <a:pt x="775" y="0"/>
                  </a:moveTo>
                  <a:cubicBezTo>
                    <a:pt x="540" y="0"/>
                    <a:pt x="304" y="126"/>
                    <a:pt x="189" y="379"/>
                  </a:cubicBezTo>
                  <a:cubicBezTo>
                    <a:pt x="1" y="815"/>
                    <a:pt x="341" y="1268"/>
                    <a:pt x="770" y="1268"/>
                  </a:cubicBezTo>
                  <a:cubicBezTo>
                    <a:pt x="847" y="1268"/>
                    <a:pt x="927" y="1253"/>
                    <a:pt x="1008" y="1221"/>
                  </a:cubicBezTo>
                  <a:cubicBezTo>
                    <a:pt x="1324" y="1093"/>
                    <a:pt x="1487" y="730"/>
                    <a:pt x="1359" y="402"/>
                  </a:cubicBezTo>
                  <a:cubicBezTo>
                    <a:pt x="1258" y="135"/>
                    <a:pt x="1017" y="0"/>
                    <a:pt x="77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2" name="Google Shape;5042;p23"/>
            <p:cNvSpPr/>
            <p:nvPr/>
          </p:nvSpPr>
          <p:spPr>
            <a:xfrm>
              <a:off x="3663300" y="1651275"/>
              <a:ext cx="38350" cy="31525"/>
            </a:xfrm>
            <a:custGeom>
              <a:rect b="b" l="l" r="r" t="t"/>
              <a:pathLst>
                <a:path extrusionOk="0" h="1261" w="1534">
                  <a:moveTo>
                    <a:pt x="769" y="1"/>
                  </a:moveTo>
                  <a:cubicBezTo>
                    <a:pt x="523" y="1"/>
                    <a:pt x="292" y="141"/>
                    <a:pt x="188" y="382"/>
                  </a:cubicBezTo>
                  <a:cubicBezTo>
                    <a:pt x="0" y="817"/>
                    <a:pt x="339" y="1261"/>
                    <a:pt x="759" y="1261"/>
                  </a:cubicBezTo>
                  <a:cubicBezTo>
                    <a:pt x="836" y="1261"/>
                    <a:pt x="916" y="1246"/>
                    <a:pt x="995" y="1213"/>
                  </a:cubicBezTo>
                  <a:cubicBezTo>
                    <a:pt x="1522" y="1014"/>
                    <a:pt x="1533" y="277"/>
                    <a:pt x="1030" y="55"/>
                  </a:cubicBezTo>
                  <a:cubicBezTo>
                    <a:pt x="945" y="18"/>
                    <a:pt x="856" y="1"/>
                    <a:pt x="769"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3" name="Google Shape;5043;p23"/>
            <p:cNvSpPr/>
            <p:nvPr/>
          </p:nvSpPr>
          <p:spPr>
            <a:xfrm>
              <a:off x="3663600" y="1710650"/>
              <a:ext cx="36925" cy="31500"/>
            </a:xfrm>
            <a:custGeom>
              <a:rect b="b" l="l" r="r" t="t"/>
              <a:pathLst>
                <a:path extrusionOk="0" h="1260" w="1477">
                  <a:moveTo>
                    <a:pt x="711" y="0"/>
                  </a:moveTo>
                  <a:cubicBezTo>
                    <a:pt x="636" y="0"/>
                    <a:pt x="558" y="14"/>
                    <a:pt x="480" y="43"/>
                  </a:cubicBezTo>
                  <a:cubicBezTo>
                    <a:pt x="153" y="172"/>
                    <a:pt x="1" y="534"/>
                    <a:pt x="118" y="862"/>
                  </a:cubicBezTo>
                  <a:cubicBezTo>
                    <a:pt x="225" y="1125"/>
                    <a:pt x="468" y="1260"/>
                    <a:pt x="710" y="1260"/>
                  </a:cubicBezTo>
                  <a:cubicBezTo>
                    <a:pt x="942" y="1260"/>
                    <a:pt x="1173" y="1137"/>
                    <a:pt x="1288" y="885"/>
                  </a:cubicBezTo>
                  <a:cubicBezTo>
                    <a:pt x="1477" y="447"/>
                    <a:pt x="1140" y="0"/>
                    <a:pt x="71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4" name="Google Shape;5044;p23"/>
            <p:cNvSpPr/>
            <p:nvPr/>
          </p:nvSpPr>
          <p:spPr>
            <a:xfrm>
              <a:off x="3658300" y="1770875"/>
              <a:ext cx="19950" cy="15750"/>
            </a:xfrm>
            <a:custGeom>
              <a:rect b="b" l="l" r="r" t="t"/>
              <a:pathLst>
                <a:path extrusionOk="0" h="630" w="798">
                  <a:moveTo>
                    <a:pt x="452" y="0"/>
                  </a:moveTo>
                  <a:cubicBezTo>
                    <a:pt x="375" y="0"/>
                    <a:pt x="297" y="29"/>
                    <a:pt x="236" y="91"/>
                  </a:cubicBezTo>
                  <a:lnTo>
                    <a:pt x="236" y="79"/>
                  </a:lnTo>
                  <a:lnTo>
                    <a:pt x="236" y="79"/>
                  </a:lnTo>
                  <a:cubicBezTo>
                    <a:pt x="1" y="305"/>
                    <a:pt x="206" y="630"/>
                    <a:pt x="452" y="630"/>
                  </a:cubicBezTo>
                  <a:cubicBezTo>
                    <a:pt x="524" y="630"/>
                    <a:pt x="600" y="602"/>
                    <a:pt x="669" y="535"/>
                  </a:cubicBezTo>
                  <a:cubicBezTo>
                    <a:pt x="798" y="418"/>
                    <a:pt x="798" y="220"/>
                    <a:pt x="681" y="103"/>
                  </a:cubicBezTo>
                  <a:cubicBezTo>
                    <a:pt x="619" y="35"/>
                    <a:pt x="536" y="0"/>
                    <a:pt x="452"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5" name="Google Shape;5045;p23"/>
            <p:cNvSpPr/>
            <p:nvPr/>
          </p:nvSpPr>
          <p:spPr>
            <a:xfrm>
              <a:off x="3743450" y="1806475"/>
              <a:ext cx="18650" cy="15825"/>
            </a:xfrm>
            <a:custGeom>
              <a:rect b="b" l="l" r="r" t="t"/>
              <a:pathLst>
                <a:path extrusionOk="0" h="633" w="746">
                  <a:moveTo>
                    <a:pt x="329" y="1"/>
                  </a:moveTo>
                  <a:cubicBezTo>
                    <a:pt x="167" y="1"/>
                    <a:pt x="12" y="127"/>
                    <a:pt x="12" y="316"/>
                  </a:cubicBezTo>
                  <a:cubicBezTo>
                    <a:pt x="0" y="492"/>
                    <a:pt x="141" y="632"/>
                    <a:pt x="316" y="632"/>
                  </a:cubicBezTo>
                  <a:cubicBezTo>
                    <a:pt x="321" y="633"/>
                    <a:pt x="326" y="633"/>
                    <a:pt x="330" y="633"/>
                  </a:cubicBezTo>
                  <a:cubicBezTo>
                    <a:pt x="602" y="633"/>
                    <a:pt x="746" y="301"/>
                    <a:pt x="550" y="94"/>
                  </a:cubicBezTo>
                  <a:cubicBezTo>
                    <a:pt x="486" y="30"/>
                    <a:pt x="407" y="1"/>
                    <a:pt x="329"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6" name="Google Shape;5046;p23"/>
            <p:cNvSpPr/>
            <p:nvPr/>
          </p:nvSpPr>
          <p:spPr>
            <a:xfrm>
              <a:off x="3826225" y="1774375"/>
              <a:ext cx="17275" cy="15675"/>
            </a:xfrm>
            <a:custGeom>
              <a:rect b="b" l="l" r="r" t="t"/>
              <a:pathLst>
                <a:path extrusionOk="0" h="627" w="691">
                  <a:moveTo>
                    <a:pt x="340" y="0"/>
                  </a:moveTo>
                  <a:cubicBezTo>
                    <a:pt x="262" y="0"/>
                    <a:pt x="185" y="30"/>
                    <a:pt x="129" y="91"/>
                  </a:cubicBezTo>
                  <a:cubicBezTo>
                    <a:pt x="0" y="208"/>
                    <a:pt x="0" y="407"/>
                    <a:pt x="117" y="524"/>
                  </a:cubicBezTo>
                  <a:cubicBezTo>
                    <a:pt x="178" y="591"/>
                    <a:pt x="262" y="627"/>
                    <a:pt x="346" y="627"/>
                  </a:cubicBezTo>
                  <a:cubicBezTo>
                    <a:pt x="423" y="627"/>
                    <a:pt x="500" y="597"/>
                    <a:pt x="562" y="536"/>
                  </a:cubicBezTo>
                  <a:cubicBezTo>
                    <a:pt x="691" y="419"/>
                    <a:pt x="691" y="220"/>
                    <a:pt x="574" y="103"/>
                  </a:cubicBezTo>
                  <a:cubicBezTo>
                    <a:pt x="512" y="36"/>
                    <a:pt x="426" y="0"/>
                    <a:pt x="34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7" name="Google Shape;5047;p23"/>
            <p:cNvSpPr/>
            <p:nvPr/>
          </p:nvSpPr>
          <p:spPr>
            <a:xfrm>
              <a:off x="3860150" y="1692625"/>
              <a:ext cx="18650" cy="15900"/>
            </a:xfrm>
            <a:custGeom>
              <a:rect b="b" l="l" r="r" t="t"/>
              <a:pathLst>
                <a:path extrusionOk="0" h="636" w="746">
                  <a:moveTo>
                    <a:pt x="425" y="0"/>
                  </a:moveTo>
                  <a:cubicBezTo>
                    <a:pt x="350" y="0"/>
                    <a:pt x="273" y="27"/>
                    <a:pt x="211" y="86"/>
                  </a:cubicBezTo>
                  <a:cubicBezTo>
                    <a:pt x="0" y="284"/>
                    <a:pt x="141" y="624"/>
                    <a:pt x="422" y="635"/>
                  </a:cubicBezTo>
                  <a:cubicBezTo>
                    <a:pt x="597" y="635"/>
                    <a:pt x="737" y="495"/>
                    <a:pt x="737" y="320"/>
                  </a:cubicBezTo>
                  <a:cubicBezTo>
                    <a:pt x="745" y="127"/>
                    <a:pt x="588" y="0"/>
                    <a:pt x="42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8" name="Google Shape;5048;p23"/>
            <p:cNvSpPr/>
            <p:nvPr/>
          </p:nvSpPr>
          <p:spPr>
            <a:xfrm>
              <a:off x="3830325" y="1609750"/>
              <a:ext cx="16675" cy="15925"/>
            </a:xfrm>
            <a:custGeom>
              <a:rect b="b" l="l" r="r" t="t"/>
              <a:pathLst>
                <a:path extrusionOk="0" h="637" w="667">
                  <a:moveTo>
                    <a:pt x="319" y="0"/>
                  </a:moveTo>
                  <a:cubicBezTo>
                    <a:pt x="156" y="0"/>
                    <a:pt x="0" y="125"/>
                    <a:pt x="0" y="312"/>
                  </a:cubicBezTo>
                  <a:cubicBezTo>
                    <a:pt x="0" y="504"/>
                    <a:pt x="154" y="636"/>
                    <a:pt x="319" y="636"/>
                  </a:cubicBezTo>
                  <a:cubicBezTo>
                    <a:pt x="394" y="636"/>
                    <a:pt x="472" y="609"/>
                    <a:pt x="538" y="546"/>
                  </a:cubicBezTo>
                  <a:cubicBezTo>
                    <a:pt x="655" y="429"/>
                    <a:pt x="667" y="230"/>
                    <a:pt x="550" y="101"/>
                  </a:cubicBezTo>
                  <a:cubicBezTo>
                    <a:pt x="484" y="31"/>
                    <a:pt x="400" y="0"/>
                    <a:pt x="31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9" name="Google Shape;5049;p23"/>
            <p:cNvSpPr/>
            <p:nvPr/>
          </p:nvSpPr>
          <p:spPr>
            <a:xfrm>
              <a:off x="3745800" y="1573950"/>
              <a:ext cx="18450" cy="16025"/>
            </a:xfrm>
            <a:custGeom>
              <a:rect b="b" l="l" r="r" t="t"/>
              <a:pathLst>
                <a:path extrusionOk="0" h="641" w="738">
                  <a:moveTo>
                    <a:pt x="433" y="1"/>
                  </a:moveTo>
                  <a:cubicBezTo>
                    <a:pt x="140" y="1"/>
                    <a:pt x="0" y="340"/>
                    <a:pt x="187" y="539"/>
                  </a:cubicBezTo>
                  <a:cubicBezTo>
                    <a:pt x="254" y="609"/>
                    <a:pt x="337" y="640"/>
                    <a:pt x="418" y="640"/>
                  </a:cubicBezTo>
                  <a:cubicBezTo>
                    <a:pt x="581" y="640"/>
                    <a:pt x="737" y="516"/>
                    <a:pt x="737" y="328"/>
                  </a:cubicBezTo>
                  <a:cubicBezTo>
                    <a:pt x="737" y="153"/>
                    <a:pt x="597" y="1"/>
                    <a:pt x="43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0" name="Google Shape;5050;p23"/>
            <p:cNvSpPr/>
            <p:nvPr/>
          </p:nvSpPr>
          <p:spPr>
            <a:xfrm>
              <a:off x="3662425" y="1606350"/>
              <a:ext cx="21100" cy="15900"/>
            </a:xfrm>
            <a:custGeom>
              <a:rect b="b" l="l" r="r" t="t"/>
              <a:pathLst>
                <a:path extrusionOk="0" h="636" w="844">
                  <a:moveTo>
                    <a:pt x="428" y="1"/>
                  </a:moveTo>
                  <a:cubicBezTo>
                    <a:pt x="346" y="1"/>
                    <a:pt x="264" y="33"/>
                    <a:pt x="200" y="97"/>
                  </a:cubicBezTo>
                  <a:cubicBezTo>
                    <a:pt x="1" y="296"/>
                    <a:pt x="141" y="635"/>
                    <a:pt x="422" y="635"/>
                  </a:cubicBezTo>
                  <a:cubicBezTo>
                    <a:pt x="703" y="635"/>
                    <a:pt x="843" y="296"/>
                    <a:pt x="656" y="97"/>
                  </a:cubicBezTo>
                  <a:cubicBezTo>
                    <a:pt x="592" y="33"/>
                    <a:pt x="510" y="1"/>
                    <a:pt x="42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1" name="Google Shape;5051;p23"/>
            <p:cNvSpPr/>
            <p:nvPr/>
          </p:nvSpPr>
          <p:spPr>
            <a:xfrm>
              <a:off x="3625950" y="1687975"/>
              <a:ext cx="22200" cy="15900"/>
            </a:xfrm>
            <a:custGeom>
              <a:rect b="b" l="l" r="r" t="t"/>
              <a:pathLst>
                <a:path extrusionOk="0" h="636" w="888">
                  <a:moveTo>
                    <a:pt x="411" y="0"/>
                  </a:moveTo>
                  <a:cubicBezTo>
                    <a:pt x="12" y="0"/>
                    <a:pt x="1" y="634"/>
                    <a:pt x="431" y="634"/>
                  </a:cubicBezTo>
                  <a:cubicBezTo>
                    <a:pt x="434" y="634"/>
                    <a:pt x="438" y="634"/>
                    <a:pt x="442" y="634"/>
                  </a:cubicBezTo>
                  <a:cubicBezTo>
                    <a:pt x="453" y="635"/>
                    <a:pt x="464" y="636"/>
                    <a:pt x="474" y="636"/>
                  </a:cubicBezTo>
                  <a:cubicBezTo>
                    <a:pt x="880" y="636"/>
                    <a:pt x="887" y="2"/>
                    <a:pt x="476" y="2"/>
                  </a:cubicBezTo>
                  <a:cubicBezTo>
                    <a:pt x="468" y="2"/>
                    <a:pt x="461" y="2"/>
                    <a:pt x="454" y="2"/>
                  </a:cubicBezTo>
                  <a:cubicBezTo>
                    <a:pt x="439" y="1"/>
                    <a:pt x="425" y="0"/>
                    <a:pt x="41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2" name="Google Shape;5052;p23"/>
            <p:cNvSpPr/>
            <p:nvPr/>
          </p:nvSpPr>
          <p:spPr>
            <a:xfrm>
              <a:off x="3676825" y="1828325"/>
              <a:ext cx="28925" cy="23750"/>
            </a:xfrm>
            <a:custGeom>
              <a:rect b="b" l="l" r="r" t="t"/>
              <a:pathLst>
                <a:path extrusionOk="0" h="950" w="1157">
                  <a:moveTo>
                    <a:pt x="588" y="0"/>
                  </a:moveTo>
                  <a:cubicBezTo>
                    <a:pt x="406" y="0"/>
                    <a:pt x="229" y="110"/>
                    <a:pt x="150" y="285"/>
                  </a:cubicBezTo>
                  <a:cubicBezTo>
                    <a:pt x="1" y="613"/>
                    <a:pt x="258" y="950"/>
                    <a:pt x="575" y="950"/>
                  </a:cubicBezTo>
                  <a:cubicBezTo>
                    <a:pt x="631" y="950"/>
                    <a:pt x="689" y="939"/>
                    <a:pt x="747" y="917"/>
                  </a:cubicBezTo>
                  <a:cubicBezTo>
                    <a:pt x="1145" y="764"/>
                    <a:pt x="1156" y="215"/>
                    <a:pt x="770" y="39"/>
                  </a:cubicBezTo>
                  <a:cubicBezTo>
                    <a:pt x="711" y="13"/>
                    <a:pt x="649" y="0"/>
                    <a:pt x="58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3" name="Google Shape;5053;p23"/>
            <p:cNvSpPr/>
            <p:nvPr/>
          </p:nvSpPr>
          <p:spPr>
            <a:xfrm>
              <a:off x="3796175" y="1830675"/>
              <a:ext cx="28900" cy="23975"/>
            </a:xfrm>
            <a:custGeom>
              <a:rect b="b" l="l" r="r" t="t"/>
              <a:pathLst>
                <a:path extrusionOk="0" h="959" w="1156">
                  <a:moveTo>
                    <a:pt x="583" y="0"/>
                  </a:moveTo>
                  <a:cubicBezTo>
                    <a:pt x="266" y="0"/>
                    <a:pt x="0" y="325"/>
                    <a:pt x="138" y="659"/>
                  </a:cubicBezTo>
                  <a:cubicBezTo>
                    <a:pt x="210" y="840"/>
                    <a:pt x="389" y="959"/>
                    <a:pt x="580" y="959"/>
                  </a:cubicBezTo>
                  <a:cubicBezTo>
                    <a:pt x="635" y="959"/>
                    <a:pt x="691" y="949"/>
                    <a:pt x="746" y="928"/>
                  </a:cubicBezTo>
                  <a:cubicBezTo>
                    <a:pt x="1144" y="764"/>
                    <a:pt x="1156" y="214"/>
                    <a:pt x="769" y="39"/>
                  </a:cubicBezTo>
                  <a:cubicBezTo>
                    <a:pt x="707" y="12"/>
                    <a:pt x="644" y="0"/>
                    <a:pt x="58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4" name="Google Shape;5054;p23"/>
            <p:cNvSpPr/>
            <p:nvPr/>
          </p:nvSpPr>
          <p:spPr>
            <a:xfrm>
              <a:off x="3882375" y="1748625"/>
              <a:ext cx="28650" cy="23800"/>
            </a:xfrm>
            <a:custGeom>
              <a:rect b="b" l="l" r="r" t="t"/>
              <a:pathLst>
                <a:path extrusionOk="0" h="952" w="1146">
                  <a:moveTo>
                    <a:pt x="574" y="0"/>
                  </a:moveTo>
                  <a:cubicBezTo>
                    <a:pt x="517" y="0"/>
                    <a:pt x="458" y="10"/>
                    <a:pt x="398" y="33"/>
                  </a:cubicBezTo>
                  <a:cubicBezTo>
                    <a:pt x="12" y="185"/>
                    <a:pt x="1" y="735"/>
                    <a:pt x="375" y="911"/>
                  </a:cubicBezTo>
                  <a:cubicBezTo>
                    <a:pt x="439" y="938"/>
                    <a:pt x="506" y="951"/>
                    <a:pt x="571" y="951"/>
                  </a:cubicBezTo>
                  <a:cubicBezTo>
                    <a:pt x="755" y="951"/>
                    <a:pt x="929" y="846"/>
                    <a:pt x="1007" y="665"/>
                  </a:cubicBezTo>
                  <a:cubicBezTo>
                    <a:pt x="1146" y="337"/>
                    <a:pt x="896" y="0"/>
                    <a:pt x="574"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5" name="Google Shape;5055;p23"/>
            <p:cNvSpPr/>
            <p:nvPr/>
          </p:nvSpPr>
          <p:spPr>
            <a:xfrm>
              <a:off x="3884750" y="1629775"/>
              <a:ext cx="27775" cy="23725"/>
            </a:xfrm>
            <a:custGeom>
              <a:rect b="b" l="l" r="r" t="t"/>
              <a:pathLst>
                <a:path extrusionOk="0" h="949" w="1111">
                  <a:moveTo>
                    <a:pt x="575" y="1"/>
                  </a:moveTo>
                  <a:cubicBezTo>
                    <a:pt x="401" y="1"/>
                    <a:pt x="225" y="94"/>
                    <a:pt x="140" y="283"/>
                  </a:cubicBezTo>
                  <a:cubicBezTo>
                    <a:pt x="0" y="611"/>
                    <a:pt x="250" y="948"/>
                    <a:pt x="572" y="948"/>
                  </a:cubicBezTo>
                  <a:cubicBezTo>
                    <a:pt x="629" y="948"/>
                    <a:pt x="688" y="938"/>
                    <a:pt x="748" y="915"/>
                  </a:cubicBezTo>
                  <a:cubicBezTo>
                    <a:pt x="982" y="821"/>
                    <a:pt x="1111" y="541"/>
                    <a:pt x="1017" y="307"/>
                  </a:cubicBezTo>
                  <a:cubicBezTo>
                    <a:pt x="939" y="103"/>
                    <a:pt x="758" y="1"/>
                    <a:pt x="575"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6" name="Google Shape;5056;p23"/>
            <p:cNvSpPr/>
            <p:nvPr/>
          </p:nvSpPr>
          <p:spPr>
            <a:xfrm>
              <a:off x="3802300" y="1544200"/>
              <a:ext cx="27750" cy="23925"/>
            </a:xfrm>
            <a:custGeom>
              <a:rect b="b" l="l" r="r" t="t"/>
              <a:pathLst>
                <a:path extrusionOk="0" h="957" w="1110">
                  <a:moveTo>
                    <a:pt x="563" y="1"/>
                  </a:moveTo>
                  <a:cubicBezTo>
                    <a:pt x="253" y="1"/>
                    <a:pt x="1" y="323"/>
                    <a:pt x="127" y="653"/>
                  </a:cubicBezTo>
                  <a:cubicBezTo>
                    <a:pt x="204" y="855"/>
                    <a:pt x="386" y="957"/>
                    <a:pt x="569" y="957"/>
                  </a:cubicBezTo>
                  <a:cubicBezTo>
                    <a:pt x="746" y="957"/>
                    <a:pt x="923" y="860"/>
                    <a:pt x="1004" y="664"/>
                  </a:cubicBezTo>
                  <a:cubicBezTo>
                    <a:pt x="1109" y="430"/>
                    <a:pt x="992" y="150"/>
                    <a:pt x="758" y="44"/>
                  </a:cubicBezTo>
                  <a:cubicBezTo>
                    <a:pt x="693" y="14"/>
                    <a:pt x="626" y="1"/>
                    <a:pt x="56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7" name="Google Shape;5057;p23"/>
            <p:cNvSpPr/>
            <p:nvPr/>
          </p:nvSpPr>
          <p:spPr>
            <a:xfrm>
              <a:off x="3682900" y="1541850"/>
              <a:ext cx="28625" cy="23850"/>
            </a:xfrm>
            <a:custGeom>
              <a:rect b="b" l="l" r="r" t="t"/>
              <a:pathLst>
                <a:path extrusionOk="0" h="954" w="1145">
                  <a:moveTo>
                    <a:pt x="573" y="1"/>
                  </a:moveTo>
                  <a:cubicBezTo>
                    <a:pt x="515" y="1"/>
                    <a:pt x="456" y="11"/>
                    <a:pt x="399" y="33"/>
                  </a:cubicBezTo>
                  <a:cubicBezTo>
                    <a:pt x="12" y="185"/>
                    <a:pt x="1" y="747"/>
                    <a:pt x="387" y="910"/>
                  </a:cubicBezTo>
                  <a:cubicBezTo>
                    <a:pt x="453" y="940"/>
                    <a:pt x="519" y="954"/>
                    <a:pt x="583" y="954"/>
                  </a:cubicBezTo>
                  <a:cubicBezTo>
                    <a:pt x="893" y="954"/>
                    <a:pt x="1145" y="632"/>
                    <a:pt x="1019" y="302"/>
                  </a:cubicBezTo>
                  <a:cubicBezTo>
                    <a:pt x="947" y="114"/>
                    <a:pt x="765" y="1"/>
                    <a:pt x="57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8" name="Google Shape;5058;p23"/>
            <p:cNvSpPr/>
            <p:nvPr/>
          </p:nvSpPr>
          <p:spPr>
            <a:xfrm>
              <a:off x="3596700" y="1624125"/>
              <a:ext cx="28900" cy="23800"/>
            </a:xfrm>
            <a:custGeom>
              <a:rect b="b" l="l" r="r" t="t"/>
              <a:pathLst>
                <a:path extrusionOk="0" h="952" w="1156">
                  <a:moveTo>
                    <a:pt x="581" y="1"/>
                  </a:moveTo>
                  <a:cubicBezTo>
                    <a:pt x="401" y="1"/>
                    <a:pt x="227" y="105"/>
                    <a:pt x="150" y="287"/>
                  </a:cubicBezTo>
                  <a:cubicBezTo>
                    <a:pt x="0" y="615"/>
                    <a:pt x="257" y="952"/>
                    <a:pt x="582" y="952"/>
                  </a:cubicBezTo>
                  <a:cubicBezTo>
                    <a:pt x="639" y="952"/>
                    <a:pt x="698" y="941"/>
                    <a:pt x="758" y="919"/>
                  </a:cubicBezTo>
                  <a:cubicBezTo>
                    <a:pt x="1144" y="755"/>
                    <a:pt x="1156" y="205"/>
                    <a:pt x="770" y="41"/>
                  </a:cubicBezTo>
                  <a:cubicBezTo>
                    <a:pt x="709" y="14"/>
                    <a:pt x="644" y="1"/>
                    <a:pt x="58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9" name="Google Shape;5059;p23"/>
            <p:cNvSpPr/>
            <p:nvPr/>
          </p:nvSpPr>
          <p:spPr>
            <a:xfrm>
              <a:off x="3590525" y="1742800"/>
              <a:ext cx="31875" cy="24125"/>
            </a:xfrm>
            <a:custGeom>
              <a:rect b="b" l="l" r="r" t="t"/>
              <a:pathLst>
                <a:path extrusionOk="0" h="965" w="1275">
                  <a:moveTo>
                    <a:pt x="733" y="0"/>
                  </a:moveTo>
                  <a:cubicBezTo>
                    <a:pt x="676" y="0"/>
                    <a:pt x="618" y="11"/>
                    <a:pt x="560" y="32"/>
                  </a:cubicBezTo>
                  <a:cubicBezTo>
                    <a:pt x="1" y="215"/>
                    <a:pt x="211" y="965"/>
                    <a:pt x="675" y="965"/>
                  </a:cubicBezTo>
                  <a:cubicBezTo>
                    <a:pt x="745" y="965"/>
                    <a:pt x="820" y="948"/>
                    <a:pt x="900" y="910"/>
                  </a:cubicBezTo>
                  <a:cubicBezTo>
                    <a:pt x="1145" y="816"/>
                    <a:pt x="1274" y="547"/>
                    <a:pt x="1169" y="301"/>
                  </a:cubicBezTo>
                  <a:cubicBezTo>
                    <a:pt x="1097" y="113"/>
                    <a:pt x="922" y="0"/>
                    <a:pt x="73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0" name="Google Shape;5060;p23"/>
            <p:cNvSpPr/>
            <p:nvPr/>
          </p:nvSpPr>
          <p:spPr>
            <a:xfrm>
              <a:off x="3608900" y="1828475"/>
              <a:ext cx="10300" cy="8075"/>
            </a:xfrm>
            <a:custGeom>
              <a:rect b="b" l="l" r="r" t="t"/>
              <a:pathLst>
                <a:path extrusionOk="0" h="323" w="412">
                  <a:moveTo>
                    <a:pt x="179" y="0"/>
                  </a:moveTo>
                  <a:cubicBezTo>
                    <a:pt x="143" y="0"/>
                    <a:pt x="105" y="13"/>
                    <a:pt x="71" y="45"/>
                  </a:cubicBezTo>
                  <a:cubicBezTo>
                    <a:pt x="1" y="103"/>
                    <a:pt x="1" y="220"/>
                    <a:pt x="71" y="279"/>
                  </a:cubicBezTo>
                  <a:cubicBezTo>
                    <a:pt x="100" y="308"/>
                    <a:pt x="141" y="323"/>
                    <a:pt x="182" y="323"/>
                  </a:cubicBezTo>
                  <a:cubicBezTo>
                    <a:pt x="223" y="323"/>
                    <a:pt x="264" y="308"/>
                    <a:pt x="293" y="279"/>
                  </a:cubicBezTo>
                  <a:cubicBezTo>
                    <a:pt x="411" y="161"/>
                    <a:pt x="304" y="0"/>
                    <a:pt x="17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1" name="Google Shape;5061;p23"/>
            <p:cNvSpPr/>
            <p:nvPr/>
          </p:nvSpPr>
          <p:spPr>
            <a:xfrm>
              <a:off x="3745800" y="1888100"/>
              <a:ext cx="9375" cy="7900"/>
            </a:xfrm>
            <a:custGeom>
              <a:rect b="b" l="l" r="r" t="t"/>
              <a:pathLst>
                <a:path extrusionOk="0" h="316" w="375">
                  <a:moveTo>
                    <a:pt x="164" y="1"/>
                  </a:moveTo>
                  <a:cubicBezTo>
                    <a:pt x="85" y="1"/>
                    <a:pt x="12" y="58"/>
                    <a:pt x="12" y="152"/>
                  </a:cubicBezTo>
                  <a:cubicBezTo>
                    <a:pt x="0" y="245"/>
                    <a:pt x="70" y="315"/>
                    <a:pt x="164" y="315"/>
                  </a:cubicBezTo>
                  <a:cubicBezTo>
                    <a:pt x="304" y="315"/>
                    <a:pt x="374" y="152"/>
                    <a:pt x="281" y="46"/>
                  </a:cubicBezTo>
                  <a:cubicBezTo>
                    <a:pt x="246" y="15"/>
                    <a:pt x="204" y="1"/>
                    <a:pt x="164"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2" name="Google Shape;5062;p23"/>
            <p:cNvSpPr/>
            <p:nvPr/>
          </p:nvSpPr>
          <p:spPr>
            <a:xfrm>
              <a:off x="3884425" y="1834050"/>
              <a:ext cx="8500" cy="8000"/>
            </a:xfrm>
            <a:custGeom>
              <a:rect b="b" l="l" r="r" t="t"/>
              <a:pathLst>
                <a:path extrusionOk="0" h="320" w="340">
                  <a:moveTo>
                    <a:pt x="170" y="0"/>
                  </a:moveTo>
                  <a:cubicBezTo>
                    <a:pt x="129" y="0"/>
                    <a:pt x="88" y="15"/>
                    <a:pt x="59" y="44"/>
                  </a:cubicBezTo>
                  <a:cubicBezTo>
                    <a:pt x="0" y="114"/>
                    <a:pt x="0" y="208"/>
                    <a:pt x="59" y="266"/>
                  </a:cubicBezTo>
                  <a:cubicBezTo>
                    <a:pt x="88" y="301"/>
                    <a:pt x="129" y="319"/>
                    <a:pt x="170" y="319"/>
                  </a:cubicBezTo>
                  <a:cubicBezTo>
                    <a:pt x="211" y="319"/>
                    <a:pt x="252" y="301"/>
                    <a:pt x="281" y="266"/>
                  </a:cubicBezTo>
                  <a:cubicBezTo>
                    <a:pt x="340" y="208"/>
                    <a:pt x="340" y="114"/>
                    <a:pt x="281" y="44"/>
                  </a:cubicBezTo>
                  <a:cubicBezTo>
                    <a:pt x="252" y="15"/>
                    <a:pt x="211" y="0"/>
                    <a:pt x="17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3" name="Google Shape;5063;p23"/>
            <p:cNvSpPr/>
            <p:nvPr/>
          </p:nvSpPr>
          <p:spPr>
            <a:xfrm>
              <a:off x="3943300" y="1698250"/>
              <a:ext cx="9300" cy="7925"/>
            </a:xfrm>
            <a:custGeom>
              <a:rect b="b" l="l" r="r" t="t"/>
              <a:pathLst>
                <a:path extrusionOk="0" h="317" w="372">
                  <a:moveTo>
                    <a:pt x="208" y="1"/>
                  </a:moveTo>
                  <a:cubicBezTo>
                    <a:pt x="8" y="1"/>
                    <a:pt x="1" y="305"/>
                    <a:pt x="208" y="317"/>
                  </a:cubicBezTo>
                  <a:cubicBezTo>
                    <a:pt x="301" y="317"/>
                    <a:pt x="371" y="247"/>
                    <a:pt x="371" y="165"/>
                  </a:cubicBezTo>
                  <a:cubicBezTo>
                    <a:pt x="371" y="71"/>
                    <a:pt x="301" y="1"/>
                    <a:pt x="219" y="1"/>
                  </a:cubicBezTo>
                  <a:cubicBezTo>
                    <a:pt x="215" y="1"/>
                    <a:pt x="212" y="1"/>
                    <a:pt x="20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4" name="Google Shape;5064;p23"/>
            <p:cNvSpPr/>
            <p:nvPr/>
          </p:nvSpPr>
          <p:spPr>
            <a:xfrm>
              <a:off x="3889975" y="1560000"/>
              <a:ext cx="8800" cy="8000"/>
            </a:xfrm>
            <a:custGeom>
              <a:rect b="b" l="l" r="r" t="t"/>
              <a:pathLst>
                <a:path extrusionOk="0" h="320" w="352">
                  <a:moveTo>
                    <a:pt x="176" y="0"/>
                  </a:moveTo>
                  <a:cubicBezTo>
                    <a:pt x="135" y="0"/>
                    <a:pt x="94" y="15"/>
                    <a:pt x="59" y="44"/>
                  </a:cubicBezTo>
                  <a:cubicBezTo>
                    <a:pt x="1" y="114"/>
                    <a:pt x="1" y="208"/>
                    <a:pt x="59" y="266"/>
                  </a:cubicBezTo>
                  <a:cubicBezTo>
                    <a:pt x="94" y="301"/>
                    <a:pt x="135" y="319"/>
                    <a:pt x="176" y="319"/>
                  </a:cubicBezTo>
                  <a:cubicBezTo>
                    <a:pt x="217" y="319"/>
                    <a:pt x="258" y="301"/>
                    <a:pt x="293" y="266"/>
                  </a:cubicBezTo>
                  <a:cubicBezTo>
                    <a:pt x="352" y="208"/>
                    <a:pt x="352" y="114"/>
                    <a:pt x="293" y="44"/>
                  </a:cubicBezTo>
                  <a:cubicBezTo>
                    <a:pt x="258" y="15"/>
                    <a:pt x="217" y="0"/>
                    <a:pt x="17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5" name="Google Shape;5065;p23"/>
            <p:cNvSpPr/>
            <p:nvPr/>
          </p:nvSpPr>
          <p:spPr>
            <a:xfrm>
              <a:off x="3752600" y="1500525"/>
              <a:ext cx="9300" cy="7750"/>
            </a:xfrm>
            <a:custGeom>
              <a:rect b="b" l="l" r="r" t="t"/>
              <a:pathLst>
                <a:path extrusionOk="0" h="310" w="372">
                  <a:moveTo>
                    <a:pt x="206" y="1"/>
                  </a:moveTo>
                  <a:cubicBezTo>
                    <a:pt x="74" y="1"/>
                    <a:pt x="1" y="168"/>
                    <a:pt x="102" y="259"/>
                  </a:cubicBezTo>
                  <a:cubicBezTo>
                    <a:pt x="134" y="294"/>
                    <a:pt x="174" y="309"/>
                    <a:pt x="214" y="309"/>
                  </a:cubicBezTo>
                  <a:cubicBezTo>
                    <a:pt x="294" y="309"/>
                    <a:pt x="372" y="247"/>
                    <a:pt x="372" y="153"/>
                  </a:cubicBezTo>
                  <a:cubicBezTo>
                    <a:pt x="372" y="72"/>
                    <a:pt x="301" y="1"/>
                    <a:pt x="219" y="1"/>
                  </a:cubicBezTo>
                  <a:cubicBezTo>
                    <a:pt x="215" y="1"/>
                    <a:pt x="211" y="1"/>
                    <a:pt x="206"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6" name="Google Shape;5066;p23"/>
            <p:cNvSpPr/>
            <p:nvPr/>
          </p:nvSpPr>
          <p:spPr>
            <a:xfrm>
              <a:off x="3614750" y="1554325"/>
              <a:ext cx="10225" cy="8175"/>
            </a:xfrm>
            <a:custGeom>
              <a:rect b="b" l="l" r="r" t="t"/>
              <a:pathLst>
                <a:path extrusionOk="0" h="327" w="409">
                  <a:moveTo>
                    <a:pt x="166" y="0"/>
                  </a:moveTo>
                  <a:cubicBezTo>
                    <a:pt x="126" y="0"/>
                    <a:pt x="87" y="15"/>
                    <a:pt x="59" y="49"/>
                  </a:cubicBezTo>
                  <a:cubicBezTo>
                    <a:pt x="1" y="107"/>
                    <a:pt x="1" y="213"/>
                    <a:pt x="59" y="271"/>
                  </a:cubicBezTo>
                  <a:cubicBezTo>
                    <a:pt x="93" y="311"/>
                    <a:pt x="133" y="327"/>
                    <a:pt x="172" y="327"/>
                  </a:cubicBezTo>
                  <a:cubicBezTo>
                    <a:pt x="295" y="327"/>
                    <a:pt x="409" y="164"/>
                    <a:pt x="293" y="49"/>
                  </a:cubicBezTo>
                  <a:cubicBezTo>
                    <a:pt x="257" y="18"/>
                    <a:pt x="210" y="0"/>
                    <a:pt x="16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7" name="Google Shape;5067;p23"/>
            <p:cNvSpPr/>
            <p:nvPr/>
          </p:nvSpPr>
          <p:spPr>
            <a:xfrm>
              <a:off x="3555175" y="1690375"/>
              <a:ext cx="9300" cy="7800"/>
            </a:xfrm>
            <a:custGeom>
              <a:rect b="b" l="l" r="r" t="t"/>
              <a:pathLst>
                <a:path extrusionOk="0" h="312" w="372">
                  <a:moveTo>
                    <a:pt x="161" y="0"/>
                  </a:moveTo>
                  <a:cubicBezTo>
                    <a:pt x="79" y="0"/>
                    <a:pt x="9" y="59"/>
                    <a:pt x="9" y="152"/>
                  </a:cubicBezTo>
                  <a:cubicBezTo>
                    <a:pt x="1" y="248"/>
                    <a:pt x="81" y="312"/>
                    <a:pt x="162" y="312"/>
                  </a:cubicBezTo>
                  <a:cubicBezTo>
                    <a:pt x="200" y="312"/>
                    <a:pt x="237" y="299"/>
                    <a:pt x="266" y="269"/>
                  </a:cubicBezTo>
                  <a:cubicBezTo>
                    <a:pt x="372" y="176"/>
                    <a:pt x="301" y="0"/>
                    <a:pt x="16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8" name="Google Shape;5068;p23"/>
            <p:cNvSpPr/>
            <p:nvPr/>
          </p:nvSpPr>
          <p:spPr>
            <a:xfrm>
              <a:off x="3650575" y="1903475"/>
              <a:ext cx="18900" cy="15650"/>
            </a:xfrm>
            <a:custGeom>
              <a:rect b="b" l="l" r="r" t="t"/>
              <a:pathLst>
                <a:path extrusionOk="0" h="626" w="756">
                  <a:moveTo>
                    <a:pt x="379" y="1"/>
                  </a:moveTo>
                  <a:cubicBezTo>
                    <a:pt x="256" y="1"/>
                    <a:pt x="141" y="71"/>
                    <a:pt x="89" y="192"/>
                  </a:cubicBezTo>
                  <a:cubicBezTo>
                    <a:pt x="0" y="409"/>
                    <a:pt x="160" y="625"/>
                    <a:pt x="367" y="625"/>
                  </a:cubicBezTo>
                  <a:cubicBezTo>
                    <a:pt x="406" y="625"/>
                    <a:pt x="446" y="618"/>
                    <a:pt x="487" y="601"/>
                  </a:cubicBezTo>
                  <a:cubicBezTo>
                    <a:pt x="756" y="508"/>
                    <a:pt x="756" y="145"/>
                    <a:pt x="510" y="28"/>
                  </a:cubicBezTo>
                  <a:cubicBezTo>
                    <a:pt x="467" y="10"/>
                    <a:pt x="423" y="1"/>
                    <a:pt x="379"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9" name="Google Shape;5069;p23"/>
            <p:cNvSpPr/>
            <p:nvPr/>
          </p:nvSpPr>
          <p:spPr>
            <a:xfrm>
              <a:off x="3829300" y="1906950"/>
              <a:ext cx="19175" cy="15875"/>
            </a:xfrm>
            <a:custGeom>
              <a:rect b="b" l="l" r="r" t="t"/>
              <a:pathLst>
                <a:path extrusionOk="0" h="635" w="767">
                  <a:moveTo>
                    <a:pt x="378" y="0"/>
                  </a:moveTo>
                  <a:cubicBezTo>
                    <a:pt x="171" y="0"/>
                    <a:pt x="1" y="216"/>
                    <a:pt x="88" y="439"/>
                  </a:cubicBezTo>
                  <a:cubicBezTo>
                    <a:pt x="142" y="564"/>
                    <a:pt x="257" y="635"/>
                    <a:pt x="382" y="635"/>
                  </a:cubicBezTo>
                  <a:cubicBezTo>
                    <a:pt x="420" y="635"/>
                    <a:pt x="459" y="628"/>
                    <a:pt x="497" y="614"/>
                  </a:cubicBezTo>
                  <a:cubicBezTo>
                    <a:pt x="766" y="509"/>
                    <a:pt x="766" y="146"/>
                    <a:pt x="509" y="29"/>
                  </a:cubicBezTo>
                  <a:cubicBezTo>
                    <a:pt x="465" y="10"/>
                    <a:pt x="421" y="0"/>
                    <a:pt x="37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0" name="Google Shape;5070;p23"/>
            <p:cNvSpPr/>
            <p:nvPr/>
          </p:nvSpPr>
          <p:spPr>
            <a:xfrm>
              <a:off x="3958425" y="1783675"/>
              <a:ext cx="19175" cy="15900"/>
            </a:xfrm>
            <a:custGeom>
              <a:rect b="b" l="l" r="r" t="t"/>
              <a:pathLst>
                <a:path extrusionOk="0" h="636" w="767">
                  <a:moveTo>
                    <a:pt x="386" y="0"/>
                  </a:moveTo>
                  <a:cubicBezTo>
                    <a:pt x="348" y="0"/>
                    <a:pt x="309" y="7"/>
                    <a:pt x="269" y="23"/>
                  </a:cubicBezTo>
                  <a:cubicBezTo>
                    <a:pt x="0" y="129"/>
                    <a:pt x="0" y="491"/>
                    <a:pt x="258" y="608"/>
                  </a:cubicBezTo>
                  <a:cubicBezTo>
                    <a:pt x="297" y="627"/>
                    <a:pt x="340" y="636"/>
                    <a:pt x="381" y="636"/>
                  </a:cubicBezTo>
                  <a:cubicBezTo>
                    <a:pt x="500" y="636"/>
                    <a:pt x="615" y="566"/>
                    <a:pt x="667" y="445"/>
                  </a:cubicBezTo>
                  <a:cubicBezTo>
                    <a:pt x="766" y="227"/>
                    <a:pt x="597" y="0"/>
                    <a:pt x="38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1" name="Google Shape;5071;p23"/>
            <p:cNvSpPr/>
            <p:nvPr/>
          </p:nvSpPr>
          <p:spPr>
            <a:xfrm>
              <a:off x="3962050" y="1605725"/>
              <a:ext cx="18625" cy="15825"/>
            </a:xfrm>
            <a:custGeom>
              <a:rect b="b" l="l" r="r" t="t"/>
              <a:pathLst>
                <a:path extrusionOk="0" h="633" w="745">
                  <a:moveTo>
                    <a:pt x="388" y="1"/>
                  </a:moveTo>
                  <a:cubicBezTo>
                    <a:pt x="271" y="1"/>
                    <a:pt x="153" y="65"/>
                    <a:pt x="101" y="192"/>
                  </a:cubicBezTo>
                  <a:cubicBezTo>
                    <a:pt x="0" y="404"/>
                    <a:pt x="177" y="632"/>
                    <a:pt x="392" y="632"/>
                  </a:cubicBezTo>
                  <a:cubicBezTo>
                    <a:pt x="427" y="632"/>
                    <a:pt x="463" y="626"/>
                    <a:pt x="499" y="613"/>
                  </a:cubicBezTo>
                  <a:cubicBezTo>
                    <a:pt x="663" y="543"/>
                    <a:pt x="744" y="368"/>
                    <a:pt x="674" y="204"/>
                  </a:cubicBezTo>
                  <a:cubicBezTo>
                    <a:pt x="627" y="68"/>
                    <a:pt x="508" y="1"/>
                    <a:pt x="38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2" name="Google Shape;5072;p23"/>
            <p:cNvSpPr/>
            <p:nvPr/>
          </p:nvSpPr>
          <p:spPr>
            <a:xfrm>
              <a:off x="3838800" y="1477050"/>
              <a:ext cx="17850" cy="15725"/>
            </a:xfrm>
            <a:custGeom>
              <a:rect b="b" l="l" r="r" t="t"/>
              <a:pathLst>
                <a:path extrusionOk="0" h="629" w="714">
                  <a:moveTo>
                    <a:pt x="361" y="1"/>
                  </a:moveTo>
                  <a:cubicBezTo>
                    <a:pt x="238" y="1"/>
                    <a:pt x="122" y="71"/>
                    <a:pt x="71" y="192"/>
                  </a:cubicBezTo>
                  <a:cubicBezTo>
                    <a:pt x="0" y="355"/>
                    <a:pt x="71" y="531"/>
                    <a:pt x="234" y="601"/>
                  </a:cubicBezTo>
                  <a:cubicBezTo>
                    <a:pt x="275" y="620"/>
                    <a:pt x="317" y="628"/>
                    <a:pt x="360" y="628"/>
                  </a:cubicBezTo>
                  <a:cubicBezTo>
                    <a:pt x="477" y="628"/>
                    <a:pt x="592" y="561"/>
                    <a:pt x="644" y="449"/>
                  </a:cubicBezTo>
                  <a:cubicBezTo>
                    <a:pt x="714" y="285"/>
                    <a:pt x="644" y="98"/>
                    <a:pt x="492" y="28"/>
                  </a:cubicBezTo>
                  <a:cubicBezTo>
                    <a:pt x="449" y="10"/>
                    <a:pt x="405" y="1"/>
                    <a:pt x="36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3" name="Google Shape;5073;p23"/>
            <p:cNvSpPr/>
            <p:nvPr/>
          </p:nvSpPr>
          <p:spPr>
            <a:xfrm>
              <a:off x="3659350" y="1473625"/>
              <a:ext cx="18600" cy="15750"/>
            </a:xfrm>
            <a:custGeom>
              <a:rect b="b" l="l" r="r" t="t"/>
              <a:pathLst>
                <a:path extrusionOk="0" h="630" w="744">
                  <a:moveTo>
                    <a:pt x="383" y="1"/>
                  </a:moveTo>
                  <a:cubicBezTo>
                    <a:pt x="268" y="1"/>
                    <a:pt x="152" y="63"/>
                    <a:pt x="100" y="188"/>
                  </a:cubicBezTo>
                  <a:cubicBezTo>
                    <a:pt x="0" y="409"/>
                    <a:pt x="175" y="629"/>
                    <a:pt x="388" y="629"/>
                  </a:cubicBezTo>
                  <a:cubicBezTo>
                    <a:pt x="424" y="629"/>
                    <a:pt x="461" y="623"/>
                    <a:pt x="498" y="609"/>
                  </a:cubicBezTo>
                  <a:cubicBezTo>
                    <a:pt x="662" y="539"/>
                    <a:pt x="744" y="364"/>
                    <a:pt x="674" y="200"/>
                  </a:cubicBezTo>
                  <a:cubicBezTo>
                    <a:pt x="626" y="68"/>
                    <a:pt x="505" y="1"/>
                    <a:pt x="38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4" name="Google Shape;5074;p23"/>
            <p:cNvSpPr/>
            <p:nvPr/>
          </p:nvSpPr>
          <p:spPr>
            <a:xfrm>
              <a:off x="3530350" y="1596975"/>
              <a:ext cx="19200" cy="15625"/>
            </a:xfrm>
            <a:custGeom>
              <a:rect b="b" l="l" r="r" t="t"/>
              <a:pathLst>
                <a:path extrusionOk="0" h="625" w="768">
                  <a:moveTo>
                    <a:pt x="380" y="0"/>
                  </a:moveTo>
                  <a:cubicBezTo>
                    <a:pt x="257" y="0"/>
                    <a:pt x="141" y="70"/>
                    <a:pt x="89" y="191"/>
                  </a:cubicBezTo>
                  <a:cubicBezTo>
                    <a:pt x="1" y="408"/>
                    <a:pt x="169" y="625"/>
                    <a:pt x="379" y="625"/>
                  </a:cubicBezTo>
                  <a:cubicBezTo>
                    <a:pt x="418" y="625"/>
                    <a:pt x="458" y="617"/>
                    <a:pt x="499" y="601"/>
                  </a:cubicBezTo>
                  <a:cubicBezTo>
                    <a:pt x="756" y="507"/>
                    <a:pt x="768" y="133"/>
                    <a:pt x="511" y="27"/>
                  </a:cubicBezTo>
                  <a:cubicBezTo>
                    <a:pt x="468" y="9"/>
                    <a:pt x="423" y="0"/>
                    <a:pt x="38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5" name="Google Shape;5075;p23"/>
            <p:cNvSpPr/>
            <p:nvPr/>
          </p:nvSpPr>
          <p:spPr>
            <a:xfrm>
              <a:off x="3527300" y="1774900"/>
              <a:ext cx="18600" cy="15800"/>
            </a:xfrm>
            <a:custGeom>
              <a:rect b="b" l="l" r="r" t="t"/>
              <a:pathLst>
                <a:path extrusionOk="0" h="632" w="744">
                  <a:moveTo>
                    <a:pt x="363" y="0"/>
                  </a:moveTo>
                  <a:cubicBezTo>
                    <a:pt x="325" y="0"/>
                    <a:pt x="286" y="7"/>
                    <a:pt x="247" y="23"/>
                  </a:cubicBezTo>
                  <a:cubicBezTo>
                    <a:pt x="83" y="82"/>
                    <a:pt x="1" y="269"/>
                    <a:pt x="59" y="433"/>
                  </a:cubicBezTo>
                  <a:cubicBezTo>
                    <a:pt x="113" y="565"/>
                    <a:pt x="237" y="632"/>
                    <a:pt x="360" y="632"/>
                  </a:cubicBezTo>
                  <a:cubicBezTo>
                    <a:pt x="477" y="632"/>
                    <a:pt x="593" y="570"/>
                    <a:pt x="644" y="445"/>
                  </a:cubicBezTo>
                  <a:cubicBezTo>
                    <a:pt x="743" y="227"/>
                    <a:pt x="574" y="0"/>
                    <a:pt x="36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6" name="Google Shape;5076;p23"/>
            <p:cNvSpPr/>
            <p:nvPr/>
          </p:nvSpPr>
          <p:spPr>
            <a:xfrm>
              <a:off x="3551875" y="1882300"/>
              <a:ext cx="10850" cy="7850"/>
            </a:xfrm>
            <a:custGeom>
              <a:rect b="b" l="l" r="r" t="t"/>
              <a:pathLst>
                <a:path extrusionOk="0" h="314" w="434">
                  <a:moveTo>
                    <a:pt x="217" y="1"/>
                  </a:moveTo>
                  <a:cubicBezTo>
                    <a:pt x="176" y="1"/>
                    <a:pt x="135" y="15"/>
                    <a:pt x="106" y="44"/>
                  </a:cubicBezTo>
                  <a:cubicBezTo>
                    <a:pt x="1" y="138"/>
                    <a:pt x="71" y="314"/>
                    <a:pt x="223" y="314"/>
                  </a:cubicBezTo>
                  <a:cubicBezTo>
                    <a:pt x="363" y="314"/>
                    <a:pt x="433" y="138"/>
                    <a:pt x="328" y="44"/>
                  </a:cubicBezTo>
                  <a:cubicBezTo>
                    <a:pt x="299" y="15"/>
                    <a:pt x="258" y="1"/>
                    <a:pt x="21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7" name="Google Shape;5077;p23"/>
            <p:cNvSpPr/>
            <p:nvPr/>
          </p:nvSpPr>
          <p:spPr>
            <a:xfrm>
              <a:off x="3744325" y="1965950"/>
              <a:ext cx="7925" cy="7275"/>
            </a:xfrm>
            <a:custGeom>
              <a:rect b="b" l="l" r="r" t="t"/>
              <a:pathLst>
                <a:path extrusionOk="0" h="291" w="317">
                  <a:moveTo>
                    <a:pt x="163" y="0"/>
                  </a:moveTo>
                  <a:cubicBezTo>
                    <a:pt x="88" y="0"/>
                    <a:pt x="12" y="50"/>
                    <a:pt x="1" y="150"/>
                  </a:cubicBezTo>
                  <a:cubicBezTo>
                    <a:pt x="12" y="243"/>
                    <a:pt x="88" y="290"/>
                    <a:pt x="163" y="290"/>
                  </a:cubicBezTo>
                  <a:cubicBezTo>
                    <a:pt x="237" y="290"/>
                    <a:pt x="311" y="243"/>
                    <a:pt x="316" y="150"/>
                  </a:cubicBezTo>
                  <a:cubicBezTo>
                    <a:pt x="311" y="50"/>
                    <a:pt x="237" y="0"/>
                    <a:pt x="16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8" name="Google Shape;5078;p23"/>
            <p:cNvSpPr/>
            <p:nvPr/>
          </p:nvSpPr>
          <p:spPr>
            <a:xfrm>
              <a:off x="3937350" y="1890125"/>
              <a:ext cx="10575" cy="7850"/>
            </a:xfrm>
            <a:custGeom>
              <a:rect b="b" l="l" r="r" t="t"/>
              <a:pathLst>
                <a:path extrusionOk="0" h="314" w="423">
                  <a:moveTo>
                    <a:pt x="212" y="1"/>
                  </a:moveTo>
                  <a:cubicBezTo>
                    <a:pt x="71" y="1"/>
                    <a:pt x="1" y="164"/>
                    <a:pt x="106" y="270"/>
                  </a:cubicBezTo>
                  <a:cubicBezTo>
                    <a:pt x="135" y="299"/>
                    <a:pt x="174" y="313"/>
                    <a:pt x="213" y="313"/>
                  </a:cubicBezTo>
                  <a:cubicBezTo>
                    <a:pt x="252" y="313"/>
                    <a:pt x="293" y="299"/>
                    <a:pt x="329" y="270"/>
                  </a:cubicBezTo>
                  <a:cubicBezTo>
                    <a:pt x="422" y="164"/>
                    <a:pt x="352" y="1"/>
                    <a:pt x="212"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9" name="Google Shape;5079;p23"/>
            <p:cNvSpPr/>
            <p:nvPr/>
          </p:nvSpPr>
          <p:spPr>
            <a:xfrm>
              <a:off x="4022475" y="1699625"/>
              <a:ext cx="9375" cy="8025"/>
            </a:xfrm>
            <a:custGeom>
              <a:rect b="b" l="l" r="r" t="t"/>
              <a:pathLst>
                <a:path extrusionOk="0" h="321" w="375">
                  <a:moveTo>
                    <a:pt x="162" y="1"/>
                  </a:moveTo>
                  <a:cubicBezTo>
                    <a:pt x="78" y="1"/>
                    <a:pt x="0" y="63"/>
                    <a:pt x="0" y="157"/>
                  </a:cubicBezTo>
                  <a:cubicBezTo>
                    <a:pt x="0" y="250"/>
                    <a:pt x="71" y="320"/>
                    <a:pt x="164" y="320"/>
                  </a:cubicBezTo>
                  <a:cubicBezTo>
                    <a:pt x="305" y="320"/>
                    <a:pt x="375" y="157"/>
                    <a:pt x="281" y="51"/>
                  </a:cubicBezTo>
                  <a:cubicBezTo>
                    <a:pt x="246" y="16"/>
                    <a:pt x="203" y="1"/>
                    <a:pt x="162"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0" name="Google Shape;5080;p23"/>
            <p:cNvSpPr/>
            <p:nvPr/>
          </p:nvSpPr>
          <p:spPr>
            <a:xfrm>
              <a:off x="3946725" y="1506300"/>
              <a:ext cx="8200" cy="7925"/>
            </a:xfrm>
            <a:custGeom>
              <a:rect b="b" l="l" r="r" t="t"/>
              <a:pathLst>
                <a:path extrusionOk="0" h="317" w="328">
                  <a:moveTo>
                    <a:pt x="153" y="0"/>
                  </a:moveTo>
                  <a:cubicBezTo>
                    <a:pt x="73" y="0"/>
                    <a:pt x="0" y="63"/>
                    <a:pt x="0" y="156"/>
                  </a:cubicBezTo>
                  <a:cubicBezTo>
                    <a:pt x="0" y="253"/>
                    <a:pt x="77" y="316"/>
                    <a:pt x="160" y="316"/>
                  </a:cubicBezTo>
                  <a:cubicBezTo>
                    <a:pt x="198" y="316"/>
                    <a:pt x="236" y="303"/>
                    <a:pt x="269" y="273"/>
                  </a:cubicBezTo>
                  <a:cubicBezTo>
                    <a:pt x="328" y="215"/>
                    <a:pt x="328" y="110"/>
                    <a:pt x="269" y="51"/>
                  </a:cubicBezTo>
                  <a:cubicBezTo>
                    <a:pt x="234" y="16"/>
                    <a:pt x="193" y="0"/>
                    <a:pt x="15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1" name="Google Shape;5081;p23"/>
            <p:cNvSpPr/>
            <p:nvPr/>
          </p:nvSpPr>
          <p:spPr>
            <a:xfrm>
              <a:off x="3755450" y="1423050"/>
              <a:ext cx="7900" cy="7650"/>
            </a:xfrm>
            <a:custGeom>
              <a:rect b="b" l="l" r="r" t="t"/>
              <a:pathLst>
                <a:path extrusionOk="0" h="306" w="316">
                  <a:moveTo>
                    <a:pt x="164" y="0"/>
                  </a:moveTo>
                  <a:cubicBezTo>
                    <a:pt x="82" y="0"/>
                    <a:pt x="12" y="59"/>
                    <a:pt x="0" y="152"/>
                  </a:cubicBezTo>
                  <a:cubicBezTo>
                    <a:pt x="0" y="253"/>
                    <a:pt x="81" y="306"/>
                    <a:pt x="161" y="306"/>
                  </a:cubicBezTo>
                  <a:cubicBezTo>
                    <a:pt x="239" y="306"/>
                    <a:pt x="316" y="256"/>
                    <a:pt x="316" y="152"/>
                  </a:cubicBezTo>
                  <a:cubicBezTo>
                    <a:pt x="316" y="70"/>
                    <a:pt x="246" y="0"/>
                    <a:pt x="164"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2" name="Google Shape;5082;p23"/>
            <p:cNvSpPr/>
            <p:nvPr/>
          </p:nvSpPr>
          <p:spPr>
            <a:xfrm>
              <a:off x="3560950" y="1498575"/>
              <a:ext cx="8500" cy="7775"/>
            </a:xfrm>
            <a:custGeom>
              <a:rect b="b" l="l" r="r" t="t"/>
              <a:pathLst>
                <a:path extrusionOk="0" h="311" w="340">
                  <a:moveTo>
                    <a:pt x="170" y="0"/>
                  </a:moveTo>
                  <a:cubicBezTo>
                    <a:pt x="129" y="0"/>
                    <a:pt x="88" y="15"/>
                    <a:pt x="59" y="44"/>
                  </a:cubicBezTo>
                  <a:cubicBezTo>
                    <a:pt x="0" y="103"/>
                    <a:pt x="0" y="208"/>
                    <a:pt x="59" y="267"/>
                  </a:cubicBezTo>
                  <a:cubicBezTo>
                    <a:pt x="88" y="296"/>
                    <a:pt x="129" y="310"/>
                    <a:pt x="170" y="310"/>
                  </a:cubicBezTo>
                  <a:cubicBezTo>
                    <a:pt x="211" y="310"/>
                    <a:pt x="252" y="296"/>
                    <a:pt x="281" y="267"/>
                  </a:cubicBezTo>
                  <a:cubicBezTo>
                    <a:pt x="340" y="208"/>
                    <a:pt x="340" y="103"/>
                    <a:pt x="281" y="44"/>
                  </a:cubicBezTo>
                  <a:cubicBezTo>
                    <a:pt x="252" y="15"/>
                    <a:pt x="211" y="0"/>
                    <a:pt x="17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3" name="Google Shape;5083;p23"/>
            <p:cNvSpPr/>
            <p:nvPr/>
          </p:nvSpPr>
          <p:spPr>
            <a:xfrm>
              <a:off x="3477600" y="1688600"/>
              <a:ext cx="9075" cy="7925"/>
            </a:xfrm>
            <a:custGeom>
              <a:rect b="b" l="l" r="r" t="t"/>
              <a:pathLst>
                <a:path extrusionOk="0" h="317" w="363">
                  <a:moveTo>
                    <a:pt x="152" y="1"/>
                  </a:moveTo>
                  <a:cubicBezTo>
                    <a:pt x="70" y="13"/>
                    <a:pt x="0" y="71"/>
                    <a:pt x="0" y="165"/>
                  </a:cubicBezTo>
                  <a:cubicBezTo>
                    <a:pt x="0" y="247"/>
                    <a:pt x="70" y="317"/>
                    <a:pt x="152" y="317"/>
                  </a:cubicBezTo>
                  <a:cubicBezTo>
                    <a:pt x="363" y="317"/>
                    <a:pt x="363" y="1"/>
                    <a:pt x="152"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4" name="Google Shape;5084;p23"/>
            <p:cNvSpPr/>
            <p:nvPr/>
          </p:nvSpPr>
          <p:spPr>
            <a:xfrm>
              <a:off x="4618550" y="4000600"/>
              <a:ext cx="26625" cy="23900"/>
            </a:xfrm>
            <a:custGeom>
              <a:rect b="b" l="l" r="r" t="t"/>
              <a:pathLst>
                <a:path extrusionOk="0" h="956" w="1065">
                  <a:moveTo>
                    <a:pt x="537" y="0"/>
                  </a:moveTo>
                  <a:cubicBezTo>
                    <a:pt x="417" y="0"/>
                    <a:pt x="297" y="44"/>
                    <a:pt x="199" y="130"/>
                  </a:cubicBezTo>
                  <a:cubicBezTo>
                    <a:pt x="12" y="317"/>
                    <a:pt x="0" y="622"/>
                    <a:pt x="187" y="809"/>
                  </a:cubicBezTo>
                  <a:cubicBezTo>
                    <a:pt x="284" y="905"/>
                    <a:pt x="411" y="955"/>
                    <a:pt x="538" y="955"/>
                  </a:cubicBezTo>
                  <a:cubicBezTo>
                    <a:pt x="657" y="955"/>
                    <a:pt x="775" y="911"/>
                    <a:pt x="866" y="821"/>
                  </a:cubicBezTo>
                  <a:cubicBezTo>
                    <a:pt x="1065" y="645"/>
                    <a:pt x="1065" y="341"/>
                    <a:pt x="878" y="142"/>
                  </a:cubicBezTo>
                  <a:cubicBezTo>
                    <a:pt x="782" y="47"/>
                    <a:pt x="660" y="0"/>
                    <a:pt x="53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5" name="Google Shape;5085;p23"/>
            <p:cNvSpPr/>
            <p:nvPr/>
          </p:nvSpPr>
          <p:spPr>
            <a:xfrm>
              <a:off x="4664450" y="4001400"/>
              <a:ext cx="25475" cy="23975"/>
            </a:xfrm>
            <a:custGeom>
              <a:rect b="b" l="l" r="r" t="t"/>
              <a:pathLst>
                <a:path extrusionOk="0" h="959" w="1019">
                  <a:moveTo>
                    <a:pt x="530" y="1"/>
                  </a:moveTo>
                  <a:cubicBezTo>
                    <a:pt x="416" y="1"/>
                    <a:pt x="299" y="42"/>
                    <a:pt x="200" y="133"/>
                  </a:cubicBezTo>
                  <a:cubicBezTo>
                    <a:pt x="13" y="321"/>
                    <a:pt x="1" y="625"/>
                    <a:pt x="188" y="812"/>
                  </a:cubicBezTo>
                  <a:cubicBezTo>
                    <a:pt x="286" y="913"/>
                    <a:pt x="409" y="959"/>
                    <a:pt x="531" y="959"/>
                  </a:cubicBezTo>
                  <a:cubicBezTo>
                    <a:pt x="774" y="959"/>
                    <a:pt x="1011" y="777"/>
                    <a:pt x="1019" y="496"/>
                  </a:cubicBezTo>
                  <a:cubicBezTo>
                    <a:pt x="1019" y="199"/>
                    <a:pt x="781" y="1"/>
                    <a:pt x="530"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6" name="Google Shape;5086;p23"/>
            <p:cNvSpPr/>
            <p:nvPr/>
          </p:nvSpPr>
          <p:spPr>
            <a:xfrm>
              <a:off x="4665625" y="3954900"/>
              <a:ext cx="31500" cy="24725"/>
            </a:xfrm>
            <a:custGeom>
              <a:rect b="b" l="l" r="r" t="t"/>
              <a:pathLst>
                <a:path extrusionOk="0" h="989" w="1260">
                  <a:moveTo>
                    <a:pt x="547" y="1"/>
                  </a:moveTo>
                  <a:cubicBezTo>
                    <a:pt x="429" y="1"/>
                    <a:pt x="307" y="50"/>
                    <a:pt x="200" y="168"/>
                  </a:cubicBezTo>
                  <a:cubicBezTo>
                    <a:pt x="1" y="344"/>
                    <a:pt x="1" y="648"/>
                    <a:pt x="188" y="847"/>
                  </a:cubicBezTo>
                  <a:cubicBezTo>
                    <a:pt x="277" y="942"/>
                    <a:pt x="399" y="989"/>
                    <a:pt x="524" y="989"/>
                  </a:cubicBezTo>
                  <a:cubicBezTo>
                    <a:pt x="645" y="989"/>
                    <a:pt x="769" y="945"/>
                    <a:pt x="866" y="859"/>
                  </a:cubicBezTo>
                  <a:cubicBezTo>
                    <a:pt x="1260" y="519"/>
                    <a:pt x="929" y="1"/>
                    <a:pt x="54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7" name="Google Shape;5087;p23"/>
            <p:cNvSpPr/>
            <p:nvPr/>
          </p:nvSpPr>
          <p:spPr>
            <a:xfrm>
              <a:off x="4619425" y="3954750"/>
              <a:ext cx="26625" cy="23975"/>
            </a:xfrm>
            <a:custGeom>
              <a:rect b="b" l="l" r="r" t="t"/>
              <a:pathLst>
                <a:path extrusionOk="0" h="959" w="1065">
                  <a:moveTo>
                    <a:pt x="543" y="0"/>
                  </a:moveTo>
                  <a:cubicBezTo>
                    <a:pt x="420" y="0"/>
                    <a:pt x="297" y="47"/>
                    <a:pt x="199" y="139"/>
                  </a:cubicBezTo>
                  <a:cubicBezTo>
                    <a:pt x="12" y="315"/>
                    <a:pt x="0" y="619"/>
                    <a:pt x="187" y="806"/>
                  </a:cubicBezTo>
                  <a:cubicBezTo>
                    <a:pt x="284" y="909"/>
                    <a:pt x="412" y="958"/>
                    <a:pt x="538" y="958"/>
                  </a:cubicBezTo>
                  <a:cubicBezTo>
                    <a:pt x="657" y="958"/>
                    <a:pt x="775" y="915"/>
                    <a:pt x="866" y="830"/>
                  </a:cubicBezTo>
                  <a:cubicBezTo>
                    <a:pt x="1065" y="642"/>
                    <a:pt x="1065" y="338"/>
                    <a:pt x="889" y="151"/>
                  </a:cubicBezTo>
                  <a:cubicBezTo>
                    <a:pt x="794" y="50"/>
                    <a:pt x="669" y="0"/>
                    <a:pt x="54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8" name="Google Shape;5088;p23"/>
            <p:cNvSpPr/>
            <p:nvPr/>
          </p:nvSpPr>
          <p:spPr>
            <a:xfrm>
              <a:off x="4614150" y="4036225"/>
              <a:ext cx="31150" cy="26500"/>
            </a:xfrm>
            <a:custGeom>
              <a:rect b="b" l="l" r="r" t="t"/>
              <a:pathLst>
                <a:path extrusionOk="0" h="1060" w="1246">
                  <a:moveTo>
                    <a:pt x="605" y="1"/>
                  </a:moveTo>
                  <a:cubicBezTo>
                    <a:pt x="408" y="1"/>
                    <a:pt x="210" y="106"/>
                    <a:pt x="118" y="320"/>
                  </a:cubicBezTo>
                  <a:cubicBezTo>
                    <a:pt x="1" y="589"/>
                    <a:pt x="129" y="893"/>
                    <a:pt x="387" y="1010"/>
                  </a:cubicBezTo>
                  <a:cubicBezTo>
                    <a:pt x="461" y="1044"/>
                    <a:pt x="536" y="1060"/>
                    <a:pt x="609" y="1060"/>
                  </a:cubicBezTo>
                  <a:cubicBezTo>
                    <a:pt x="958" y="1060"/>
                    <a:pt x="1246" y="700"/>
                    <a:pt x="1100" y="331"/>
                  </a:cubicBezTo>
                  <a:cubicBezTo>
                    <a:pt x="1011" y="112"/>
                    <a:pt x="808" y="1"/>
                    <a:pt x="605"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9" name="Google Shape;5089;p23"/>
            <p:cNvSpPr/>
            <p:nvPr/>
          </p:nvSpPr>
          <p:spPr>
            <a:xfrm>
              <a:off x="4663125" y="4036950"/>
              <a:ext cx="32075" cy="26625"/>
            </a:xfrm>
            <a:custGeom>
              <a:rect b="b" l="l" r="r" t="t"/>
              <a:pathLst>
                <a:path extrusionOk="0" h="1065" w="1283">
                  <a:moveTo>
                    <a:pt x="627" y="0"/>
                  </a:moveTo>
                  <a:cubicBezTo>
                    <a:pt x="279" y="0"/>
                    <a:pt x="1" y="364"/>
                    <a:pt x="147" y="735"/>
                  </a:cubicBezTo>
                  <a:cubicBezTo>
                    <a:pt x="228" y="941"/>
                    <a:pt x="424" y="1064"/>
                    <a:pt x="633" y="1064"/>
                  </a:cubicBezTo>
                  <a:cubicBezTo>
                    <a:pt x="697" y="1064"/>
                    <a:pt x="762" y="1053"/>
                    <a:pt x="826" y="1028"/>
                  </a:cubicBezTo>
                  <a:cubicBezTo>
                    <a:pt x="1271" y="852"/>
                    <a:pt x="1282" y="232"/>
                    <a:pt x="838" y="45"/>
                  </a:cubicBezTo>
                  <a:cubicBezTo>
                    <a:pt x="767" y="14"/>
                    <a:pt x="696" y="0"/>
                    <a:pt x="62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0" name="Google Shape;5090;p23"/>
            <p:cNvSpPr/>
            <p:nvPr/>
          </p:nvSpPr>
          <p:spPr>
            <a:xfrm>
              <a:off x="4699850" y="4003000"/>
              <a:ext cx="35000" cy="26575"/>
            </a:xfrm>
            <a:custGeom>
              <a:rect b="b" l="l" r="r" t="t"/>
              <a:pathLst>
                <a:path extrusionOk="0" h="1063" w="1400">
                  <a:moveTo>
                    <a:pt x="604" y="1"/>
                  </a:moveTo>
                  <a:cubicBezTo>
                    <a:pt x="403" y="1"/>
                    <a:pt x="212" y="117"/>
                    <a:pt x="117" y="315"/>
                  </a:cubicBezTo>
                  <a:cubicBezTo>
                    <a:pt x="0" y="584"/>
                    <a:pt x="129" y="888"/>
                    <a:pt x="398" y="1005"/>
                  </a:cubicBezTo>
                  <a:cubicBezTo>
                    <a:pt x="484" y="1045"/>
                    <a:pt x="565" y="1063"/>
                    <a:pt x="641" y="1063"/>
                  </a:cubicBezTo>
                  <a:cubicBezTo>
                    <a:pt x="1148" y="1063"/>
                    <a:pt x="1399" y="280"/>
                    <a:pt x="819" y="46"/>
                  </a:cubicBezTo>
                  <a:cubicBezTo>
                    <a:pt x="749" y="15"/>
                    <a:pt x="676" y="1"/>
                    <a:pt x="604"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1" name="Google Shape;5091;p23"/>
            <p:cNvSpPr/>
            <p:nvPr/>
          </p:nvSpPr>
          <p:spPr>
            <a:xfrm>
              <a:off x="4699700" y="3953350"/>
              <a:ext cx="31175" cy="26375"/>
            </a:xfrm>
            <a:custGeom>
              <a:rect b="b" l="l" r="r" t="t"/>
              <a:pathLst>
                <a:path extrusionOk="0" h="1055" w="1247">
                  <a:moveTo>
                    <a:pt x="650" y="1"/>
                  </a:moveTo>
                  <a:cubicBezTo>
                    <a:pt x="451" y="1"/>
                    <a:pt x="252" y="109"/>
                    <a:pt x="159" y="324"/>
                  </a:cubicBezTo>
                  <a:cubicBezTo>
                    <a:pt x="1" y="689"/>
                    <a:pt x="292" y="1054"/>
                    <a:pt x="647" y="1054"/>
                  </a:cubicBezTo>
                  <a:cubicBezTo>
                    <a:pt x="713" y="1054"/>
                    <a:pt x="781" y="1042"/>
                    <a:pt x="849" y="1014"/>
                  </a:cubicBezTo>
                  <a:cubicBezTo>
                    <a:pt x="1118" y="909"/>
                    <a:pt x="1247" y="605"/>
                    <a:pt x="1141" y="336"/>
                  </a:cubicBezTo>
                  <a:cubicBezTo>
                    <a:pt x="1053" y="112"/>
                    <a:pt x="852" y="1"/>
                    <a:pt x="650"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2" name="Google Shape;5092;p23"/>
            <p:cNvSpPr/>
            <p:nvPr/>
          </p:nvSpPr>
          <p:spPr>
            <a:xfrm>
              <a:off x="4665500" y="3917500"/>
              <a:ext cx="31150" cy="26475"/>
            </a:xfrm>
            <a:custGeom>
              <a:rect b="b" l="l" r="r" t="t"/>
              <a:pathLst>
                <a:path extrusionOk="0" h="1059" w="1246">
                  <a:moveTo>
                    <a:pt x="638" y="0"/>
                  </a:moveTo>
                  <a:cubicBezTo>
                    <a:pt x="289" y="0"/>
                    <a:pt x="1" y="360"/>
                    <a:pt x="146" y="728"/>
                  </a:cubicBezTo>
                  <a:cubicBezTo>
                    <a:pt x="235" y="948"/>
                    <a:pt x="438" y="1059"/>
                    <a:pt x="641" y="1059"/>
                  </a:cubicBezTo>
                  <a:cubicBezTo>
                    <a:pt x="839" y="1059"/>
                    <a:pt x="1036" y="954"/>
                    <a:pt x="1129" y="740"/>
                  </a:cubicBezTo>
                  <a:cubicBezTo>
                    <a:pt x="1246" y="471"/>
                    <a:pt x="1117" y="167"/>
                    <a:pt x="860" y="50"/>
                  </a:cubicBezTo>
                  <a:cubicBezTo>
                    <a:pt x="785" y="16"/>
                    <a:pt x="710" y="0"/>
                    <a:pt x="63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3" name="Google Shape;5093;p23"/>
            <p:cNvSpPr/>
            <p:nvPr/>
          </p:nvSpPr>
          <p:spPr>
            <a:xfrm>
              <a:off x="4615625" y="3916650"/>
              <a:ext cx="32075" cy="26600"/>
            </a:xfrm>
            <a:custGeom>
              <a:rect b="b" l="l" r="r" t="t"/>
              <a:pathLst>
                <a:path extrusionOk="0" h="1064" w="1283">
                  <a:moveTo>
                    <a:pt x="650" y="0"/>
                  </a:moveTo>
                  <a:cubicBezTo>
                    <a:pt x="585" y="0"/>
                    <a:pt x="520" y="12"/>
                    <a:pt x="456" y="37"/>
                  </a:cubicBezTo>
                  <a:cubicBezTo>
                    <a:pt x="12" y="213"/>
                    <a:pt x="0" y="833"/>
                    <a:pt x="433" y="1020"/>
                  </a:cubicBezTo>
                  <a:cubicBezTo>
                    <a:pt x="505" y="1050"/>
                    <a:pt x="576" y="1064"/>
                    <a:pt x="645" y="1064"/>
                  </a:cubicBezTo>
                  <a:cubicBezTo>
                    <a:pt x="1001" y="1064"/>
                    <a:pt x="1282" y="693"/>
                    <a:pt x="1135" y="330"/>
                  </a:cubicBezTo>
                  <a:cubicBezTo>
                    <a:pt x="1055" y="124"/>
                    <a:pt x="858" y="0"/>
                    <a:pt x="65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4" name="Google Shape;5094;p23"/>
            <p:cNvSpPr/>
            <p:nvPr/>
          </p:nvSpPr>
          <p:spPr>
            <a:xfrm>
              <a:off x="4579775" y="3950950"/>
              <a:ext cx="32075" cy="26400"/>
            </a:xfrm>
            <a:custGeom>
              <a:rect b="b" l="l" r="r" t="t"/>
              <a:pathLst>
                <a:path extrusionOk="0" h="1056" w="1283">
                  <a:moveTo>
                    <a:pt x="634" y="0"/>
                  </a:moveTo>
                  <a:cubicBezTo>
                    <a:pt x="434" y="0"/>
                    <a:pt x="245" y="116"/>
                    <a:pt x="159" y="315"/>
                  </a:cubicBezTo>
                  <a:cubicBezTo>
                    <a:pt x="0" y="681"/>
                    <a:pt x="278" y="1056"/>
                    <a:pt x="629" y="1056"/>
                  </a:cubicBezTo>
                  <a:cubicBezTo>
                    <a:pt x="693" y="1056"/>
                    <a:pt x="759" y="1044"/>
                    <a:pt x="826" y="1017"/>
                  </a:cubicBezTo>
                  <a:cubicBezTo>
                    <a:pt x="1270" y="841"/>
                    <a:pt x="1282" y="233"/>
                    <a:pt x="849" y="46"/>
                  </a:cubicBezTo>
                  <a:cubicBezTo>
                    <a:pt x="779" y="15"/>
                    <a:pt x="706" y="0"/>
                    <a:pt x="634"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5" name="Google Shape;5095;p23"/>
            <p:cNvSpPr/>
            <p:nvPr/>
          </p:nvSpPr>
          <p:spPr>
            <a:xfrm>
              <a:off x="4579925" y="4000400"/>
              <a:ext cx="30875" cy="26350"/>
            </a:xfrm>
            <a:custGeom>
              <a:rect b="b" l="l" r="r" t="t"/>
              <a:pathLst>
                <a:path extrusionOk="0" h="1054" w="1235">
                  <a:moveTo>
                    <a:pt x="606" y="1"/>
                  </a:moveTo>
                  <a:cubicBezTo>
                    <a:pt x="538" y="1"/>
                    <a:pt x="468" y="15"/>
                    <a:pt x="399" y="45"/>
                  </a:cubicBezTo>
                  <a:cubicBezTo>
                    <a:pt x="130" y="150"/>
                    <a:pt x="1" y="454"/>
                    <a:pt x="106" y="723"/>
                  </a:cubicBezTo>
                  <a:cubicBezTo>
                    <a:pt x="195" y="943"/>
                    <a:pt x="398" y="1054"/>
                    <a:pt x="600" y="1054"/>
                  </a:cubicBezTo>
                  <a:cubicBezTo>
                    <a:pt x="796" y="1054"/>
                    <a:pt x="991" y="948"/>
                    <a:pt x="1077" y="735"/>
                  </a:cubicBezTo>
                  <a:cubicBezTo>
                    <a:pt x="1234" y="372"/>
                    <a:pt x="955" y="1"/>
                    <a:pt x="606"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6" name="Google Shape;5096;p23"/>
            <p:cNvSpPr/>
            <p:nvPr/>
          </p:nvSpPr>
          <p:spPr>
            <a:xfrm>
              <a:off x="4576125" y="4050725"/>
              <a:ext cx="17875" cy="13400"/>
            </a:xfrm>
            <a:custGeom>
              <a:rect b="b" l="l" r="r" t="t"/>
              <a:pathLst>
                <a:path extrusionOk="0" h="536" w="715">
                  <a:moveTo>
                    <a:pt x="356" y="0"/>
                  </a:moveTo>
                  <a:cubicBezTo>
                    <a:pt x="287" y="0"/>
                    <a:pt x="217" y="26"/>
                    <a:pt x="165" y="79"/>
                  </a:cubicBezTo>
                  <a:cubicBezTo>
                    <a:pt x="1" y="243"/>
                    <a:pt x="118" y="535"/>
                    <a:pt x="352" y="535"/>
                  </a:cubicBezTo>
                  <a:cubicBezTo>
                    <a:pt x="597" y="535"/>
                    <a:pt x="714" y="243"/>
                    <a:pt x="539" y="79"/>
                  </a:cubicBezTo>
                  <a:cubicBezTo>
                    <a:pt x="492" y="26"/>
                    <a:pt x="425" y="0"/>
                    <a:pt x="35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7" name="Google Shape;5097;p23"/>
            <p:cNvSpPr/>
            <p:nvPr/>
          </p:nvSpPr>
          <p:spPr>
            <a:xfrm>
              <a:off x="4646625" y="4080700"/>
              <a:ext cx="15525" cy="13250"/>
            </a:xfrm>
            <a:custGeom>
              <a:rect b="b" l="l" r="r" t="t"/>
              <a:pathLst>
                <a:path extrusionOk="0" h="530" w="621">
                  <a:moveTo>
                    <a:pt x="268" y="1"/>
                  </a:moveTo>
                  <a:cubicBezTo>
                    <a:pt x="137" y="1"/>
                    <a:pt x="12" y="105"/>
                    <a:pt x="12" y="261"/>
                  </a:cubicBezTo>
                  <a:cubicBezTo>
                    <a:pt x="0" y="401"/>
                    <a:pt x="117" y="530"/>
                    <a:pt x="269" y="530"/>
                  </a:cubicBezTo>
                  <a:cubicBezTo>
                    <a:pt x="503" y="530"/>
                    <a:pt x="620" y="249"/>
                    <a:pt x="456" y="85"/>
                  </a:cubicBezTo>
                  <a:cubicBezTo>
                    <a:pt x="402" y="27"/>
                    <a:pt x="334" y="1"/>
                    <a:pt x="26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8" name="Google Shape;5098;p23"/>
            <p:cNvSpPr/>
            <p:nvPr/>
          </p:nvSpPr>
          <p:spPr>
            <a:xfrm>
              <a:off x="4714175" y="4053575"/>
              <a:ext cx="17575" cy="13400"/>
            </a:xfrm>
            <a:custGeom>
              <a:rect b="b" l="l" r="r" t="t"/>
              <a:pathLst>
                <a:path extrusionOk="0" h="536" w="703">
                  <a:moveTo>
                    <a:pt x="363" y="0"/>
                  </a:moveTo>
                  <a:cubicBezTo>
                    <a:pt x="118" y="0"/>
                    <a:pt x="1" y="281"/>
                    <a:pt x="164" y="456"/>
                  </a:cubicBezTo>
                  <a:cubicBezTo>
                    <a:pt x="217" y="509"/>
                    <a:pt x="284" y="535"/>
                    <a:pt x="352" y="535"/>
                  </a:cubicBezTo>
                  <a:cubicBezTo>
                    <a:pt x="419" y="535"/>
                    <a:pt x="486" y="509"/>
                    <a:pt x="539" y="456"/>
                  </a:cubicBezTo>
                  <a:cubicBezTo>
                    <a:pt x="703" y="293"/>
                    <a:pt x="597" y="12"/>
                    <a:pt x="36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9" name="Google Shape;5099;p23"/>
            <p:cNvSpPr/>
            <p:nvPr/>
          </p:nvSpPr>
          <p:spPr>
            <a:xfrm>
              <a:off x="4744300" y="3985475"/>
              <a:ext cx="15525" cy="13150"/>
            </a:xfrm>
            <a:custGeom>
              <a:rect b="b" l="l" r="r" t="t"/>
              <a:pathLst>
                <a:path extrusionOk="0" h="526" w="621">
                  <a:moveTo>
                    <a:pt x="346" y="0"/>
                  </a:moveTo>
                  <a:cubicBezTo>
                    <a:pt x="283" y="0"/>
                    <a:pt x="219" y="21"/>
                    <a:pt x="165" y="68"/>
                  </a:cubicBezTo>
                  <a:cubicBezTo>
                    <a:pt x="1" y="232"/>
                    <a:pt x="106" y="525"/>
                    <a:pt x="340" y="525"/>
                  </a:cubicBezTo>
                  <a:cubicBezTo>
                    <a:pt x="347" y="525"/>
                    <a:pt x="354" y="526"/>
                    <a:pt x="361" y="526"/>
                  </a:cubicBezTo>
                  <a:cubicBezTo>
                    <a:pt x="503" y="526"/>
                    <a:pt x="610" y="412"/>
                    <a:pt x="621" y="267"/>
                  </a:cubicBezTo>
                  <a:cubicBezTo>
                    <a:pt x="621" y="106"/>
                    <a:pt x="487" y="0"/>
                    <a:pt x="34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0" name="Google Shape;5100;p23"/>
            <p:cNvSpPr/>
            <p:nvPr/>
          </p:nvSpPr>
          <p:spPr>
            <a:xfrm>
              <a:off x="4718575" y="3916100"/>
              <a:ext cx="14650" cy="13275"/>
            </a:xfrm>
            <a:custGeom>
              <a:rect b="b" l="l" r="r" t="t"/>
              <a:pathLst>
                <a:path extrusionOk="0" h="531" w="586">
                  <a:moveTo>
                    <a:pt x="288" y="1"/>
                  </a:moveTo>
                  <a:cubicBezTo>
                    <a:pt x="220" y="1"/>
                    <a:pt x="152" y="24"/>
                    <a:pt x="105" y="71"/>
                  </a:cubicBezTo>
                  <a:cubicBezTo>
                    <a:pt x="0" y="176"/>
                    <a:pt x="0" y="340"/>
                    <a:pt x="105" y="445"/>
                  </a:cubicBezTo>
                  <a:cubicBezTo>
                    <a:pt x="155" y="501"/>
                    <a:pt x="227" y="530"/>
                    <a:pt x="300" y="530"/>
                  </a:cubicBezTo>
                  <a:cubicBezTo>
                    <a:pt x="365" y="530"/>
                    <a:pt x="430" y="507"/>
                    <a:pt x="480" y="457"/>
                  </a:cubicBezTo>
                  <a:cubicBezTo>
                    <a:pt x="585" y="352"/>
                    <a:pt x="585" y="176"/>
                    <a:pt x="480" y="71"/>
                  </a:cubicBezTo>
                  <a:cubicBezTo>
                    <a:pt x="427" y="24"/>
                    <a:pt x="357" y="1"/>
                    <a:pt x="28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1" name="Google Shape;5101;p23"/>
            <p:cNvSpPr/>
            <p:nvPr/>
          </p:nvSpPr>
          <p:spPr>
            <a:xfrm>
              <a:off x="4650725" y="3886275"/>
              <a:ext cx="13325" cy="13175"/>
            </a:xfrm>
            <a:custGeom>
              <a:rect b="b" l="l" r="r" t="t"/>
              <a:pathLst>
                <a:path extrusionOk="0" h="527" w="533">
                  <a:moveTo>
                    <a:pt x="265" y="0"/>
                  </a:moveTo>
                  <a:cubicBezTo>
                    <a:pt x="136" y="0"/>
                    <a:pt x="6" y="85"/>
                    <a:pt x="0" y="258"/>
                  </a:cubicBezTo>
                  <a:cubicBezTo>
                    <a:pt x="0" y="436"/>
                    <a:pt x="136" y="527"/>
                    <a:pt x="270" y="527"/>
                  </a:cubicBezTo>
                  <a:cubicBezTo>
                    <a:pt x="399" y="527"/>
                    <a:pt x="526" y="442"/>
                    <a:pt x="526" y="269"/>
                  </a:cubicBezTo>
                  <a:cubicBezTo>
                    <a:pt x="532" y="91"/>
                    <a:pt x="399" y="0"/>
                    <a:pt x="26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2" name="Google Shape;5102;p23"/>
            <p:cNvSpPr/>
            <p:nvPr/>
          </p:nvSpPr>
          <p:spPr>
            <a:xfrm>
              <a:off x="4578775" y="3913475"/>
              <a:ext cx="17850" cy="13175"/>
            </a:xfrm>
            <a:custGeom>
              <a:rect b="b" l="l" r="r" t="t"/>
              <a:pathLst>
                <a:path extrusionOk="0" h="527" w="714">
                  <a:moveTo>
                    <a:pt x="358" y="0"/>
                  </a:moveTo>
                  <a:cubicBezTo>
                    <a:pt x="290" y="0"/>
                    <a:pt x="222" y="24"/>
                    <a:pt x="176" y="71"/>
                  </a:cubicBezTo>
                  <a:cubicBezTo>
                    <a:pt x="0" y="246"/>
                    <a:pt x="117" y="527"/>
                    <a:pt x="351" y="527"/>
                  </a:cubicBezTo>
                  <a:cubicBezTo>
                    <a:pt x="597" y="527"/>
                    <a:pt x="714" y="246"/>
                    <a:pt x="550" y="71"/>
                  </a:cubicBezTo>
                  <a:cubicBezTo>
                    <a:pt x="497" y="24"/>
                    <a:pt x="427" y="0"/>
                    <a:pt x="35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3" name="Google Shape;5103;p23"/>
            <p:cNvSpPr/>
            <p:nvPr/>
          </p:nvSpPr>
          <p:spPr>
            <a:xfrm>
              <a:off x="4550975" y="3981600"/>
              <a:ext cx="15525" cy="13075"/>
            </a:xfrm>
            <a:custGeom>
              <a:rect b="b" l="l" r="r" t="t"/>
              <a:pathLst>
                <a:path extrusionOk="0" h="523" w="621">
                  <a:moveTo>
                    <a:pt x="261" y="0"/>
                  </a:moveTo>
                  <a:cubicBezTo>
                    <a:pt x="119" y="0"/>
                    <a:pt x="12" y="114"/>
                    <a:pt x="1" y="259"/>
                  </a:cubicBezTo>
                  <a:cubicBezTo>
                    <a:pt x="1" y="417"/>
                    <a:pt x="130" y="522"/>
                    <a:pt x="264" y="522"/>
                  </a:cubicBezTo>
                  <a:cubicBezTo>
                    <a:pt x="328" y="522"/>
                    <a:pt x="392" y="498"/>
                    <a:pt x="445" y="446"/>
                  </a:cubicBezTo>
                  <a:cubicBezTo>
                    <a:pt x="621" y="282"/>
                    <a:pt x="504" y="1"/>
                    <a:pt x="281" y="1"/>
                  </a:cubicBezTo>
                  <a:cubicBezTo>
                    <a:pt x="274" y="1"/>
                    <a:pt x="267" y="0"/>
                    <a:pt x="26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4" name="Google Shape;5104;p23"/>
            <p:cNvSpPr/>
            <p:nvPr/>
          </p:nvSpPr>
          <p:spPr>
            <a:xfrm>
              <a:off x="4591925" y="4099050"/>
              <a:ext cx="23175" cy="19750"/>
            </a:xfrm>
            <a:custGeom>
              <a:rect b="b" l="l" r="r" t="t"/>
              <a:pathLst>
                <a:path extrusionOk="0" h="790" w="927">
                  <a:moveTo>
                    <a:pt x="447" y="0"/>
                  </a:moveTo>
                  <a:cubicBezTo>
                    <a:pt x="299" y="0"/>
                    <a:pt x="151" y="79"/>
                    <a:pt x="82" y="240"/>
                  </a:cubicBezTo>
                  <a:cubicBezTo>
                    <a:pt x="0" y="439"/>
                    <a:pt x="82" y="661"/>
                    <a:pt x="293" y="755"/>
                  </a:cubicBezTo>
                  <a:cubicBezTo>
                    <a:pt x="346" y="778"/>
                    <a:pt x="399" y="789"/>
                    <a:pt x="451" y="789"/>
                  </a:cubicBezTo>
                  <a:cubicBezTo>
                    <a:pt x="709" y="789"/>
                    <a:pt x="927" y="525"/>
                    <a:pt x="819" y="252"/>
                  </a:cubicBezTo>
                  <a:cubicBezTo>
                    <a:pt x="754" y="85"/>
                    <a:pt x="601" y="0"/>
                    <a:pt x="44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5" name="Google Shape;5105;p23"/>
            <p:cNvSpPr/>
            <p:nvPr/>
          </p:nvSpPr>
          <p:spPr>
            <a:xfrm>
              <a:off x="4690725" y="4100975"/>
              <a:ext cx="24075" cy="19875"/>
            </a:xfrm>
            <a:custGeom>
              <a:rect b="b" l="l" r="r" t="t"/>
              <a:pathLst>
                <a:path extrusionOk="0" h="795" w="963">
                  <a:moveTo>
                    <a:pt x="476" y="0"/>
                  </a:moveTo>
                  <a:cubicBezTo>
                    <a:pt x="218" y="0"/>
                    <a:pt x="1" y="265"/>
                    <a:pt x="108" y="538"/>
                  </a:cubicBezTo>
                  <a:cubicBezTo>
                    <a:pt x="172" y="702"/>
                    <a:pt x="328" y="795"/>
                    <a:pt x="488" y="795"/>
                  </a:cubicBezTo>
                  <a:cubicBezTo>
                    <a:pt x="533" y="795"/>
                    <a:pt x="579" y="787"/>
                    <a:pt x="623" y="772"/>
                  </a:cubicBezTo>
                  <a:cubicBezTo>
                    <a:pt x="950" y="631"/>
                    <a:pt x="962" y="175"/>
                    <a:pt x="635" y="34"/>
                  </a:cubicBezTo>
                  <a:cubicBezTo>
                    <a:pt x="582" y="11"/>
                    <a:pt x="528" y="0"/>
                    <a:pt x="47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6" name="Google Shape;5106;p23"/>
            <p:cNvSpPr/>
            <p:nvPr/>
          </p:nvSpPr>
          <p:spPr>
            <a:xfrm>
              <a:off x="4762725" y="4032100"/>
              <a:ext cx="24075" cy="20075"/>
            </a:xfrm>
            <a:custGeom>
              <a:rect b="b" l="l" r="r" t="t"/>
              <a:pathLst>
                <a:path extrusionOk="0" h="803" w="963">
                  <a:moveTo>
                    <a:pt x="477" y="1"/>
                  </a:moveTo>
                  <a:cubicBezTo>
                    <a:pt x="429" y="1"/>
                    <a:pt x="379" y="9"/>
                    <a:pt x="328" y="29"/>
                  </a:cubicBezTo>
                  <a:cubicBezTo>
                    <a:pt x="1" y="157"/>
                    <a:pt x="1" y="625"/>
                    <a:pt x="317" y="766"/>
                  </a:cubicBezTo>
                  <a:cubicBezTo>
                    <a:pt x="369" y="790"/>
                    <a:pt x="425" y="802"/>
                    <a:pt x="479" y="802"/>
                  </a:cubicBezTo>
                  <a:cubicBezTo>
                    <a:pt x="630" y="802"/>
                    <a:pt x="774" y="713"/>
                    <a:pt x="843" y="567"/>
                  </a:cubicBezTo>
                  <a:cubicBezTo>
                    <a:pt x="963" y="288"/>
                    <a:pt x="752" y="1"/>
                    <a:pt x="47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7" name="Google Shape;5107;p23"/>
            <p:cNvSpPr/>
            <p:nvPr/>
          </p:nvSpPr>
          <p:spPr>
            <a:xfrm>
              <a:off x="4764700" y="3933175"/>
              <a:ext cx="23200" cy="19825"/>
            </a:xfrm>
            <a:custGeom>
              <a:rect b="b" l="l" r="r" t="t"/>
              <a:pathLst>
                <a:path extrusionOk="0" h="793" w="928">
                  <a:moveTo>
                    <a:pt x="476" y="0"/>
                  </a:moveTo>
                  <a:cubicBezTo>
                    <a:pt x="332" y="0"/>
                    <a:pt x="189" y="76"/>
                    <a:pt x="121" y="230"/>
                  </a:cubicBezTo>
                  <a:cubicBezTo>
                    <a:pt x="0" y="511"/>
                    <a:pt x="216" y="793"/>
                    <a:pt x="487" y="793"/>
                  </a:cubicBezTo>
                  <a:cubicBezTo>
                    <a:pt x="531" y="793"/>
                    <a:pt x="577" y="785"/>
                    <a:pt x="624" y="768"/>
                  </a:cubicBezTo>
                  <a:cubicBezTo>
                    <a:pt x="823" y="686"/>
                    <a:pt x="928" y="452"/>
                    <a:pt x="846" y="254"/>
                  </a:cubicBezTo>
                  <a:cubicBezTo>
                    <a:pt x="780" y="85"/>
                    <a:pt x="627" y="0"/>
                    <a:pt x="47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8" name="Google Shape;5108;p23"/>
            <p:cNvSpPr/>
            <p:nvPr/>
          </p:nvSpPr>
          <p:spPr>
            <a:xfrm>
              <a:off x="4695475" y="3861625"/>
              <a:ext cx="23400" cy="19850"/>
            </a:xfrm>
            <a:custGeom>
              <a:rect b="b" l="l" r="r" t="t"/>
              <a:pathLst>
                <a:path extrusionOk="0" h="794" w="936">
                  <a:moveTo>
                    <a:pt x="474" y="0"/>
                  </a:moveTo>
                  <a:cubicBezTo>
                    <a:pt x="213" y="0"/>
                    <a:pt x="1" y="271"/>
                    <a:pt x="117" y="542"/>
                  </a:cubicBezTo>
                  <a:cubicBezTo>
                    <a:pt x="182" y="708"/>
                    <a:pt x="336" y="793"/>
                    <a:pt x="489" y="793"/>
                  </a:cubicBezTo>
                  <a:cubicBezTo>
                    <a:pt x="637" y="793"/>
                    <a:pt x="785" y="714"/>
                    <a:pt x="854" y="553"/>
                  </a:cubicBezTo>
                  <a:cubicBezTo>
                    <a:pt x="936" y="355"/>
                    <a:pt x="842" y="121"/>
                    <a:pt x="643" y="39"/>
                  </a:cubicBezTo>
                  <a:cubicBezTo>
                    <a:pt x="587" y="12"/>
                    <a:pt x="529" y="0"/>
                    <a:pt x="474"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9" name="Google Shape;5109;p23"/>
            <p:cNvSpPr/>
            <p:nvPr/>
          </p:nvSpPr>
          <p:spPr>
            <a:xfrm>
              <a:off x="4596025" y="3859500"/>
              <a:ext cx="24050" cy="19750"/>
            </a:xfrm>
            <a:custGeom>
              <a:rect b="b" l="l" r="r" t="t"/>
              <a:pathLst>
                <a:path extrusionOk="0" h="790" w="962">
                  <a:moveTo>
                    <a:pt x="488" y="1"/>
                  </a:moveTo>
                  <a:cubicBezTo>
                    <a:pt x="438" y="1"/>
                    <a:pt x="388" y="10"/>
                    <a:pt x="340" y="30"/>
                  </a:cubicBezTo>
                  <a:cubicBezTo>
                    <a:pt x="0" y="159"/>
                    <a:pt x="0" y="615"/>
                    <a:pt x="316" y="755"/>
                  </a:cubicBezTo>
                  <a:cubicBezTo>
                    <a:pt x="371" y="779"/>
                    <a:pt x="426" y="790"/>
                    <a:pt x="480" y="790"/>
                  </a:cubicBezTo>
                  <a:cubicBezTo>
                    <a:pt x="744" y="790"/>
                    <a:pt x="961" y="525"/>
                    <a:pt x="854" y="252"/>
                  </a:cubicBezTo>
                  <a:cubicBezTo>
                    <a:pt x="792" y="93"/>
                    <a:pt x="643" y="1"/>
                    <a:pt x="48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0" name="Google Shape;5110;p23"/>
            <p:cNvSpPr/>
            <p:nvPr/>
          </p:nvSpPr>
          <p:spPr>
            <a:xfrm>
              <a:off x="4524025" y="3928050"/>
              <a:ext cx="24050" cy="19800"/>
            </a:xfrm>
            <a:custGeom>
              <a:rect b="b" l="l" r="r" t="t"/>
              <a:pathLst>
                <a:path extrusionOk="0" h="792" w="962">
                  <a:moveTo>
                    <a:pt x="483" y="1"/>
                  </a:moveTo>
                  <a:cubicBezTo>
                    <a:pt x="333" y="1"/>
                    <a:pt x="188" y="90"/>
                    <a:pt x="119" y="236"/>
                  </a:cubicBezTo>
                  <a:cubicBezTo>
                    <a:pt x="0" y="514"/>
                    <a:pt x="209" y="791"/>
                    <a:pt x="475" y="791"/>
                  </a:cubicBezTo>
                  <a:cubicBezTo>
                    <a:pt x="523" y="791"/>
                    <a:pt x="572" y="782"/>
                    <a:pt x="622" y="763"/>
                  </a:cubicBezTo>
                  <a:cubicBezTo>
                    <a:pt x="950" y="634"/>
                    <a:pt x="962" y="178"/>
                    <a:pt x="646" y="37"/>
                  </a:cubicBezTo>
                  <a:cubicBezTo>
                    <a:pt x="593" y="13"/>
                    <a:pt x="538" y="1"/>
                    <a:pt x="48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1" name="Google Shape;5111;p23"/>
            <p:cNvSpPr/>
            <p:nvPr/>
          </p:nvSpPr>
          <p:spPr>
            <a:xfrm>
              <a:off x="4518550" y="4027375"/>
              <a:ext cx="26900" cy="20350"/>
            </a:xfrm>
            <a:custGeom>
              <a:rect b="b" l="l" r="r" t="t"/>
              <a:pathLst>
                <a:path extrusionOk="0" h="814" w="1076">
                  <a:moveTo>
                    <a:pt x="627" y="1"/>
                  </a:moveTo>
                  <a:cubicBezTo>
                    <a:pt x="577" y="1"/>
                    <a:pt x="527" y="10"/>
                    <a:pt x="479" y="30"/>
                  </a:cubicBezTo>
                  <a:cubicBezTo>
                    <a:pt x="0" y="183"/>
                    <a:pt x="186" y="814"/>
                    <a:pt x="581" y="814"/>
                  </a:cubicBezTo>
                  <a:cubicBezTo>
                    <a:pt x="640" y="814"/>
                    <a:pt x="704" y="799"/>
                    <a:pt x="771" y="767"/>
                  </a:cubicBezTo>
                  <a:cubicBezTo>
                    <a:pt x="970" y="685"/>
                    <a:pt x="1075" y="451"/>
                    <a:pt x="993" y="253"/>
                  </a:cubicBezTo>
                  <a:cubicBezTo>
                    <a:pt x="931" y="93"/>
                    <a:pt x="782" y="1"/>
                    <a:pt x="62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2" name="Google Shape;5112;p23"/>
            <p:cNvSpPr/>
            <p:nvPr/>
          </p:nvSpPr>
          <p:spPr>
            <a:xfrm>
              <a:off x="4534300" y="4098975"/>
              <a:ext cx="7350" cy="6675"/>
            </a:xfrm>
            <a:custGeom>
              <a:rect b="b" l="l" r="r" t="t"/>
              <a:pathLst>
                <a:path extrusionOk="0" h="267" w="294">
                  <a:moveTo>
                    <a:pt x="148" y="0"/>
                  </a:moveTo>
                  <a:cubicBezTo>
                    <a:pt x="115" y="0"/>
                    <a:pt x="83" y="15"/>
                    <a:pt x="59" y="44"/>
                  </a:cubicBezTo>
                  <a:cubicBezTo>
                    <a:pt x="1" y="91"/>
                    <a:pt x="1" y="173"/>
                    <a:pt x="59" y="231"/>
                  </a:cubicBezTo>
                  <a:cubicBezTo>
                    <a:pt x="83" y="255"/>
                    <a:pt x="115" y="267"/>
                    <a:pt x="148" y="267"/>
                  </a:cubicBezTo>
                  <a:cubicBezTo>
                    <a:pt x="182" y="267"/>
                    <a:pt x="217" y="255"/>
                    <a:pt x="246" y="231"/>
                  </a:cubicBezTo>
                  <a:cubicBezTo>
                    <a:pt x="293" y="173"/>
                    <a:pt x="293" y="91"/>
                    <a:pt x="246" y="44"/>
                  </a:cubicBezTo>
                  <a:cubicBezTo>
                    <a:pt x="217" y="15"/>
                    <a:pt x="182" y="0"/>
                    <a:pt x="14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3" name="Google Shape;5113;p23"/>
            <p:cNvSpPr/>
            <p:nvPr/>
          </p:nvSpPr>
          <p:spPr>
            <a:xfrm>
              <a:off x="4648675" y="4148825"/>
              <a:ext cx="7825" cy="6575"/>
            </a:xfrm>
            <a:custGeom>
              <a:rect b="b" l="l" r="r" t="t"/>
              <a:pathLst>
                <a:path extrusionOk="0" h="263" w="313">
                  <a:moveTo>
                    <a:pt x="141" y="1"/>
                  </a:moveTo>
                  <a:cubicBezTo>
                    <a:pt x="70" y="1"/>
                    <a:pt x="0" y="53"/>
                    <a:pt x="0" y="133"/>
                  </a:cubicBezTo>
                  <a:cubicBezTo>
                    <a:pt x="0" y="203"/>
                    <a:pt x="59" y="261"/>
                    <a:pt x="129" y="261"/>
                  </a:cubicBezTo>
                  <a:cubicBezTo>
                    <a:pt x="134" y="262"/>
                    <a:pt x="138" y="262"/>
                    <a:pt x="143" y="262"/>
                  </a:cubicBezTo>
                  <a:cubicBezTo>
                    <a:pt x="262" y="262"/>
                    <a:pt x="313" y="118"/>
                    <a:pt x="234" y="39"/>
                  </a:cubicBezTo>
                  <a:cubicBezTo>
                    <a:pt x="208" y="13"/>
                    <a:pt x="174" y="1"/>
                    <a:pt x="1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4" name="Google Shape;5114;p23"/>
            <p:cNvSpPr/>
            <p:nvPr/>
          </p:nvSpPr>
          <p:spPr>
            <a:xfrm>
              <a:off x="4764475" y="4103875"/>
              <a:ext cx="7925" cy="6425"/>
            </a:xfrm>
            <a:custGeom>
              <a:rect b="b" l="l" r="r" t="t"/>
              <a:pathLst>
                <a:path extrusionOk="0" h="257" w="317">
                  <a:moveTo>
                    <a:pt x="146" y="0"/>
                  </a:moveTo>
                  <a:cubicBezTo>
                    <a:pt x="112" y="0"/>
                    <a:pt x="77" y="12"/>
                    <a:pt x="48" y="35"/>
                  </a:cubicBezTo>
                  <a:cubicBezTo>
                    <a:pt x="1" y="82"/>
                    <a:pt x="1" y="176"/>
                    <a:pt x="48" y="223"/>
                  </a:cubicBezTo>
                  <a:cubicBezTo>
                    <a:pt x="74" y="246"/>
                    <a:pt x="103" y="256"/>
                    <a:pt x="131" y="256"/>
                  </a:cubicBezTo>
                  <a:cubicBezTo>
                    <a:pt x="229" y="256"/>
                    <a:pt x="317" y="135"/>
                    <a:pt x="235" y="35"/>
                  </a:cubicBezTo>
                  <a:cubicBezTo>
                    <a:pt x="212" y="12"/>
                    <a:pt x="179" y="0"/>
                    <a:pt x="14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5" name="Google Shape;5115;p23"/>
            <p:cNvSpPr/>
            <p:nvPr/>
          </p:nvSpPr>
          <p:spPr>
            <a:xfrm>
              <a:off x="4813125" y="3990075"/>
              <a:ext cx="9000" cy="6775"/>
            </a:xfrm>
            <a:custGeom>
              <a:rect b="b" l="l" r="r" t="t"/>
              <a:pathLst>
                <a:path extrusionOk="0" h="271" w="360">
                  <a:moveTo>
                    <a:pt x="175" y="0"/>
                  </a:moveTo>
                  <a:cubicBezTo>
                    <a:pt x="1" y="0"/>
                    <a:pt x="4" y="271"/>
                    <a:pt x="185" y="271"/>
                  </a:cubicBezTo>
                  <a:cubicBezTo>
                    <a:pt x="188" y="271"/>
                    <a:pt x="192" y="271"/>
                    <a:pt x="196" y="271"/>
                  </a:cubicBezTo>
                  <a:cubicBezTo>
                    <a:pt x="360" y="247"/>
                    <a:pt x="360" y="13"/>
                    <a:pt x="196" y="1"/>
                  </a:cubicBezTo>
                  <a:cubicBezTo>
                    <a:pt x="189" y="1"/>
                    <a:pt x="181" y="0"/>
                    <a:pt x="17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6" name="Google Shape;5116;p23"/>
            <p:cNvSpPr/>
            <p:nvPr/>
          </p:nvSpPr>
          <p:spPr>
            <a:xfrm>
              <a:off x="4768150" y="3874575"/>
              <a:ext cx="8350" cy="6625"/>
            </a:xfrm>
            <a:custGeom>
              <a:rect b="b" l="l" r="r" t="t"/>
              <a:pathLst>
                <a:path extrusionOk="0" h="265" w="334">
                  <a:moveTo>
                    <a:pt x="189" y="0"/>
                  </a:moveTo>
                  <a:cubicBezTo>
                    <a:pt x="155" y="0"/>
                    <a:pt x="123" y="12"/>
                    <a:pt x="100" y="35"/>
                  </a:cubicBezTo>
                  <a:cubicBezTo>
                    <a:pt x="0" y="126"/>
                    <a:pt x="89" y="264"/>
                    <a:pt x="194" y="264"/>
                  </a:cubicBezTo>
                  <a:cubicBezTo>
                    <a:pt x="225" y="264"/>
                    <a:pt x="257" y="252"/>
                    <a:pt x="287" y="223"/>
                  </a:cubicBezTo>
                  <a:cubicBezTo>
                    <a:pt x="334" y="176"/>
                    <a:pt x="334" y="82"/>
                    <a:pt x="287" y="35"/>
                  </a:cubicBezTo>
                  <a:cubicBezTo>
                    <a:pt x="258" y="12"/>
                    <a:pt x="222" y="0"/>
                    <a:pt x="18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7" name="Google Shape;5117;p23"/>
            <p:cNvSpPr/>
            <p:nvPr/>
          </p:nvSpPr>
          <p:spPr>
            <a:xfrm>
              <a:off x="4654225" y="3824550"/>
              <a:ext cx="7925" cy="6750"/>
            </a:xfrm>
            <a:custGeom>
              <a:rect b="b" l="l" r="r" t="t"/>
              <a:pathLst>
                <a:path extrusionOk="0" h="270" w="317">
                  <a:moveTo>
                    <a:pt x="188" y="1"/>
                  </a:moveTo>
                  <a:cubicBezTo>
                    <a:pt x="59" y="1"/>
                    <a:pt x="0" y="141"/>
                    <a:pt x="82" y="223"/>
                  </a:cubicBezTo>
                  <a:cubicBezTo>
                    <a:pt x="110" y="255"/>
                    <a:pt x="147" y="269"/>
                    <a:pt x="183" y="269"/>
                  </a:cubicBezTo>
                  <a:cubicBezTo>
                    <a:pt x="251" y="269"/>
                    <a:pt x="316" y="218"/>
                    <a:pt x="316" y="141"/>
                  </a:cubicBezTo>
                  <a:cubicBezTo>
                    <a:pt x="316" y="59"/>
                    <a:pt x="258" y="1"/>
                    <a:pt x="18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8" name="Google Shape;5118;p23"/>
            <p:cNvSpPr/>
            <p:nvPr/>
          </p:nvSpPr>
          <p:spPr>
            <a:xfrm>
              <a:off x="4538975" y="3869900"/>
              <a:ext cx="8000" cy="6425"/>
            </a:xfrm>
            <a:custGeom>
              <a:rect b="b" l="l" r="r" t="t"/>
              <a:pathLst>
                <a:path extrusionOk="0" h="257" w="320">
                  <a:moveTo>
                    <a:pt x="147" y="0"/>
                  </a:moveTo>
                  <a:cubicBezTo>
                    <a:pt x="112" y="0"/>
                    <a:pt x="77" y="12"/>
                    <a:pt x="48" y="35"/>
                  </a:cubicBezTo>
                  <a:cubicBezTo>
                    <a:pt x="1" y="82"/>
                    <a:pt x="1" y="176"/>
                    <a:pt x="48" y="222"/>
                  </a:cubicBezTo>
                  <a:cubicBezTo>
                    <a:pt x="77" y="246"/>
                    <a:pt x="107" y="256"/>
                    <a:pt x="136" y="256"/>
                  </a:cubicBezTo>
                  <a:cubicBezTo>
                    <a:pt x="237" y="256"/>
                    <a:pt x="319" y="135"/>
                    <a:pt x="247" y="35"/>
                  </a:cubicBezTo>
                  <a:cubicBezTo>
                    <a:pt x="217" y="12"/>
                    <a:pt x="182" y="0"/>
                    <a:pt x="14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9" name="Google Shape;5119;p23"/>
            <p:cNvSpPr/>
            <p:nvPr/>
          </p:nvSpPr>
          <p:spPr>
            <a:xfrm>
              <a:off x="4489275" y="3983375"/>
              <a:ext cx="7625" cy="6750"/>
            </a:xfrm>
            <a:custGeom>
              <a:rect b="b" l="l" r="r" t="t"/>
              <a:pathLst>
                <a:path extrusionOk="0" h="270" w="305">
                  <a:moveTo>
                    <a:pt x="141" y="0"/>
                  </a:moveTo>
                  <a:cubicBezTo>
                    <a:pt x="59" y="0"/>
                    <a:pt x="0" y="59"/>
                    <a:pt x="0" y="129"/>
                  </a:cubicBezTo>
                  <a:cubicBezTo>
                    <a:pt x="0" y="211"/>
                    <a:pt x="69" y="270"/>
                    <a:pt x="138" y="270"/>
                  </a:cubicBezTo>
                  <a:cubicBezTo>
                    <a:pt x="168" y="270"/>
                    <a:pt x="198" y="259"/>
                    <a:pt x="222" y="234"/>
                  </a:cubicBezTo>
                  <a:cubicBezTo>
                    <a:pt x="304" y="152"/>
                    <a:pt x="257" y="12"/>
                    <a:pt x="14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0" name="Google Shape;5120;p23"/>
            <p:cNvSpPr/>
            <p:nvPr/>
          </p:nvSpPr>
          <p:spPr>
            <a:xfrm>
              <a:off x="4568875" y="4161675"/>
              <a:ext cx="16050" cy="13150"/>
            </a:xfrm>
            <a:custGeom>
              <a:rect b="b" l="l" r="r" t="t"/>
              <a:pathLst>
                <a:path extrusionOk="0" h="526" w="642">
                  <a:moveTo>
                    <a:pt x="316" y="0"/>
                  </a:moveTo>
                  <a:cubicBezTo>
                    <a:pt x="215" y="0"/>
                    <a:pt x="123" y="63"/>
                    <a:pt x="80" y="157"/>
                  </a:cubicBezTo>
                  <a:cubicBezTo>
                    <a:pt x="0" y="337"/>
                    <a:pt x="142" y="525"/>
                    <a:pt x="324" y="525"/>
                  </a:cubicBezTo>
                  <a:cubicBezTo>
                    <a:pt x="355" y="525"/>
                    <a:pt x="387" y="520"/>
                    <a:pt x="419" y="508"/>
                  </a:cubicBezTo>
                  <a:cubicBezTo>
                    <a:pt x="630" y="426"/>
                    <a:pt x="642" y="122"/>
                    <a:pt x="431" y="28"/>
                  </a:cubicBezTo>
                  <a:cubicBezTo>
                    <a:pt x="393" y="9"/>
                    <a:pt x="354" y="0"/>
                    <a:pt x="31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1" name="Google Shape;5121;p23"/>
            <p:cNvSpPr/>
            <p:nvPr/>
          </p:nvSpPr>
          <p:spPr>
            <a:xfrm>
              <a:off x="4717900" y="4164275"/>
              <a:ext cx="16200" cy="13700"/>
            </a:xfrm>
            <a:custGeom>
              <a:rect b="b" l="l" r="r" t="t"/>
              <a:pathLst>
                <a:path extrusionOk="0" h="548" w="648">
                  <a:moveTo>
                    <a:pt x="351" y="1"/>
                  </a:moveTo>
                  <a:cubicBezTo>
                    <a:pt x="179" y="1"/>
                    <a:pt x="1" y="164"/>
                    <a:pt x="97" y="380"/>
                  </a:cubicBezTo>
                  <a:cubicBezTo>
                    <a:pt x="144" y="482"/>
                    <a:pt x="248" y="547"/>
                    <a:pt x="359" y="547"/>
                  </a:cubicBezTo>
                  <a:cubicBezTo>
                    <a:pt x="389" y="547"/>
                    <a:pt x="419" y="542"/>
                    <a:pt x="448" y="533"/>
                  </a:cubicBezTo>
                  <a:cubicBezTo>
                    <a:pt x="577" y="474"/>
                    <a:pt x="647" y="322"/>
                    <a:pt x="589" y="182"/>
                  </a:cubicBezTo>
                  <a:cubicBezTo>
                    <a:pt x="546" y="54"/>
                    <a:pt x="450" y="1"/>
                    <a:pt x="35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2" name="Google Shape;5122;p23"/>
            <p:cNvSpPr/>
            <p:nvPr/>
          </p:nvSpPr>
          <p:spPr>
            <a:xfrm>
              <a:off x="4826200" y="4061625"/>
              <a:ext cx="16050" cy="13250"/>
            </a:xfrm>
            <a:custGeom>
              <a:rect b="b" l="l" r="r" t="t"/>
              <a:pathLst>
                <a:path extrusionOk="0" h="530" w="642">
                  <a:moveTo>
                    <a:pt x="325" y="0"/>
                  </a:moveTo>
                  <a:cubicBezTo>
                    <a:pt x="296" y="0"/>
                    <a:pt x="265" y="5"/>
                    <a:pt x="234" y="17"/>
                  </a:cubicBezTo>
                  <a:cubicBezTo>
                    <a:pt x="12" y="99"/>
                    <a:pt x="0" y="415"/>
                    <a:pt x="223" y="509"/>
                  </a:cubicBezTo>
                  <a:cubicBezTo>
                    <a:pt x="254" y="523"/>
                    <a:pt x="287" y="530"/>
                    <a:pt x="319" y="530"/>
                  </a:cubicBezTo>
                  <a:cubicBezTo>
                    <a:pt x="420" y="530"/>
                    <a:pt x="518" y="466"/>
                    <a:pt x="562" y="368"/>
                  </a:cubicBezTo>
                  <a:cubicBezTo>
                    <a:pt x="642" y="188"/>
                    <a:pt x="500" y="0"/>
                    <a:pt x="32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3" name="Google Shape;5123;p23"/>
            <p:cNvSpPr/>
            <p:nvPr/>
          </p:nvSpPr>
          <p:spPr>
            <a:xfrm>
              <a:off x="4829200" y="3912775"/>
              <a:ext cx="15450" cy="13250"/>
            </a:xfrm>
            <a:custGeom>
              <a:rect b="b" l="l" r="r" t="t"/>
              <a:pathLst>
                <a:path extrusionOk="0" h="530" w="618">
                  <a:moveTo>
                    <a:pt x="321" y="0"/>
                  </a:moveTo>
                  <a:cubicBezTo>
                    <a:pt x="223" y="0"/>
                    <a:pt x="126" y="53"/>
                    <a:pt x="79" y="157"/>
                  </a:cubicBezTo>
                  <a:cubicBezTo>
                    <a:pt x="1" y="343"/>
                    <a:pt x="145" y="530"/>
                    <a:pt x="317" y="530"/>
                  </a:cubicBezTo>
                  <a:cubicBezTo>
                    <a:pt x="350" y="530"/>
                    <a:pt x="385" y="523"/>
                    <a:pt x="419" y="508"/>
                  </a:cubicBezTo>
                  <a:cubicBezTo>
                    <a:pt x="559" y="449"/>
                    <a:pt x="617" y="297"/>
                    <a:pt x="571" y="169"/>
                  </a:cubicBezTo>
                  <a:cubicBezTo>
                    <a:pt x="523" y="56"/>
                    <a:pt x="422" y="0"/>
                    <a:pt x="32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4" name="Google Shape;5124;p23"/>
            <p:cNvSpPr/>
            <p:nvPr/>
          </p:nvSpPr>
          <p:spPr>
            <a:xfrm>
              <a:off x="4725875" y="3805400"/>
              <a:ext cx="16075" cy="13150"/>
            </a:xfrm>
            <a:custGeom>
              <a:rect b="b" l="l" r="r" t="t"/>
              <a:pathLst>
                <a:path extrusionOk="0" h="526" w="643">
                  <a:moveTo>
                    <a:pt x="318" y="1"/>
                  </a:moveTo>
                  <a:cubicBezTo>
                    <a:pt x="287" y="1"/>
                    <a:pt x="255" y="6"/>
                    <a:pt x="223" y="18"/>
                  </a:cubicBezTo>
                  <a:cubicBezTo>
                    <a:pt x="1" y="100"/>
                    <a:pt x="1" y="404"/>
                    <a:pt x="211" y="509"/>
                  </a:cubicBezTo>
                  <a:cubicBezTo>
                    <a:pt x="244" y="520"/>
                    <a:pt x="277" y="525"/>
                    <a:pt x="309" y="525"/>
                  </a:cubicBezTo>
                  <a:cubicBezTo>
                    <a:pt x="417" y="525"/>
                    <a:pt x="517" y="468"/>
                    <a:pt x="562" y="369"/>
                  </a:cubicBezTo>
                  <a:cubicBezTo>
                    <a:pt x="642" y="189"/>
                    <a:pt x="500" y="1"/>
                    <a:pt x="31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5" name="Google Shape;5125;p23"/>
            <p:cNvSpPr/>
            <p:nvPr/>
          </p:nvSpPr>
          <p:spPr>
            <a:xfrm>
              <a:off x="4576425" y="3802400"/>
              <a:ext cx="16025" cy="13375"/>
            </a:xfrm>
            <a:custGeom>
              <a:rect b="b" l="l" r="r" t="t"/>
              <a:pathLst>
                <a:path extrusionOk="0" h="535" w="641">
                  <a:moveTo>
                    <a:pt x="319" y="0"/>
                  </a:moveTo>
                  <a:cubicBezTo>
                    <a:pt x="287" y="0"/>
                    <a:pt x="254" y="7"/>
                    <a:pt x="223" y="21"/>
                  </a:cubicBezTo>
                  <a:cubicBezTo>
                    <a:pt x="0" y="103"/>
                    <a:pt x="0" y="419"/>
                    <a:pt x="211" y="512"/>
                  </a:cubicBezTo>
                  <a:cubicBezTo>
                    <a:pt x="247" y="528"/>
                    <a:pt x="283" y="534"/>
                    <a:pt x="317" y="534"/>
                  </a:cubicBezTo>
                  <a:cubicBezTo>
                    <a:pt x="497" y="534"/>
                    <a:pt x="641" y="348"/>
                    <a:pt x="562" y="161"/>
                  </a:cubicBezTo>
                  <a:cubicBezTo>
                    <a:pt x="518" y="64"/>
                    <a:pt x="420" y="0"/>
                    <a:pt x="31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6" name="Google Shape;5126;p23"/>
            <p:cNvSpPr/>
            <p:nvPr/>
          </p:nvSpPr>
          <p:spPr>
            <a:xfrm>
              <a:off x="4468250" y="3905300"/>
              <a:ext cx="16075" cy="13300"/>
            </a:xfrm>
            <a:custGeom>
              <a:rect b="b" l="l" r="r" t="t"/>
              <a:pathLst>
                <a:path extrusionOk="0" h="532" w="643">
                  <a:moveTo>
                    <a:pt x="327" y="1"/>
                  </a:moveTo>
                  <a:cubicBezTo>
                    <a:pt x="225" y="1"/>
                    <a:pt x="124" y="60"/>
                    <a:pt x="81" y="164"/>
                  </a:cubicBezTo>
                  <a:cubicBezTo>
                    <a:pt x="1" y="343"/>
                    <a:pt x="143" y="532"/>
                    <a:pt x="324" y="532"/>
                  </a:cubicBezTo>
                  <a:cubicBezTo>
                    <a:pt x="355" y="532"/>
                    <a:pt x="388" y="526"/>
                    <a:pt x="420" y="514"/>
                  </a:cubicBezTo>
                  <a:cubicBezTo>
                    <a:pt x="642" y="433"/>
                    <a:pt x="642" y="117"/>
                    <a:pt x="432" y="23"/>
                  </a:cubicBezTo>
                  <a:cubicBezTo>
                    <a:pt x="398" y="8"/>
                    <a:pt x="362" y="1"/>
                    <a:pt x="32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7" name="Google Shape;5127;p23"/>
            <p:cNvSpPr/>
            <p:nvPr/>
          </p:nvSpPr>
          <p:spPr>
            <a:xfrm>
              <a:off x="4465875" y="4053875"/>
              <a:ext cx="17800" cy="13525"/>
            </a:xfrm>
            <a:custGeom>
              <a:rect b="b" l="l" r="r" t="t"/>
              <a:pathLst>
                <a:path extrusionOk="0" h="541" w="712">
                  <a:moveTo>
                    <a:pt x="341" y="1"/>
                  </a:moveTo>
                  <a:cubicBezTo>
                    <a:pt x="300" y="1"/>
                    <a:pt x="257" y="11"/>
                    <a:pt x="211" y="35"/>
                  </a:cubicBezTo>
                  <a:cubicBezTo>
                    <a:pt x="70" y="82"/>
                    <a:pt x="0" y="234"/>
                    <a:pt x="59" y="374"/>
                  </a:cubicBezTo>
                  <a:cubicBezTo>
                    <a:pt x="96" y="476"/>
                    <a:pt x="198" y="541"/>
                    <a:pt x="309" y="541"/>
                  </a:cubicBezTo>
                  <a:cubicBezTo>
                    <a:pt x="338" y="541"/>
                    <a:pt x="368" y="536"/>
                    <a:pt x="398" y="526"/>
                  </a:cubicBezTo>
                  <a:cubicBezTo>
                    <a:pt x="711" y="425"/>
                    <a:pt x="597" y="1"/>
                    <a:pt x="3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8" name="Google Shape;5128;p23"/>
            <p:cNvSpPr/>
            <p:nvPr/>
          </p:nvSpPr>
          <p:spPr>
            <a:xfrm>
              <a:off x="4486175" y="4143950"/>
              <a:ext cx="8375" cy="6500"/>
            </a:xfrm>
            <a:custGeom>
              <a:rect b="b" l="l" r="r" t="t"/>
              <a:pathLst>
                <a:path extrusionOk="0" h="260" w="335">
                  <a:moveTo>
                    <a:pt x="190" y="0"/>
                  </a:moveTo>
                  <a:cubicBezTo>
                    <a:pt x="156" y="0"/>
                    <a:pt x="124" y="12"/>
                    <a:pt x="101" y="35"/>
                  </a:cubicBezTo>
                  <a:cubicBezTo>
                    <a:pt x="1" y="126"/>
                    <a:pt x="91" y="259"/>
                    <a:pt x="197" y="259"/>
                  </a:cubicBezTo>
                  <a:cubicBezTo>
                    <a:pt x="228" y="259"/>
                    <a:pt x="259" y="248"/>
                    <a:pt x="288" y="222"/>
                  </a:cubicBezTo>
                  <a:cubicBezTo>
                    <a:pt x="335" y="176"/>
                    <a:pt x="335" y="82"/>
                    <a:pt x="288" y="35"/>
                  </a:cubicBezTo>
                  <a:cubicBezTo>
                    <a:pt x="259" y="12"/>
                    <a:pt x="224" y="0"/>
                    <a:pt x="19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9" name="Google Shape;5129;p23"/>
            <p:cNvSpPr/>
            <p:nvPr/>
          </p:nvSpPr>
          <p:spPr>
            <a:xfrm>
              <a:off x="4647500" y="4213575"/>
              <a:ext cx="7625" cy="6725"/>
            </a:xfrm>
            <a:custGeom>
              <a:rect b="b" l="l" r="r" t="t"/>
              <a:pathLst>
                <a:path extrusionOk="0" h="269" w="305">
                  <a:moveTo>
                    <a:pt x="127" y="0"/>
                  </a:moveTo>
                  <a:cubicBezTo>
                    <a:pt x="62" y="0"/>
                    <a:pt x="0" y="55"/>
                    <a:pt x="0" y="140"/>
                  </a:cubicBezTo>
                  <a:cubicBezTo>
                    <a:pt x="0" y="210"/>
                    <a:pt x="59" y="269"/>
                    <a:pt x="129" y="269"/>
                  </a:cubicBezTo>
                  <a:cubicBezTo>
                    <a:pt x="246" y="269"/>
                    <a:pt x="304" y="128"/>
                    <a:pt x="223" y="46"/>
                  </a:cubicBezTo>
                  <a:cubicBezTo>
                    <a:pt x="195" y="15"/>
                    <a:pt x="160" y="0"/>
                    <a:pt x="12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0" name="Google Shape;5130;p23"/>
            <p:cNvSpPr/>
            <p:nvPr/>
          </p:nvSpPr>
          <p:spPr>
            <a:xfrm>
              <a:off x="4809525" y="4150450"/>
              <a:ext cx="7925" cy="6350"/>
            </a:xfrm>
            <a:custGeom>
              <a:rect b="b" l="l" r="r" t="t"/>
              <a:pathLst>
                <a:path extrusionOk="0" h="254" w="317">
                  <a:moveTo>
                    <a:pt x="145" y="0"/>
                  </a:moveTo>
                  <a:cubicBezTo>
                    <a:pt x="112" y="0"/>
                    <a:pt x="77" y="15"/>
                    <a:pt x="47" y="44"/>
                  </a:cubicBezTo>
                  <a:cubicBezTo>
                    <a:pt x="1" y="91"/>
                    <a:pt x="1" y="173"/>
                    <a:pt x="47" y="231"/>
                  </a:cubicBezTo>
                  <a:lnTo>
                    <a:pt x="47" y="220"/>
                  </a:lnTo>
                  <a:cubicBezTo>
                    <a:pt x="74" y="244"/>
                    <a:pt x="103" y="254"/>
                    <a:pt x="132" y="254"/>
                  </a:cubicBezTo>
                  <a:cubicBezTo>
                    <a:pt x="229" y="254"/>
                    <a:pt x="316" y="135"/>
                    <a:pt x="235" y="44"/>
                  </a:cubicBezTo>
                  <a:cubicBezTo>
                    <a:pt x="211" y="15"/>
                    <a:pt x="179" y="0"/>
                    <a:pt x="14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1" name="Google Shape;5131;p23"/>
            <p:cNvSpPr/>
            <p:nvPr/>
          </p:nvSpPr>
          <p:spPr>
            <a:xfrm>
              <a:off x="4878850" y="3991475"/>
              <a:ext cx="7825" cy="6550"/>
            </a:xfrm>
            <a:custGeom>
              <a:rect b="b" l="l" r="r" t="t"/>
              <a:pathLst>
                <a:path extrusionOk="0" h="262" w="313">
                  <a:moveTo>
                    <a:pt x="180" y="1"/>
                  </a:moveTo>
                  <a:cubicBezTo>
                    <a:pt x="147" y="1"/>
                    <a:pt x="112" y="13"/>
                    <a:pt x="82" y="39"/>
                  </a:cubicBezTo>
                  <a:cubicBezTo>
                    <a:pt x="0" y="121"/>
                    <a:pt x="59" y="261"/>
                    <a:pt x="176" y="261"/>
                  </a:cubicBezTo>
                  <a:cubicBezTo>
                    <a:pt x="246" y="261"/>
                    <a:pt x="304" y="203"/>
                    <a:pt x="304" y="133"/>
                  </a:cubicBezTo>
                  <a:cubicBezTo>
                    <a:pt x="312" y="53"/>
                    <a:pt x="250" y="1"/>
                    <a:pt x="180"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2" name="Google Shape;5132;p23"/>
            <p:cNvSpPr/>
            <p:nvPr/>
          </p:nvSpPr>
          <p:spPr>
            <a:xfrm>
              <a:off x="4816250" y="3829600"/>
              <a:ext cx="7050" cy="6675"/>
            </a:xfrm>
            <a:custGeom>
              <a:rect b="b" l="l" r="r" t="t"/>
              <a:pathLst>
                <a:path extrusionOk="0" h="267" w="282">
                  <a:moveTo>
                    <a:pt x="141" y="1"/>
                  </a:moveTo>
                  <a:cubicBezTo>
                    <a:pt x="106" y="1"/>
                    <a:pt x="71" y="15"/>
                    <a:pt x="47" y="44"/>
                  </a:cubicBezTo>
                  <a:cubicBezTo>
                    <a:pt x="1" y="91"/>
                    <a:pt x="1" y="173"/>
                    <a:pt x="47" y="232"/>
                  </a:cubicBezTo>
                  <a:cubicBezTo>
                    <a:pt x="71" y="255"/>
                    <a:pt x="106" y="267"/>
                    <a:pt x="141" y="267"/>
                  </a:cubicBezTo>
                  <a:cubicBezTo>
                    <a:pt x="176" y="267"/>
                    <a:pt x="211" y="255"/>
                    <a:pt x="235" y="232"/>
                  </a:cubicBezTo>
                  <a:cubicBezTo>
                    <a:pt x="281" y="173"/>
                    <a:pt x="281" y="91"/>
                    <a:pt x="235" y="44"/>
                  </a:cubicBezTo>
                  <a:cubicBezTo>
                    <a:pt x="211" y="15"/>
                    <a:pt x="176" y="1"/>
                    <a:pt x="1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3" name="Google Shape;5133;p23"/>
            <p:cNvSpPr/>
            <p:nvPr/>
          </p:nvSpPr>
          <p:spPr>
            <a:xfrm>
              <a:off x="4656550" y="3760275"/>
              <a:ext cx="7050" cy="6625"/>
            </a:xfrm>
            <a:custGeom>
              <a:rect b="b" l="l" r="r" t="t"/>
              <a:pathLst>
                <a:path extrusionOk="0" h="265" w="282">
                  <a:moveTo>
                    <a:pt x="141" y="1"/>
                  </a:moveTo>
                  <a:cubicBezTo>
                    <a:pt x="80" y="1"/>
                    <a:pt x="19" y="39"/>
                    <a:pt x="13" y="115"/>
                  </a:cubicBezTo>
                  <a:cubicBezTo>
                    <a:pt x="1" y="214"/>
                    <a:pt x="71" y="264"/>
                    <a:pt x="141" y="264"/>
                  </a:cubicBezTo>
                  <a:cubicBezTo>
                    <a:pt x="212" y="264"/>
                    <a:pt x="282" y="214"/>
                    <a:pt x="270" y="115"/>
                  </a:cubicBezTo>
                  <a:cubicBezTo>
                    <a:pt x="264" y="39"/>
                    <a:pt x="203" y="1"/>
                    <a:pt x="1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4" name="Google Shape;5134;p23"/>
            <p:cNvSpPr/>
            <p:nvPr/>
          </p:nvSpPr>
          <p:spPr>
            <a:xfrm>
              <a:off x="4494250" y="3823300"/>
              <a:ext cx="7025" cy="6625"/>
            </a:xfrm>
            <a:custGeom>
              <a:rect b="b" l="l" r="r" t="t"/>
              <a:pathLst>
                <a:path extrusionOk="0" h="265" w="281">
                  <a:moveTo>
                    <a:pt x="135" y="1"/>
                  </a:moveTo>
                  <a:cubicBezTo>
                    <a:pt x="65" y="1"/>
                    <a:pt x="0" y="53"/>
                    <a:pt x="0" y="133"/>
                  </a:cubicBezTo>
                  <a:cubicBezTo>
                    <a:pt x="0" y="212"/>
                    <a:pt x="65" y="264"/>
                    <a:pt x="135" y="264"/>
                  </a:cubicBezTo>
                  <a:cubicBezTo>
                    <a:pt x="169" y="264"/>
                    <a:pt x="204" y="253"/>
                    <a:pt x="234" y="226"/>
                  </a:cubicBezTo>
                  <a:cubicBezTo>
                    <a:pt x="281" y="168"/>
                    <a:pt x="281" y="86"/>
                    <a:pt x="234" y="39"/>
                  </a:cubicBezTo>
                  <a:cubicBezTo>
                    <a:pt x="204" y="13"/>
                    <a:pt x="169" y="1"/>
                    <a:pt x="135"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5" name="Google Shape;5135;p23"/>
            <p:cNvSpPr/>
            <p:nvPr/>
          </p:nvSpPr>
          <p:spPr>
            <a:xfrm>
              <a:off x="4424050" y="3982200"/>
              <a:ext cx="6750" cy="6525"/>
            </a:xfrm>
            <a:custGeom>
              <a:rect b="b" l="l" r="r" t="t"/>
              <a:pathLst>
                <a:path extrusionOk="0" h="261" w="270">
                  <a:moveTo>
                    <a:pt x="141" y="1"/>
                  </a:moveTo>
                  <a:cubicBezTo>
                    <a:pt x="70" y="1"/>
                    <a:pt x="0" y="59"/>
                    <a:pt x="12" y="129"/>
                  </a:cubicBezTo>
                  <a:cubicBezTo>
                    <a:pt x="6" y="217"/>
                    <a:pt x="70" y="261"/>
                    <a:pt x="136" y="261"/>
                  </a:cubicBezTo>
                  <a:cubicBezTo>
                    <a:pt x="202" y="261"/>
                    <a:pt x="269" y="217"/>
                    <a:pt x="269" y="129"/>
                  </a:cubicBezTo>
                  <a:cubicBezTo>
                    <a:pt x="269" y="59"/>
                    <a:pt x="211" y="1"/>
                    <a:pt x="1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6" name="Google Shape;5136;p23"/>
            <p:cNvSpPr/>
            <p:nvPr/>
          </p:nvSpPr>
          <p:spPr>
            <a:xfrm>
              <a:off x="4933475" y="1756875"/>
              <a:ext cx="26125" cy="20575"/>
            </a:xfrm>
            <a:custGeom>
              <a:rect b="b" l="l" r="r" t="t"/>
              <a:pathLst>
                <a:path extrusionOk="0" h="823" w="1045">
                  <a:moveTo>
                    <a:pt x="594" y="0"/>
                  </a:moveTo>
                  <a:cubicBezTo>
                    <a:pt x="490" y="0"/>
                    <a:pt x="388" y="38"/>
                    <a:pt x="307" y="113"/>
                  </a:cubicBezTo>
                  <a:cubicBezTo>
                    <a:pt x="0" y="402"/>
                    <a:pt x="271" y="823"/>
                    <a:pt x="594" y="823"/>
                  </a:cubicBezTo>
                  <a:cubicBezTo>
                    <a:pt x="690" y="823"/>
                    <a:pt x="790" y="786"/>
                    <a:pt x="880" y="698"/>
                  </a:cubicBezTo>
                  <a:cubicBezTo>
                    <a:pt x="1033" y="546"/>
                    <a:pt x="1044" y="288"/>
                    <a:pt x="892" y="124"/>
                  </a:cubicBezTo>
                  <a:cubicBezTo>
                    <a:pt x="809" y="41"/>
                    <a:pt x="701" y="0"/>
                    <a:pt x="594"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7" name="Google Shape;5137;p23"/>
            <p:cNvSpPr/>
            <p:nvPr/>
          </p:nvSpPr>
          <p:spPr>
            <a:xfrm>
              <a:off x="4975950" y="1757625"/>
              <a:ext cx="22550" cy="20300"/>
            </a:xfrm>
            <a:custGeom>
              <a:rect b="b" l="l" r="r" t="t"/>
              <a:pathLst>
                <a:path extrusionOk="0" h="812" w="902">
                  <a:moveTo>
                    <a:pt x="447" y="1"/>
                  </a:moveTo>
                  <a:cubicBezTo>
                    <a:pt x="347" y="1"/>
                    <a:pt x="249" y="39"/>
                    <a:pt x="176" y="118"/>
                  </a:cubicBezTo>
                  <a:cubicBezTo>
                    <a:pt x="12" y="270"/>
                    <a:pt x="0" y="527"/>
                    <a:pt x="164" y="691"/>
                  </a:cubicBezTo>
                  <a:cubicBezTo>
                    <a:pt x="243" y="770"/>
                    <a:pt x="350" y="811"/>
                    <a:pt x="458" y="811"/>
                  </a:cubicBezTo>
                  <a:cubicBezTo>
                    <a:pt x="558" y="811"/>
                    <a:pt x="659" y="776"/>
                    <a:pt x="737" y="703"/>
                  </a:cubicBezTo>
                  <a:cubicBezTo>
                    <a:pt x="901" y="539"/>
                    <a:pt x="901" y="282"/>
                    <a:pt x="749" y="130"/>
                  </a:cubicBezTo>
                  <a:cubicBezTo>
                    <a:pt x="664" y="45"/>
                    <a:pt x="554" y="1"/>
                    <a:pt x="447"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8" name="Google Shape;5138;p23"/>
            <p:cNvSpPr/>
            <p:nvPr/>
          </p:nvSpPr>
          <p:spPr>
            <a:xfrm>
              <a:off x="4977800" y="1718825"/>
              <a:ext cx="21575" cy="20400"/>
            </a:xfrm>
            <a:custGeom>
              <a:rect b="b" l="l" r="r" t="t"/>
              <a:pathLst>
                <a:path extrusionOk="0" h="816" w="863">
                  <a:moveTo>
                    <a:pt x="412" y="0"/>
                  </a:moveTo>
                  <a:cubicBezTo>
                    <a:pt x="205" y="0"/>
                    <a:pt x="8" y="154"/>
                    <a:pt x="8" y="395"/>
                  </a:cubicBezTo>
                  <a:cubicBezTo>
                    <a:pt x="0" y="644"/>
                    <a:pt x="202" y="815"/>
                    <a:pt x="416" y="815"/>
                  </a:cubicBezTo>
                  <a:cubicBezTo>
                    <a:pt x="514" y="815"/>
                    <a:pt x="614" y="780"/>
                    <a:pt x="699" y="699"/>
                  </a:cubicBezTo>
                  <a:cubicBezTo>
                    <a:pt x="851" y="547"/>
                    <a:pt x="862" y="289"/>
                    <a:pt x="710" y="126"/>
                  </a:cubicBezTo>
                  <a:cubicBezTo>
                    <a:pt x="624" y="39"/>
                    <a:pt x="517" y="0"/>
                    <a:pt x="412"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9" name="Google Shape;5139;p23"/>
            <p:cNvSpPr/>
            <p:nvPr/>
          </p:nvSpPr>
          <p:spPr>
            <a:xfrm>
              <a:off x="4935575" y="1717975"/>
              <a:ext cx="27150" cy="20375"/>
            </a:xfrm>
            <a:custGeom>
              <a:rect b="b" l="l" r="r" t="t"/>
              <a:pathLst>
                <a:path extrusionOk="0" h="815" w="1086">
                  <a:moveTo>
                    <a:pt x="544" y="0"/>
                  </a:moveTo>
                  <a:cubicBezTo>
                    <a:pt x="442" y="0"/>
                    <a:pt x="339" y="38"/>
                    <a:pt x="258" y="113"/>
                  </a:cubicBezTo>
                  <a:cubicBezTo>
                    <a:pt x="1" y="370"/>
                    <a:pt x="176" y="803"/>
                    <a:pt x="539" y="815"/>
                  </a:cubicBezTo>
                  <a:cubicBezTo>
                    <a:pt x="544" y="815"/>
                    <a:pt x="548" y="815"/>
                    <a:pt x="553" y="815"/>
                  </a:cubicBezTo>
                  <a:cubicBezTo>
                    <a:pt x="895" y="815"/>
                    <a:pt x="1086" y="390"/>
                    <a:pt x="832" y="124"/>
                  </a:cubicBezTo>
                  <a:cubicBezTo>
                    <a:pt x="754" y="41"/>
                    <a:pt x="649" y="0"/>
                    <a:pt x="544"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0" name="Google Shape;5140;p23"/>
            <p:cNvSpPr/>
            <p:nvPr/>
          </p:nvSpPr>
          <p:spPr>
            <a:xfrm>
              <a:off x="4932425" y="1787150"/>
              <a:ext cx="27175" cy="22275"/>
            </a:xfrm>
            <a:custGeom>
              <a:rect b="b" l="l" r="r" t="t"/>
              <a:pathLst>
                <a:path extrusionOk="0" h="891" w="1087">
                  <a:moveTo>
                    <a:pt x="541" y="1"/>
                  </a:moveTo>
                  <a:cubicBezTo>
                    <a:pt x="368" y="1"/>
                    <a:pt x="208" y="97"/>
                    <a:pt x="139" y="271"/>
                  </a:cubicBezTo>
                  <a:cubicBezTo>
                    <a:pt x="1" y="576"/>
                    <a:pt x="237" y="890"/>
                    <a:pt x="538" y="890"/>
                  </a:cubicBezTo>
                  <a:cubicBezTo>
                    <a:pt x="595" y="890"/>
                    <a:pt x="653" y="879"/>
                    <a:pt x="712" y="855"/>
                  </a:cubicBezTo>
                  <a:cubicBezTo>
                    <a:pt x="1075" y="715"/>
                    <a:pt x="1086" y="189"/>
                    <a:pt x="724" y="37"/>
                  </a:cubicBezTo>
                  <a:cubicBezTo>
                    <a:pt x="663" y="12"/>
                    <a:pt x="601" y="1"/>
                    <a:pt x="541"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1" name="Google Shape;5141;p23"/>
            <p:cNvSpPr/>
            <p:nvPr/>
          </p:nvSpPr>
          <p:spPr>
            <a:xfrm>
              <a:off x="4975350" y="1787775"/>
              <a:ext cx="26600" cy="22050"/>
            </a:xfrm>
            <a:custGeom>
              <a:rect b="b" l="l" r="r" t="t"/>
              <a:pathLst>
                <a:path extrusionOk="0" h="882" w="1064">
                  <a:moveTo>
                    <a:pt x="526" y="1"/>
                  </a:moveTo>
                  <a:cubicBezTo>
                    <a:pt x="468" y="1"/>
                    <a:pt x="410" y="12"/>
                    <a:pt x="352" y="35"/>
                  </a:cubicBezTo>
                  <a:cubicBezTo>
                    <a:pt x="118" y="117"/>
                    <a:pt x="1" y="386"/>
                    <a:pt x="95" y="620"/>
                  </a:cubicBezTo>
                  <a:lnTo>
                    <a:pt x="106" y="608"/>
                  </a:lnTo>
                  <a:cubicBezTo>
                    <a:pt x="187" y="800"/>
                    <a:pt x="345" y="881"/>
                    <a:pt x="504" y="881"/>
                  </a:cubicBezTo>
                  <a:cubicBezTo>
                    <a:pt x="782" y="881"/>
                    <a:pt x="1064" y="631"/>
                    <a:pt x="937" y="281"/>
                  </a:cubicBezTo>
                  <a:cubicBezTo>
                    <a:pt x="866" y="104"/>
                    <a:pt x="703" y="1"/>
                    <a:pt x="52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2" name="Google Shape;5142;p23"/>
            <p:cNvSpPr/>
            <p:nvPr/>
          </p:nvSpPr>
          <p:spPr>
            <a:xfrm>
              <a:off x="5005775" y="1758775"/>
              <a:ext cx="26350" cy="22425"/>
            </a:xfrm>
            <a:custGeom>
              <a:rect b="b" l="l" r="r" t="t"/>
              <a:pathLst>
                <a:path extrusionOk="0" h="897" w="1054">
                  <a:moveTo>
                    <a:pt x="517" y="0"/>
                  </a:moveTo>
                  <a:cubicBezTo>
                    <a:pt x="349" y="0"/>
                    <a:pt x="181" y="91"/>
                    <a:pt x="106" y="271"/>
                  </a:cubicBezTo>
                  <a:cubicBezTo>
                    <a:pt x="1" y="493"/>
                    <a:pt x="106" y="762"/>
                    <a:pt x="340" y="856"/>
                  </a:cubicBezTo>
                  <a:cubicBezTo>
                    <a:pt x="401" y="883"/>
                    <a:pt x="463" y="896"/>
                    <a:pt x="523" y="896"/>
                  </a:cubicBezTo>
                  <a:cubicBezTo>
                    <a:pt x="815" y="896"/>
                    <a:pt x="1053" y="593"/>
                    <a:pt x="937" y="282"/>
                  </a:cubicBezTo>
                  <a:cubicBezTo>
                    <a:pt x="860" y="94"/>
                    <a:pt x="688" y="0"/>
                    <a:pt x="517"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3" name="Google Shape;5143;p23"/>
            <p:cNvSpPr/>
            <p:nvPr/>
          </p:nvSpPr>
          <p:spPr>
            <a:xfrm>
              <a:off x="5006125" y="1716800"/>
              <a:ext cx="26300" cy="22400"/>
            </a:xfrm>
            <a:custGeom>
              <a:rect b="b" l="l" r="r" t="t"/>
              <a:pathLst>
                <a:path extrusionOk="0" h="896" w="1052">
                  <a:moveTo>
                    <a:pt x="545" y="0"/>
                  </a:moveTo>
                  <a:cubicBezTo>
                    <a:pt x="382" y="0"/>
                    <a:pt x="219" y="88"/>
                    <a:pt x="139" y="265"/>
                  </a:cubicBezTo>
                  <a:cubicBezTo>
                    <a:pt x="0" y="572"/>
                    <a:pt x="239" y="896"/>
                    <a:pt x="542" y="896"/>
                  </a:cubicBezTo>
                  <a:cubicBezTo>
                    <a:pt x="597" y="896"/>
                    <a:pt x="655" y="885"/>
                    <a:pt x="712" y="862"/>
                  </a:cubicBezTo>
                  <a:cubicBezTo>
                    <a:pt x="934" y="780"/>
                    <a:pt x="1051" y="522"/>
                    <a:pt x="958" y="288"/>
                  </a:cubicBezTo>
                  <a:cubicBezTo>
                    <a:pt x="886" y="97"/>
                    <a:pt x="716" y="0"/>
                    <a:pt x="545"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4" name="Google Shape;5144;p23"/>
            <p:cNvSpPr/>
            <p:nvPr/>
          </p:nvSpPr>
          <p:spPr>
            <a:xfrm>
              <a:off x="4976825" y="1686425"/>
              <a:ext cx="26050" cy="22550"/>
            </a:xfrm>
            <a:custGeom>
              <a:rect b="b" l="l" r="r" t="t"/>
              <a:pathLst>
                <a:path extrusionOk="0" h="902" w="1042">
                  <a:moveTo>
                    <a:pt x="538" y="1"/>
                  </a:moveTo>
                  <a:cubicBezTo>
                    <a:pt x="239" y="1"/>
                    <a:pt x="1" y="303"/>
                    <a:pt x="117" y="614"/>
                  </a:cubicBezTo>
                  <a:cubicBezTo>
                    <a:pt x="195" y="804"/>
                    <a:pt x="368" y="901"/>
                    <a:pt x="541" y="901"/>
                  </a:cubicBezTo>
                  <a:cubicBezTo>
                    <a:pt x="708" y="901"/>
                    <a:pt x="873" y="810"/>
                    <a:pt x="948" y="626"/>
                  </a:cubicBezTo>
                  <a:cubicBezTo>
                    <a:pt x="1042" y="404"/>
                    <a:pt x="948" y="146"/>
                    <a:pt x="726" y="41"/>
                  </a:cubicBezTo>
                  <a:cubicBezTo>
                    <a:pt x="662" y="13"/>
                    <a:pt x="599" y="1"/>
                    <a:pt x="538"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5" name="Google Shape;5145;p23"/>
            <p:cNvSpPr/>
            <p:nvPr/>
          </p:nvSpPr>
          <p:spPr>
            <a:xfrm>
              <a:off x="4934700" y="1685750"/>
              <a:ext cx="26925" cy="22325"/>
            </a:xfrm>
            <a:custGeom>
              <a:rect b="b" l="l" r="r" t="t"/>
              <a:pathLst>
                <a:path extrusionOk="0" h="893" w="1077">
                  <a:moveTo>
                    <a:pt x="536" y="1"/>
                  </a:moveTo>
                  <a:cubicBezTo>
                    <a:pt x="482" y="1"/>
                    <a:pt x="427" y="11"/>
                    <a:pt x="375" y="33"/>
                  </a:cubicBezTo>
                  <a:cubicBezTo>
                    <a:pt x="1" y="185"/>
                    <a:pt x="1" y="700"/>
                    <a:pt x="363" y="852"/>
                  </a:cubicBezTo>
                  <a:cubicBezTo>
                    <a:pt x="425" y="880"/>
                    <a:pt x="487" y="892"/>
                    <a:pt x="547" y="892"/>
                  </a:cubicBezTo>
                  <a:cubicBezTo>
                    <a:pt x="839" y="892"/>
                    <a:pt x="1077" y="591"/>
                    <a:pt x="960" y="290"/>
                  </a:cubicBezTo>
                  <a:cubicBezTo>
                    <a:pt x="888" y="111"/>
                    <a:pt x="714" y="1"/>
                    <a:pt x="53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6" name="Google Shape;5146;p23"/>
            <p:cNvSpPr/>
            <p:nvPr/>
          </p:nvSpPr>
          <p:spPr>
            <a:xfrm>
              <a:off x="4904275" y="1714775"/>
              <a:ext cx="26650" cy="22025"/>
            </a:xfrm>
            <a:custGeom>
              <a:rect b="b" l="l" r="r" t="t"/>
              <a:pathLst>
                <a:path extrusionOk="0" h="881" w="1066">
                  <a:moveTo>
                    <a:pt x="532" y="1"/>
                  </a:moveTo>
                  <a:cubicBezTo>
                    <a:pt x="362" y="1"/>
                    <a:pt x="199" y="101"/>
                    <a:pt x="130" y="264"/>
                  </a:cubicBezTo>
                  <a:cubicBezTo>
                    <a:pt x="1" y="572"/>
                    <a:pt x="234" y="880"/>
                    <a:pt x="530" y="880"/>
                  </a:cubicBezTo>
                  <a:cubicBezTo>
                    <a:pt x="582" y="880"/>
                    <a:pt x="637" y="870"/>
                    <a:pt x="691" y="849"/>
                  </a:cubicBezTo>
                  <a:cubicBezTo>
                    <a:pt x="1054" y="709"/>
                    <a:pt x="1066" y="194"/>
                    <a:pt x="715" y="42"/>
                  </a:cubicBezTo>
                  <a:cubicBezTo>
                    <a:pt x="656" y="14"/>
                    <a:pt x="593" y="1"/>
                    <a:pt x="532"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7" name="Google Shape;5147;p23"/>
            <p:cNvSpPr/>
            <p:nvPr/>
          </p:nvSpPr>
          <p:spPr>
            <a:xfrm>
              <a:off x="4904300" y="1756775"/>
              <a:ext cx="26025" cy="22375"/>
            </a:xfrm>
            <a:custGeom>
              <a:rect b="b" l="l" r="r" t="t"/>
              <a:pathLst>
                <a:path extrusionOk="0" h="895" w="1041">
                  <a:moveTo>
                    <a:pt x="512" y="0"/>
                  </a:moveTo>
                  <a:cubicBezTo>
                    <a:pt x="456" y="0"/>
                    <a:pt x="398" y="11"/>
                    <a:pt x="339" y="35"/>
                  </a:cubicBezTo>
                  <a:cubicBezTo>
                    <a:pt x="117" y="117"/>
                    <a:pt x="0" y="374"/>
                    <a:pt x="82" y="608"/>
                  </a:cubicBezTo>
                  <a:cubicBezTo>
                    <a:pt x="159" y="798"/>
                    <a:pt x="330" y="895"/>
                    <a:pt x="501" y="895"/>
                  </a:cubicBezTo>
                  <a:cubicBezTo>
                    <a:pt x="666" y="895"/>
                    <a:pt x="832" y="804"/>
                    <a:pt x="913" y="620"/>
                  </a:cubicBezTo>
                  <a:cubicBezTo>
                    <a:pt x="1041" y="314"/>
                    <a:pt x="812" y="0"/>
                    <a:pt x="512"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8" name="Google Shape;5148;p23"/>
            <p:cNvSpPr/>
            <p:nvPr/>
          </p:nvSpPr>
          <p:spPr>
            <a:xfrm>
              <a:off x="4900150" y="1799425"/>
              <a:ext cx="14700" cy="11525"/>
            </a:xfrm>
            <a:custGeom>
              <a:rect b="b" l="l" r="r" t="t"/>
              <a:pathLst>
                <a:path extrusionOk="0" h="461" w="588">
                  <a:moveTo>
                    <a:pt x="334" y="0"/>
                  </a:moveTo>
                  <a:cubicBezTo>
                    <a:pt x="279" y="0"/>
                    <a:pt x="223" y="21"/>
                    <a:pt x="178" y="60"/>
                  </a:cubicBezTo>
                  <a:lnTo>
                    <a:pt x="190" y="60"/>
                  </a:lnTo>
                  <a:cubicBezTo>
                    <a:pt x="0" y="222"/>
                    <a:pt x="158" y="461"/>
                    <a:pt x="336" y="461"/>
                  </a:cubicBezTo>
                  <a:cubicBezTo>
                    <a:pt x="390" y="461"/>
                    <a:pt x="445" y="439"/>
                    <a:pt x="494" y="388"/>
                  </a:cubicBezTo>
                  <a:cubicBezTo>
                    <a:pt x="587" y="294"/>
                    <a:pt x="587" y="154"/>
                    <a:pt x="494" y="72"/>
                  </a:cubicBezTo>
                  <a:cubicBezTo>
                    <a:pt x="451" y="24"/>
                    <a:pt x="393" y="0"/>
                    <a:pt x="334"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9" name="Google Shape;5149;p23"/>
            <p:cNvSpPr/>
            <p:nvPr/>
          </p:nvSpPr>
          <p:spPr>
            <a:xfrm>
              <a:off x="4960750" y="1824550"/>
              <a:ext cx="13375" cy="11200"/>
            </a:xfrm>
            <a:custGeom>
              <a:rect b="b" l="l" r="r" t="t"/>
              <a:pathLst>
                <a:path extrusionOk="0" h="448" w="535">
                  <a:moveTo>
                    <a:pt x="237" y="1"/>
                  </a:moveTo>
                  <a:cubicBezTo>
                    <a:pt x="122" y="1"/>
                    <a:pt x="12" y="92"/>
                    <a:pt x="12" y="225"/>
                  </a:cubicBezTo>
                  <a:cubicBezTo>
                    <a:pt x="0" y="342"/>
                    <a:pt x="105" y="447"/>
                    <a:pt x="222" y="447"/>
                  </a:cubicBezTo>
                  <a:cubicBezTo>
                    <a:pt x="227" y="448"/>
                    <a:pt x="231" y="448"/>
                    <a:pt x="236" y="448"/>
                  </a:cubicBezTo>
                  <a:cubicBezTo>
                    <a:pt x="426" y="448"/>
                    <a:pt x="535" y="210"/>
                    <a:pt x="398" y="73"/>
                  </a:cubicBezTo>
                  <a:cubicBezTo>
                    <a:pt x="351" y="23"/>
                    <a:pt x="294" y="1"/>
                    <a:pt x="237"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0" name="Google Shape;5150;p23"/>
            <p:cNvSpPr/>
            <p:nvPr/>
          </p:nvSpPr>
          <p:spPr>
            <a:xfrm>
              <a:off x="5019225" y="1801650"/>
              <a:ext cx="11725" cy="11200"/>
            </a:xfrm>
            <a:custGeom>
              <a:rect b="b" l="l" r="r" t="t"/>
              <a:pathLst>
                <a:path extrusionOk="0" h="448" w="469">
                  <a:moveTo>
                    <a:pt x="237" y="1"/>
                  </a:moveTo>
                  <a:cubicBezTo>
                    <a:pt x="182" y="1"/>
                    <a:pt x="127" y="20"/>
                    <a:pt x="83" y="65"/>
                  </a:cubicBezTo>
                  <a:cubicBezTo>
                    <a:pt x="1" y="158"/>
                    <a:pt x="1" y="299"/>
                    <a:pt x="83" y="381"/>
                  </a:cubicBezTo>
                  <a:cubicBezTo>
                    <a:pt x="129" y="427"/>
                    <a:pt x="187" y="448"/>
                    <a:pt x="243" y="448"/>
                  </a:cubicBezTo>
                  <a:cubicBezTo>
                    <a:pt x="359" y="448"/>
                    <a:pt x="469" y="362"/>
                    <a:pt x="469" y="229"/>
                  </a:cubicBezTo>
                  <a:cubicBezTo>
                    <a:pt x="469" y="93"/>
                    <a:pt x="354" y="1"/>
                    <a:pt x="237"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1" name="Google Shape;5151;p23"/>
            <p:cNvSpPr/>
            <p:nvPr/>
          </p:nvSpPr>
          <p:spPr>
            <a:xfrm>
              <a:off x="5043225" y="1744025"/>
              <a:ext cx="13375" cy="11300"/>
            </a:xfrm>
            <a:custGeom>
              <a:rect b="b" l="l" r="r" t="t"/>
              <a:pathLst>
                <a:path extrusionOk="0" h="452" w="535">
                  <a:moveTo>
                    <a:pt x="306" y="1"/>
                  </a:moveTo>
                  <a:cubicBezTo>
                    <a:pt x="252" y="1"/>
                    <a:pt x="197" y="21"/>
                    <a:pt x="152" y="65"/>
                  </a:cubicBezTo>
                  <a:cubicBezTo>
                    <a:pt x="0" y="206"/>
                    <a:pt x="105" y="440"/>
                    <a:pt x="304" y="451"/>
                  </a:cubicBezTo>
                  <a:cubicBezTo>
                    <a:pt x="421" y="451"/>
                    <a:pt x="527" y="358"/>
                    <a:pt x="527" y="229"/>
                  </a:cubicBezTo>
                  <a:cubicBezTo>
                    <a:pt x="535" y="93"/>
                    <a:pt x="422" y="1"/>
                    <a:pt x="30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2" name="Google Shape;5152;p23"/>
            <p:cNvSpPr/>
            <p:nvPr/>
          </p:nvSpPr>
          <p:spPr>
            <a:xfrm>
              <a:off x="5020400" y="1685400"/>
              <a:ext cx="14950" cy="11200"/>
            </a:xfrm>
            <a:custGeom>
              <a:rect b="b" l="l" r="r" t="t"/>
              <a:pathLst>
                <a:path extrusionOk="0" h="448" w="598">
                  <a:moveTo>
                    <a:pt x="293" y="0"/>
                  </a:moveTo>
                  <a:cubicBezTo>
                    <a:pt x="94" y="0"/>
                    <a:pt x="1" y="246"/>
                    <a:pt x="141" y="386"/>
                  </a:cubicBezTo>
                  <a:cubicBezTo>
                    <a:pt x="182" y="427"/>
                    <a:pt x="238" y="448"/>
                    <a:pt x="295" y="448"/>
                  </a:cubicBezTo>
                  <a:cubicBezTo>
                    <a:pt x="352" y="448"/>
                    <a:pt x="410" y="427"/>
                    <a:pt x="457" y="386"/>
                  </a:cubicBezTo>
                  <a:cubicBezTo>
                    <a:pt x="597" y="246"/>
                    <a:pt x="492" y="0"/>
                    <a:pt x="293"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3" name="Google Shape;5153;p23"/>
            <p:cNvSpPr/>
            <p:nvPr/>
          </p:nvSpPr>
          <p:spPr>
            <a:xfrm>
              <a:off x="4964250" y="1660175"/>
              <a:ext cx="11275" cy="11100"/>
            </a:xfrm>
            <a:custGeom>
              <a:rect b="b" l="l" r="r" t="t"/>
              <a:pathLst>
                <a:path extrusionOk="0" h="444" w="451">
                  <a:moveTo>
                    <a:pt x="225" y="0"/>
                  </a:moveTo>
                  <a:cubicBezTo>
                    <a:pt x="116" y="0"/>
                    <a:pt x="6" y="70"/>
                    <a:pt x="0" y="214"/>
                  </a:cubicBezTo>
                  <a:cubicBezTo>
                    <a:pt x="0" y="367"/>
                    <a:pt x="114" y="443"/>
                    <a:pt x="226" y="443"/>
                  </a:cubicBezTo>
                  <a:cubicBezTo>
                    <a:pt x="336" y="443"/>
                    <a:pt x="445" y="370"/>
                    <a:pt x="445" y="225"/>
                  </a:cubicBezTo>
                  <a:cubicBezTo>
                    <a:pt x="451" y="76"/>
                    <a:pt x="338" y="0"/>
                    <a:pt x="225"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4" name="Google Shape;5154;p23"/>
            <p:cNvSpPr/>
            <p:nvPr/>
          </p:nvSpPr>
          <p:spPr>
            <a:xfrm>
              <a:off x="4903700" y="1683050"/>
              <a:ext cx="14950" cy="11150"/>
            </a:xfrm>
            <a:custGeom>
              <a:rect b="b" l="l" r="r" t="t"/>
              <a:pathLst>
                <a:path extrusionOk="0" h="446" w="598">
                  <a:moveTo>
                    <a:pt x="295" y="1"/>
                  </a:moveTo>
                  <a:cubicBezTo>
                    <a:pt x="238" y="1"/>
                    <a:pt x="182" y="24"/>
                    <a:pt x="141" y="71"/>
                  </a:cubicBezTo>
                  <a:cubicBezTo>
                    <a:pt x="1" y="211"/>
                    <a:pt x="94" y="445"/>
                    <a:pt x="293" y="445"/>
                  </a:cubicBezTo>
                  <a:cubicBezTo>
                    <a:pt x="492" y="445"/>
                    <a:pt x="597" y="211"/>
                    <a:pt x="457" y="71"/>
                  </a:cubicBezTo>
                  <a:cubicBezTo>
                    <a:pt x="410" y="24"/>
                    <a:pt x="352" y="1"/>
                    <a:pt x="295"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5" name="Google Shape;5155;p23"/>
            <p:cNvSpPr/>
            <p:nvPr/>
          </p:nvSpPr>
          <p:spPr>
            <a:xfrm>
              <a:off x="4877675" y="1740625"/>
              <a:ext cx="15825" cy="11225"/>
            </a:xfrm>
            <a:custGeom>
              <a:rect b="b" l="l" r="r" t="t"/>
              <a:pathLst>
                <a:path extrusionOk="0" h="449" w="633">
                  <a:moveTo>
                    <a:pt x="285" y="1"/>
                  </a:moveTo>
                  <a:cubicBezTo>
                    <a:pt x="7" y="1"/>
                    <a:pt x="0" y="448"/>
                    <a:pt x="295" y="448"/>
                  </a:cubicBezTo>
                  <a:cubicBezTo>
                    <a:pt x="302" y="448"/>
                    <a:pt x="309" y="447"/>
                    <a:pt x="316" y="447"/>
                  </a:cubicBezTo>
                  <a:cubicBezTo>
                    <a:pt x="327" y="448"/>
                    <a:pt x="338" y="449"/>
                    <a:pt x="348" y="449"/>
                  </a:cubicBezTo>
                  <a:cubicBezTo>
                    <a:pt x="629" y="449"/>
                    <a:pt x="633" y="2"/>
                    <a:pt x="328" y="2"/>
                  </a:cubicBezTo>
                  <a:cubicBezTo>
                    <a:pt x="324" y="2"/>
                    <a:pt x="320" y="2"/>
                    <a:pt x="316" y="2"/>
                  </a:cubicBezTo>
                  <a:cubicBezTo>
                    <a:pt x="306" y="1"/>
                    <a:pt x="295" y="1"/>
                    <a:pt x="285"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6" name="Google Shape;5156;p23"/>
            <p:cNvSpPr/>
            <p:nvPr/>
          </p:nvSpPr>
          <p:spPr>
            <a:xfrm>
              <a:off x="4913800" y="1840075"/>
              <a:ext cx="19475" cy="16525"/>
            </a:xfrm>
            <a:custGeom>
              <a:rect b="b" l="l" r="r" t="t"/>
              <a:pathLst>
                <a:path extrusionOk="0" h="661" w="779">
                  <a:moveTo>
                    <a:pt x="409" y="0"/>
                  </a:moveTo>
                  <a:cubicBezTo>
                    <a:pt x="279" y="0"/>
                    <a:pt x="153" y="77"/>
                    <a:pt x="100" y="201"/>
                  </a:cubicBezTo>
                  <a:cubicBezTo>
                    <a:pt x="0" y="461"/>
                    <a:pt x="210" y="660"/>
                    <a:pt x="420" y="660"/>
                  </a:cubicBezTo>
                  <a:cubicBezTo>
                    <a:pt x="532" y="660"/>
                    <a:pt x="643" y="604"/>
                    <a:pt x="708" y="470"/>
                  </a:cubicBezTo>
                  <a:cubicBezTo>
                    <a:pt x="778" y="294"/>
                    <a:pt x="708" y="107"/>
                    <a:pt x="533" y="25"/>
                  </a:cubicBezTo>
                  <a:cubicBezTo>
                    <a:pt x="493" y="8"/>
                    <a:pt x="450" y="0"/>
                    <a:pt x="409"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7" name="Google Shape;5157;p23"/>
            <p:cNvSpPr/>
            <p:nvPr/>
          </p:nvSpPr>
          <p:spPr>
            <a:xfrm>
              <a:off x="4998075" y="1841750"/>
              <a:ext cx="20300" cy="16850"/>
            </a:xfrm>
            <a:custGeom>
              <a:rect b="b" l="l" r="r" t="t"/>
              <a:pathLst>
                <a:path extrusionOk="0" h="674" w="812">
                  <a:moveTo>
                    <a:pt x="406" y="1"/>
                  </a:moveTo>
                  <a:cubicBezTo>
                    <a:pt x="180" y="1"/>
                    <a:pt x="0" y="227"/>
                    <a:pt x="98" y="461"/>
                  </a:cubicBezTo>
                  <a:cubicBezTo>
                    <a:pt x="151" y="594"/>
                    <a:pt x="272" y="674"/>
                    <a:pt x="403" y="674"/>
                  </a:cubicBezTo>
                  <a:cubicBezTo>
                    <a:pt x="445" y="674"/>
                    <a:pt x="489" y="666"/>
                    <a:pt x="531" y="649"/>
                  </a:cubicBezTo>
                  <a:cubicBezTo>
                    <a:pt x="812" y="532"/>
                    <a:pt x="812" y="146"/>
                    <a:pt x="543" y="29"/>
                  </a:cubicBezTo>
                  <a:cubicBezTo>
                    <a:pt x="496" y="9"/>
                    <a:pt x="450" y="1"/>
                    <a:pt x="40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8" name="Google Shape;5158;p23"/>
            <p:cNvSpPr/>
            <p:nvPr/>
          </p:nvSpPr>
          <p:spPr>
            <a:xfrm>
              <a:off x="5059000" y="1783575"/>
              <a:ext cx="20350" cy="16825"/>
            </a:xfrm>
            <a:custGeom>
              <a:rect b="b" l="l" r="r" t="t"/>
              <a:pathLst>
                <a:path extrusionOk="0" h="673" w="814">
                  <a:moveTo>
                    <a:pt x="411" y="1"/>
                  </a:moveTo>
                  <a:cubicBezTo>
                    <a:pt x="369" y="1"/>
                    <a:pt x="325" y="9"/>
                    <a:pt x="282" y="27"/>
                  </a:cubicBezTo>
                  <a:cubicBezTo>
                    <a:pt x="1" y="133"/>
                    <a:pt x="1" y="531"/>
                    <a:pt x="270" y="648"/>
                  </a:cubicBezTo>
                  <a:cubicBezTo>
                    <a:pt x="310" y="665"/>
                    <a:pt x="352" y="673"/>
                    <a:pt x="394" y="673"/>
                  </a:cubicBezTo>
                  <a:cubicBezTo>
                    <a:pt x="524" y="673"/>
                    <a:pt x="653" y="596"/>
                    <a:pt x="715" y="472"/>
                  </a:cubicBezTo>
                  <a:cubicBezTo>
                    <a:pt x="813" y="245"/>
                    <a:pt x="637" y="1"/>
                    <a:pt x="411"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9" name="Google Shape;5159;p23"/>
            <p:cNvSpPr/>
            <p:nvPr/>
          </p:nvSpPr>
          <p:spPr>
            <a:xfrm>
              <a:off x="5060600" y="1699675"/>
              <a:ext cx="19775" cy="16725"/>
            </a:xfrm>
            <a:custGeom>
              <a:rect b="b" l="l" r="r" t="t"/>
              <a:pathLst>
                <a:path extrusionOk="0" h="669" w="791">
                  <a:moveTo>
                    <a:pt x="411" y="1"/>
                  </a:moveTo>
                  <a:cubicBezTo>
                    <a:pt x="285" y="1"/>
                    <a:pt x="159" y="68"/>
                    <a:pt x="101" y="201"/>
                  </a:cubicBezTo>
                  <a:cubicBezTo>
                    <a:pt x="1" y="431"/>
                    <a:pt x="182" y="669"/>
                    <a:pt x="411" y="669"/>
                  </a:cubicBezTo>
                  <a:cubicBezTo>
                    <a:pt x="451" y="669"/>
                    <a:pt x="492" y="661"/>
                    <a:pt x="534" y="646"/>
                  </a:cubicBezTo>
                  <a:cubicBezTo>
                    <a:pt x="709" y="576"/>
                    <a:pt x="791" y="377"/>
                    <a:pt x="721" y="213"/>
                  </a:cubicBezTo>
                  <a:cubicBezTo>
                    <a:pt x="668" y="71"/>
                    <a:pt x="540" y="1"/>
                    <a:pt x="411"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0" name="Google Shape;5160;p23"/>
            <p:cNvSpPr/>
            <p:nvPr/>
          </p:nvSpPr>
          <p:spPr>
            <a:xfrm>
              <a:off x="5002175" y="1639075"/>
              <a:ext cx="19725" cy="16850"/>
            </a:xfrm>
            <a:custGeom>
              <a:rect b="b" l="l" r="r" t="t"/>
              <a:pathLst>
                <a:path extrusionOk="0" h="674" w="789">
                  <a:moveTo>
                    <a:pt x="410" y="0"/>
                  </a:moveTo>
                  <a:cubicBezTo>
                    <a:pt x="188" y="0"/>
                    <a:pt x="0" y="226"/>
                    <a:pt x="98" y="461"/>
                  </a:cubicBezTo>
                  <a:cubicBezTo>
                    <a:pt x="151" y="603"/>
                    <a:pt x="279" y="673"/>
                    <a:pt x="408" y="673"/>
                  </a:cubicBezTo>
                  <a:cubicBezTo>
                    <a:pt x="533" y="673"/>
                    <a:pt x="660" y="606"/>
                    <a:pt x="718" y="473"/>
                  </a:cubicBezTo>
                  <a:cubicBezTo>
                    <a:pt x="788" y="297"/>
                    <a:pt x="706" y="110"/>
                    <a:pt x="542" y="28"/>
                  </a:cubicBezTo>
                  <a:cubicBezTo>
                    <a:pt x="498" y="9"/>
                    <a:pt x="453" y="0"/>
                    <a:pt x="410"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1" name="Google Shape;5161;p23"/>
            <p:cNvSpPr/>
            <p:nvPr/>
          </p:nvSpPr>
          <p:spPr>
            <a:xfrm>
              <a:off x="4918025" y="1637375"/>
              <a:ext cx="20375" cy="16875"/>
            </a:xfrm>
            <a:custGeom>
              <a:rect b="b" l="l" r="r" t="t"/>
              <a:pathLst>
                <a:path extrusionOk="0" h="675" w="815">
                  <a:moveTo>
                    <a:pt x="411" y="1"/>
                  </a:moveTo>
                  <a:cubicBezTo>
                    <a:pt x="368" y="1"/>
                    <a:pt x="324" y="9"/>
                    <a:pt x="282" y="26"/>
                  </a:cubicBezTo>
                  <a:cubicBezTo>
                    <a:pt x="1" y="131"/>
                    <a:pt x="1" y="529"/>
                    <a:pt x="282" y="646"/>
                  </a:cubicBezTo>
                  <a:cubicBezTo>
                    <a:pt x="326" y="665"/>
                    <a:pt x="371" y="674"/>
                    <a:pt x="414" y="674"/>
                  </a:cubicBezTo>
                  <a:cubicBezTo>
                    <a:pt x="633" y="674"/>
                    <a:pt x="814" y="448"/>
                    <a:pt x="726" y="213"/>
                  </a:cubicBezTo>
                  <a:cubicBezTo>
                    <a:pt x="673" y="80"/>
                    <a:pt x="546" y="1"/>
                    <a:pt x="411"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2" name="Google Shape;5162;p23"/>
            <p:cNvSpPr/>
            <p:nvPr/>
          </p:nvSpPr>
          <p:spPr>
            <a:xfrm>
              <a:off x="4854525" y="1695275"/>
              <a:ext cx="22300" cy="16850"/>
            </a:xfrm>
            <a:custGeom>
              <a:rect b="b" l="l" r="r" t="t"/>
              <a:pathLst>
                <a:path extrusionOk="0" h="674" w="892">
                  <a:moveTo>
                    <a:pt x="491" y="0"/>
                  </a:moveTo>
                  <a:cubicBezTo>
                    <a:pt x="172" y="0"/>
                    <a:pt x="1" y="504"/>
                    <a:pt x="377" y="646"/>
                  </a:cubicBezTo>
                  <a:cubicBezTo>
                    <a:pt x="423" y="665"/>
                    <a:pt x="469" y="674"/>
                    <a:pt x="515" y="674"/>
                  </a:cubicBezTo>
                  <a:cubicBezTo>
                    <a:pt x="643" y="674"/>
                    <a:pt x="761" y="604"/>
                    <a:pt x="821" y="483"/>
                  </a:cubicBezTo>
                  <a:cubicBezTo>
                    <a:pt x="891" y="307"/>
                    <a:pt x="810" y="108"/>
                    <a:pt x="646" y="38"/>
                  </a:cubicBezTo>
                  <a:cubicBezTo>
                    <a:pt x="592" y="12"/>
                    <a:pt x="540" y="0"/>
                    <a:pt x="491"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3" name="Google Shape;5163;p23"/>
            <p:cNvSpPr/>
            <p:nvPr/>
          </p:nvSpPr>
          <p:spPr>
            <a:xfrm>
              <a:off x="4856025" y="1779575"/>
              <a:ext cx="19775" cy="16725"/>
            </a:xfrm>
            <a:custGeom>
              <a:rect b="b" l="l" r="r" t="t"/>
              <a:pathLst>
                <a:path extrusionOk="0" h="669" w="791">
                  <a:moveTo>
                    <a:pt x="380" y="1"/>
                  </a:moveTo>
                  <a:cubicBezTo>
                    <a:pt x="341" y="1"/>
                    <a:pt x="300" y="8"/>
                    <a:pt x="258" y="24"/>
                  </a:cubicBezTo>
                  <a:cubicBezTo>
                    <a:pt x="83" y="94"/>
                    <a:pt x="1" y="281"/>
                    <a:pt x="71" y="457"/>
                  </a:cubicBezTo>
                  <a:cubicBezTo>
                    <a:pt x="124" y="598"/>
                    <a:pt x="249" y="669"/>
                    <a:pt x="376" y="669"/>
                  </a:cubicBezTo>
                  <a:cubicBezTo>
                    <a:pt x="501" y="669"/>
                    <a:pt x="627" y="601"/>
                    <a:pt x="691" y="468"/>
                  </a:cubicBezTo>
                  <a:cubicBezTo>
                    <a:pt x="791" y="239"/>
                    <a:pt x="610" y="1"/>
                    <a:pt x="380"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4" name="Google Shape;5164;p23"/>
            <p:cNvSpPr/>
            <p:nvPr/>
          </p:nvSpPr>
          <p:spPr>
            <a:xfrm>
              <a:off x="4865675" y="1840100"/>
              <a:ext cx="7075" cy="5600"/>
            </a:xfrm>
            <a:custGeom>
              <a:rect b="b" l="l" r="r" t="t"/>
              <a:pathLst>
                <a:path extrusionOk="0" h="224" w="283">
                  <a:moveTo>
                    <a:pt x="130" y="1"/>
                  </a:moveTo>
                  <a:cubicBezTo>
                    <a:pt x="100" y="1"/>
                    <a:pt x="71" y="13"/>
                    <a:pt x="48" y="36"/>
                  </a:cubicBezTo>
                  <a:cubicBezTo>
                    <a:pt x="13" y="71"/>
                    <a:pt x="1" y="141"/>
                    <a:pt x="48" y="188"/>
                  </a:cubicBezTo>
                  <a:cubicBezTo>
                    <a:pt x="70" y="213"/>
                    <a:pt x="96" y="224"/>
                    <a:pt x="122" y="224"/>
                  </a:cubicBezTo>
                  <a:cubicBezTo>
                    <a:pt x="205" y="224"/>
                    <a:pt x="283" y="116"/>
                    <a:pt x="211" y="36"/>
                  </a:cubicBezTo>
                  <a:cubicBezTo>
                    <a:pt x="188" y="13"/>
                    <a:pt x="159" y="1"/>
                    <a:pt x="130"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5" name="Google Shape;5165;p23"/>
            <p:cNvSpPr/>
            <p:nvPr/>
          </p:nvSpPr>
          <p:spPr>
            <a:xfrm>
              <a:off x="4962500" y="1882275"/>
              <a:ext cx="6675" cy="5550"/>
            </a:xfrm>
            <a:custGeom>
              <a:rect b="b" l="l" r="r" t="t"/>
              <a:pathLst>
                <a:path extrusionOk="0" h="222" w="267">
                  <a:moveTo>
                    <a:pt x="118" y="0"/>
                  </a:moveTo>
                  <a:cubicBezTo>
                    <a:pt x="59" y="0"/>
                    <a:pt x="0" y="45"/>
                    <a:pt x="0" y="116"/>
                  </a:cubicBezTo>
                  <a:cubicBezTo>
                    <a:pt x="0" y="174"/>
                    <a:pt x="47" y="221"/>
                    <a:pt x="117" y="221"/>
                  </a:cubicBezTo>
                  <a:cubicBezTo>
                    <a:pt x="121" y="221"/>
                    <a:pt x="125" y="222"/>
                    <a:pt x="129" y="222"/>
                  </a:cubicBezTo>
                  <a:cubicBezTo>
                    <a:pt x="216" y="222"/>
                    <a:pt x="266" y="101"/>
                    <a:pt x="199" y="34"/>
                  </a:cubicBezTo>
                  <a:cubicBezTo>
                    <a:pt x="176" y="11"/>
                    <a:pt x="147" y="0"/>
                    <a:pt x="118"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6" name="Google Shape;5166;p23"/>
            <p:cNvSpPr/>
            <p:nvPr/>
          </p:nvSpPr>
          <p:spPr>
            <a:xfrm>
              <a:off x="5060475" y="1844025"/>
              <a:ext cx="5875" cy="5725"/>
            </a:xfrm>
            <a:custGeom>
              <a:rect b="b" l="l" r="r" t="t"/>
              <a:pathLst>
                <a:path extrusionOk="0" h="229" w="235">
                  <a:moveTo>
                    <a:pt x="120" y="0"/>
                  </a:moveTo>
                  <a:cubicBezTo>
                    <a:pt x="95" y="0"/>
                    <a:pt x="69" y="10"/>
                    <a:pt x="47" y="31"/>
                  </a:cubicBezTo>
                  <a:cubicBezTo>
                    <a:pt x="0" y="78"/>
                    <a:pt x="0" y="148"/>
                    <a:pt x="47" y="195"/>
                  </a:cubicBezTo>
                  <a:cubicBezTo>
                    <a:pt x="70" y="218"/>
                    <a:pt x="98" y="228"/>
                    <a:pt x="125" y="228"/>
                  </a:cubicBezTo>
                  <a:cubicBezTo>
                    <a:pt x="181" y="228"/>
                    <a:pt x="234" y="184"/>
                    <a:pt x="234" y="113"/>
                  </a:cubicBezTo>
                  <a:cubicBezTo>
                    <a:pt x="234" y="48"/>
                    <a:pt x="178" y="0"/>
                    <a:pt x="120"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7" name="Google Shape;5167;p23"/>
            <p:cNvSpPr/>
            <p:nvPr/>
          </p:nvSpPr>
          <p:spPr>
            <a:xfrm>
              <a:off x="5102000" y="1748025"/>
              <a:ext cx="6750" cy="5550"/>
            </a:xfrm>
            <a:custGeom>
              <a:rect b="b" l="l" r="r" t="t"/>
              <a:pathLst>
                <a:path extrusionOk="0" h="222" w="270">
                  <a:moveTo>
                    <a:pt x="161" y="0"/>
                  </a:moveTo>
                  <a:cubicBezTo>
                    <a:pt x="133" y="0"/>
                    <a:pt x="106" y="11"/>
                    <a:pt x="83" y="34"/>
                  </a:cubicBezTo>
                  <a:cubicBezTo>
                    <a:pt x="1" y="104"/>
                    <a:pt x="59" y="221"/>
                    <a:pt x="153" y="221"/>
                  </a:cubicBezTo>
                  <a:cubicBezTo>
                    <a:pt x="211" y="221"/>
                    <a:pt x="270" y="174"/>
                    <a:pt x="270" y="116"/>
                  </a:cubicBezTo>
                  <a:cubicBezTo>
                    <a:pt x="270" y="45"/>
                    <a:pt x="217" y="0"/>
                    <a:pt x="161"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8" name="Google Shape;5168;p23"/>
            <p:cNvSpPr/>
            <p:nvPr/>
          </p:nvSpPr>
          <p:spPr>
            <a:xfrm>
              <a:off x="5064575" y="1650300"/>
              <a:ext cx="6150" cy="5575"/>
            </a:xfrm>
            <a:custGeom>
              <a:rect b="b" l="l" r="r" t="t"/>
              <a:pathLst>
                <a:path extrusionOk="0" h="223" w="246">
                  <a:moveTo>
                    <a:pt x="117" y="0"/>
                  </a:moveTo>
                  <a:cubicBezTo>
                    <a:pt x="88" y="0"/>
                    <a:pt x="59" y="12"/>
                    <a:pt x="35" y="35"/>
                  </a:cubicBezTo>
                  <a:cubicBezTo>
                    <a:pt x="0" y="70"/>
                    <a:pt x="0" y="141"/>
                    <a:pt x="35" y="187"/>
                  </a:cubicBezTo>
                  <a:cubicBezTo>
                    <a:pt x="59" y="211"/>
                    <a:pt x="88" y="223"/>
                    <a:pt x="117" y="223"/>
                  </a:cubicBezTo>
                  <a:cubicBezTo>
                    <a:pt x="146" y="223"/>
                    <a:pt x="176" y="211"/>
                    <a:pt x="199" y="187"/>
                  </a:cubicBezTo>
                  <a:cubicBezTo>
                    <a:pt x="246" y="141"/>
                    <a:pt x="246" y="70"/>
                    <a:pt x="199" y="35"/>
                  </a:cubicBezTo>
                  <a:cubicBezTo>
                    <a:pt x="176" y="12"/>
                    <a:pt x="146" y="0"/>
                    <a:pt x="117"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9" name="Google Shape;5169;p23"/>
            <p:cNvSpPr/>
            <p:nvPr/>
          </p:nvSpPr>
          <p:spPr>
            <a:xfrm>
              <a:off x="4966975" y="1608150"/>
              <a:ext cx="6950" cy="5625"/>
            </a:xfrm>
            <a:custGeom>
              <a:rect b="b" l="l" r="r" t="t"/>
              <a:pathLst>
                <a:path extrusionOk="0" h="225" w="278">
                  <a:moveTo>
                    <a:pt x="176" y="0"/>
                  </a:moveTo>
                  <a:cubicBezTo>
                    <a:pt x="171" y="0"/>
                    <a:pt x="166" y="1"/>
                    <a:pt x="161" y="2"/>
                  </a:cubicBezTo>
                  <a:cubicBezTo>
                    <a:pt x="153" y="1"/>
                    <a:pt x="147" y="0"/>
                    <a:pt x="140" y="0"/>
                  </a:cubicBezTo>
                  <a:cubicBezTo>
                    <a:pt x="0" y="0"/>
                    <a:pt x="4" y="224"/>
                    <a:pt x="150" y="224"/>
                  </a:cubicBezTo>
                  <a:cubicBezTo>
                    <a:pt x="153" y="224"/>
                    <a:pt x="157" y="224"/>
                    <a:pt x="161" y="224"/>
                  </a:cubicBezTo>
                  <a:cubicBezTo>
                    <a:pt x="219" y="224"/>
                    <a:pt x="277" y="177"/>
                    <a:pt x="277" y="107"/>
                  </a:cubicBezTo>
                  <a:cubicBezTo>
                    <a:pt x="277" y="54"/>
                    <a:pt x="229" y="0"/>
                    <a:pt x="176"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0" name="Google Shape;5170;p23"/>
            <p:cNvSpPr/>
            <p:nvPr/>
          </p:nvSpPr>
          <p:spPr>
            <a:xfrm>
              <a:off x="4869775" y="1646200"/>
              <a:ext cx="6175" cy="5650"/>
            </a:xfrm>
            <a:custGeom>
              <a:rect b="b" l="l" r="r" t="t"/>
              <a:pathLst>
                <a:path extrusionOk="0" h="226" w="247">
                  <a:moveTo>
                    <a:pt x="119" y="1"/>
                  </a:moveTo>
                  <a:cubicBezTo>
                    <a:pt x="91" y="1"/>
                    <a:pt x="65" y="12"/>
                    <a:pt x="47" y="36"/>
                  </a:cubicBezTo>
                  <a:cubicBezTo>
                    <a:pt x="1" y="82"/>
                    <a:pt x="1" y="153"/>
                    <a:pt x="47" y="199"/>
                  </a:cubicBezTo>
                  <a:cubicBezTo>
                    <a:pt x="65" y="217"/>
                    <a:pt x="91" y="226"/>
                    <a:pt x="119" y="226"/>
                  </a:cubicBezTo>
                  <a:cubicBezTo>
                    <a:pt x="147" y="226"/>
                    <a:pt x="176" y="217"/>
                    <a:pt x="200" y="199"/>
                  </a:cubicBezTo>
                  <a:cubicBezTo>
                    <a:pt x="246" y="153"/>
                    <a:pt x="246" y="82"/>
                    <a:pt x="200" y="36"/>
                  </a:cubicBezTo>
                  <a:cubicBezTo>
                    <a:pt x="176" y="12"/>
                    <a:pt x="147" y="1"/>
                    <a:pt x="119"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1" name="Google Shape;5171;p23"/>
            <p:cNvSpPr/>
            <p:nvPr/>
          </p:nvSpPr>
          <p:spPr>
            <a:xfrm>
              <a:off x="4827650" y="1742425"/>
              <a:ext cx="6475" cy="5550"/>
            </a:xfrm>
            <a:custGeom>
              <a:rect b="b" l="l" r="r" t="t"/>
              <a:pathLst>
                <a:path extrusionOk="0" h="222" w="259">
                  <a:moveTo>
                    <a:pt x="118" y="0"/>
                  </a:moveTo>
                  <a:cubicBezTo>
                    <a:pt x="59" y="0"/>
                    <a:pt x="1" y="47"/>
                    <a:pt x="1" y="106"/>
                  </a:cubicBezTo>
                  <a:cubicBezTo>
                    <a:pt x="1" y="177"/>
                    <a:pt x="54" y="221"/>
                    <a:pt x="110" y="221"/>
                  </a:cubicBezTo>
                  <a:cubicBezTo>
                    <a:pt x="137" y="221"/>
                    <a:pt x="165" y="211"/>
                    <a:pt x="188" y="188"/>
                  </a:cubicBezTo>
                  <a:cubicBezTo>
                    <a:pt x="258" y="117"/>
                    <a:pt x="212" y="0"/>
                    <a:pt x="118"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2" name="Google Shape;5172;p23"/>
            <p:cNvSpPr/>
            <p:nvPr/>
          </p:nvSpPr>
          <p:spPr>
            <a:xfrm>
              <a:off x="4895525" y="1893050"/>
              <a:ext cx="13125" cy="11350"/>
            </a:xfrm>
            <a:custGeom>
              <a:rect b="b" l="l" r="r" t="t"/>
              <a:pathLst>
                <a:path extrusionOk="0" h="454" w="525">
                  <a:moveTo>
                    <a:pt x="256" y="0"/>
                  </a:moveTo>
                  <a:cubicBezTo>
                    <a:pt x="173" y="0"/>
                    <a:pt x="88" y="47"/>
                    <a:pt x="47" y="141"/>
                  </a:cubicBezTo>
                  <a:cubicBezTo>
                    <a:pt x="0" y="246"/>
                    <a:pt x="47" y="387"/>
                    <a:pt x="164" y="433"/>
                  </a:cubicBezTo>
                  <a:cubicBezTo>
                    <a:pt x="195" y="447"/>
                    <a:pt x="226" y="453"/>
                    <a:pt x="256" y="453"/>
                  </a:cubicBezTo>
                  <a:cubicBezTo>
                    <a:pt x="406" y="453"/>
                    <a:pt x="525" y="297"/>
                    <a:pt x="456" y="141"/>
                  </a:cubicBezTo>
                  <a:cubicBezTo>
                    <a:pt x="421" y="47"/>
                    <a:pt x="339" y="0"/>
                    <a:pt x="256"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3" name="Google Shape;5173;p23"/>
            <p:cNvSpPr/>
            <p:nvPr/>
          </p:nvSpPr>
          <p:spPr>
            <a:xfrm>
              <a:off x="5021375" y="1895550"/>
              <a:ext cx="13375" cy="11375"/>
            </a:xfrm>
            <a:custGeom>
              <a:rect b="b" l="l" r="r" t="t"/>
              <a:pathLst>
                <a:path extrusionOk="0" h="455" w="535">
                  <a:moveTo>
                    <a:pt x="288" y="0"/>
                  </a:moveTo>
                  <a:cubicBezTo>
                    <a:pt x="146" y="0"/>
                    <a:pt x="0" y="132"/>
                    <a:pt x="67" y="310"/>
                  </a:cubicBezTo>
                  <a:cubicBezTo>
                    <a:pt x="103" y="400"/>
                    <a:pt x="187" y="455"/>
                    <a:pt x="276" y="455"/>
                  </a:cubicBezTo>
                  <a:cubicBezTo>
                    <a:pt x="304" y="455"/>
                    <a:pt x="332" y="450"/>
                    <a:pt x="359" y="439"/>
                  </a:cubicBezTo>
                  <a:cubicBezTo>
                    <a:pt x="476" y="404"/>
                    <a:pt x="535" y="263"/>
                    <a:pt x="488" y="146"/>
                  </a:cubicBezTo>
                  <a:cubicBezTo>
                    <a:pt x="450" y="44"/>
                    <a:pt x="369" y="0"/>
                    <a:pt x="288"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4" name="Google Shape;5174;p23"/>
            <p:cNvSpPr/>
            <p:nvPr/>
          </p:nvSpPr>
          <p:spPr>
            <a:xfrm>
              <a:off x="5111375" y="1808500"/>
              <a:ext cx="14625" cy="11150"/>
            </a:xfrm>
            <a:custGeom>
              <a:rect b="b" l="l" r="r" t="t"/>
              <a:pathLst>
                <a:path extrusionOk="0" h="446" w="585">
                  <a:moveTo>
                    <a:pt x="319" y="0"/>
                  </a:moveTo>
                  <a:cubicBezTo>
                    <a:pt x="110" y="0"/>
                    <a:pt x="1" y="321"/>
                    <a:pt x="234" y="423"/>
                  </a:cubicBezTo>
                  <a:cubicBezTo>
                    <a:pt x="266" y="439"/>
                    <a:pt x="299" y="446"/>
                    <a:pt x="331" y="446"/>
                  </a:cubicBezTo>
                  <a:cubicBezTo>
                    <a:pt x="416" y="446"/>
                    <a:pt x="496" y="394"/>
                    <a:pt x="538" y="317"/>
                  </a:cubicBezTo>
                  <a:cubicBezTo>
                    <a:pt x="585" y="200"/>
                    <a:pt x="527" y="72"/>
                    <a:pt x="421" y="25"/>
                  </a:cubicBezTo>
                  <a:cubicBezTo>
                    <a:pt x="385" y="8"/>
                    <a:pt x="351" y="0"/>
                    <a:pt x="319"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5" name="Google Shape;5175;p23"/>
            <p:cNvSpPr/>
            <p:nvPr/>
          </p:nvSpPr>
          <p:spPr>
            <a:xfrm>
              <a:off x="5115475" y="1682475"/>
              <a:ext cx="13175" cy="11225"/>
            </a:xfrm>
            <a:custGeom>
              <a:rect b="b" l="l" r="r" t="t"/>
              <a:pathLst>
                <a:path extrusionOk="0" h="449" w="527">
                  <a:moveTo>
                    <a:pt x="270" y="0"/>
                  </a:moveTo>
                  <a:cubicBezTo>
                    <a:pt x="187" y="0"/>
                    <a:pt x="105" y="47"/>
                    <a:pt x="70" y="141"/>
                  </a:cubicBezTo>
                  <a:cubicBezTo>
                    <a:pt x="0" y="290"/>
                    <a:pt x="117" y="448"/>
                    <a:pt x="269" y="448"/>
                  </a:cubicBezTo>
                  <a:cubicBezTo>
                    <a:pt x="296" y="448"/>
                    <a:pt x="323" y="443"/>
                    <a:pt x="351" y="433"/>
                  </a:cubicBezTo>
                  <a:cubicBezTo>
                    <a:pt x="468" y="386"/>
                    <a:pt x="526" y="258"/>
                    <a:pt x="480" y="141"/>
                  </a:cubicBezTo>
                  <a:cubicBezTo>
                    <a:pt x="439" y="47"/>
                    <a:pt x="354" y="0"/>
                    <a:pt x="270"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6" name="Google Shape;5176;p23"/>
            <p:cNvSpPr/>
            <p:nvPr/>
          </p:nvSpPr>
          <p:spPr>
            <a:xfrm>
              <a:off x="5027725" y="1591600"/>
              <a:ext cx="13175" cy="11225"/>
            </a:xfrm>
            <a:custGeom>
              <a:rect b="b" l="l" r="r" t="t"/>
              <a:pathLst>
                <a:path extrusionOk="0" h="449" w="527">
                  <a:moveTo>
                    <a:pt x="275" y="0"/>
                  </a:moveTo>
                  <a:cubicBezTo>
                    <a:pt x="129" y="0"/>
                    <a:pt x="0" y="157"/>
                    <a:pt x="59" y="313"/>
                  </a:cubicBezTo>
                  <a:cubicBezTo>
                    <a:pt x="100" y="402"/>
                    <a:pt x="187" y="449"/>
                    <a:pt x="273" y="449"/>
                  </a:cubicBezTo>
                  <a:cubicBezTo>
                    <a:pt x="357" y="449"/>
                    <a:pt x="439" y="405"/>
                    <a:pt x="480" y="313"/>
                  </a:cubicBezTo>
                  <a:cubicBezTo>
                    <a:pt x="527" y="207"/>
                    <a:pt x="480" y="67"/>
                    <a:pt x="363" y="20"/>
                  </a:cubicBezTo>
                  <a:cubicBezTo>
                    <a:pt x="334" y="7"/>
                    <a:pt x="304" y="0"/>
                    <a:pt x="275"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7" name="Google Shape;5177;p23"/>
            <p:cNvSpPr/>
            <p:nvPr/>
          </p:nvSpPr>
          <p:spPr>
            <a:xfrm>
              <a:off x="4901325" y="1589250"/>
              <a:ext cx="13225" cy="11175"/>
            </a:xfrm>
            <a:custGeom>
              <a:rect b="b" l="l" r="r" t="t"/>
              <a:pathLst>
                <a:path extrusionOk="0" h="447" w="529">
                  <a:moveTo>
                    <a:pt x="282" y="0"/>
                  </a:moveTo>
                  <a:cubicBezTo>
                    <a:pt x="142" y="0"/>
                    <a:pt x="1" y="129"/>
                    <a:pt x="61" y="301"/>
                  </a:cubicBezTo>
                  <a:cubicBezTo>
                    <a:pt x="96" y="391"/>
                    <a:pt x="180" y="446"/>
                    <a:pt x="270" y="446"/>
                  </a:cubicBezTo>
                  <a:cubicBezTo>
                    <a:pt x="298" y="446"/>
                    <a:pt x="326" y="441"/>
                    <a:pt x="353" y="430"/>
                  </a:cubicBezTo>
                  <a:cubicBezTo>
                    <a:pt x="470" y="383"/>
                    <a:pt x="529" y="255"/>
                    <a:pt x="482" y="138"/>
                  </a:cubicBezTo>
                  <a:cubicBezTo>
                    <a:pt x="440" y="41"/>
                    <a:pt x="361" y="0"/>
                    <a:pt x="282"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8" name="Google Shape;5178;p23"/>
            <p:cNvSpPr/>
            <p:nvPr/>
          </p:nvSpPr>
          <p:spPr>
            <a:xfrm>
              <a:off x="4810125" y="1676325"/>
              <a:ext cx="13475" cy="11225"/>
            </a:xfrm>
            <a:custGeom>
              <a:rect b="b" l="l" r="r" t="t"/>
              <a:pathLst>
                <a:path extrusionOk="0" h="449" w="539">
                  <a:moveTo>
                    <a:pt x="266" y="1"/>
                  </a:moveTo>
                  <a:cubicBezTo>
                    <a:pt x="182" y="1"/>
                    <a:pt x="104" y="53"/>
                    <a:pt x="70" y="129"/>
                  </a:cubicBezTo>
                  <a:cubicBezTo>
                    <a:pt x="0" y="289"/>
                    <a:pt x="118" y="448"/>
                    <a:pt x="270" y="448"/>
                  </a:cubicBezTo>
                  <a:cubicBezTo>
                    <a:pt x="296" y="448"/>
                    <a:pt x="323" y="444"/>
                    <a:pt x="351" y="433"/>
                  </a:cubicBezTo>
                  <a:cubicBezTo>
                    <a:pt x="538" y="351"/>
                    <a:pt x="538" y="94"/>
                    <a:pt x="363" y="24"/>
                  </a:cubicBezTo>
                  <a:cubicBezTo>
                    <a:pt x="331" y="8"/>
                    <a:pt x="298" y="1"/>
                    <a:pt x="26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9" name="Google Shape;5179;p23"/>
            <p:cNvSpPr/>
            <p:nvPr/>
          </p:nvSpPr>
          <p:spPr>
            <a:xfrm>
              <a:off x="4807775" y="1802175"/>
              <a:ext cx="13175" cy="11125"/>
            </a:xfrm>
            <a:custGeom>
              <a:rect b="b" l="l" r="r" t="t"/>
              <a:pathLst>
                <a:path extrusionOk="0" h="445" w="527">
                  <a:moveTo>
                    <a:pt x="267" y="1"/>
                  </a:moveTo>
                  <a:cubicBezTo>
                    <a:pt x="238" y="1"/>
                    <a:pt x="207" y="7"/>
                    <a:pt x="176" y="20"/>
                  </a:cubicBezTo>
                  <a:cubicBezTo>
                    <a:pt x="59" y="56"/>
                    <a:pt x="0" y="196"/>
                    <a:pt x="47" y="313"/>
                  </a:cubicBezTo>
                  <a:cubicBezTo>
                    <a:pt x="88" y="401"/>
                    <a:pt x="173" y="445"/>
                    <a:pt x="258" y="445"/>
                  </a:cubicBezTo>
                  <a:cubicBezTo>
                    <a:pt x="343" y="445"/>
                    <a:pt x="427" y="401"/>
                    <a:pt x="468" y="313"/>
                  </a:cubicBezTo>
                  <a:cubicBezTo>
                    <a:pt x="527" y="157"/>
                    <a:pt x="415" y="1"/>
                    <a:pt x="267"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0" name="Google Shape;5180;p23"/>
            <p:cNvSpPr/>
            <p:nvPr/>
          </p:nvSpPr>
          <p:spPr>
            <a:xfrm>
              <a:off x="4825900" y="1878175"/>
              <a:ext cx="5875" cy="5500"/>
            </a:xfrm>
            <a:custGeom>
              <a:rect b="b" l="l" r="r" t="t"/>
              <a:pathLst>
                <a:path extrusionOk="0" h="220" w="235">
                  <a:moveTo>
                    <a:pt x="127" y="0"/>
                  </a:moveTo>
                  <a:cubicBezTo>
                    <a:pt x="100" y="0"/>
                    <a:pt x="71" y="11"/>
                    <a:pt x="48" y="34"/>
                  </a:cubicBezTo>
                  <a:cubicBezTo>
                    <a:pt x="1" y="69"/>
                    <a:pt x="1" y="139"/>
                    <a:pt x="48" y="186"/>
                  </a:cubicBezTo>
                  <a:cubicBezTo>
                    <a:pt x="70" y="209"/>
                    <a:pt x="98" y="219"/>
                    <a:pt x="126" y="219"/>
                  </a:cubicBezTo>
                  <a:cubicBezTo>
                    <a:pt x="182" y="219"/>
                    <a:pt x="235" y="175"/>
                    <a:pt x="235" y="104"/>
                  </a:cubicBezTo>
                  <a:cubicBezTo>
                    <a:pt x="235" y="42"/>
                    <a:pt x="183" y="0"/>
                    <a:pt x="127"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1" name="Google Shape;5181;p23"/>
            <p:cNvSpPr/>
            <p:nvPr/>
          </p:nvSpPr>
          <p:spPr>
            <a:xfrm>
              <a:off x="4961325" y="1937425"/>
              <a:ext cx="6175" cy="5525"/>
            </a:xfrm>
            <a:custGeom>
              <a:rect b="b" l="l" r="r" t="t"/>
              <a:pathLst>
                <a:path extrusionOk="0" h="221" w="247">
                  <a:moveTo>
                    <a:pt x="123" y="1"/>
                  </a:moveTo>
                  <a:cubicBezTo>
                    <a:pt x="71" y="1"/>
                    <a:pt x="18" y="33"/>
                    <a:pt x="12" y="97"/>
                  </a:cubicBezTo>
                  <a:cubicBezTo>
                    <a:pt x="0" y="179"/>
                    <a:pt x="62" y="220"/>
                    <a:pt x="123" y="220"/>
                  </a:cubicBezTo>
                  <a:cubicBezTo>
                    <a:pt x="185" y="220"/>
                    <a:pt x="246" y="179"/>
                    <a:pt x="234" y="97"/>
                  </a:cubicBezTo>
                  <a:cubicBezTo>
                    <a:pt x="229" y="33"/>
                    <a:pt x="176" y="1"/>
                    <a:pt x="123"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2" name="Google Shape;5182;p23"/>
            <p:cNvSpPr/>
            <p:nvPr/>
          </p:nvSpPr>
          <p:spPr>
            <a:xfrm>
              <a:off x="5098500" y="1883700"/>
              <a:ext cx="6450" cy="5575"/>
            </a:xfrm>
            <a:custGeom>
              <a:rect b="b" l="l" r="r" t="t"/>
              <a:pathLst>
                <a:path extrusionOk="0" h="223" w="258">
                  <a:moveTo>
                    <a:pt x="129" y="0"/>
                  </a:moveTo>
                  <a:cubicBezTo>
                    <a:pt x="100" y="0"/>
                    <a:pt x="70" y="12"/>
                    <a:pt x="47" y="35"/>
                  </a:cubicBezTo>
                  <a:cubicBezTo>
                    <a:pt x="0" y="70"/>
                    <a:pt x="0" y="152"/>
                    <a:pt x="47" y="187"/>
                  </a:cubicBezTo>
                  <a:cubicBezTo>
                    <a:pt x="70" y="211"/>
                    <a:pt x="100" y="222"/>
                    <a:pt x="129" y="222"/>
                  </a:cubicBezTo>
                  <a:cubicBezTo>
                    <a:pt x="158" y="222"/>
                    <a:pt x="187" y="211"/>
                    <a:pt x="211" y="187"/>
                  </a:cubicBezTo>
                  <a:cubicBezTo>
                    <a:pt x="258" y="152"/>
                    <a:pt x="258" y="70"/>
                    <a:pt x="211" y="35"/>
                  </a:cubicBezTo>
                  <a:cubicBezTo>
                    <a:pt x="187" y="12"/>
                    <a:pt x="158" y="0"/>
                    <a:pt x="129"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3" name="Google Shape;5183;p23"/>
            <p:cNvSpPr/>
            <p:nvPr/>
          </p:nvSpPr>
          <p:spPr>
            <a:xfrm>
              <a:off x="5157275" y="1749100"/>
              <a:ext cx="6475" cy="5625"/>
            </a:xfrm>
            <a:custGeom>
              <a:rect b="b" l="l" r="r" t="t"/>
              <a:pathLst>
                <a:path extrusionOk="0" h="225" w="259">
                  <a:moveTo>
                    <a:pt x="142" y="0"/>
                  </a:moveTo>
                  <a:cubicBezTo>
                    <a:pt x="117" y="0"/>
                    <a:pt x="92" y="9"/>
                    <a:pt x="71" y="26"/>
                  </a:cubicBezTo>
                  <a:cubicBezTo>
                    <a:pt x="1" y="96"/>
                    <a:pt x="48" y="225"/>
                    <a:pt x="153" y="225"/>
                  </a:cubicBezTo>
                  <a:cubicBezTo>
                    <a:pt x="211" y="225"/>
                    <a:pt x="258" y="178"/>
                    <a:pt x="258" y="120"/>
                  </a:cubicBezTo>
                  <a:cubicBezTo>
                    <a:pt x="258" y="46"/>
                    <a:pt x="200" y="0"/>
                    <a:pt x="142"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4" name="Google Shape;5184;p23"/>
            <p:cNvSpPr/>
            <p:nvPr/>
          </p:nvSpPr>
          <p:spPr>
            <a:xfrm>
              <a:off x="5104350" y="1612275"/>
              <a:ext cx="6150" cy="5575"/>
            </a:xfrm>
            <a:custGeom>
              <a:rect b="b" l="l" r="r" t="t"/>
              <a:pathLst>
                <a:path extrusionOk="0" h="223" w="246">
                  <a:moveTo>
                    <a:pt x="117" y="0"/>
                  </a:moveTo>
                  <a:cubicBezTo>
                    <a:pt x="88" y="0"/>
                    <a:pt x="59" y="12"/>
                    <a:pt x="35" y="36"/>
                  </a:cubicBezTo>
                  <a:cubicBezTo>
                    <a:pt x="0" y="71"/>
                    <a:pt x="0" y="141"/>
                    <a:pt x="35" y="188"/>
                  </a:cubicBezTo>
                  <a:cubicBezTo>
                    <a:pt x="59" y="211"/>
                    <a:pt x="88" y="223"/>
                    <a:pt x="117" y="223"/>
                  </a:cubicBezTo>
                  <a:cubicBezTo>
                    <a:pt x="147" y="223"/>
                    <a:pt x="176" y="211"/>
                    <a:pt x="199" y="188"/>
                  </a:cubicBezTo>
                  <a:cubicBezTo>
                    <a:pt x="246" y="141"/>
                    <a:pt x="246" y="71"/>
                    <a:pt x="199" y="36"/>
                  </a:cubicBezTo>
                  <a:cubicBezTo>
                    <a:pt x="176" y="12"/>
                    <a:pt x="147" y="0"/>
                    <a:pt x="117"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5" name="Google Shape;5185;p23"/>
            <p:cNvSpPr/>
            <p:nvPr/>
          </p:nvSpPr>
          <p:spPr>
            <a:xfrm>
              <a:off x="4969075" y="1553475"/>
              <a:ext cx="6175" cy="5750"/>
            </a:xfrm>
            <a:custGeom>
              <a:rect b="b" l="l" r="r" t="t"/>
              <a:pathLst>
                <a:path extrusionOk="0" h="230" w="247">
                  <a:moveTo>
                    <a:pt x="123" y="1"/>
                  </a:moveTo>
                  <a:cubicBezTo>
                    <a:pt x="71" y="1"/>
                    <a:pt x="18" y="36"/>
                    <a:pt x="6" y="106"/>
                  </a:cubicBezTo>
                  <a:cubicBezTo>
                    <a:pt x="0" y="188"/>
                    <a:pt x="62" y="229"/>
                    <a:pt x="123" y="229"/>
                  </a:cubicBezTo>
                  <a:cubicBezTo>
                    <a:pt x="185" y="229"/>
                    <a:pt x="246" y="188"/>
                    <a:pt x="240" y="106"/>
                  </a:cubicBezTo>
                  <a:cubicBezTo>
                    <a:pt x="229" y="36"/>
                    <a:pt x="176" y="1"/>
                    <a:pt x="123"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6" name="Google Shape;5186;p23"/>
            <p:cNvSpPr/>
            <p:nvPr/>
          </p:nvSpPr>
          <p:spPr>
            <a:xfrm>
              <a:off x="4832050" y="1606750"/>
              <a:ext cx="5875" cy="5500"/>
            </a:xfrm>
            <a:custGeom>
              <a:rect b="b" l="l" r="r" t="t"/>
              <a:pathLst>
                <a:path extrusionOk="0" h="220" w="235">
                  <a:moveTo>
                    <a:pt x="108" y="0"/>
                  </a:moveTo>
                  <a:cubicBezTo>
                    <a:pt x="52" y="0"/>
                    <a:pt x="0" y="42"/>
                    <a:pt x="0" y="104"/>
                  </a:cubicBezTo>
                  <a:cubicBezTo>
                    <a:pt x="0" y="175"/>
                    <a:pt x="53" y="220"/>
                    <a:pt x="110" y="220"/>
                  </a:cubicBezTo>
                  <a:cubicBezTo>
                    <a:pt x="137" y="220"/>
                    <a:pt x="165" y="209"/>
                    <a:pt x="188" y="186"/>
                  </a:cubicBezTo>
                  <a:cubicBezTo>
                    <a:pt x="234" y="140"/>
                    <a:pt x="234" y="69"/>
                    <a:pt x="188" y="34"/>
                  </a:cubicBezTo>
                  <a:cubicBezTo>
                    <a:pt x="164" y="11"/>
                    <a:pt x="136" y="0"/>
                    <a:pt x="108"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7" name="Google Shape;5187;p23"/>
            <p:cNvSpPr/>
            <p:nvPr/>
          </p:nvSpPr>
          <p:spPr>
            <a:xfrm>
              <a:off x="4771800" y="1741250"/>
              <a:ext cx="7325" cy="5575"/>
            </a:xfrm>
            <a:custGeom>
              <a:rect b="b" l="l" r="r" t="t"/>
              <a:pathLst>
                <a:path extrusionOk="0" h="223" w="293">
                  <a:moveTo>
                    <a:pt x="153" y="1"/>
                  </a:moveTo>
                  <a:cubicBezTo>
                    <a:pt x="0" y="1"/>
                    <a:pt x="0" y="223"/>
                    <a:pt x="153" y="223"/>
                  </a:cubicBezTo>
                  <a:cubicBezTo>
                    <a:pt x="293" y="223"/>
                    <a:pt x="293" y="1"/>
                    <a:pt x="153"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8" name="Google Shape;5188;p23"/>
            <p:cNvSpPr/>
            <p:nvPr/>
          </p:nvSpPr>
          <p:spPr>
            <a:xfrm>
              <a:off x="4147350" y="3221875"/>
              <a:ext cx="22550" cy="20275"/>
            </a:xfrm>
            <a:custGeom>
              <a:rect b="b" l="l" r="r" t="t"/>
              <a:pathLst>
                <a:path extrusionOk="0" h="811" w="902">
                  <a:moveTo>
                    <a:pt x="450" y="0"/>
                  </a:moveTo>
                  <a:cubicBezTo>
                    <a:pt x="348" y="0"/>
                    <a:pt x="245" y="38"/>
                    <a:pt x="165" y="113"/>
                  </a:cubicBezTo>
                  <a:cubicBezTo>
                    <a:pt x="1" y="265"/>
                    <a:pt x="1" y="523"/>
                    <a:pt x="153" y="686"/>
                  </a:cubicBezTo>
                  <a:cubicBezTo>
                    <a:pt x="230" y="770"/>
                    <a:pt x="335" y="811"/>
                    <a:pt x="441" y="811"/>
                  </a:cubicBezTo>
                  <a:cubicBezTo>
                    <a:pt x="543" y="811"/>
                    <a:pt x="646" y="773"/>
                    <a:pt x="726" y="698"/>
                  </a:cubicBezTo>
                  <a:cubicBezTo>
                    <a:pt x="890" y="546"/>
                    <a:pt x="902" y="289"/>
                    <a:pt x="738" y="125"/>
                  </a:cubicBezTo>
                  <a:cubicBezTo>
                    <a:pt x="660" y="41"/>
                    <a:pt x="556" y="0"/>
                    <a:pt x="45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9" name="Google Shape;5189;p23"/>
            <p:cNvSpPr/>
            <p:nvPr/>
          </p:nvSpPr>
          <p:spPr>
            <a:xfrm>
              <a:off x="4186250" y="3222750"/>
              <a:ext cx="22550" cy="20275"/>
            </a:xfrm>
            <a:custGeom>
              <a:rect b="b" l="l" r="r" t="t"/>
              <a:pathLst>
                <a:path extrusionOk="0" h="811" w="902">
                  <a:moveTo>
                    <a:pt x="453" y="1"/>
                  </a:moveTo>
                  <a:cubicBezTo>
                    <a:pt x="351" y="1"/>
                    <a:pt x="251" y="39"/>
                    <a:pt x="176" y="113"/>
                  </a:cubicBezTo>
                  <a:cubicBezTo>
                    <a:pt x="13" y="265"/>
                    <a:pt x="1" y="523"/>
                    <a:pt x="165" y="686"/>
                  </a:cubicBezTo>
                  <a:cubicBezTo>
                    <a:pt x="242" y="770"/>
                    <a:pt x="347" y="811"/>
                    <a:pt x="453" y="811"/>
                  </a:cubicBezTo>
                  <a:cubicBezTo>
                    <a:pt x="555" y="811"/>
                    <a:pt x="658" y="773"/>
                    <a:pt x="738" y="698"/>
                  </a:cubicBezTo>
                  <a:cubicBezTo>
                    <a:pt x="902" y="546"/>
                    <a:pt x="902" y="289"/>
                    <a:pt x="750" y="125"/>
                  </a:cubicBezTo>
                  <a:cubicBezTo>
                    <a:pt x="666" y="42"/>
                    <a:pt x="559" y="1"/>
                    <a:pt x="45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0" name="Google Shape;5190;p23"/>
            <p:cNvSpPr/>
            <p:nvPr/>
          </p:nvSpPr>
          <p:spPr>
            <a:xfrm>
              <a:off x="4188100" y="3184000"/>
              <a:ext cx="21575" cy="20400"/>
            </a:xfrm>
            <a:custGeom>
              <a:rect b="b" l="l" r="r" t="t"/>
              <a:pathLst>
                <a:path extrusionOk="0" h="816" w="863">
                  <a:moveTo>
                    <a:pt x="409" y="0"/>
                  </a:moveTo>
                  <a:cubicBezTo>
                    <a:pt x="205" y="0"/>
                    <a:pt x="9" y="159"/>
                    <a:pt x="9" y="400"/>
                  </a:cubicBezTo>
                  <a:cubicBezTo>
                    <a:pt x="1" y="649"/>
                    <a:pt x="203" y="815"/>
                    <a:pt x="413" y="815"/>
                  </a:cubicBezTo>
                  <a:cubicBezTo>
                    <a:pt x="509" y="815"/>
                    <a:pt x="607" y="781"/>
                    <a:pt x="687" y="704"/>
                  </a:cubicBezTo>
                  <a:cubicBezTo>
                    <a:pt x="851" y="540"/>
                    <a:pt x="863" y="283"/>
                    <a:pt x="699" y="131"/>
                  </a:cubicBezTo>
                  <a:cubicBezTo>
                    <a:pt x="617" y="40"/>
                    <a:pt x="512" y="0"/>
                    <a:pt x="40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1" name="Google Shape;5191;p23"/>
            <p:cNvSpPr/>
            <p:nvPr/>
          </p:nvSpPr>
          <p:spPr>
            <a:xfrm>
              <a:off x="4148225" y="3183275"/>
              <a:ext cx="22275" cy="20275"/>
            </a:xfrm>
            <a:custGeom>
              <a:rect b="b" l="l" r="r" t="t"/>
              <a:pathLst>
                <a:path extrusionOk="0" h="811" w="891">
                  <a:moveTo>
                    <a:pt x="450" y="0"/>
                  </a:moveTo>
                  <a:cubicBezTo>
                    <a:pt x="348" y="0"/>
                    <a:pt x="245" y="38"/>
                    <a:pt x="165" y="113"/>
                  </a:cubicBezTo>
                  <a:cubicBezTo>
                    <a:pt x="1" y="265"/>
                    <a:pt x="1" y="522"/>
                    <a:pt x="153" y="686"/>
                  </a:cubicBezTo>
                  <a:cubicBezTo>
                    <a:pt x="231" y="770"/>
                    <a:pt x="335" y="810"/>
                    <a:pt x="441" y="810"/>
                  </a:cubicBezTo>
                  <a:cubicBezTo>
                    <a:pt x="543" y="810"/>
                    <a:pt x="646" y="772"/>
                    <a:pt x="726" y="698"/>
                  </a:cubicBezTo>
                  <a:cubicBezTo>
                    <a:pt x="890" y="546"/>
                    <a:pt x="890" y="288"/>
                    <a:pt x="738" y="125"/>
                  </a:cubicBezTo>
                  <a:cubicBezTo>
                    <a:pt x="661" y="41"/>
                    <a:pt x="556" y="0"/>
                    <a:pt x="45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2" name="Google Shape;5192;p23"/>
            <p:cNvSpPr/>
            <p:nvPr/>
          </p:nvSpPr>
          <p:spPr>
            <a:xfrm>
              <a:off x="4142700" y="3252200"/>
              <a:ext cx="27200" cy="22400"/>
            </a:xfrm>
            <a:custGeom>
              <a:rect b="b" l="l" r="r" t="t"/>
              <a:pathLst>
                <a:path extrusionOk="0" h="896" w="1088">
                  <a:moveTo>
                    <a:pt x="550" y="1"/>
                  </a:moveTo>
                  <a:cubicBezTo>
                    <a:pt x="374" y="1"/>
                    <a:pt x="210" y="102"/>
                    <a:pt x="140" y="269"/>
                  </a:cubicBezTo>
                  <a:cubicBezTo>
                    <a:pt x="0" y="578"/>
                    <a:pt x="243" y="896"/>
                    <a:pt x="543" y="896"/>
                  </a:cubicBezTo>
                  <a:cubicBezTo>
                    <a:pt x="595" y="896"/>
                    <a:pt x="648" y="886"/>
                    <a:pt x="702" y="866"/>
                  </a:cubicBezTo>
                  <a:cubicBezTo>
                    <a:pt x="1076" y="713"/>
                    <a:pt x="1088" y="199"/>
                    <a:pt x="725" y="35"/>
                  </a:cubicBezTo>
                  <a:cubicBezTo>
                    <a:pt x="667" y="12"/>
                    <a:pt x="608" y="1"/>
                    <a:pt x="55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3" name="Google Shape;5193;p23"/>
            <p:cNvSpPr/>
            <p:nvPr/>
          </p:nvSpPr>
          <p:spPr>
            <a:xfrm>
              <a:off x="4185075" y="3253025"/>
              <a:ext cx="26950" cy="22500"/>
            </a:xfrm>
            <a:custGeom>
              <a:rect b="b" l="l" r="r" t="t"/>
              <a:pathLst>
                <a:path extrusionOk="0" h="900" w="1078">
                  <a:moveTo>
                    <a:pt x="538" y="1"/>
                  </a:moveTo>
                  <a:cubicBezTo>
                    <a:pt x="243" y="1"/>
                    <a:pt x="1" y="297"/>
                    <a:pt x="118" y="610"/>
                  </a:cubicBezTo>
                  <a:cubicBezTo>
                    <a:pt x="190" y="789"/>
                    <a:pt x="357" y="900"/>
                    <a:pt x="537" y="900"/>
                  </a:cubicBezTo>
                  <a:cubicBezTo>
                    <a:pt x="592" y="900"/>
                    <a:pt x="648" y="890"/>
                    <a:pt x="703" y="868"/>
                  </a:cubicBezTo>
                  <a:cubicBezTo>
                    <a:pt x="1066" y="716"/>
                    <a:pt x="1077" y="201"/>
                    <a:pt x="715" y="37"/>
                  </a:cubicBezTo>
                  <a:cubicBezTo>
                    <a:pt x="655" y="12"/>
                    <a:pt x="595" y="1"/>
                    <a:pt x="53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4" name="Google Shape;5194;p23"/>
            <p:cNvSpPr/>
            <p:nvPr/>
          </p:nvSpPr>
          <p:spPr>
            <a:xfrm>
              <a:off x="4215225" y="3223925"/>
              <a:ext cx="27200" cy="22400"/>
            </a:xfrm>
            <a:custGeom>
              <a:rect b="b" l="l" r="r" t="t"/>
              <a:pathLst>
                <a:path extrusionOk="0" h="896" w="1088">
                  <a:moveTo>
                    <a:pt x="545" y="1"/>
                  </a:moveTo>
                  <a:cubicBezTo>
                    <a:pt x="493" y="1"/>
                    <a:pt x="440" y="10"/>
                    <a:pt x="386" y="31"/>
                  </a:cubicBezTo>
                  <a:cubicBezTo>
                    <a:pt x="12" y="183"/>
                    <a:pt x="0" y="698"/>
                    <a:pt x="363" y="862"/>
                  </a:cubicBezTo>
                  <a:cubicBezTo>
                    <a:pt x="421" y="885"/>
                    <a:pt x="480" y="896"/>
                    <a:pt x="538" y="896"/>
                  </a:cubicBezTo>
                  <a:cubicBezTo>
                    <a:pt x="714" y="896"/>
                    <a:pt x="877" y="795"/>
                    <a:pt x="948" y="628"/>
                  </a:cubicBezTo>
                  <a:cubicBezTo>
                    <a:pt x="1087" y="319"/>
                    <a:pt x="844" y="1"/>
                    <a:pt x="54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5" name="Google Shape;5195;p23"/>
            <p:cNvSpPr/>
            <p:nvPr/>
          </p:nvSpPr>
          <p:spPr>
            <a:xfrm>
              <a:off x="4216100" y="3182100"/>
              <a:ext cx="26350" cy="22300"/>
            </a:xfrm>
            <a:custGeom>
              <a:rect b="b" l="l" r="r" t="t"/>
              <a:pathLst>
                <a:path extrusionOk="0" h="892" w="1054">
                  <a:moveTo>
                    <a:pt x="547" y="0"/>
                  </a:moveTo>
                  <a:cubicBezTo>
                    <a:pt x="384" y="0"/>
                    <a:pt x="221" y="88"/>
                    <a:pt x="141" y="265"/>
                  </a:cubicBezTo>
                  <a:cubicBezTo>
                    <a:pt x="1" y="574"/>
                    <a:pt x="244" y="892"/>
                    <a:pt x="551" y="892"/>
                  </a:cubicBezTo>
                  <a:cubicBezTo>
                    <a:pt x="604" y="892"/>
                    <a:pt x="659" y="882"/>
                    <a:pt x="714" y="862"/>
                  </a:cubicBezTo>
                  <a:cubicBezTo>
                    <a:pt x="936" y="768"/>
                    <a:pt x="1053" y="511"/>
                    <a:pt x="960" y="289"/>
                  </a:cubicBezTo>
                  <a:cubicBezTo>
                    <a:pt x="888" y="97"/>
                    <a:pt x="718" y="0"/>
                    <a:pt x="54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6" name="Google Shape;5196;p23"/>
            <p:cNvSpPr/>
            <p:nvPr/>
          </p:nvSpPr>
          <p:spPr>
            <a:xfrm>
              <a:off x="4187150" y="3151725"/>
              <a:ext cx="26325" cy="22425"/>
            </a:xfrm>
            <a:custGeom>
              <a:rect b="b" l="l" r="r" t="t"/>
              <a:pathLst>
                <a:path extrusionOk="0" h="897" w="1053">
                  <a:moveTo>
                    <a:pt x="531" y="1"/>
                  </a:moveTo>
                  <a:cubicBezTo>
                    <a:pt x="239" y="1"/>
                    <a:pt x="0" y="304"/>
                    <a:pt x="117" y="614"/>
                  </a:cubicBezTo>
                  <a:cubicBezTo>
                    <a:pt x="194" y="803"/>
                    <a:pt x="362" y="897"/>
                    <a:pt x="532" y="897"/>
                  </a:cubicBezTo>
                  <a:cubicBezTo>
                    <a:pt x="699" y="897"/>
                    <a:pt x="866" y="806"/>
                    <a:pt x="948" y="626"/>
                  </a:cubicBezTo>
                  <a:cubicBezTo>
                    <a:pt x="1053" y="404"/>
                    <a:pt x="948" y="135"/>
                    <a:pt x="714" y="41"/>
                  </a:cubicBezTo>
                  <a:cubicBezTo>
                    <a:pt x="652" y="13"/>
                    <a:pt x="590" y="1"/>
                    <a:pt x="53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7" name="Google Shape;5197;p23"/>
            <p:cNvSpPr/>
            <p:nvPr/>
          </p:nvSpPr>
          <p:spPr>
            <a:xfrm>
              <a:off x="4145000" y="3151050"/>
              <a:ext cx="26375" cy="22350"/>
            </a:xfrm>
            <a:custGeom>
              <a:rect b="b" l="l" r="r" t="t"/>
              <a:pathLst>
                <a:path extrusionOk="0" h="894" w="1055">
                  <a:moveTo>
                    <a:pt x="540" y="1"/>
                  </a:moveTo>
                  <a:cubicBezTo>
                    <a:pt x="376" y="1"/>
                    <a:pt x="211" y="89"/>
                    <a:pt x="130" y="267"/>
                  </a:cubicBezTo>
                  <a:cubicBezTo>
                    <a:pt x="0" y="576"/>
                    <a:pt x="236" y="894"/>
                    <a:pt x="541" y="894"/>
                  </a:cubicBezTo>
                  <a:cubicBezTo>
                    <a:pt x="593" y="894"/>
                    <a:pt x="648" y="884"/>
                    <a:pt x="703" y="864"/>
                  </a:cubicBezTo>
                  <a:cubicBezTo>
                    <a:pt x="937" y="782"/>
                    <a:pt x="1054" y="513"/>
                    <a:pt x="949" y="279"/>
                  </a:cubicBezTo>
                  <a:cubicBezTo>
                    <a:pt x="878" y="94"/>
                    <a:pt x="710" y="1"/>
                    <a:pt x="54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8" name="Google Shape;5198;p23"/>
            <p:cNvSpPr/>
            <p:nvPr/>
          </p:nvSpPr>
          <p:spPr>
            <a:xfrm>
              <a:off x="4114375" y="3179925"/>
              <a:ext cx="27150" cy="22250"/>
            </a:xfrm>
            <a:custGeom>
              <a:rect b="b" l="l" r="r" t="t"/>
              <a:pathLst>
                <a:path extrusionOk="0" h="890" w="1086">
                  <a:moveTo>
                    <a:pt x="545" y="0"/>
                  </a:moveTo>
                  <a:cubicBezTo>
                    <a:pt x="374" y="0"/>
                    <a:pt x="208" y="97"/>
                    <a:pt x="138" y="270"/>
                  </a:cubicBezTo>
                  <a:cubicBezTo>
                    <a:pt x="0" y="576"/>
                    <a:pt x="236" y="890"/>
                    <a:pt x="538" y="890"/>
                  </a:cubicBezTo>
                  <a:cubicBezTo>
                    <a:pt x="594" y="890"/>
                    <a:pt x="653" y="879"/>
                    <a:pt x="712" y="855"/>
                  </a:cubicBezTo>
                  <a:cubicBezTo>
                    <a:pt x="1074" y="715"/>
                    <a:pt x="1086" y="188"/>
                    <a:pt x="723" y="36"/>
                  </a:cubicBezTo>
                  <a:cubicBezTo>
                    <a:pt x="666" y="12"/>
                    <a:pt x="605" y="0"/>
                    <a:pt x="54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9" name="Google Shape;5199;p23"/>
            <p:cNvSpPr/>
            <p:nvPr/>
          </p:nvSpPr>
          <p:spPr>
            <a:xfrm>
              <a:off x="4114600" y="3221900"/>
              <a:ext cx="26075" cy="22350"/>
            </a:xfrm>
            <a:custGeom>
              <a:rect b="b" l="l" r="r" t="t"/>
              <a:pathLst>
                <a:path extrusionOk="0" h="894" w="1043">
                  <a:moveTo>
                    <a:pt x="499" y="0"/>
                  </a:moveTo>
                  <a:cubicBezTo>
                    <a:pt x="447" y="0"/>
                    <a:pt x="393" y="10"/>
                    <a:pt x="340" y="30"/>
                  </a:cubicBezTo>
                  <a:cubicBezTo>
                    <a:pt x="106" y="124"/>
                    <a:pt x="1" y="381"/>
                    <a:pt x="82" y="615"/>
                  </a:cubicBezTo>
                  <a:cubicBezTo>
                    <a:pt x="154" y="799"/>
                    <a:pt x="325" y="893"/>
                    <a:pt x="497" y="893"/>
                  </a:cubicBezTo>
                  <a:cubicBezTo>
                    <a:pt x="664" y="893"/>
                    <a:pt x="833" y="805"/>
                    <a:pt x="913" y="627"/>
                  </a:cubicBezTo>
                  <a:cubicBezTo>
                    <a:pt x="1043" y="318"/>
                    <a:pt x="798" y="0"/>
                    <a:pt x="49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0" name="Google Shape;5200;p23"/>
            <p:cNvSpPr/>
            <p:nvPr/>
          </p:nvSpPr>
          <p:spPr>
            <a:xfrm>
              <a:off x="4112850" y="3264475"/>
              <a:ext cx="12300" cy="11200"/>
            </a:xfrm>
            <a:custGeom>
              <a:rect b="b" l="l" r="r" t="t"/>
              <a:pathLst>
                <a:path extrusionOk="0" h="448" w="492">
                  <a:moveTo>
                    <a:pt x="245" y="0"/>
                  </a:moveTo>
                  <a:cubicBezTo>
                    <a:pt x="188" y="0"/>
                    <a:pt x="129" y="24"/>
                    <a:pt x="82" y="70"/>
                  </a:cubicBezTo>
                  <a:cubicBezTo>
                    <a:pt x="0" y="152"/>
                    <a:pt x="0" y="293"/>
                    <a:pt x="82" y="386"/>
                  </a:cubicBezTo>
                  <a:cubicBezTo>
                    <a:pt x="129" y="427"/>
                    <a:pt x="188" y="448"/>
                    <a:pt x="245" y="448"/>
                  </a:cubicBezTo>
                  <a:cubicBezTo>
                    <a:pt x="302" y="448"/>
                    <a:pt x="357" y="427"/>
                    <a:pt x="398" y="386"/>
                  </a:cubicBezTo>
                  <a:cubicBezTo>
                    <a:pt x="492" y="293"/>
                    <a:pt x="492" y="152"/>
                    <a:pt x="398" y="70"/>
                  </a:cubicBezTo>
                  <a:cubicBezTo>
                    <a:pt x="357" y="24"/>
                    <a:pt x="302" y="0"/>
                    <a:pt x="24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1" name="Google Shape;5201;p23"/>
            <p:cNvSpPr/>
            <p:nvPr/>
          </p:nvSpPr>
          <p:spPr>
            <a:xfrm>
              <a:off x="4171050" y="3289875"/>
              <a:ext cx="11275" cy="11175"/>
            </a:xfrm>
            <a:custGeom>
              <a:rect b="b" l="l" r="r" t="t"/>
              <a:pathLst>
                <a:path extrusionOk="0" h="447" w="451">
                  <a:moveTo>
                    <a:pt x="228" y="1"/>
                  </a:moveTo>
                  <a:cubicBezTo>
                    <a:pt x="118" y="1"/>
                    <a:pt x="6" y="74"/>
                    <a:pt x="1" y="224"/>
                  </a:cubicBezTo>
                  <a:cubicBezTo>
                    <a:pt x="1" y="341"/>
                    <a:pt x="94" y="447"/>
                    <a:pt x="223" y="447"/>
                  </a:cubicBezTo>
                  <a:cubicBezTo>
                    <a:pt x="351" y="447"/>
                    <a:pt x="445" y="353"/>
                    <a:pt x="445" y="224"/>
                  </a:cubicBezTo>
                  <a:cubicBezTo>
                    <a:pt x="451" y="77"/>
                    <a:pt x="341" y="1"/>
                    <a:pt x="22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2" name="Google Shape;5202;p23"/>
            <p:cNvSpPr/>
            <p:nvPr/>
          </p:nvSpPr>
          <p:spPr>
            <a:xfrm>
              <a:off x="4229550" y="3266800"/>
              <a:ext cx="13550" cy="11050"/>
            </a:xfrm>
            <a:custGeom>
              <a:rect b="b" l="l" r="r" t="t"/>
              <a:pathLst>
                <a:path extrusionOk="0" h="442" w="542">
                  <a:moveTo>
                    <a:pt x="245" y="1"/>
                  </a:moveTo>
                  <a:cubicBezTo>
                    <a:pt x="188" y="1"/>
                    <a:pt x="129" y="24"/>
                    <a:pt x="82" y="71"/>
                  </a:cubicBezTo>
                  <a:cubicBezTo>
                    <a:pt x="0" y="153"/>
                    <a:pt x="0" y="293"/>
                    <a:pt x="82" y="387"/>
                  </a:cubicBezTo>
                  <a:lnTo>
                    <a:pt x="82" y="375"/>
                  </a:lnTo>
                  <a:cubicBezTo>
                    <a:pt x="129" y="422"/>
                    <a:pt x="181" y="441"/>
                    <a:pt x="232" y="441"/>
                  </a:cubicBezTo>
                  <a:cubicBezTo>
                    <a:pt x="397" y="441"/>
                    <a:pt x="541" y="232"/>
                    <a:pt x="398" y="71"/>
                  </a:cubicBezTo>
                  <a:cubicBezTo>
                    <a:pt x="357" y="24"/>
                    <a:pt x="302" y="1"/>
                    <a:pt x="24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3" name="Google Shape;5203;p23"/>
            <p:cNvSpPr/>
            <p:nvPr/>
          </p:nvSpPr>
          <p:spPr>
            <a:xfrm>
              <a:off x="4253525" y="3209250"/>
              <a:ext cx="13200" cy="11100"/>
            </a:xfrm>
            <a:custGeom>
              <a:rect b="b" l="l" r="r" t="t"/>
              <a:pathLst>
                <a:path extrusionOk="0" h="444" w="528">
                  <a:moveTo>
                    <a:pt x="293" y="0"/>
                  </a:moveTo>
                  <a:cubicBezTo>
                    <a:pt x="241" y="0"/>
                    <a:pt x="187" y="18"/>
                    <a:pt x="141" y="57"/>
                  </a:cubicBezTo>
                  <a:cubicBezTo>
                    <a:pt x="1" y="197"/>
                    <a:pt x="94" y="443"/>
                    <a:pt x="293" y="443"/>
                  </a:cubicBezTo>
                  <a:cubicBezTo>
                    <a:pt x="300" y="443"/>
                    <a:pt x="306" y="444"/>
                    <a:pt x="313" y="444"/>
                  </a:cubicBezTo>
                  <a:cubicBezTo>
                    <a:pt x="432" y="444"/>
                    <a:pt x="527" y="343"/>
                    <a:pt x="527" y="232"/>
                  </a:cubicBezTo>
                  <a:cubicBezTo>
                    <a:pt x="527" y="93"/>
                    <a:pt x="413" y="0"/>
                    <a:pt x="29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4" name="Google Shape;5204;p23"/>
            <p:cNvSpPr/>
            <p:nvPr/>
          </p:nvSpPr>
          <p:spPr>
            <a:xfrm>
              <a:off x="4232475" y="3150650"/>
              <a:ext cx="11725" cy="11225"/>
            </a:xfrm>
            <a:custGeom>
              <a:rect b="b" l="l" r="r" t="t"/>
              <a:pathLst>
                <a:path extrusionOk="0" h="449" w="469">
                  <a:moveTo>
                    <a:pt x="217" y="0"/>
                  </a:moveTo>
                  <a:cubicBezTo>
                    <a:pt x="105" y="0"/>
                    <a:pt x="0" y="91"/>
                    <a:pt x="0" y="225"/>
                  </a:cubicBezTo>
                  <a:cubicBezTo>
                    <a:pt x="0" y="358"/>
                    <a:pt x="105" y="449"/>
                    <a:pt x="217" y="449"/>
                  </a:cubicBezTo>
                  <a:cubicBezTo>
                    <a:pt x="272" y="449"/>
                    <a:pt x="328" y="427"/>
                    <a:pt x="375" y="377"/>
                  </a:cubicBezTo>
                  <a:cubicBezTo>
                    <a:pt x="468" y="295"/>
                    <a:pt x="468" y="154"/>
                    <a:pt x="375" y="72"/>
                  </a:cubicBezTo>
                  <a:cubicBezTo>
                    <a:pt x="328" y="22"/>
                    <a:pt x="272" y="0"/>
                    <a:pt x="21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5" name="Google Shape;5205;p23"/>
            <p:cNvSpPr/>
            <p:nvPr/>
          </p:nvSpPr>
          <p:spPr>
            <a:xfrm>
              <a:off x="4172525" y="3125250"/>
              <a:ext cx="13175" cy="11350"/>
            </a:xfrm>
            <a:custGeom>
              <a:rect b="b" l="l" r="r" t="t"/>
              <a:pathLst>
                <a:path extrusionOk="0" h="454" w="527">
                  <a:moveTo>
                    <a:pt x="304" y="0"/>
                  </a:moveTo>
                  <a:cubicBezTo>
                    <a:pt x="105" y="0"/>
                    <a:pt x="0" y="234"/>
                    <a:pt x="140" y="387"/>
                  </a:cubicBezTo>
                  <a:cubicBezTo>
                    <a:pt x="187" y="433"/>
                    <a:pt x="245" y="454"/>
                    <a:pt x="301" y="454"/>
                  </a:cubicBezTo>
                  <a:cubicBezTo>
                    <a:pt x="416" y="454"/>
                    <a:pt x="526" y="368"/>
                    <a:pt x="526" y="234"/>
                  </a:cubicBezTo>
                  <a:cubicBezTo>
                    <a:pt x="526" y="106"/>
                    <a:pt x="433" y="0"/>
                    <a:pt x="30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6" name="Google Shape;5206;p23"/>
            <p:cNvSpPr/>
            <p:nvPr/>
          </p:nvSpPr>
          <p:spPr>
            <a:xfrm>
              <a:off x="4113725" y="3148275"/>
              <a:ext cx="14950" cy="11225"/>
            </a:xfrm>
            <a:custGeom>
              <a:rect b="b" l="l" r="r" t="t"/>
              <a:pathLst>
                <a:path extrusionOk="0" h="449" w="598">
                  <a:moveTo>
                    <a:pt x="303" y="1"/>
                  </a:moveTo>
                  <a:cubicBezTo>
                    <a:pt x="246" y="1"/>
                    <a:pt x="188" y="21"/>
                    <a:pt x="141" y="62"/>
                  </a:cubicBezTo>
                  <a:cubicBezTo>
                    <a:pt x="1" y="203"/>
                    <a:pt x="106" y="448"/>
                    <a:pt x="305" y="448"/>
                  </a:cubicBezTo>
                  <a:cubicBezTo>
                    <a:pt x="504" y="448"/>
                    <a:pt x="597" y="203"/>
                    <a:pt x="457" y="62"/>
                  </a:cubicBezTo>
                  <a:cubicBezTo>
                    <a:pt x="416" y="21"/>
                    <a:pt x="360" y="1"/>
                    <a:pt x="30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7" name="Google Shape;5207;p23"/>
            <p:cNvSpPr/>
            <p:nvPr/>
          </p:nvSpPr>
          <p:spPr>
            <a:xfrm>
              <a:off x="4088350" y="3205950"/>
              <a:ext cx="13125" cy="11075"/>
            </a:xfrm>
            <a:custGeom>
              <a:rect b="b" l="l" r="r" t="t"/>
              <a:pathLst>
                <a:path extrusionOk="0" h="443" w="525">
                  <a:moveTo>
                    <a:pt x="288" y="1"/>
                  </a:moveTo>
                  <a:cubicBezTo>
                    <a:pt x="98" y="1"/>
                    <a:pt x="1" y="239"/>
                    <a:pt x="138" y="376"/>
                  </a:cubicBezTo>
                  <a:cubicBezTo>
                    <a:pt x="184" y="422"/>
                    <a:pt x="242" y="443"/>
                    <a:pt x="299" y="443"/>
                  </a:cubicBezTo>
                  <a:cubicBezTo>
                    <a:pt x="414" y="443"/>
                    <a:pt x="524" y="357"/>
                    <a:pt x="524" y="224"/>
                  </a:cubicBezTo>
                  <a:cubicBezTo>
                    <a:pt x="524" y="107"/>
                    <a:pt x="431" y="1"/>
                    <a:pt x="302" y="1"/>
                  </a:cubicBezTo>
                  <a:cubicBezTo>
                    <a:pt x="297" y="1"/>
                    <a:pt x="293" y="1"/>
                    <a:pt x="28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8" name="Google Shape;5208;p23"/>
            <p:cNvSpPr/>
            <p:nvPr/>
          </p:nvSpPr>
          <p:spPr>
            <a:xfrm>
              <a:off x="4124550" y="3305125"/>
              <a:ext cx="19750" cy="16900"/>
            </a:xfrm>
            <a:custGeom>
              <a:rect b="b" l="l" r="r" t="t"/>
              <a:pathLst>
                <a:path extrusionOk="0" h="676" w="790">
                  <a:moveTo>
                    <a:pt x="392" y="0"/>
                  </a:moveTo>
                  <a:cubicBezTo>
                    <a:pt x="267" y="0"/>
                    <a:pt x="141" y="71"/>
                    <a:pt x="82" y="211"/>
                  </a:cubicBezTo>
                  <a:cubicBezTo>
                    <a:pt x="0" y="375"/>
                    <a:pt x="82" y="574"/>
                    <a:pt x="246" y="644"/>
                  </a:cubicBezTo>
                  <a:cubicBezTo>
                    <a:pt x="294" y="666"/>
                    <a:pt x="343" y="676"/>
                    <a:pt x="389" y="676"/>
                  </a:cubicBezTo>
                  <a:cubicBezTo>
                    <a:pt x="612" y="676"/>
                    <a:pt x="790" y="443"/>
                    <a:pt x="702" y="211"/>
                  </a:cubicBezTo>
                  <a:cubicBezTo>
                    <a:pt x="644" y="71"/>
                    <a:pt x="518" y="0"/>
                    <a:pt x="392"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9" name="Google Shape;5209;p23"/>
            <p:cNvSpPr/>
            <p:nvPr/>
          </p:nvSpPr>
          <p:spPr>
            <a:xfrm>
              <a:off x="4208350" y="3306950"/>
              <a:ext cx="20350" cy="16925"/>
            </a:xfrm>
            <a:custGeom>
              <a:rect b="b" l="l" r="r" t="t"/>
              <a:pathLst>
                <a:path extrusionOk="0" h="677" w="814">
                  <a:moveTo>
                    <a:pt x="401" y="0"/>
                  </a:moveTo>
                  <a:cubicBezTo>
                    <a:pt x="178" y="0"/>
                    <a:pt x="1" y="231"/>
                    <a:pt x="88" y="454"/>
                  </a:cubicBezTo>
                  <a:cubicBezTo>
                    <a:pt x="142" y="589"/>
                    <a:pt x="273" y="676"/>
                    <a:pt x="411" y="676"/>
                  </a:cubicBezTo>
                  <a:cubicBezTo>
                    <a:pt x="452" y="676"/>
                    <a:pt x="493" y="669"/>
                    <a:pt x="532" y="653"/>
                  </a:cubicBezTo>
                  <a:cubicBezTo>
                    <a:pt x="813" y="536"/>
                    <a:pt x="813" y="150"/>
                    <a:pt x="544" y="33"/>
                  </a:cubicBezTo>
                  <a:cubicBezTo>
                    <a:pt x="496" y="10"/>
                    <a:pt x="447" y="0"/>
                    <a:pt x="40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0" name="Google Shape;5210;p23"/>
            <p:cNvSpPr/>
            <p:nvPr/>
          </p:nvSpPr>
          <p:spPr>
            <a:xfrm>
              <a:off x="4269025" y="3248875"/>
              <a:ext cx="20575" cy="16825"/>
            </a:xfrm>
            <a:custGeom>
              <a:rect b="b" l="l" r="r" t="t"/>
              <a:pathLst>
                <a:path extrusionOk="0" h="673" w="823">
                  <a:moveTo>
                    <a:pt x="421" y="0"/>
                  </a:moveTo>
                  <a:cubicBezTo>
                    <a:pt x="380" y="0"/>
                    <a:pt x="336" y="9"/>
                    <a:pt x="293" y="28"/>
                  </a:cubicBezTo>
                  <a:cubicBezTo>
                    <a:pt x="12" y="133"/>
                    <a:pt x="1" y="519"/>
                    <a:pt x="281" y="648"/>
                  </a:cubicBezTo>
                  <a:cubicBezTo>
                    <a:pt x="322" y="665"/>
                    <a:pt x="364" y="673"/>
                    <a:pt x="406" y="673"/>
                  </a:cubicBezTo>
                  <a:cubicBezTo>
                    <a:pt x="535" y="673"/>
                    <a:pt x="661" y="596"/>
                    <a:pt x="714" y="472"/>
                  </a:cubicBezTo>
                  <a:cubicBezTo>
                    <a:pt x="822" y="236"/>
                    <a:pt x="642" y="0"/>
                    <a:pt x="42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1" name="Google Shape;5211;p23"/>
            <p:cNvSpPr/>
            <p:nvPr/>
          </p:nvSpPr>
          <p:spPr>
            <a:xfrm>
              <a:off x="4270925" y="3164850"/>
              <a:ext cx="19775" cy="16850"/>
            </a:xfrm>
            <a:custGeom>
              <a:rect b="b" l="l" r="r" t="t"/>
              <a:pathLst>
                <a:path extrusionOk="0" h="674" w="791">
                  <a:moveTo>
                    <a:pt x="406" y="0"/>
                  </a:moveTo>
                  <a:cubicBezTo>
                    <a:pt x="282" y="0"/>
                    <a:pt x="158" y="68"/>
                    <a:pt x="100" y="206"/>
                  </a:cubicBezTo>
                  <a:cubicBezTo>
                    <a:pt x="0" y="436"/>
                    <a:pt x="181" y="674"/>
                    <a:pt x="411" y="674"/>
                  </a:cubicBezTo>
                  <a:cubicBezTo>
                    <a:pt x="450" y="674"/>
                    <a:pt x="492" y="667"/>
                    <a:pt x="533" y="651"/>
                  </a:cubicBezTo>
                  <a:cubicBezTo>
                    <a:pt x="709" y="581"/>
                    <a:pt x="790" y="382"/>
                    <a:pt x="720" y="206"/>
                  </a:cubicBezTo>
                  <a:cubicBezTo>
                    <a:pt x="661" y="70"/>
                    <a:pt x="533" y="0"/>
                    <a:pt x="40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2" name="Google Shape;5212;p23"/>
            <p:cNvSpPr/>
            <p:nvPr/>
          </p:nvSpPr>
          <p:spPr>
            <a:xfrm>
              <a:off x="4212725" y="3104375"/>
              <a:ext cx="19475" cy="16700"/>
            </a:xfrm>
            <a:custGeom>
              <a:rect b="b" l="l" r="r" t="t"/>
              <a:pathLst>
                <a:path extrusionOk="0" h="668" w="779">
                  <a:moveTo>
                    <a:pt x="401" y="0"/>
                  </a:moveTo>
                  <a:cubicBezTo>
                    <a:pt x="182" y="0"/>
                    <a:pt x="0" y="227"/>
                    <a:pt x="88" y="461"/>
                  </a:cubicBezTo>
                  <a:cubicBezTo>
                    <a:pt x="142" y="597"/>
                    <a:pt x="269" y="667"/>
                    <a:pt x="398" y="667"/>
                  </a:cubicBezTo>
                  <a:cubicBezTo>
                    <a:pt x="524" y="667"/>
                    <a:pt x="651" y="600"/>
                    <a:pt x="708" y="461"/>
                  </a:cubicBezTo>
                  <a:cubicBezTo>
                    <a:pt x="779" y="297"/>
                    <a:pt x="708" y="98"/>
                    <a:pt x="533" y="28"/>
                  </a:cubicBezTo>
                  <a:cubicBezTo>
                    <a:pt x="489" y="9"/>
                    <a:pt x="444" y="0"/>
                    <a:pt x="40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3" name="Google Shape;5213;p23"/>
            <p:cNvSpPr/>
            <p:nvPr/>
          </p:nvSpPr>
          <p:spPr>
            <a:xfrm>
              <a:off x="4128350" y="3102425"/>
              <a:ext cx="20350" cy="16825"/>
            </a:xfrm>
            <a:custGeom>
              <a:rect b="b" l="l" r="r" t="t"/>
              <a:pathLst>
                <a:path extrusionOk="0" h="673" w="814">
                  <a:moveTo>
                    <a:pt x="403" y="1"/>
                  </a:moveTo>
                  <a:cubicBezTo>
                    <a:pt x="362" y="1"/>
                    <a:pt x="321" y="8"/>
                    <a:pt x="281" y="24"/>
                  </a:cubicBezTo>
                  <a:cubicBezTo>
                    <a:pt x="0" y="141"/>
                    <a:pt x="0" y="527"/>
                    <a:pt x="270" y="644"/>
                  </a:cubicBezTo>
                  <a:cubicBezTo>
                    <a:pt x="316" y="664"/>
                    <a:pt x="362" y="672"/>
                    <a:pt x="407" y="672"/>
                  </a:cubicBezTo>
                  <a:cubicBezTo>
                    <a:pt x="633" y="672"/>
                    <a:pt x="814" y="448"/>
                    <a:pt x="726" y="223"/>
                  </a:cubicBezTo>
                  <a:cubicBezTo>
                    <a:pt x="672" y="88"/>
                    <a:pt x="540" y="1"/>
                    <a:pt x="40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4" name="Google Shape;5214;p23"/>
            <p:cNvSpPr/>
            <p:nvPr/>
          </p:nvSpPr>
          <p:spPr>
            <a:xfrm>
              <a:off x="4068100" y="3160725"/>
              <a:ext cx="22300" cy="16975"/>
            </a:xfrm>
            <a:custGeom>
              <a:rect b="b" l="l" r="r" t="t"/>
              <a:pathLst>
                <a:path extrusionOk="0" h="679" w="892">
                  <a:moveTo>
                    <a:pt x="374" y="0"/>
                  </a:moveTo>
                  <a:cubicBezTo>
                    <a:pt x="243" y="0"/>
                    <a:pt x="122" y="79"/>
                    <a:pt x="71" y="208"/>
                  </a:cubicBezTo>
                  <a:cubicBezTo>
                    <a:pt x="0" y="371"/>
                    <a:pt x="71" y="570"/>
                    <a:pt x="246" y="640"/>
                  </a:cubicBezTo>
                  <a:cubicBezTo>
                    <a:pt x="300" y="667"/>
                    <a:pt x="352" y="678"/>
                    <a:pt x="400" y="678"/>
                  </a:cubicBezTo>
                  <a:cubicBezTo>
                    <a:pt x="720" y="678"/>
                    <a:pt x="891" y="174"/>
                    <a:pt x="515" y="32"/>
                  </a:cubicBezTo>
                  <a:cubicBezTo>
                    <a:pt x="469" y="10"/>
                    <a:pt x="421" y="0"/>
                    <a:pt x="37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5" name="Google Shape;5215;p23"/>
            <p:cNvSpPr/>
            <p:nvPr/>
          </p:nvSpPr>
          <p:spPr>
            <a:xfrm>
              <a:off x="4066050" y="3244600"/>
              <a:ext cx="19775" cy="16850"/>
            </a:xfrm>
            <a:custGeom>
              <a:rect b="b" l="l" r="r" t="t"/>
              <a:pathLst>
                <a:path extrusionOk="0" h="674" w="791">
                  <a:moveTo>
                    <a:pt x="388" y="0"/>
                  </a:moveTo>
                  <a:cubicBezTo>
                    <a:pt x="349" y="0"/>
                    <a:pt x="309" y="8"/>
                    <a:pt x="270" y="23"/>
                  </a:cubicBezTo>
                  <a:cubicBezTo>
                    <a:pt x="94" y="93"/>
                    <a:pt x="1" y="292"/>
                    <a:pt x="82" y="468"/>
                  </a:cubicBezTo>
                  <a:cubicBezTo>
                    <a:pt x="136" y="604"/>
                    <a:pt x="261" y="674"/>
                    <a:pt x="386" y="674"/>
                  </a:cubicBezTo>
                  <a:cubicBezTo>
                    <a:pt x="509" y="674"/>
                    <a:pt x="633" y="607"/>
                    <a:pt x="691" y="468"/>
                  </a:cubicBezTo>
                  <a:cubicBezTo>
                    <a:pt x="791" y="238"/>
                    <a:pt x="610" y="0"/>
                    <a:pt x="38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6" name="Google Shape;5216;p23"/>
            <p:cNvSpPr/>
            <p:nvPr/>
          </p:nvSpPr>
          <p:spPr>
            <a:xfrm>
              <a:off x="4075125" y="3305350"/>
              <a:ext cx="7025" cy="5625"/>
            </a:xfrm>
            <a:custGeom>
              <a:rect b="b" l="l" r="r" t="t"/>
              <a:pathLst>
                <a:path extrusionOk="0" h="225" w="281">
                  <a:moveTo>
                    <a:pt x="163" y="0"/>
                  </a:moveTo>
                  <a:cubicBezTo>
                    <a:pt x="135" y="0"/>
                    <a:pt x="106" y="9"/>
                    <a:pt x="82" y="26"/>
                  </a:cubicBezTo>
                  <a:cubicBezTo>
                    <a:pt x="1" y="108"/>
                    <a:pt x="73" y="224"/>
                    <a:pt x="159" y="224"/>
                  </a:cubicBezTo>
                  <a:cubicBezTo>
                    <a:pt x="184" y="224"/>
                    <a:pt x="210" y="214"/>
                    <a:pt x="234" y="190"/>
                  </a:cubicBezTo>
                  <a:cubicBezTo>
                    <a:pt x="281" y="143"/>
                    <a:pt x="281" y="73"/>
                    <a:pt x="234" y="26"/>
                  </a:cubicBezTo>
                  <a:cubicBezTo>
                    <a:pt x="217" y="9"/>
                    <a:pt x="190" y="0"/>
                    <a:pt x="16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7" name="Google Shape;5217;p23"/>
            <p:cNvSpPr/>
            <p:nvPr/>
          </p:nvSpPr>
          <p:spPr>
            <a:xfrm>
              <a:off x="4172800" y="3347425"/>
              <a:ext cx="6750" cy="5675"/>
            </a:xfrm>
            <a:custGeom>
              <a:rect b="b" l="l" r="r" t="t"/>
              <a:pathLst>
                <a:path extrusionOk="0" h="227" w="270">
                  <a:moveTo>
                    <a:pt x="112" y="1"/>
                  </a:moveTo>
                  <a:cubicBezTo>
                    <a:pt x="53" y="1"/>
                    <a:pt x="1" y="48"/>
                    <a:pt x="1" y="110"/>
                  </a:cubicBezTo>
                  <a:cubicBezTo>
                    <a:pt x="1" y="180"/>
                    <a:pt x="48" y="227"/>
                    <a:pt x="106" y="227"/>
                  </a:cubicBezTo>
                  <a:cubicBezTo>
                    <a:pt x="211" y="227"/>
                    <a:pt x="270" y="110"/>
                    <a:pt x="200" y="40"/>
                  </a:cubicBezTo>
                  <a:cubicBezTo>
                    <a:pt x="172" y="13"/>
                    <a:pt x="141" y="1"/>
                    <a:pt x="11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8" name="Google Shape;5218;p23"/>
            <p:cNvSpPr/>
            <p:nvPr/>
          </p:nvSpPr>
          <p:spPr>
            <a:xfrm>
              <a:off x="4270775" y="3309250"/>
              <a:ext cx="7050" cy="5625"/>
            </a:xfrm>
            <a:custGeom>
              <a:rect b="b" l="l" r="r" t="t"/>
              <a:pathLst>
                <a:path extrusionOk="0" h="225" w="282">
                  <a:moveTo>
                    <a:pt x="118" y="0"/>
                  </a:moveTo>
                  <a:cubicBezTo>
                    <a:pt x="91" y="0"/>
                    <a:pt x="63" y="10"/>
                    <a:pt x="36" y="34"/>
                  </a:cubicBezTo>
                  <a:cubicBezTo>
                    <a:pt x="1" y="81"/>
                    <a:pt x="1" y="151"/>
                    <a:pt x="36" y="198"/>
                  </a:cubicBezTo>
                  <a:cubicBezTo>
                    <a:pt x="59" y="216"/>
                    <a:pt x="89" y="224"/>
                    <a:pt x="118" y="224"/>
                  </a:cubicBezTo>
                  <a:cubicBezTo>
                    <a:pt x="147" y="224"/>
                    <a:pt x="176" y="216"/>
                    <a:pt x="200" y="198"/>
                  </a:cubicBezTo>
                  <a:cubicBezTo>
                    <a:pt x="281" y="117"/>
                    <a:pt x="209" y="0"/>
                    <a:pt x="11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9" name="Google Shape;5219;p23"/>
            <p:cNvSpPr/>
            <p:nvPr/>
          </p:nvSpPr>
          <p:spPr>
            <a:xfrm>
              <a:off x="4313200" y="3213025"/>
              <a:ext cx="6750" cy="5850"/>
            </a:xfrm>
            <a:custGeom>
              <a:rect b="b" l="l" r="r" t="t"/>
              <a:pathLst>
                <a:path extrusionOk="0" h="234" w="270">
                  <a:moveTo>
                    <a:pt x="121" y="1"/>
                  </a:moveTo>
                  <a:cubicBezTo>
                    <a:pt x="65" y="1"/>
                    <a:pt x="12" y="45"/>
                    <a:pt x="12" y="116"/>
                  </a:cubicBezTo>
                  <a:cubicBezTo>
                    <a:pt x="0" y="175"/>
                    <a:pt x="59" y="221"/>
                    <a:pt x="117" y="233"/>
                  </a:cubicBezTo>
                  <a:cubicBezTo>
                    <a:pt x="211" y="233"/>
                    <a:pt x="269" y="116"/>
                    <a:pt x="199" y="34"/>
                  </a:cubicBezTo>
                  <a:cubicBezTo>
                    <a:pt x="176" y="11"/>
                    <a:pt x="148" y="1"/>
                    <a:pt x="12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0" name="Google Shape;5220;p23"/>
            <p:cNvSpPr/>
            <p:nvPr/>
          </p:nvSpPr>
          <p:spPr>
            <a:xfrm>
              <a:off x="4274575" y="3115325"/>
              <a:ext cx="7275" cy="5625"/>
            </a:xfrm>
            <a:custGeom>
              <a:rect b="b" l="l" r="r" t="t"/>
              <a:pathLst>
                <a:path extrusionOk="0" h="225" w="291">
                  <a:moveTo>
                    <a:pt x="125" y="1"/>
                  </a:moveTo>
                  <a:cubicBezTo>
                    <a:pt x="99" y="1"/>
                    <a:pt x="72" y="11"/>
                    <a:pt x="48" y="35"/>
                  </a:cubicBezTo>
                  <a:cubicBezTo>
                    <a:pt x="1" y="82"/>
                    <a:pt x="1" y="152"/>
                    <a:pt x="48" y="199"/>
                  </a:cubicBezTo>
                  <a:cubicBezTo>
                    <a:pt x="71" y="216"/>
                    <a:pt x="100" y="225"/>
                    <a:pt x="130" y="225"/>
                  </a:cubicBezTo>
                  <a:cubicBezTo>
                    <a:pt x="159" y="225"/>
                    <a:pt x="188" y="216"/>
                    <a:pt x="212" y="199"/>
                  </a:cubicBezTo>
                  <a:lnTo>
                    <a:pt x="200" y="199"/>
                  </a:lnTo>
                  <a:cubicBezTo>
                    <a:pt x="290" y="117"/>
                    <a:pt x="213" y="1"/>
                    <a:pt x="12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1" name="Google Shape;5221;p23"/>
            <p:cNvSpPr/>
            <p:nvPr/>
          </p:nvSpPr>
          <p:spPr>
            <a:xfrm>
              <a:off x="4178225" y="3073050"/>
              <a:ext cx="6000" cy="5500"/>
            </a:xfrm>
            <a:custGeom>
              <a:rect b="b" l="l" r="r" t="t"/>
              <a:pathLst>
                <a:path extrusionOk="0" h="220" w="240">
                  <a:moveTo>
                    <a:pt x="122" y="0"/>
                  </a:moveTo>
                  <a:cubicBezTo>
                    <a:pt x="62" y="0"/>
                    <a:pt x="0" y="41"/>
                    <a:pt x="6" y="123"/>
                  </a:cubicBezTo>
                  <a:cubicBezTo>
                    <a:pt x="18" y="187"/>
                    <a:pt x="70" y="220"/>
                    <a:pt x="122" y="220"/>
                  </a:cubicBezTo>
                  <a:cubicBezTo>
                    <a:pt x="173" y="220"/>
                    <a:pt x="222" y="187"/>
                    <a:pt x="228" y="123"/>
                  </a:cubicBezTo>
                  <a:cubicBezTo>
                    <a:pt x="240" y="41"/>
                    <a:pt x="181" y="0"/>
                    <a:pt x="122"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2" name="Google Shape;5222;p23"/>
            <p:cNvSpPr/>
            <p:nvPr/>
          </p:nvSpPr>
          <p:spPr>
            <a:xfrm>
              <a:off x="4079800" y="3111250"/>
              <a:ext cx="7325" cy="5600"/>
            </a:xfrm>
            <a:custGeom>
              <a:rect b="b" l="l" r="r" t="t"/>
              <a:pathLst>
                <a:path extrusionOk="0" h="224" w="293">
                  <a:moveTo>
                    <a:pt x="124" y="0"/>
                  </a:moveTo>
                  <a:cubicBezTo>
                    <a:pt x="97" y="0"/>
                    <a:pt x="69" y="12"/>
                    <a:pt x="47" y="34"/>
                  </a:cubicBezTo>
                  <a:cubicBezTo>
                    <a:pt x="0" y="69"/>
                    <a:pt x="0" y="139"/>
                    <a:pt x="47" y="186"/>
                  </a:cubicBezTo>
                  <a:cubicBezTo>
                    <a:pt x="63" y="213"/>
                    <a:pt x="86" y="224"/>
                    <a:pt x="110" y="224"/>
                  </a:cubicBezTo>
                  <a:cubicBezTo>
                    <a:pt x="192" y="224"/>
                    <a:pt x="292" y="100"/>
                    <a:pt x="211" y="46"/>
                  </a:cubicBezTo>
                  <a:cubicBezTo>
                    <a:pt x="186" y="15"/>
                    <a:pt x="155" y="0"/>
                    <a:pt x="12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3" name="Google Shape;5223;p23"/>
            <p:cNvSpPr/>
            <p:nvPr/>
          </p:nvSpPr>
          <p:spPr>
            <a:xfrm>
              <a:off x="4037975" y="3207425"/>
              <a:ext cx="6450" cy="5775"/>
            </a:xfrm>
            <a:custGeom>
              <a:rect b="b" l="l" r="r" t="t"/>
              <a:pathLst>
                <a:path extrusionOk="0" h="231" w="258">
                  <a:moveTo>
                    <a:pt x="106" y="1"/>
                  </a:moveTo>
                  <a:cubicBezTo>
                    <a:pt x="47" y="1"/>
                    <a:pt x="0" y="48"/>
                    <a:pt x="0" y="118"/>
                  </a:cubicBezTo>
                  <a:cubicBezTo>
                    <a:pt x="0" y="183"/>
                    <a:pt x="57" y="231"/>
                    <a:pt x="114" y="231"/>
                  </a:cubicBezTo>
                  <a:cubicBezTo>
                    <a:pt x="140" y="231"/>
                    <a:pt x="166" y="221"/>
                    <a:pt x="188" y="200"/>
                  </a:cubicBezTo>
                  <a:cubicBezTo>
                    <a:pt x="258" y="130"/>
                    <a:pt x="211" y="1"/>
                    <a:pt x="10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4" name="Google Shape;5224;p23"/>
            <p:cNvSpPr/>
            <p:nvPr/>
          </p:nvSpPr>
          <p:spPr>
            <a:xfrm>
              <a:off x="4105250" y="3358350"/>
              <a:ext cx="13475" cy="11225"/>
            </a:xfrm>
            <a:custGeom>
              <a:rect b="b" l="l" r="r" t="t"/>
              <a:pathLst>
                <a:path extrusionOk="0" h="449" w="539">
                  <a:moveTo>
                    <a:pt x="267" y="1"/>
                  </a:moveTo>
                  <a:cubicBezTo>
                    <a:pt x="182" y="1"/>
                    <a:pt x="104" y="53"/>
                    <a:pt x="70" y="129"/>
                  </a:cubicBezTo>
                  <a:cubicBezTo>
                    <a:pt x="1" y="289"/>
                    <a:pt x="118" y="449"/>
                    <a:pt x="270" y="449"/>
                  </a:cubicBezTo>
                  <a:cubicBezTo>
                    <a:pt x="296" y="449"/>
                    <a:pt x="324" y="444"/>
                    <a:pt x="351" y="433"/>
                  </a:cubicBezTo>
                  <a:cubicBezTo>
                    <a:pt x="538" y="352"/>
                    <a:pt x="538" y="94"/>
                    <a:pt x="363" y="24"/>
                  </a:cubicBezTo>
                  <a:cubicBezTo>
                    <a:pt x="331" y="8"/>
                    <a:pt x="298" y="1"/>
                    <a:pt x="26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5" name="Google Shape;5225;p23"/>
            <p:cNvSpPr/>
            <p:nvPr/>
          </p:nvSpPr>
          <p:spPr>
            <a:xfrm>
              <a:off x="4232050" y="3361175"/>
              <a:ext cx="13025" cy="11050"/>
            </a:xfrm>
            <a:custGeom>
              <a:rect b="b" l="l" r="r" t="t"/>
              <a:pathLst>
                <a:path extrusionOk="0" h="442" w="521">
                  <a:moveTo>
                    <a:pt x="273" y="1"/>
                  </a:moveTo>
                  <a:cubicBezTo>
                    <a:pt x="139" y="1"/>
                    <a:pt x="0" y="125"/>
                    <a:pt x="52" y="297"/>
                  </a:cubicBezTo>
                  <a:cubicBezTo>
                    <a:pt x="88" y="387"/>
                    <a:pt x="172" y="442"/>
                    <a:pt x="262" y="442"/>
                  </a:cubicBezTo>
                  <a:cubicBezTo>
                    <a:pt x="289" y="442"/>
                    <a:pt x="317" y="437"/>
                    <a:pt x="345" y="426"/>
                  </a:cubicBezTo>
                  <a:cubicBezTo>
                    <a:pt x="462" y="379"/>
                    <a:pt x="520" y="250"/>
                    <a:pt x="462" y="133"/>
                  </a:cubicBezTo>
                  <a:cubicBezTo>
                    <a:pt x="424" y="40"/>
                    <a:pt x="349" y="1"/>
                    <a:pt x="27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6" name="Google Shape;5226;p23"/>
            <p:cNvSpPr/>
            <p:nvPr/>
          </p:nvSpPr>
          <p:spPr>
            <a:xfrm>
              <a:off x="4322850" y="3273625"/>
              <a:ext cx="13725" cy="11200"/>
            </a:xfrm>
            <a:custGeom>
              <a:rect b="b" l="l" r="r" t="t"/>
              <a:pathLst>
                <a:path extrusionOk="0" h="448" w="549">
                  <a:moveTo>
                    <a:pt x="286" y="0"/>
                  </a:moveTo>
                  <a:cubicBezTo>
                    <a:pt x="258" y="0"/>
                    <a:pt x="228" y="7"/>
                    <a:pt x="199" y="20"/>
                  </a:cubicBezTo>
                  <a:cubicBezTo>
                    <a:pt x="12" y="90"/>
                    <a:pt x="0" y="348"/>
                    <a:pt x="188" y="430"/>
                  </a:cubicBezTo>
                  <a:cubicBezTo>
                    <a:pt x="218" y="442"/>
                    <a:pt x="249" y="448"/>
                    <a:pt x="279" y="448"/>
                  </a:cubicBezTo>
                  <a:cubicBezTo>
                    <a:pt x="366" y="448"/>
                    <a:pt x="445" y="400"/>
                    <a:pt x="480" y="313"/>
                  </a:cubicBezTo>
                  <a:cubicBezTo>
                    <a:pt x="548" y="157"/>
                    <a:pt x="429" y="0"/>
                    <a:pt x="28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7" name="Google Shape;5227;p23"/>
            <p:cNvSpPr/>
            <p:nvPr/>
          </p:nvSpPr>
          <p:spPr>
            <a:xfrm>
              <a:off x="4325775" y="3147725"/>
              <a:ext cx="13175" cy="11275"/>
            </a:xfrm>
            <a:custGeom>
              <a:rect b="b" l="l" r="r" t="t"/>
              <a:pathLst>
                <a:path extrusionOk="0" h="451" w="527">
                  <a:moveTo>
                    <a:pt x="267" y="1"/>
                  </a:moveTo>
                  <a:cubicBezTo>
                    <a:pt x="185" y="1"/>
                    <a:pt x="105" y="45"/>
                    <a:pt x="71" y="131"/>
                  </a:cubicBezTo>
                  <a:cubicBezTo>
                    <a:pt x="1" y="291"/>
                    <a:pt x="118" y="450"/>
                    <a:pt x="270" y="450"/>
                  </a:cubicBezTo>
                  <a:cubicBezTo>
                    <a:pt x="296" y="450"/>
                    <a:pt x="324" y="445"/>
                    <a:pt x="351" y="435"/>
                  </a:cubicBezTo>
                  <a:cubicBezTo>
                    <a:pt x="468" y="388"/>
                    <a:pt x="527" y="260"/>
                    <a:pt x="480" y="143"/>
                  </a:cubicBezTo>
                  <a:cubicBezTo>
                    <a:pt x="438" y="48"/>
                    <a:pt x="351" y="1"/>
                    <a:pt x="26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8" name="Google Shape;5228;p23"/>
            <p:cNvSpPr/>
            <p:nvPr/>
          </p:nvSpPr>
          <p:spPr>
            <a:xfrm>
              <a:off x="4238050" y="3056875"/>
              <a:ext cx="13175" cy="11100"/>
            </a:xfrm>
            <a:custGeom>
              <a:rect b="b" l="l" r="r" t="t"/>
              <a:pathLst>
                <a:path extrusionOk="0" h="444" w="527">
                  <a:moveTo>
                    <a:pt x="266" y="1"/>
                  </a:moveTo>
                  <a:cubicBezTo>
                    <a:pt x="118" y="1"/>
                    <a:pt x="0" y="147"/>
                    <a:pt x="58" y="302"/>
                  </a:cubicBezTo>
                  <a:cubicBezTo>
                    <a:pt x="94" y="397"/>
                    <a:pt x="181" y="444"/>
                    <a:pt x="268" y="444"/>
                  </a:cubicBezTo>
                  <a:cubicBezTo>
                    <a:pt x="353" y="444"/>
                    <a:pt x="439" y="400"/>
                    <a:pt x="479" y="314"/>
                  </a:cubicBezTo>
                  <a:cubicBezTo>
                    <a:pt x="526" y="197"/>
                    <a:pt x="468" y="68"/>
                    <a:pt x="362" y="21"/>
                  </a:cubicBezTo>
                  <a:cubicBezTo>
                    <a:pt x="330" y="7"/>
                    <a:pt x="297" y="1"/>
                    <a:pt x="26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9" name="Google Shape;5229;p23"/>
            <p:cNvSpPr/>
            <p:nvPr/>
          </p:nvSpPr>
          <p:spPr>
            <a:xfrm>
              <a:off x="4111375" y="3054325"/>
              <a:ext cx="13775" cy="11200"/>
            </a:xfrm>
            <a:custGeom>
              <a:rect b="b" l="l" r="r" t="t"/>
              <a:pathLst>
                <a:path extrusionOk="0" h="448" w="551">
                  <a:moveTo>
                    <a:pt x="286" y="0"/>
                  </a:moveTo>
                  <a:cubicBezTo>
                    <a:pt x="257" y="0"/>
                    <a:pt x="227" y="6"/>
                    <a:pt x="200" y="18"/>
                  </a:cubicBezTo>
                  <a:cubicBezTo>
                    <a:pt x="13" y="88"/>
                    <a:pt x="1" y="346"/>
                    <a:pt x="188" y="427"/>
                  </a:cubicBezTo>
                  <a:cubicBezTo>
                    <a:pt x="219" y="441"/>
                    <a:pt x="250" y="447"/>
                    <a:pt x="280" y="447"/>
                  </a:cubicBezTo>
                  <a:cubicBezTo>
                    <a:pt x="430" y="447"/>
                    <a:pt x="551" y="291"/>
                    <a:pt x="492" y="135"/>
                  </a:cubicBezTo>
                  <a:cubicBezTo>
                    <a:pt x="458" y="48"/>
                    <a:pt x="371" y="0"/>
                    <a:pt x="28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0" name="Google Shape;5230;p23"/>
            <p:cNvSpPr/>
            <p:nvPr/>
          </p:nvSpPr>
          <p:spPr>
            <a:xfrm>
              <a:off x="4020425" y="3141475"/>
              <a:ext cx="13475" cy="11075"/>
            </a:xfrm>
            <a:custGeom>
              <a:rect b="b" l="l" r="r" t="t"/>
              <a:pathLst>
                <a:path extrusionOk="0" h="443" w="539">
                  <a:moveTo>
                    <a:pt x="272" y="0"/>
                  </a:moveTo>
                  <a:cubicBezTo>
                    <a:pt x="185" y="0"/>
                    <a:pt x="105" y="49"/>
                    <a:pt x="71" y="135"/>
                  </a:cubicBezTo>
                  <a:cubicBezTo>
                    <a:pt x="1" y="285"/>
                    <a:pt x="118" y="443"/>
                    <a:pt x="270" y="443"/>
                  </a:cubicBezTo>
                  <a:cubicBezTo>
                    <a:pt x="296" y="443"/>
                    <a:pt x="324" y="438"/>
                    <a:pt x="351" y="428"/>
                  </a:cubicBezTo>
                  <a:cubicBezTo>
                    <a:pt x="539" y="358"/>
                    <a:pt x="539" y="100"/>
                    <a:pt x="363" y="18"/>
                  </a:cubicBezTo>
                  <a:cubicBezTo>
                    <a:pt x="333" y="6"/>
                    <a:pt x="302" y="0"/>
                    <a:pt x="272"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1" name="Google Shape;5231;p23"/>
            <p:cNvSpPr/>
            <p:nvPr/>
          </p:nvSpPr>
          <p:spPr>
            <a:xfrm>
              <a:off x="4015875" y="3267275"/>
              <a:ext cx="15100" cy="11625"/>
            </a:xfrm>
            <a:custGeom>
              <a:rect b="b" l="l" r="r" t="t"/>
              <a:pathLst>
                <a:path extrusionOk="0" h="465" w="604">
                  <a:moveTo>
                    <a:pt x="347" y="1"/>
                  </a:moveTo>
                  <a:cubicBezTo>
                    <a:pt x="320" y="1"/>
                    <a:pt x="292" y="6"/>
                    <a:pt x="264" y="17"/>
                  </a:cubicBezTo>
                  <a:lnTo>
                    <a:pt x="264" y="29"/>
                  </a:lnTo>
                  <a:cubicBezTo>
                    <a:pt x="0" y="110"/>
                    <a:pt x="98" y="465"/>
                    <a:pt x="320" y="465"/>
                  </a:cubicBezTo>
                  <a:cubicBezTo>
                    <a:pt x="353" y="465"/>
                    <a:pt x="390" y="457"/>
                    <a:pt x="428" y="438"/>
                  </a:cubicBezTo>
                  <a:cubicBezTo>
                    <a:pt x="545" y="391"/>
                    <a:pt x="604" y="263"/>
                    <a:pt x="557" y="146"/>
                  </a:cubicBezTo>
                  <a:cubicBezTo>
                    <a:pt x="521" y="56"/>
                    <a:pt x="437" y="1"/>
                    <a:pt x="34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2" name="Google Shape;5232;p23"/>
            <p:cNvSpPr/>
            <p:nvPr/>
          </p:nvSpPr>
          <p:spPr>
            <a:xfrm>
              <a:off x="4036225" y="3343150"/>
              <a:ext cx="6150" cy="5650"/>
            </a:xfrm>
            <a:custGeom>
              <a:rect b="b" l="l" r="r" t="t"/>
              <a:pathLst>
                <a:path extrusionOk="0" h="226" w="246">
                  <a:moveTo>
                    <a:pt x="127" y="0"/>
                  </a:moveTo>
                  <a:cubicBezTo>
                    <a:pt x="100" y="0"/>
                    <a:pt x="70" y="12"/>
                    <a:pt x="47" y="35"/>
                  </a:cubicBezTo>
                  <a:cubicBezTo>
                    <a:pt x="0" y="82"/>
                    <a:pt x="0" y="152"/>
                    <a:pt x="47" y="199"/>
                  </a:cubicBezTo>
                  <a:cubicBezTo>
                    <a:pt x="70" y="217"/>
                    <a:pt x="100" y="225"/>
                    <a:pt x="127" y="225"/>
                  </a:cubicBezTo>
                  <a:cubicBezTo>
                    <a:pt x="155" y="225"/>
                    <a:pt x="182" y="217"/>
                    <a:pt x="199" y="199"/>
                  </a:cubicBezTo>
                  <a:cubicBezTo>
                    <a:pt x="246" y="152"/>
                    <a:pt x="246" y="82"/>
                    <a:pt x="199" y="35"/>
                  </a:cubicBezTo>
                  <a:cubicBezTo>
                    <a:pt x="182" y="12"/>
                    <a:pt x="155" y="0"/>
                    <a:pt x="12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3" name="Google Shape;5233;p23"/>
            <p:cNvSpPr/>
            <p:nvPr/>
          </p:nvSpPr>
          <p:spPr>
            <a:xfrm>
              <a:off x="4171625" y="3402275"/>
              <a:ext cx="6750" cy="5825"/>
            </a:xfrm>
            <a:custGeom>
              <a:rect b="b" l="l" r="r" t="t"/>
              <a:pathLst>
                <a:path extrusionOk="0" h="233" w="270">
                  <a:moveTo>
                    <a:pt x="119" y="0"/>
                  </a:moveTo>
                  <a:cubicBezTo>
                    <a:pt x="59" y="0"/>
                    <a:pt x="1" y="45"/>
                    <a:pt x="1" y="115"/>
                  </a:cubicBezTo>
                  <a:cubicBezTo>
                    <a:pt x="1" y="174"/>
                    <a:pt x="48" y="221"/>
                    <a:pt x="118" y="232"/>
                  </a:cubicBezTo>
                  <a:cubicBezTo>
                    <a:pt x="212" y="232"/>
                    <a:pt x="270" y="104"/>
                    <a:pt x="200" y="34"/>
                  </a:cubicBezTo>
                  <a:cubicBezTo>
                    <a:pt x="177" y="11"/>
                    <a:pt x="148" y="0"/>
                    <a:pt x="11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4" name="Google Shape;5234;p23"/>
            <p:cNvSpPr/>
            <p:nvPr/>
          </p:nvSpPr>
          <p:spPr>
            <a:xfrm>
              <a:off x="4307925" y="3349050"/>
              <a:ext cx="7325" cy="5175"/>
            </a:xfrm>
            <a:custGeom>
              <a:rect b="b" l="l" r="r" t="t"/>
              <a:pathLst>
                <a:path extrusionOk="0" h="207" w="293">
                  <a:moveTo>
                    <a:pt x="186" y="1"/>
                  </a:moveTo>
                  <a:cubicBezTo>
                    <a:pt x="103" y="1"/>
                    <a:pt x="0" y="121"/>
                    <a:pt x="83" y="185"/>
                  </a:cubicBezTo>
                  <a:cubicBezTo>
                    <a:pt x="102" y="200"/>
                    <a:pt x="124" y="207"/>
                    <a:pt x="144" y="207"/>
                  </a:cubicBezTo>
                  <a:cubicBezTo>
                    <a:pt x="222" y="207"/>
                    <a:pt x="293" y="116"/>
                    <a:pt x="246" y="33"/>
                  </a:cubicBezTo>
                  <a:cubicBezTo>
                    <a:pt x="231" y="10"/>
                    <a:pt x="209" y="1"/>
                    <a:pt x="18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5" name="Google Shape;5235;p23"/>
            <p:cNvSpPr/>
            <p:nvPr/>
          </p:nvSpPr>
          <p:spPr>
            <a:xfrm>
              <a:off x="4368475" y="3214200"/>
              <a:ext cx="6450" cy="5825"/>
            </a:xfrm>
            <a:custGeom>
              <a:rect b="b" l="l" r="r" t="t"/>
              <a:pathLst>
                <a:path extrusionOk="0" h="233" w="258">
                  <a:moveTo>
                    <a:pt x="110" y="1"/>
                  </a:moveTo>
                  <a:cubicBezTo>
                    <a:pt x="53" y="1"/>
                    <a:pt x="0" y="45"/>
                    <a:pt x="0" y="116"/>
                  </a:cubicBezTo>
                  <a:cubicBezTo>
                    <a:pt x="0" y="174"/>
                    <a:pt x="47" y="221"/>
                    <a:pt x="106" y="233"/>
                  </a:cubicBezTo>
                  <a:cubicBezTo>
                    <a:pt x="211" y="233"/>
                    <a:pt x="258" y="104"/>
                    <a:pt x="188" y="34"/>
                  </a:cubicBezTo>
                  <a:cubicBezTo>
                    <a:pt x="165" y="11"/>
                    <a:pt x="137" y="1"/>
                    <a:pt x="11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6" name="Google Shape;5236;p23"/>
            <p:cNvSpPr/>
            <p:nvPr/>
          </p:nvSpPr>
          <p:spPr>
            <a:xfrm>
              <a:off x="4314650" y="3077325"/>
              <a:ext cx="5875" cy="5600"/>
            </a:xfrm>
            <a:custGeom>
              <a:rect b="b" l="l" r="r" t="t"/>
              <a:pathLst>
                <a:path extrusionOk="0" h="224" w="235">
                  <a:moveTo>
                    <a:pt x="115" y="1"/>
                  </a:moveTo>
                  <a:cubicBezTo>
                    <a:pt x="59" y="1"/>
                    <a:pt x="1" y="45"/>
                    <a:pt x="1" y="116"/>
                  </a:cubicBezTo>
                  <a:cubicBezTo>
                    <a:pt x="1" y="181"/>
                    <a:pt x="63" y="223"/>
                    <a:pt x="121" y="223"/>
                  </a:cubicBezTo>
                  <a:cubicBezTo>
                    <a:pt x="146" y="223"/>
                    <a:pt x="170" y="215"/>
                    <a:pt x="188" y="198"/>
                  </a:cubicBezTo>
                  <a:cubicBezTo>
                    <a:pt x="235" y="151"/>
                    <a:pt x="235" y="81"/>
                    <a:pt x="188" y="34"/>
                  </a:cubicBezTo>
                  <a:cubicBezTo>
                    <a:pt x="169" y="11"/>
                    <a:pt x="142" y="1"/>
                    <a:pt x="11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7" name="Google Shape;5237;p23"/>
            <p:cNvSpPr/>
            <p:nvPr/>
          </p:nvSpPr>
          <p:spPr>
            <a:xfrm>
              <a:off x="4178725" y="3018475"/>
              <a:ext cx="6400" cy="5550"/>
            </a:xfrm>
            <a:custGeom>
              <a:rect b="b" l="l" r="r" t="t"/>
              <a:pathLst>
                <a:path extrusionOk="0" h="222" w="256">
                  <a:moveTo>
                    <a:pt x="137" y="1"/>
                  </a:moveTo>
                  <a:cubicBezTo>
                    <a:pt x="41" y="1"/>
                    <a:pt x="1" y="121"/>
                    <a:pt x="68" y="188"/>
                  </a:cubicBezTo>
                  <a:cubicBezTo>
                    <a:pt x="91" y="211"/>
                    <a:pt x="119" y="222"/>
                    <a:pt x="146" y="222"/>
                  </a:cubicBezTo>
                  <a:cubicBezTo>
                    <a:pt x="202" y="222"/>
                    <a:pt x="255" y="177"/>
                    <a:pt x="255" y="107"/>
                  </a:cubicBezTo>
                  <a:cubicBezTo>
                    <a:pt x="255" y="48"/>
                    <a:pt x="208" y="1"/>
                    <a:pt x="150" y="1"/>
                  </a:cubicBezTo>
                  <a:cubicBezTo>
                    <a:pt x="145" y="1"/>
                    <a:pt x="141" y="1"/>
                    <a:pt x="13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8" name="Google Shape;5238;p23"/>
            <p:cNvSpPr/>
            <p:nvPr/>
          </p:nvSpPr>
          <p:spPr>
            <a:xfrm>
              <a:off x="4041775" y="3071725"/>
              <a:ext cx="7050" cy="5725"/>
            </a:xfrm>
            <a:custGeom>
              <a:rect b="b" l="l" r="r" t="t"/>
              <a:pathLst>
                <a:path extrusionOk="0" h="229" w="282">
                  <a:moveTo>
                    <a:pt x="129" y="1"/>
                  </a:moveTo>
                  <a:cubicBezTo>
                    <a:pt x="100" y="1"/>
                    <a:pt x="71" y="12"/>
                    <a:pt x="47" y="36"/>
                  </a:cubicBezTo>
                  <a:cubicBezTo>
                    <a:pt x="1" y="82"/>
                    <a:pt x="1" y="153"/>
                    <a:pt x="47" y="188"/>
                  </a:cubicBezTo>
                  <a:cubicBezTo>
                    <a:pt x="73" y="216"/>
                    <a:pt x="102" y="228"/>
                    <a:pt x="129" y="228"/>
                  </a:cubicBezTo>
                  <a:cubicBezTo>
                    <a:pt x="212" y="228"/>
                    <a:pt x="282" y="115"/>
                    <a:pt x="211" y="36"/>
                  </a:cubicBezTo>
                  <a:cubicBezTo>
                    <a:pt x="188" y="12"/>
                    <a:pt x="158" y="1"/>
                    <a:pt x="129"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9" name="Google Shape;5239;p23"/>
            <p:cNvSpPr/>
            <p:nvPr/>
          </p:nvSpPr>
          <p:spPr>
            <a:xfrm>
              <a:off x="3981625" y="3206525"/>
              <a:ext cx="8025" cy="5625"/>
            </a:xfrm>
            <a:custGeom>
              <a:rect b="b" l="l" r="r" t="t"/>
              <a:pathLst>
                <a:path extrusionOk="0" h="225" w="321">
                  <a:moveTo>
                    <a:pt x="140" y="0"/>
                  </a:moveTo>
                  <a:cubicBezTo>
                    <a:pt x="0" y="0"/>
                    <a:pt x="3" y="224"/>
                    <a:pt x="150" y="224"/>
                  </a:cubicBezTo>
                  <a:cubicBezTo>
                    <a:pt x="153" y="224"/>
                    <a:pt x="157" y="224"/>
                    <a:pt x="160" y="224"/>
                  </a:cubicBezTo>
                  <a:cubicBezTo>
                    <a:pt x="164" y="224"/>
                    <a:pt x="168" y="224"/>
                    <a:pt x="171" y="224"/>
                  </a:cubicBezTo>
                  <a:cubicBezTo>
                    <a:pt x="317" y="224"/>
                    <a:pt x="320" y="0"/>
                    <a:pt x="181" y="0"/>
                  </a:cubicBezTo>
                  <a:cubicBezTo>
                    <a:pt x="174" y="0"/>
                    <a:pt x="167" y="1"/>
                    <a:pt x="160" y="2"/>
                  </a:cubicBezTo>
                  <a:cubicBezTo>
                    <a:pt x="153" y="1"/>
                    <a:pt x="146" y="0"/>
                    <a:pt x="14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0" name="Google Shape;5240;p23"/>
            <p:cNvSpPr/>
            <p:nvPr/>
          </p:nvSpPr>
          <p:spPr>
            <a:xfrm>
              <a:off x="6443300" y="3861700"/>
              <a:ext cx="22550" cy="20275"/>
            </a:xfrm>
            <a:custGeom>
              <a:rect b="b" l="l" r="r" t="t"/>
              <a:pathLst>
                <a:path extrusionOk="0" h="811" w="902">
                  <a:moveTo>
                    <a:pt x="444" y="0"/>
                  </a:moveTo>
                  <a:cubicBezTo>
                    <a:pt x="344" y="0"/>
                    <a:pt x="243" y="39"/>
                    <a:pt x="164" y="118"/>
                  </a:cubicBezTo>
                  <a:cubicBezTo>
                    <a:pt x="1" y="270"/>
                    <a:pt x="1" y="527"/>
                    <a:pt x="153" y="691"/>
                  </a:cubicBezTo>
                  <a:cubicBezTo>
                    <a:pt x="232" y="770"/>
                    <a:pt x="339" y="811"/>
                    <a:pt x="447" y="811"/>
                  </a:cubicBezTo>
                  <a:cubicBezTo>
                    <a:pt x="547" y="811"/>
                    <a:pt x="647" y="776"/>
                    <a:pt x="726" y="703"/>
                  </a:cubicBezTo>
                  <a:cubicBezTo>
                    <a:pt x="890" y="539"/>
                    <a:pt x="901" y="281"/>
                    <a:pt x="738" y="129"/>
                  </a:cubicBezTo>
                  <a:cubicBezTo>
                    <a:pt x="659" y="44"/>
                    <a:pt x="552" y="0"/>
                    <a:pt x="44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1" name="Google Shape;5241;p23"/>
            <p:cNvSpPr/>
            <p:nvPr/>
          </p:nvSpPr>
          <p:spPr>
            <a:xfrm>
              <a:off x="6482200" y="3862575"/>
              <a:ext cx="22550" cy="20275"/>
            </a:xfrm>
            <a:custGeom>
              <a:rect b="b" l="l" r="r" t="t"/>
              <a:pathLst>
                <a:path extrusionOk="0" h="811" w="902">
                  <a:moveTo>
                    <a:pt x="447" y="1"/>
                  </a:moveTo>
                  <a:cubicBezTo>
                    <a:pt x="347" y="1"/>
                    <a:pt x="249" y="39"/>
                    <a:pt x="176" y="118"/>
                  </a:cubicBezTo>
                  <a:cubicBezTo>
                    <a:pt x="12" y="270"/>
                    <a:pt x="1" y="527"/>
                    <a:pt x="164" y="691"/>
                  </a:cubicBezTo>
                  <a:cubicBezTo>
                    <a:pt x="243" y="770"/>
                    <a:pt x="351" y="811"/>
                    <a:pt x="459" y="811"/>
                  </a:cubicBezTo>
                  <a:cubicBezTo>
                    <a:pt x="559" y="811"/>
                    <a:pt x="659" y="776"/>
                    <a:pt x="738" y="703"/>
                  </a:cubicBezTo>
                  <a:cubicBezTo>
                    <a:pt x="901" y="539"/>
                    <a:pt x="901" y="281"/>
                    <a:pt x="749" y="129"/>
                  </a:cubicBezTo>
                  <a:cubicBezTo>
                    <a:pt x="665" y="45"/>
                    <a:pt x="555" y="1"/>
                    <a:pt x="44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2" name="Google Shape;5242;p23"/>
            <p:cNvSpPr/>
            <p:nvPr/>
          </p:nvSpPr>
          <p:spPr>
            <a:xfrm>
              <a:off x="6484050" y="3823775"/>
              <a:ext cx="21575" cy="20275"/>
            </a:xfrm>
            <a:custGeom>
              <a:rect b="b" l="l" r="r" t="t"/>
              <a:pathLst>
                <a:path extrusionOk="0" h="811" w="863">
                  <a:moveTo>
                    <a:pt x="409" y="0"/>
                  </a:moveTo>
                  <a:cubicBezTo>
                    <a:pt x="205" y="0"/>
                    <a:pt x="9" y="153"/>
                    <a:pt x="9" y="394"/>
                  </a:cubicBezTo>
                  <a:cubicBezTo>
                    <a:pt x="0" y="644"/>
                    <a:pt x="202" y="810"/>
                    <a:pt x="413" y="810"/>
                  </a:cubicBezTo>
                  <a:cubicBezTo>
                    <a:pt x="509" y="810"/>
                    <a:pt x="607" y="776"/>
                    <a:pt x="687" y="699"/>
                  </a:cubicBezTo>
                  <a:cubicBezTo>
                    <a:pt x="851" y="547"/>
                    <a:pt x="863" y="289"/>
                    <a:pt x="699" y="125"/>
                  </a:cubicBezTo>
                  <a:cubicBezTo>
                    <a:pt x="616" y="39"/>
                    <a:pt x="512" y="0"/>
                    <a:pt x="40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3" name="Google Shape;5243;p23"/>
            <p:cNvSpPr/>
            <p:nvPr/>
          </p:nvSpPr>
          <p:spPr>
            <a:xfrm>
              <a:off x="6444175" y="3823025"/>
              <a:ext cx="22250" cy="20275"/>
            </a:xfrm>
            <a:custGeom>
              <a:rect b="b" l="l" r="r" t="t"/>
              <a:pathLst>
                <a:path extrusionOk="0" h="811" w="890">
                  <a:moveTo>
                    <a:pt x="444" y="0"/>
                  </a:moveTo>
                  <a:cubicBezTo>
                    <a:pt x="344" y="0"/>
                    <a:pt x="243" y="35"/>
                    <a:pt x="165" y="109"/>
                  </a:cubicBezTo>
                  <a:cubicBezTo>
                    <a:pt x="1" y="272"/>
                    <a:pt x="1" y="530"/>
                    <a:pt x="153" y="682"/>
                  </a:cubicBezTo>
                  <a:cubicBezTo>
                    <a:pt x="232" y="767"/>
                    <a:pt x="339" y="811"/>
                    <a:pt x="446" y="811"/>
                  </a:cubicBezTo>
                  <a:cubicBezTo>
                    <a:pt x="546" y="811"/>
                    <a:pt x="647" y="773"/>
                    <a:pt x="726" y="694"/>
                  </a:cubicBezTo>
                  <a:cubicBezTo>
                    <a:pt x="890" y="541"/>
                    <a:pt x="890" y="284"/>
                    <a:pt x="738" y="120"/>
                  </a:cubicBezTo>
                  <a:cubicBezTo>
                    <a:pt x="659" y="41"/>
                    <a:pt x="551" y="0"/>
                    <a:pt x="44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4" name="Google Shape;5244;p23"/>
            <p:cNvSpPr/>
            <p:nvPr/>
          </p:nvSpPr>
          <p:spPr>
            <a:xfrm>
              <a:off x="6438675" y="3892100"/>
              <a:ext cx="27175" cy="22275"/>
            </a:xfrm>
            <a:custGeom>
              <a:rect b="b" l="l" r="r" t="t"/>
              <a:pathLst>
                <a:path extrusionOk="0" h="891" w="1087">
                  <a:moveTo>
                    <a:pt x="541" y="1"/>
                  </a:moveTo>
                  <a:cubicBezTo>
                    <a:pt x="368" y="1"/>
                    <a:pt x="208" y="97"/>
                    <a:pt x="139" y="270"/>
                  </a:cubicBezTo>
                  <a:cubicBezTo>
                    <a:pt x="1" y="576"/>
                    <a:pt x="237" y="890"/>
                    <a:pt x="532" y="890"/>
                  </a:cubicBezTo>
                  <a:cubicBezTo>
                    <a:pt x="587" y="890"/>
                    <a:pt x="643" y="879"/>
                    <a:pt x="700" y="855"/>
                  </a:cubicBezTo>
                  <a:cubicBezTo>
                    <a:pt x="1075" y="715"/>
                    <a:pt x="1086" y="188"/>
                    <a:pt x="724" y="36"/>
                  </a:cubicBezTo>
                  <a:cubicBezTo>
                    <a:pt x="663" y="12"/>
                    <a:pt x="601" y="1"/>
                    <a:pt x="54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5" name="Google Shape;5245;p23"/>
            <p:cNvSpPr/>
            <p:nvPr/>
          </p:nvSpPr>
          <p:spPr>
            <a:xfrm>
              <a:off x="6481050" y="3892875"/>
              <a:ext cx="26925" cy="22350"/>
            </a:xfrm>
            <a:custGeom>
              <a:rect b="b" l="l" r="r" t="t"/>
              <a:pathLst>
                <a:path extrusionOk="0" h="894" w="1077">
                  <a:moveTo>
                    <a:pt x="530" y="0"/>
                  </a:moveTo>
                  <a:cubicBezTo>
                    <a:pt x="239" y="0"/>
                    <a:pt x="0" y="303"/>
                    <a:pt x="117" y="614"/>
                  </a:cubicBezTo>
                  <a:cubicBezTo>
                    <a:pt x="187" y="790"/>
                    <a:pt x="351" y="893"/>
                    <a:pt x="528" y="893"/>
                  </a:cubicBezTo>
                  <a:cubicBezTo>
                    <a:pt x="585" y="893"/>
                    <a:pt x="644" y="882"/>
                    <a:pt x="702" y="859"/>
                  </a:cubicBezTo>
                  <a:cubicBezTo>
                    <a:pt x="1064" y="719"/>
                    <a:pt x="1076" y="193"/>
                    <a:pt x="713" y="40"/>
                  </a:cubicBezTo>
                  <a:cubicBezTo>
                    <a:pt x="652" y="13"/>
                    <a:pt x="590" y="0"/>
                    <a:pt x="53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6" name="Google Shape;5246;p23"/>
            <p:cNvSpPr/>
            <p:nvPr/>
          </p:nvSpPr>
          <p:spPr>
            <a:xfrm>
              <a:off x="6511150" y="3863750"/>
              <a:ext cx="27175" cy="22275"/>
            </a:xfrm>
            <a:custGeom>
              <a:rect b="b" l="l" r="r" t="t"/>
              <a:pathLst>
                <a:path extrusionOk="0" h="891" w="1087">
                  <a:moveTo>
                    <a:pt x="555" y="1"/>
                  </a:moveTo>
                  <a:cubicBezTo>
                    <a:pt x="501" y="1"/>
                    <a:pt x="444" y="12"/>
                    <a:pt x="387" y="36"/>
                  </a:cubicBezTo>
                  <a:cubicBezTo>
                    <a:pt x="13" y="176"/>
                    <a:pt x="1" y="702"/>
                    <a:pt x="364" y="855"/>
                  </a:cubicBezTo>
                  <a:cubicBezTo>
                    <a:pt x="425" y="879"/>
                    <a:pt x="487" y="891"/>
                    <a:pt x="548" y="891"/>
                  </a:cubicBezTo>
                  <a:cubicBezTo>
                    <a:pt x="721" y="891"/>
                    <a:pt x="879" y="797"/>
                    <a:pt x="948" y="632"/>
                  </a:cubicBezTo>
                  <a:cubicBezTo>
                    <a:pt x="1087" y="317"/>
                    <a:pt x="850" y="1"/>
                    <a:pt x="55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7" name="Google Shape;5247;p23"/>
            <p:cNvSpPr/>
            <p:nvPr/>
          </p:nvSpPr>
          <p:spPr>
            <a:xfrm>
              <a:off x="6512075" y="3821750"/>
              <a:ext cx="26300" cy="22400"/>
            </a:xfrm>
            <a:custGeom>
              <a:rect b="b" l="l" r="r" t="t"/>
              <a:pathLst>
                <a:path extrusionOk="0" h="896" w="1052">
                  <a:moveTo>
                    <a:pt x="546" y="0"/>
                  </a:moveTo>
                  <a:cubicBezTo>
                    <a:pt x="383" y="0"/>
                    <a:pt x="219" y="88"/>
                    <a:pt x="139" y="265"/>
                  </a:cubicBezTo>
                  <a:cubicBezTo>
                    <a:pt x="1" y="572"/>
                    <a:pt x="239" y="896"/>
                    <a:pt x="543" y="896"/>
                  </a:cubicBezTo>
                  <a:cubicBezTo>
                    <a:pt x="598" y="896"/>
                    <a:pt x="655" y="885"/>
                    <a:pt x="713" y="862"/>
                  </a:cubicBezTo>
                  <a:cubicBezTo>
                    <a:pt x="935" y="780"/>
                    <a:pt x="1052" y="522"/>
                    <a:pt x="958" y="288"/>
                  </a:cubicBezTo>
                  <a:cubicBezTo>
                    <a:pt x="886" y="97"/>
                    <a:pt x="716" y="0"/>
                    <a:pt x="54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8" name="Google Shape;5248;p23"/>
            <p:cNvSpPr/>
            <p:nvPr/>
          </p:nvSpPr>
          <p:spPr>
            <a:xfrm>
              <a:off x="6483100" y="3791675"/>
              <a:ext cx="26325" cy="22275"/>
            </a:xfrm>
            <a:custGeom>
              <a:rect b="b" l="l" r="r" t="t"/>
              <a:pathLst>
                <a:path extrusionOk="0" h="891" w="1053">
                  <a:moveTo>
                    <a:pt x="530" y="0"/>
                  </a:moveTo>
                  <a:cubicBezTo>
                    <a:pt x="238" y="0"/>
                    <a:pt x="0" y="301"/>
                    <a:pt x="117" y="602"/>
                  </a:cubicBezTo>
                  <a:cubicBezTo>
                    <a:pt x="195" y="794"/>
                    <a:pt x="367" y="890"/>
                    <a:pt x="540" y="890"/>
                  </a:cubicBezTo>
                  <a:cubicBezTo>
                    <a:pt x="704" y="890"/>
                    <a:pt x="867" y="803"/>
                    <a:pt x="947" y="626"/>
                  </a:cubicBezTo>
                  <a:cubicBezTo>
                    <a:pt x="1053" y="392"/>
                    <a:pt x="947" y="134"/>
                    <a:pt x="713" y="41"/>
                  </a:cubicBezTo>
                  <a:cubicBezTo>
                    <a:pt x="652" y="13"/>
                    <a:pt x="590" y="0"/>
                    <a:pt x="53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9" name="Google Shape;5249;p23"/>
            <p:cNvSpPr/>
            <p:nvPr/>
          </p:nvSpPr>
          <p:spPr>
            <a:xfrm>
              <a:off x="6440950" y="3790850"/>
              <a:ext cx="26350" cy="22200"/>
            </a:xfrm>
            <a:custGeom>
              <a:rect b="b" l="l" r="r" t="t"/>
              <a:pathLst>
                <a:path extrusionOk="0" h="888" w="1054">
                  <a:moveTo>
                    <a:pt x="548" y="1"/>
                  </a:moveTo>
                  <a:cubicBezTo>
                    <a:pt x="381" y="1"/>
                    <a:pt x="212" y="91"/>
                    <a:pt x="130" y="273"/>
                  </a:cubicBezTo>
                  <a:cubicBezTo>
                    <a:pt x="0" y="572"/>
                    <a:pt x="236" y="888"/>
                    <a:pt x="540" y="888"/>
                  </a:cubicBezTo>
                  <a:cubicBezTo>
                    <a:pt x="593" y="888"/>
                    <a:pt x="648" y="878"/>
                    <a:pt x="703" y="857"/>
                  </a:cubicBezTo>
                  <a:cubicBezTo>
                    <a:pt x="937" y="776"/>
                    <a:pt x="1054" y="506"/>
                    <a:pt x="949" y="273"/>
                  </a:cubicBezTo>
                  <a:cubicBezTo>
                    <a:pt x="879" y="91"/>
                    <a:pt x="715" y="1"/>
                    <a:pt x="54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0" name="Google Shape;5250;p23"/>
            <p:cNvSpPr/>
            <p:nvPr/>
          </p:nvSpPr>
          <p:spPr>
            <a:xfrm>
              <a:off x="6410275" y="3819725"/>
              <a:ext cx="27200" cy="22275"/>
            </a:xfrm>
            <a:custGeom>
              <a:rect b="b" l="l" r="r" t="t"/>
              <a:pathLst>
                <a:path extrusionOk="0" h="891" w="1088">
                  <a:moveTo>
                    <a:pt x="542" y="1"/>
                  </a:moveTo>
                  <a:cubicBezTo>
                    <a:pt x="372" y="1"/>
                    <a:pt x="209" y="101"/>
                    <a:pt x="140" y="264"/>
                  </a:cubicBezTo>
                  <a:cubicBezTo>
                    <a:pt x="0" y="573"/>
                    <a:pt x="243" y="891"/>
                    <a:pt x="550" y="891"/>
                  </a:cubicBezTo>
                  <a:cubicBezTo>
                    <a:pt x="603" y="891"/>
                    <a:pt x="658" y="881"/>
                    <a:pt x="713" y="861"/>
                  </a:cubicBezTo>
                  <a:cubicBezTo>
                    <a:pt x="1076" y="720"/>
                    <a:pt x="1088" y="194"/>
                    <a:pt x="725" y="42"/>
                  </a:cubicBezTo>
                  <a:cubicBezTo>
                    <a:pt x="666" y="14"/>
                    <a:pt x="604" y="1"/>
                    <a:pt x="54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1" name="Google Shape;5251;p23"/>
            <p:cNvSpPr/>
            <p:nvPr/>
          </p:nvSpPr>
          <p:spPr>
            <a:xfrm>
              <a:off x="6410550" y="3861700"/>
              <a:ext cx="26050" cy="22450"/>
            </a:xfrm>
            <a:custGeom>
              <a:rect b="b" l="l" r="r" t="t"/>
              <a:pathLst>
                <a:path extrusionOk="0" h="898" w="1042">
                  <a:moveTo>
                    <a:pt x="508" y="1"/>
                  </a:moveTo>
                  <a:cubicBezTo>
                    <a:pt x="453" y="1"/>
                    <a:pt x="396" y="12"/>
                    <a:pt x="340" y="36"/>
                  </a:cubicBezTo>
                  <a:cubicBezTo>
                    <a:pt x="106" y="118"/>
                    <a:pt x="0" y="387"/>
                    <a:pt x="82" y="609"/>
                  </a:cubicBezTo>
                  <a:cubicBezTo>
                    <a:pt x="154" y="801"/>
                    <a:pt x="327" y="897"/>
                    <a:pt x="501" y="897"/>
                  </a:cubicBezTo>
                  <a:cubicBezTo>
                    <a:pt x="667" y="897"/>
                    <a:pt x="833" y="809"/>
                    <a:pt x="913" y="632"/>
                  </a:cubicBezTo>
                  <a:cubicBezTo>
                    <a:pt x="1041" y="317"/>
                    <a:pt x="803" y="1"/>
                    <a:pt x="50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2" name="Google Shape;5252;p23"/>
            <p:cNvSpPr/>
            <p:nvPr/>
          </p:nvSpPr>
          <p:spPr>
            <a:xfrm>
              <a:off x="6408800" y="3904325"/>
              <a:ext cx="12300" cy="11225"/>
            </a:xfrm>
            <a:custGeom>
              <a:rect b="b" l="l" r="r" t="t"/>
              <a:pathLst>
                <a:path extrusionOk="0" h="449" w="492">
                  <a:moveTo>
                    <a:pt x="244" y="1"/>
                  </a:moveTo>
                  <a:cubicBezTo>
                    <a:pt x="187" y="1"/>
                    <a:pt x="129" y="21"/>
                    <a:pt x="82" y="62"/>
                  </a:cubicBezTo>
                  <a:cubicBezTo>
                    <a:pt x="0" y="156"/>
                    <a:pt x="0" y="296"/>
                    <a:pt x="82" y="378"/>
                  </a:cubicBezTo>
                  <a:cubicBezTo>
                    <a:pt x="129" y="425"/>
                    <a:pt x="187" y="448"/>
                    <a:pt x="244" y="448"/>
                  </a:cubicBezTo>
                  <a:cubicBezTo>
                    <a:pt x="301" y="448"/>
                    <a:pt x="357" y="425"/>
                    <a:pt x="398" y="378"/>
                  </a:cubicBezTo>
                  <a:cubicBezTo>
                    <a:pt x="492" y="296"/>
                    <a:pt x="492" y="156"/>
                    <a:pt x="398" y="62"/>
                  </a:cubicBezTo>
                  <a:cubicBezTo>
                    <a:pt x="357" y="21"/>
                    <a:pt x="301" y="1"/>
                    <a:pt x="24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3" name="Google Shape;5253;p23"/>
            <p:cNvSpPr/>
            <p:nvPr/>
          </p:nvSpPr>
          <p:spPr>
            <a:xfrm>
              <a:off x="6467000" y="3929675"/>
              <a:ext cx="11425" cy="11050"/>
            </a:xfrm>
            <a:custGeom>
              <a:rect b="b" l="l" r="r" t="t"/>
              <a:pathLst>
                <a:path extrusionOk="0" h="442" w="457">
                  <a:moveTo>
                    <a:pt x="229" y="0"/>
                  </a:moveTo>
                  <a:cubicBezTo>
                    <a:pt x="118" y="0"/>
                    <a:pt x="6" y="73"/>
                    <a:pt x="0" y="218"/>
                  </a:cubicBezTo>
                  <a:cubicBezTo>
                    <a:pt x="0" y="347"/>
                    <a:pt x="94" y="440"/>
                    <a:pt x="223" y="440"/>
                  </a:cubicBezTo>
                  <a:cubicBezTo>
                    <a:pt x="229" y="441"/>
                    <a:pt x="236" y="441"/>
                    <a:pt x="242" y="441"/>
                  </a:cubicBezTo>
                  <a:cubicBezTo>
                    <a:pt x="361" y="441"/>
                    <a:pt x="445" y="341"/>
                    <a:pt x="457" y="230"/>
                  </a:cubicBezTo>
                  <a:cubicBezTo>
                    <a:pt x="457" y="76"/>
                    <a:pt x="343" y="0"/>
                    <a:pt x="22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4" name="Google Shape;5254;p23"/>
            <p:cNvSpPr/>
            <p:nvPr/>
          </p:nvSpPr>
          <p:spPr>
            <a:xfrm>
              <a:off x="6525500" y="3906675"/>
              <a:ext cx="13575" cy="10975"/>
            </a:xfrm>
            <a:custGeom>
              <a:rect b="b" l="l" r="r" t="t"/>
              <a:pathLst>
                <a:path extrusionOk="0" h="439" w="543">
                  <a:moveTo>
                    <a:pt x="244" y="0"/>
                  </a:moveTo>
                  <a:cubicBezTo>
                    <a:pt x="187" y="0"/>
                    <a:pt x="129" y="21"/>
                    <a:pt x="82" y="62"/>
                  </a:cubicBezTo>
                  <a:cubicBezTo>
                    <a:pt x="0" y="155"/>
                    <a:pt x="0" y="296"/>
                    <a:pt x="82" y="378"/>
                  </a:cubicBezTo>
                  <a:cubicBezTo>
                    <a:pt x="128" y="421"/>
                    <a:pt x="179" y="439"/>
                    <a:pt x="228" y="439"/>
                  </a:cubicBezTo>
                  <a:cubicBezTo>
                    <a:pt x="395" y="439"/>
                    <a:pt x="542" y="233"/>
                    <a:pt x="398" y="62"/>
                  </a:cubicBezTo>
                  <a:cubicBezTo>
                    <a:pt x="357" y="21"/>
                    <a:pt x="301" y="0"/>
                    <a:pt x="24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5" name="Google Shape;5255;p23"/>
            <p:cNvSpPr/>
            <p:nvPr/>
          </p:nvSpPr>
          <p:spPr>
            <a:xfrm>
              <a:off x="6549475" y="3848975"/>
              <a:ext cx="13175" cy="11300"/>
            </a:xfrm>
            <a:custGeom>
              <a:rect b="b" l="l" r="r" t="t"/>
              <a:pathLst>
                <a:path extrusionOk="0" h="452" w="527">
                  <a:moveTo>
                    <a:pt x="300" y="1"/>
                  </a:moveTo>
                  <a:cubicBezTo>
                    <a:pt x="245" y="1"/>
                    <a:pt x="189" y="21"/>
                    <a:pt x="141" y="65"/>
                  </a:cubicBezTo>
                  <a:cubicBezTo>
                    <a:pt x="0" y="205"/>
                    <a:pt x="94" y="451"/>
                    <a:pt x="293" y="451"/>
                  </a:cubicBezTo>
                  <a:cubicBezTo>
                    <a:pt x="422" y="451"/>
                    <a:pt x="527" y="358"/>
                    <a:pt x="527" y="229"/>
                  </a:cubicBezTo>
                  <a:cubicBezTo>
                    <a:pt x="527" y="93"/>
                    <a:pt x="418" y="1"/>
                    <a:pt x="30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6" name="Google Shape;5256;p23"/>
            <p:cNvSpPr/>
            <p:nvPr/>
          </p:nvSpPr>
          <p:spPr>
            <a:xfrm>
              <a:off x="6528425" y="3790425"/>
              <a:ext cx="11725" cy="11250"/>
            </a:xfrm>
            <a:custGeom>
              <a:rect b="b" l="l" r="r" t="t"/>
              <a:pathLst>
                <a:path extrusionOk="0" h="450" w="469">
                  <a:moveTo>
                    <a:pt x="217" y="0"/>
                  </a:moveTo>
                  <a:cubicBezTo>
                    <a:pt x="105" y="0"/>
                    <a:pt x="0" y="86"/>
                    <a:pt x="0" y="219"/>
                  </a:cubicBezTo>
                  <a:cubicBezTo>
                    <a:pt x="0" y="361"/>
                    <a:pt x="106" y="450"/>
                    <a:pt x="218" y="450"/>
                  </a:cubicBezTo>
                  <a:cubicBezTo>
                    <a:pt x="273" y="450"/>
                    <a:pt x="329" y="429"/>
                    <a:pt x="374" y="383"/>
                  </a:cubicBezTo>
                  <a:cubicBezTo>
                    <a:pt x="468" y="290"/>
                    <a:pt x="468" y="149"/>
                    <a:pt x="374" y="67"/>
                  </a:cubicBezTo>
                  <a:cubicBezTo>
                    <a:pt x="328" y="21"/>
                    <a:pt x="272" y="0"/>
                    <a:pt x="21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7" name="Google Shape;5257;p23"/>
            <p:cNvSpPr/>
            <p:nvPr/>
          </p:nvSpPr>
          <p:spPr>
            <a:xfrm>
              <a:off x="6468550" y="3765175"/>
              <a:ext cx="13100" cy="11075"/>
            </a:xfrm>
            <a:custGeom>
              <a:rect b="b" l="l" r="r" t="t"/>
              <a:pathLst>
                <a:path extrusionOk="0" h="443" w="524">
                  <a:moveTo>
                    <a:pt x="287" y="1"/>
                  </a:moveTo>
                  <a:cubicBezTo>
                    <a:pt x="97" y="1"/>
                    <a:pt x="0" y="238"/>
                    <a:pt x="137" y="375"/>
                  </a:cubicBezTo>
                  <a:cubicBezTo>
                    <a:pt x="183" y="422"/>
                    <a:pt x="241" y="442"/>
                    <a:pt x="298" y="442"/>
                  </a:cubicBezTo>
                  <a:cubicBezTo>
                    <a:pt x="413" y="442"/>
                    <a:pt x="523" y="356"/>
                    <a:pt x="523" y="223"/>
                  </a:cubicBezTo>
                  <a:cubicBezTo>
                    <a:pt x="523" y="106"/>
                    <a:pt x="430" y="1"/>
                    <a:pt x="301" y="1"/>
                  </a:cubicBezTo>
                  <a:cubicBezTo>
                    <a:pt x="296" y="1"/>
                    <a:pt x="292" y="1"/>
                    <a:pt x="28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8" name="Google Shape;5258;p23"/>
            <p:cNvSpPr/>
            <p:nvPr/>
          </p:nvSpPr>
          <p:spPr>
            <a:xfrm>
              <a:off x="6409675" y="3788000"/>
              <a:ext cx="14925" cy="11125"/>
            </a:xfrm>
            <a:custGeom>
              <a:rect b="b" l="l" r="r" t="t"/>
              <a:pathLst>
                <a:path extrusionOk="0" h="445" w="597">
                  <a:moveTo>
                    <a:pt x="303" y="0"/>
                  </a:moveTo>
                  <a:cubicBezTo>
                    <a:pt x="246" y="0"/>
                    <a:pt x="187" y="24"/>
                    <a:pt x="141" y="71"/>
                  </a:cubicBezTo>
                  <a:cubicBezTo>
                    <a:pt x="0" y="211"/>
                    <a:pt x="106" y="445"/>
                    <a:pt x="304" y="445"/>
                  </a:cubicBezTo>
                  <a:cubicBezTo>
                    <a:pt x="503" y="445"/>
                    <a:pt x="597" y="211"/>
                    <a:pt x="457" y="71"/>
                  </a:cubicBezTo>
                  <a:cubicBezTo>
                    <a:pt x="416" y="24"/>
                    <a:pt x="360" y="0"/>
                    <a:pt x="30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9" name="Google Shape;5259;p23"/>
            <p:cNvSpPr/>
            <p:nvPr/>
          </p:nvSpPr>
          <p:spPr>
            <a:xfrm>
              <a:off x="6384225" y="3845625"/>
              <a:ext cx="13175" cy="11350"/>
            </a:xfrm>
            <a:custGeom>
              <a:rect b="b" l="l" r="r" t="t"/>
              <a:pathLst>
                <a:path extrusionOk="0" h="454" w="527">
                  <a:moveTo>
                    <a:pt x="305" y="0"/>
                  </a:moveTo>
                  <a:cubicBezTo>
                    <a:pt x="106" y="0"/>
                    <a:pt x="0" y="234"/>
                    <a:pt x="141" y="386"/>
                  </a:cubicBezTo>
                  <a:cubicBezTo>
                    <a:pt x="187" y="433"/>
                    <a:pt x="245" y="453"/>
                    <a:pt x="302" y="453"/>
                  </a:cubicBezTo>
                  <a:cubicBezTo>
                    <a:pt x="417" y="453"/>
                    <a:pt x="527" y="367"/>
                    <a:pt x="527" y="234"/>
                  </a:cubicBezTo>
                  <a:cubicBezTo>
                    <a:pt x="527" y="105"/>
                    <a:pt x="433" y="0"/>
                    <a:pt x="30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0" name="Google Shape;5260;p23"/>
            <p:cNvSpPr/>
            <p:nvPr/>
          </p:nvSpPr>
          <p:spPr>
            <a:xfrm>
              <a:off x="6420500" y="3944900"/>
              <a:ext cx="19775" cy="16975"/>
            </a:xfrm>
            <a:custGeom>
              <a:rect b="b" l="l" r="r" t="t"/>
              <a:pathLst>
                <a:path extrusionOk="0" h="679" w="791">
                  <a:moveTo>
                    <a:pt x="384" y="1"/>
                  </a:moveTo>
                  <a:cubicBezTo>
                    <a:pt x="261" y="1"/>
                    <a:pt x="139" y="68"/>
                    <a:pt x="82" y="206"/>
                  </a:cubicBezTo>
                  <a:cubicBezTo>
                    <a:pt x="0" y="381"/>
                    <a:pt x="82" y="568"/>
                    <a:pt x="246" y="650"/>
                  </a:cubicBezTo>
                  <a:cubicBezTo>
                    <a:pt x="292" y="670"/>
                    <a:pt x="338" y="678"/>
                    <a:pt x="383" y="678"/>
                  </a:cubicBezTo>
                  <a:cubicBezTo>
                    <a:pt x="609" y="678"/>
                    <a:pt x="790" y="452"/>
                    <a:pt x="702" y="217"/>
                  </a:cubicBezTo>
                  <a:cubicBezTo>
                    <a:pt x="642" y="74"/>
                    <a:pt x="513" y="1"/>
                    <a:pt x="38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1" name="Google Shape;5261;p23"/>
            <p:cNvSpPr/>
            <p:nvPr/>
          </p:nvSpPr>
          <p:spPr>
            <a:xfrm>
              <a:off x="6504325" y="3946700"/>
              <a:ext cx="20300" cy="16850"/>
            </a:xfrm>
            <a:custGeom>
              <a:rect b="b" l="l" r="r" t="t"/>
              <a:pathLst>
                <a:path extrusionOk="0" h="674" w="812">
                  <a:moveTo>
                    <a:pt x="406" y="0"/>
                  </a:moveTo>
                  <a:cubicBezTo>
                    <a:pt x="180" y="0"/>
                    <a:pt x="1" y="227"/>
                    <a:pt x="98" y="461"/>
                  </a:cubicBezTo>
                  <a:cubicBezTo>
                    <a:pt x="143" y="594"/>
                    <a:pt x="268" y="674"/>
                    <a:pt x="402" y="674"/>
                  </a:cubicBezTo>
                  <a:cubicBezTo>
                    <a:pt x="445" y="674"/>
                    <a:pt x="489" y="665"/>
                    <a:pt x="531" y="648"/>
                  </a:cubicBezTo>
                  <a:cubicBezTo>
                    <a:pt x="812" y="543"/>
                    <a:pt x="812" y="145"/>
                    <a:pt x="543" y="28"/>
                  </a:cubicBezTo>
                  <a:cubicBezTo>
                    <a:pt x="497" y="9"/>
                    <a:pt x="450" y="0"/>
                    <a:pt x="40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2" name="Google Shape;5262;p23"/>
            <p:cNvSpPr/>
            <p:nvPr/>
          </p:nvSpPr>
          <p:spPr>
            <a:xfrm>
              <a:off x="6564975" y="3888625"/>
              <a:ext cx="20600" cy="16775"/>
            </a:xfrm>
            <a:custGeom>
              <a:rect b="b" l="l" r="r" t="t"/>
              <a:pathLst>
                <a:path extrusionOk="0" h="671" w="824">
                  <a:moveTo>
                    <a:pt x="412" y="1"/>
                  </a:moveTo>
                  <a:cubicBezTo>
                    <a:pt x="373" y="1"/>
                    <a:pt x="333" y="8"/>
                    <a:pt x="293" y="23"/>
                  </a:cubicBezTo>
                  <a:cubicBezTo>
                    <a:pt x="12" y="129"/>
                    <a:pt x="0" y="526"/>
                    <a:pt x="281" y="643"/>
                  </a:cubicBezTo>
                  <a:cubicBezTo>
                    <a:pt x="324" y="661"/>
                    <a:pt x="368" y="670"/>
                    <a:pt x="412" y="670"/>
                  </a:cubicBezTo>
                  <a:cubicBezTo>
                    <a:pt x="539" y="670"/>
                    <a:pt x="662" y="598"/>
                    <a:pt x="714" y="468"/>
                  </a:cubicBezTo>
                  <a:cubicBezTo>
                    <a:pt x="824" y="238"/>
                    <a:pt x="636" y="1"/>
                    <a:pt x="41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3" name="Google Shape;5263;p23"/>
            <p:cNvSpPr/>
            <p:nvPr/>
          </p:nvSpPr>
          <p:spPr>
            <a:xfrm>
              <a:off x="6566875" y="3804625"/>
              <a:ext cx="19775" cy="16725"/>
            </a:xfrm>
            <a:custGeom>
              <a:rect b="b" l="l" r="r" t="t"/>
              <a:pathLst>
                <a:path extrusionOk="0" h="669" w="791">
                  <a:moveTo>
                    <a:pt x="406" y="1"/>
                  </a:moveTo>
                  <a:cubicBezTo>
                    <a:pt x="282" y="1"/>
                    <a:pt x="158" y="68"/>
                    <a:pt x="100" y="201"/>
                  </a:cubicBezTo>
                  <a:cubicBezTo>
                    <a:pt x="0" y="431"/>
                    <a:pt x="181" y="668"/>
                    <a:pt x="410" y="668"/>
                  </a:cubicBezTo>
                  <a:cubicBezTo>
                    <a:pt x="450" y="668"/>
                    <a:pt x="491" y="661"/>
                    <a:pt x="533" y="646"/>
                  </a:cubicBezTo>
                  <a:cubicBezTo>
                    <a:pt x="708" y="576"/>
                    <a:pt x="790" y="388"/>
                    <a:pt x="720" y="213"/>
                  </a:cubicBezTo>
                  <a:cubicBezTo>
                    <a:pt x="661" y="71"/>
                    <a:pt x="533" y="1"/>
                    <a:pt x="40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4" name="Google Shape;5264;p23"/>
            <p:cNvSpPr/>
            <p:nvPr/>
          </p:nvSpPr>
          <p:spPr>
            <a:xfrm>
              <a:off x="6508675" y="3744000"/>
              <a:ext cx="19475" cy="16850"/>
            </a:xfrm>
            <a:custGeom>
              <a:rect b="b" l="l" r="r" t="t"/>
              <a:pathLst>
                <a:path extrusionOk="0" h="674" w="779">
                  <a:moveTo>
                    <a:pt x="401" y="1"/>
                  </a:moveTo>
                  <a:cubicBezTo>
                    <a:pt x="182" y="1"/>
                    <a:pt x="0" y="227"/>
                    <a:pt x="88" y="462"/>
                  </a:cubicBezTo>
                  <a:cubicBezTo>
                    <a:pt x="141" y="604"/>
                    <a:pt x="269" y="674"/>
                    <a:pt x="398" y="674"/>
                  </a:cubicBezTo>
                  <a:cubicBezTo>
                    <a:pt x="524" y="674"/>
                    <a:pt x="650" y="607"/>
                    <a:pt x="708" y="474"/>
                  </a:cubicBezTo>
                  <a:cubicBezTo>
                    <a:pt x="778" y="298"/>
                    <a:pt x="708" y="111"/>
                    <a:pt x="533" y="29"/>
                  </a:cubicBezTo>
                  <a:cubicBezTo>
                    <a:pt x="488" y="10"/>
                    <a:pt x="444" y="1"/>
                    <a:pt x="40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5" name="Google Shape;5265;p23"/>
            <p:cNvSpPr/>
            <p:nvPr/>
          </p:nvSpPr>
          <p:spPr>
            <a:xfrm>
              <a:off x="6424300" y="3742325"/>
              <a:ext cx="20350" cy="16850"/>
            </a:xfrm>
            <a:custGeom>
              <a:rect b="b" l="l" r="r" t="t"/>
              <a:pathLst>
                <a:path extrusionOk="0" h="674" w="814">
                  <a:moveTo>
                    <a:pt x="410" y="1"/>
                  </a:moveTo>
                  <a:cubicBezTo>
                    <a:pt x="367" y="1"/>
                    <a:pt x="323" y="9"/>
                    <a:pt x="281" y="26"/>
                  </a:cubicBezTo>
                  <a:cubicBezTo>
                    <a:pt x="0" y="131"/>
                    <a:pt x="0" y="529"/>
                    <a:pt x="269" y="646"/>
                  </a:cubicBezTo>
                  <a:cubicBezTo>
                    <a:pt x="316" y="665"/>
                    <a:pt x="362" y="674"/>
                    <a:pt x="406" y="674"/>
                  </a:cubicBezTo>
                  <a:cubicBezTo>
                    <a:pt x="632" y="674"/>
                    <a:pt x="814" y="448"/>
                    <a:pt x="726" y="213"/>
                  </a:cubicBezTo>
                  <a:cubicBezTo>
                    <a:pt x="672" y="80"/>
                    <a:pt x="545" y="1"/>
                    <a:pt x="41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6" name="Google Shape;5266;p23"/>
            <p:cNvSpPr/>
            <p:nvPr/>
          </p:nvSpPr>
          <p:spPr>
            <a:xfrm>
              <a:off x="6364050" y="3800525"/>
              <a:ext cx="22275" cy="17100"/>
            </a:xfrm>
            <a:custGeom>
              <a:rect b="b" l="l" r="r" t="t"/>
              <a:pathLst>
                <a:path extrusionOk="0" h="684" w="891">
                  <a:moveTo>
                    <a:pt x="384" y="1"/>
                  </a:moveTo>
                  <a:cubicBezTo>
                    <a:pt x="250" y="1"/>
                    <a:pt x="123" y="78"/>
                    <a:pt x="70" y="201"/>
                  </a:cubicBezTo>
                  <a:cubicBezTo>
                    <a:pt x="0" y="365"/>
                    <a:pt x="70" y="564"/>
                    <a:pt x="246" y="646"/>
                  </a:cubicBezTo>
                  <a:cubicBezTo>
                    <a:pt x="300" y="672"/>
                    <a:pt x="352" y="684"/>
                    <a:pt x="400" y="684"/>
                  </a:cubicBezTo>
                  <a:cubicBezTo>
                    <a:pt x="720" y="684"/>
                    <a:pt x="891" y="178"/>
                    <a:pt x="515" y="26"/>
                  </a:cubicBezTo>
                  <a:cubicBezTo>
                    <a:pt x="472" y="9"/>
                    <a:pt x="428" y="1"/>
                    <a:pt x="38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7" name="Google Shape;5267;p23"/>
            <p:cNvSpPr/>
            <p:nvPr/>
          </p:nvSpPr>
          <p:spPr>
            <a:xfrm>
              <a:off x="6362000" y="3884525"/>
              <a:ext cx="19775" cy="16725"/>
            </a:xfrm>
            <a:custGeom>
              <a:rect b="b" l="l" r="r" t="t"/>
              <a:pathLst>
                <a:path extrusionOk="0" h="669" w="791">
                  <a:moveTo>
                    <a:pt x="387" y="1"/>
                  </a:moveTo>
                  <a:cubicBezTo>
                    <a:pt x="349" y="1"/>
                    <a:pt x="309" y="8"/>
                    <a:pt x="269" y="24"/>
                  </a:cubicBezTo>
                  <a:cubicBezTo>
                    <a:pt x="94" y="94"/>
                    <a:pt x="0" y="293"/>
                    <a:pt x="82" y="456"/>
                  </a:cubicBezTo>
                  <a:cubicBezTo>
                    <a:pt x="135" y="598"/>
                    <a:pt x="260" y="668"/>
                    <a:pt x="386" y="668"/>
                  </a:cubicBezTo>
                  <a:cubicBezTo>
                    <a:pt x="509" y="668"/>
                    <a:pt x="633" y="601"/>
                    <a:pt x="691" y="468"/>
                  </a:cubicBezTo>
                  <a:cubicBezTo>
                    <a:pt x="790" y="239"/>
                    <a:pt x="609" y="1"/>
                    <a:pt x="38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8" name="Google Shape;5268;p23"/>
            <p:cNvSpPr/>
            <p:nvPr/>
          </p:nvSpPr>
          <p:spPr>
            <a:xfrm>
              <a:off x="6371075" y="3945050"/>
              <a:ext cx="7025" cy="5575"/>
            </a:xfrm>
            <a:custGeom>
              <a:rect b="b" l="l" r="r" t="t"/>
              <a:pathLst>
                <a:path extrusionOk="0" h="223" w="281">
                  <a:moveTo>
                    <a:pt x="162" y="1"/>
                  </a:moveTo>
                  <a:cubicBezTo>
                    <a:pt x="135" y="1"/>
                    <a:pt x="105" y="13"/>
                    <a:pt x="82" y="36"/>
                  </a:cubicBezTo>
                  <a:cubicBezTo>
                    <a:pt x="1" y="108"/>
                    <a:pt x="73" y="222"/>
                    <a:pt x="158" y="222"/>
                  </a:cubicBezTo>
                  <a:cubicBezTo>
                    <a:pt x="183" y="222"/>
                    <a:pt x="210" y="212"/>
                    <a:pt x="234" y="188"/>
                  </a:cubicBezTo>
                  <a:cubicBezTo>
                    <a:pt x="281" y="153"/>
                    <a:pt x="281" y="83"/>
                    <a:pt x="234" y="36"/>
                  </a:cubicBezTo>
                  <a:cubicBezTo>
                    <a:pt x="216" y="13"/>
                    <a:pt x="190" y="1"/>
                    <a:pt x="16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9" name="Google Shape;5269;p23"/>
            <p:cNvSpPr/>
            <p:nvPr/>
          </p:nvSpPr>
          <p:spPr>
            <a:xfrm>
              <a:off x="6468750" y="3987225"/>
              <a:ext cx="6675" cy="5550"/>
            </a:xfrm>
            <a:custGeom>
              <a:rect b="b" l="l" r="r" t="t"/>
              <a:pathLst>
                <a:path extrusionOk="0" h="222" w="267">
                  <a:moveTo>
                    <a:pt x="113" y="0"/>
                  </a:moveTo>
                  <a:cubicBezTo>
                    <a:pt x="54" y="0"/>
                    <a:pt x="0" y="45"/>
                    <a:pt x="0" y="115"/>
                  </a:cubicBezTo>
                  <a:cubicBezTo>
                    <a:pt x="0" y="174"/>
                    <a:pt x="47" y="221"/>
                    <a:pt x="106" y="221"/>
                  </a:cubicBezTo>
                  <a:cubicBezTo>
                    <a:pt x="110" y="221"/>
                    <a:pt x="115" y="221"/>
                    <a:pt x="119" y="221"/>
                  </a:cubicBezTo>
                  <a:cubicBezTo>
                    <a:pt x="216" y="221"/>
                    <a:pt x="267" y="101"/>
                    <a:pt x="199" y="34"/>
                  </a:cubicBezTo>
                  <a:cubicBezTo>
                    <a:pt x="173" y="11"/>
                    <a:pt x="142" y="0"/>
                    <a:pt x="11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0" name="Google Shape;5270;p23"/>
            <p:cNvSpPr/>
            <p:nvPr/>
          </p:nvSpPr>
          <p:spPr>
            <a:xfrm>
              <a:off x="6566725" y="3949150"/>
              <a:ext cx="7000" cy="5575"/>
            </a:xfrm>
            <a:custGeom>
              <a:rect b="b" l="l" r="r" t="t"/>
              <a:pathLst>
                <a:path extrusionOk="0" h="223" w="280">
                  <a:moveTo>
                    <a:pt x="121" y="0"/>
                  </a:moveTo>
                  <a:cubicBezTo>
                    <a:pt x="93" y="0"/>
                    <a:pt x="64" y="11"/>
                    <a:pt x="36" y="36"/>
                  </a:cubicBezTo>
                  <a:cubicBezTo>
                    <a:pt x="1" y="71"/>
                    <a:pt x="1" y="141"/>
                    <a:pt x="36" y="188"/>
                  </a:cubicBezTo>
                  <a:cubicBezTo>
                    <a:pt x="59" y="211"/>
                    <a:pt x="88" y="223"/>
                    <a:pt x="118" y="223"/>
                  </a:cubicBezTo>
                  <a:cubicBezTo>
                    <a:pt x="147" y="223"/>
                    <a:pt x="176" y="211"/>
                    <a:pt x="200" y="188"/>
                  </a:cubicBezTo>
                  <a:cubicBezTo>
                    <a:pt x="280" y="108"/>
                    <a:pt x="211" y="0"/>
                    <a:pt x="12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1" name="Google Shape;5271;p23"/>
            <p:cNvSpPr/>
            <p:nvPr/>
          </p:nvSpPr>
          <p:spPr>
            <a:xfrm>
              <a:off x="6609150" y="3852950"/>
              <a:ext cx="6750" cy="5550"/>
            </a:xfrm>
            <a:custGeom>
              <a:rect b="b" l="l" r="r" t="t"/>
              <a:pathLst>
                <a:path extrusionOk="0" h="222" w="270">
                  <a:moveTo>
                    <a:pt x="119" y="1"/>
                  </a:moveTo>
                  <a:cubicBezTo>
                    <a:pt x="64" y="1"/>
                    <a:pt x="12" y="43"/>
                    <a:pt x="12" y="105"/>
                  </a:cubicBezTo>
                  <a:cubicBezTo>
                    <a:pt x="0" y="175"/>
                    <a:pt x="59" y="222"/>
                    <a:pt x="117" y="222"/>
                  </a:cubicBezTo>
                  <a:cubicBezTo>
                    <a:pt x="211" y="222"/>
                    <a:pt x="269" y="105"/>
                    <a:pt x="199" y="35"/>
                  </a:cubicBezTo>
                  <a:cubicBezTo>
                    <a:pt x="176" y="11"/>
                    <a:pt x="147" y="1"/>
                    <a:pt x="119"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2" name="Google Shape;5272;p23"/>
            <p:cNvSpPr/>
            <p:nvPr/>
          </p:nvSpPr>
          <p:spPr>
            <a:xfrm>
              <a:off x="6570525" y="3755275"/>
              <a:ext cx="7250" cy="5550"/>
            </a:xfrm>
            <a:custGeom>
              <a:rect b="b" l="l" r="r" t="t"/>
              <a:pathLst>
                <a:path extrusionOk="0" h="222" w="290">
                  <a:moveTo>
                    <a:pt x="125" y="0"/>
                  </a:moveTo>
                  <a:cubicBezTo>
                    <a:pt x="99" y="0"/>
                    <a:pt x="72" y="10"/>
                    <a:pt x="48" y="34"/>
                  </a:cubicBezTo>
                  <a:cubicBezTo>
                    <a:pt x="1" y="69"/>
                    <a:pt x="1" y="140"/>
                    <a:pt x="48" y="186"/>
                  </a:cubicBezTo>
                  <a:cubicBezTo>
                    <a:pt x="71" y="210"/>
                    <a:pt x="100" y="221"/>
                    <a:pt x="129" y="221"/>
                  </a:cubicBezTo>
                  <a:cubicBezTo>
                    <a:pt x="159" y="221"/>
                    <a:pt x="188" y="210"/>
                    <a:pt x="211" y="186"/>
                  </a:cubicBezTo>
                  <a:lnTo>
                    <a:pt x="200" y="186"/>
                  </a:lnTo>
                  <a:cubicBezTo>
                    <a:pt x="290" y="114"/>
                    <a:pt x="213" y="0"/>
                    <a:pt x="12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3" name="Google Shape;5273;p23"/>
            <p:cNvSpPr/>
            <p:nvPr/>
          </p:nvSpPr>
          <p:spPr>
            <a:xfrm>
              <a:off x="6474150" y="3712675"/>
              <a:ext cx="6025" cy="5750"/>
            </a:xfrm>
            <a:custGeom>
              <a:rect b="b" l="l" r="r" t="t"/>
              <a:pathLst>
                <a:path extrusionOk="0" h="230" w="241">
                  <a:moveTo>
                    <a:pt x="122" y="1"/>
                  </a:moveTo>
                  <a:cubicBezTo>
                    <a:pt x="62" y="1"/>
                    <a:pt x="1" y="42"/>
                    <a:pt x="7" y="124"/>
                  </a:cubicBezTo>
                  <a:cubicBezTo>
                    <a:pt x="18" y="194"/>
                    <a:pt x="71" y="229"/>
                    <a:pt x="122" y="229"/>
                  </a:cubicBezTo>
                  <a:cubicBezTo>
                    <a:pt x="173" y="229"/>
                    <a:pt x="223" y="194"/>
                    <a:pt x="229" y="124"/>
                  </a:cubicBezTo>
                  <a:cubicBezTo>
                    <a:pt x="241" y="42"/>
                    <a:pt x="182" y="1"/>
                    <a:pt x="12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4" name="Google Shape;5274;p23"/>
            <p:cNvSpPr/>
            <p:nvPr/>
          </p:nvSpPr>
          <p:spPr>
            <a:xfrm>
              <a:off x="6375750" y="3751100"/>
              <a:ext cx="7325" cy="5575"/>
            </a:xfrm>
            <a:custGeom>
              <a:rect b="b" l="l" r="r" t="t"/>
              <a:pathLst>
                <a:path extrusionOk="0" h="223" w="293">
                  <a:moveTo>
                    <a:pt x="123" y="1"/>
                  </a:moveTo>
                  <a:cubicBezTo>
                    <a:pt x="95" y="1"/>
                    <a:pt x="69" y="9"/>
                    <a:pt x="47" y="26"/>
                  </a:cubicBezTo>
                  <a:cubicBezTo>
                    <a:pt x="0" y="73"/>
                    <a:pt x="0" y="143"/>
                    <a:pt x="47" y="190"/>
                  </a:cubicBezTo>
                  <a:cubicBezTo>
                    <a:pt x="62" y="213"/>
                    <a:pt x="84" y="222"/>
                    <a:pt x="107" y="222"/>
                  </a:cubicBezTo>
                  <a:cubicBezTo>
                    <a:pt x="190" y="222"/>
                    <a:pt x="293" y="101"/>
                    <a:pt x="211" y="37"/>
                  </a:cubicBezTo>
                  <a:cubicBezTo>
                    <a:pt x="186" y="12"/>
                    <a:pt x="154" y="1"/>
                    <a:pt x="12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5" name="Google Shape;5275;p23"/>
            <p:cNvSpPr/>
            <p:nvPr/>
          </p:nvSpPr>
          <p:spPr>
            <a:xfrm>
              <a:off x="6333925" y="3847375"/>
              <a:ext cx="6450" cy="5525"/>
            </a:xfrm>
            <a:custGeom>
              <a:rect b="b" l="l" r="r" t="t"/>
              <a:pathLst>
                <a:path extrusionOk="0" h="221" w="258">
                  <a:moveTo>
                    <a:pt x="117" y="0"/>
                  </a:moveTo>
                  <a:cubicBezTo>
                    <a:pt x="47" y="0"/>
                    <a:pt x="0" y="47"/>
                    <a:pt x="0" y="106"/>
                  </a:cubicBezTo>
                  <a:cubicBezTo>
                    <a:pt x="0" y="177"/>
                    <a:pt x="53" y="221"/>
                    <a:pt x="109" y="221"/>
                  </a:cubicBezTo>
                  <a:cubicBezTo>
                    <a:pt x="137" y="221"/>
                    <a:pt x="164" y="210"/>
                    <a:pt x="187" y="188"/>
                  </a:cubicBezTo>
                  <a:cubicBezTo>
                    <a:pt x="258" y="117"/>
                    <a:pt x="211" y="0"/>
                    <a:pt x="11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6" name="Google Shape;5276;p23"/>
            <p:cNvSpPr/>
            <p:nvPr/>
          </p:nvSpPr>
          <p:spPr>
            <a:xfrm>
              <a:off x="6401200" y="3998125"/>
              <a:ext cx="13475" cy="11100"/>
            </a:xfrm>
            <a:custGeom>
              <a:rect b="b" l="l" r="r" t="t"/>
              <a:pathLst>
                <a:path extrusionOk="0" h="444" w="539">
                  <a:moveTo>
                    <a:pt x="271" y="1"/>
                  </a:moveTo>
                  <a:cubicBezTo>
                    <a:pt x="185" y="1"/>
                    <a:pt x="105" y="49"/>
                    <a:pt x="70" y="136"/>
                  </a:cubicBezTo>
                  <a:cubicBezTo>
                    <a:pt x="0" y="285"/>
                    <a:pt x="118" y="443"/>
                    <a:pt x="270" y="443"/>
                  </a:cubicBezTo>
                  <a:cubicBezTo>
                    <a:pt x="296" y="443"/>
                    <a:pt x="323" y="439"/>
                    <a:pt x="351" y="428"/>
                  </a:cubicBezTo>
                  <a:cubicBezTo>
                    <a:pt x="538" y="358"/>
                    <a:pt x="538" y="101"/>
                    <a:pt x="363" y="19"/>
                  </a:cubicBezTo>
                  <a:cubicBezTo>
                    <a:pt x="332" y="7"/>
                    <a:pt x="301" y="1"/>
                    <a:pt x="27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7" name="Google Shape;5277;p23"/>
            <p:cNvSpPr/>
            <p:nvPr/>
          </p:nvSpPr>
          <p:spPr>
            <a:xfrm>
              <a:off x="6527975" y="4000825"/>
              <a:ext cx="13050" cy="11050"/>
            </a:xfrm>
            <a:custGeom>
              <a:rect b="b" l="l" r="r" t="t"/>
              <a:pathLst>
                <a:path extrusionOk="0" h="442" w="522">
                  <a:moveTo>
                    <a:pt x="277" y="1"/>
                  </a:moveTo>
                  <a:cubicBezTo>
                    <a:pt x="140" y="1"/>
                    <a:pt x="1" y="125"/>
                    <a:pt x="53" y="297"/>
                  </a:cubicBezTo>
                  <a:cubicBezTo>
                    <a:pt x="89" y="386"/>
                    <a:pt x="173" y="442"/>
                    <a:pt x="263" y="442"/>
                  </a:cubicBezTo>
                  <a:cubicBezTo>
                    <a:pt x="290" y="442"/>
                    <a:pt x="318" y="436"/>
                    <a:pt x="346" y="425"/>
                  </a:cubicBezTo>
                  <a:cubicBezTo>
                    <a:pt x="463" y="390"/>
                    <a:pt x="521" y="250"/>
                    <a:pt x="474" y="133"/>
                  </a:cubicBezTo>
                  <a:cubicBezTo>
                    <a:pt x="432" y="40"/>
                    <a:pt x="355" y="1"/>
                    <a:pt x="27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8" name="Google Shape;5278;p23"/>
            <p:cNvSpPr/>
            <p:nvPr/>
          </p:nvSpPr>
          <p:spPr>
            <a:xfrm>
              <a:off x="6618800" y="3913375"/>
              <a:ext cx="13750" cy="11225"/>
            </a:xfrm>
            <a:custGeom>
              <a:rect b="b" l="l" r="r" t="t"/>
              <a:pathLst>
                <a:path extrusionOk="0" h="449" w="550">
                  <a:moveTo>
                    <a:pt x="276" y="1"/>
                  </a:moveTo>
                  <a:cubicBezTo>
                    <a:pt x="251" y="1"/>
                    <a:pt x="225" y="6"/>
                    <a:pt x="199" y="16"/>
                  </a:cubicBezTo>
                  <a:cubicBezTo>
                    <a:pt x="12" y="86"/>
                    <a:pt x="0" y="355"/>
                    <a:pt x="187" y="437"/>
                  </a:cubicBezTo>
                  <a:cubicBezTo>
                    <a:pt x="213" y="445"/>
                    <a:pt x="240" y="449"/>
                    <a:pt x="266" y="449"/>
                  </a:cubicBezTo>
                  <a:cubicBezTo>
                    <a:pt x="357" y="449"/>
                    <a:pt x="443" y="402"/>
                    <a:pt x="480" y="320"/>
                  </a:cubicBezTo>
                  <a:cubicBezTo>
                    <a:pt x="550" y="161"/>
                    <a:pt x="424" y="1"/>
                    <a:pt x="27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9" name="Google Shape;5279;p23"/>
            <p:cNvSpPr/>
            <p:nvPr/>
          </p:nvSpPr>
          <p:spPr>
            <a:xfrm>
              <a:off x="6621725" y="3787525"/>
              <a:ext cx="13175" cy="11125"/>
            </a:xfrm>
            <a:custGeom>
              <a:rect b="b" l="l" r="r" t="t"/>
              <a:pathLst>
                <a:path extrusionOk="0" h="445" w="527">
                  <a:moveTo>
                    <a:pt x="267" y="0"/>
                  </a:moveTo>
                  <a:cubicBezTo>
                    <a:pt x="185" y="0"/>
                    <a:pt x="105" y="44"/>
                    <a:pt x="70" y="136"/>
                  </a:cubicBezTo>
                  <a:cubicBezTo>
                    <a:pt x="1" y="286"/>
                    <a:pt x="118" y="444"/>
                    <a:pt x="270" y="444"/>
                  </a:cubicBezTo>
                  <a:cubicBezTo>
                    <a:pt x="296" y="444"/>
                    <a:pt x="323" y="439"/>
                    <a:pt x="351" y="429"/>
                  </a:cubicBezTo>
                  <a:cubicBezTo>
                    <a:pt x="468" y="382"/>
                    <a:pt x="527" y="253"/>
                    <a:pt x="480" y="136"/>
                  </a:cubicBezTo>
                  <a:cubicBezTo>
                    <a:pt x="438" y="47"/>
                    <a:pt x="351" y="0"/>
                    <a:pt x="26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0" name="Google Shape;5280;p23"/>
            <p:cNvSpPr/>
            <p:nvPr/>
          </p:nvSpPr>
          <p:spPr>
            <a:xfrm>
              <a:off x="6533975" y="3696550"/>
              <a:ext cx="13175" cy="11325"/>
            </a:xfrm>
            <a:custGeom>
              <a:rect b="b" l="l" r="r" t="t"/>
              <a:pathLst>
                <a:path extrusionOk="0" h="453" w="527">
                  <a:moveTo>
                    <a:pt x="271" y="0"/>
                  </a:moveTo>
                  <a:cubicBezTo>
                    <a:pt x="121" y="0"/>
                    <a:pt x="0" y="156"/>
                    <a:pt x="59" y="313"/>
                  </a:cubicBezTo>
                  <a:cubicBezTo>
                    <a:pt x="94" y="406"/>
                    <a:pt x="179" y="453"/>
                    <a:pt x="265" y="453"/>
                  </a:cubicBezTo>
                  <a:cubicBezTo>
                    <a:pt x="351" y="453"/>
                    <a:pt x="439" y="406"/>
                    <a:pt x="480" y="313"/>
                  </a:cubicBezTo>
                  <a:cubicBezTo>
                    <a:pt x="527" y="207"/>
                    <a:pt x="468" y="79"/>
                    <a:pt x="363" y="20"/>
                  </a:cubicBezTo>
                  <a:cubicBezTo>
                    <a:pt x="332" y="6"/>
                    <a:pt x="301" y="0"/>
                    <a:pt x="27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1" name="Google Shape;5281;p23"/>
            <p:cNvSpPr/>
            <p:nvPr/>
          </p:nvSpPr>
          <p:spPr>
            <a:xfrm>
              <a:off x="6407325" y="3694000"/>
              <a:ext cx="13775" cy="11175"/>
            </a:xfrm>
            <a:custGeom>
              <a:rect b="b" l="l" r="r" t="t"/>
              <a:pathLst>
                <a:path extrusionOk="0" h="447" w="551">
                  <a:moveTo>
                    <a:pt x="278" y="1"/>
                  </a:moveTo>
                  <a:cubicBezTo>
                    <a:pt x="251" y="1"/>
                    <a:pt x="224" y="6"/>
                    <a:pt x="200" y="17"/>
                  </a:cubicBezTo>
                  <a:cubicBezTo>
                    <a:pt x="12" y="87"/>
                    <a:pt x="1" y="356"/>
                    <a:pt x="188" y="426"/>
                  </a:cubicBezTo>
                  <a:cubicBezTo>
                    <a:pt x="220" y="440"/>
                    <a:pt x="253" y="447"/>
                    <a:pt x="284" y="447"/>
                  </a:cubicBezTo>
                  <a:cubicBezTo>
                    <a:pt x="432" y="447"/>
                    <a:pt x="550" y="300"/>
                    <a:pt x="492" y="145"/>
                  </a:cubicBezTo>
                  <a:cubicBezTo>
                    <a:pt x="456" y="56"/>
                    <a:pt x="366" y="1"/>
                    <a:pt x="27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2" name="Google Shape;5282;p23"/>
            <p:cNvSpPr/>
            <p:nvPr/>
          </p:nvSpPr>
          <p:spPr>
            <a:xfrm>
              <a:off x="6316375" y="3781275"/>
              <a:ext cx="13475" cy="11225"/>
            </a:xfrm>
            <a:custGeom>
              <a:rect b="b" l="l" r="r" t="t"/>
              <a:pathLst>
                <a:path extrusionOk="0" h="449" w="539">
                  <a:moveTo>
                    <a:pt x="267" y="1"/>
                  </a:moveTo>
                  <a:cubicBezTo>
                    <a:pt x="182" y="1"/>
                    <a:pt x="105" y="52"/>
                    <a:pt x="70" y="129"/>
                  </a:cubicBezTo>
                  <a:cubicBezTo>
                    <a:pt x="1" y="289"/>
                    <a:pt x="118" y="448"/>
                    <a:pt x="270" y="448"/>
                  </a:cubicBezTo>
                  <a:cubicBezTo>
                    <a:pt x="296" y="448"/>
                    <a:pt x="324" y="444"/>
                    <a:pt x="351" y="433"/>
                  </a:cubicBezTo>
                  <a:cubicBezTo>
                    <a:pt x="538" y="363"/>
                    <a:pt x="538" y="94"/>
                    <a:pt x="363" y="24"/>
                  </a:cubicBezTo>
                  <a:cubicBezTo>
                    <a:pt x="331" y="8"/>
                    <a:pt x="298" y="1"/>
                    <a:pt x="26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3" name="Google Shape;5283;p23"/>
            <p:cNvSpPr/>
            <p:nvPr/>
          </p:nvSpPr>
          <p:spPr>
            <a:xfrm>
              <a:off x="6311750" y="3907225"/>
              <a:ext cx="15175" cy="11525"/>
            </a:xfrm>
            <a:custGeom>
              <a:rect b="b" l="l" r="r" t="t"/>
              <a:pathLst>
                <a:path extrusionOk="0" h="461" w="607">
                  <a:moveTo>
                    <a:pt x="350" y="0"/>
                  </a:moveTo>
                  <a:cubicBezTo>
                    <a:pt x="323" y="0"/>
                    <a:pt x="295" y="5"/>
                    <a:pt x="267" y="16"/>
                  </a:cubicBezTo>
                  <a:cubicBezTo>
                    <a:pt x="1" y="109"/>
                    <a:pt x="102" y="461"/>
                    <a:pt x="328" y="461"/>
                  </a:cubicBezTo>
                  <a:cubicBezTo>
                    <a:pt x="360" y="461"/>
                    <a:pt x="395" y="454"/>
                    <a:pt x="431" y="437"/>
                  </a:cubicBezTo>
                  <a:cubicBezTo>
                    <a:pt x="548" y="391"/>
                    <a:pt x="606" y="262"/>
                    <a:pt x="560" y="145"/>
                  </a:cubicBezTo>
                  <a:cubicBezTo>
                    <a:pt x="524" y="55"/>
                    <a:pt x="440" y="0"/>
                    <a:pt x="35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4" name="Google Shape;5284;p23"/>
            <p:cNvSpPr/>
            <p:nvPr/>
          </p:nvSpPr>
          <p:spPr>
            <a:xfrm>
              <a:off x="6332175" y="3983075"/>
              <a:ext cx="6150" cy="5575"/>
            </a:xfrm>
            <a:custGeom>
              <a:rect b="b" l="l" r="r" t="t"/>
              <a:pathLst>
                <a:path extrusionOk="0" h="223" w="246">
                  <a:moveTo>
                    <a:pt x="127" y="1"/>
                  </a:moveTo>
                  <a:cubicBezTo>
                    <a:pt x="99" y="1"/>
                    <a:pt x="70" y="12"/>
                    <a:pt x="47" y="36"/>
                  </a:cubicBezTo>
                  <a:cubicBezTo>
                    <a:pt x="0" y="71"/>
                    <a:pt x="0" y="141"/>
                    <a:pt x="47" y="188"/>
                  </a:cubicBezTo>
                  <a:cubicBezTo>
                    <a:pt x="70" y="211"/>
                    <a:pt x="99" y="223"/>
                    <a:pt x="127" y="223"/>
                  </a:cubicBezTo>
                  <a:cubicBezTo>
                    <a:pt x="155" y="223"/>
                    <a:pt x="181" y="211"/>
                    <a:pt x="199" y="188"/>
                  </a:cubicBezTo>
                  <a:cubicBezTo>
                    <a:pt x="246" y="141"/>
                    <a:pt x="246" y="71"/>
                    <a:pt x="199" y="36"/>
                  </a:cubicBezTo>
                  <a:cubicBezTo>
                    <a:pt x="181" y="12"/>
                    <a:pt x="155" y="1"/>
                    <a:pt x="12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5" name="Google Shape;5285;p23"/>
            <p:cNvSpPr/>
            <p:nvPr/>
          </p:nvSpPr>
          <p:spPr>
            <a:xfrm>
              <a:off x="6467575" y="4042200"/>
              <a:ext cx="6750" cy="5550"/>
            </a:xfrm>
            <a:custGeom>
              <a:rect b="b" l="l" r="r" t="t"/>
              <a:pathLst>
                <a:path extrusionOk="0" h="222" w="270">
                  <a:moveTo>
                    <a:pt x="117" y="0"/>
                  </a:moveTo>
                  <a:cubicBezTo>
                    <a:pt x="58" y="0"/>
                    <a:pt x="1" y="42"/>
                    <a:pt x="1" y="104"/>
                  </a:cubicBezTo>
                  <a:cubicBezTo>
                    <a:pt x="1" y="174"/>
                    <a:pt x="47" y="221"/>
                    <a:pt x="118" y="221"/>
                  </a:cubicBezTo>
                  <a:cubicBezTo>
                    <a:pt x="211" y="221"/>
                    <a:pt x="270" y="104"/>
                    <a:pt x="200" y="34"/>
                  </a:cubicBezTo>
                  <a:cubicBezTo>
                    <a:pt x="176" y="11"/>
                    <a:pt x="146" y="0"/>
                    <a:pt x="11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6" name="Google Shape;5286;p23"/>
            <p:cNvSpPr/>
            <p:nvPr/>
          </p:nvSpPr>
          <p:spPr>
            <a:xfrm>
              <a:off x="6603925" y="3988825"/>
              <a:ext cx="7225" cy="5200"/>
            </a:xfrm>
            <a:custGeom>
              <a:rect b="b" l="l" r="r" t="t"/>
              <a:pathLst>
                <a:path extrusionOk="0" h="208" w="289">
                  <a:moveTo>
                    <a:pt x="178" y="1"/>
                  </a:moveTo>
                  <a:cubicBezTo>
                    <a:pt x="97" y="1"/>
                    <a:pt x="0" y="118"/>
                    <a:pt x="80" y="180"/>
                  </a:cubicBezTo>
                  <a:cubicBezTo>
                    <a:pt x="102" y="199"/>
                    <a:pt x="126" y="208"/>
                    <a:pt x="149" y="208"/>
                  </a:cubicBezTo>
                  <a:cubicBezTo>
                    <a:pt x="224" y="208"/>
                    <a:pt x="289" y="120"/>
                    <a:pt x="244" y="40"/>
                  </a:cubicBezTo>
                  <a:cubicBezTo>
                    <a:pt x="228" y="12"/>
                    <a:pt x="204" y="1"/>
                    <a:pt x="17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7" name="Google Shape;5287;p23"/>
            <p:cNvSpPr/>
            <p:nvPr/>
          </p:nvSpPr>
          <p:spPr>
            <a:xfrm>
              <a:off x="6664425" y="3854125"/>
              <a:ext cx="6450" cy="5550"/>
            </a:xfrm>
            <a:custGeom>
              <a:rect b="b" l="l" r="r" t="t"/>
              <a:pathLst>
                <a:path extrusionOk="0" h="222" w="258">
                  <a:moveTo>
                    <a:pt x="108" y="1"/>
                  </a:moveTo>
                  <a:cubicBezTo>
                    <a:pt x="52" y="1"/>
                    <a:pt x="0" y="42"/>
                    <a:pt x="0" y="105"/>
                  </a:cubicBezTo>
                  <a:cubicBezTo>
                    <a:pt x="0" y="175"/>
                    <a:pt x="47" y="222"/>
                    <a:pt x="105" y="222"/>
                  </a:cubicBezTo>
                  <a:cubicBezTo>
                    <a:pt x="211" y="222"/>
                    <a:pt x="258" y="105"/>
                    <a:pt x="187" y="35"/>
                  </a:cubicBezTo>
                  <a:cubicBezTo>
                    <a:pt x="164" y="11"/>
                    <a:pt x="135" y="1"/>
                    <a:pt x="10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8" name="Google Shape;5288;p23"/>
            <p:cNvSpPr/>
            <p:nvPr/>
          </p:nvSpPr>
          <p:spPr>
            <a:xfrm>
              <a:off x="6610600" y="3717250"/>
              <a:ext cx="5875" cy="5500"/>
            </a:xfrm>
            <a:custGeom>
              <a:rect b="b" l="l" r="r" t="t"/>
              <a:pathLst>
                <a:path extrusionOk="0" h="220" w="235">
                  <a:moveTo>
                    <a:pt x="117" y="1"/>
                  </a:moveTo>
                  <a:cubicBezTo>
                    <a:pt x="58" y="1"/>
                    <a:pt x="1" y="42"/>
                    <a:pt x="1" y="105"/>
                  </a:cubicBezTo>
                  <a:cubicBezTo>
                    <a:pt x="1" y="175"/>
                    <a:pt x="59" y="220"/>
                    <a:pt x="118" y="220"/>
                  </a:cubicBezTo>
                  <a:cubicBezTo>
                    <a:pt x="147" y="220"/>
                    <a:pt x="176" y="209"/>
                    <a:pt x="199" y="186"/>
                  </a:cubicBezTo>
                  <a:cubicBezTo>
                    <a:pt x="235" y="140"/>
                    <a:pt x="235" y="69"/>
                    <a:pt x="199" y="34"/>
                  </a:cubicBezTo>
                  <a:cubicBezTo>
                    <a:pt x="176" y="11"/>
                    <a:pt x="146" y="1"/>
                    <a:pt x="11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9" name="Google Shape;5289;p23"/>
            <p:cNvSpPr/>
            <p:nvPr/>
          </p:nvSpPr>
          <p:spPr>
            <a:xfrm>
              <a:off x="6474600" y="3658150"/>
              <a:ext cx="6450" cy="5675"/>
            </a:xfrm>
            <a:custGeom>
              <a:rect b="b" l="l" r="r" t="t"/>
              <a:pathLst>
                <a:path extrusionOk="0" h="227" w="258">
                  <a:moveTo>
                    <a:pt x="153" y="0"/>
                  </a:moveTo>
                  <a:cubicBezTo>
                    <a:pt x="47" y="0"/>
                    <a:pt x="0" y="117"/>
                    <a:pt x="71" y="187"/>
                  </a:cubicBezTo>
                  <a:cubicBezTo>
                    <a:pt x="94" y="215"/>
                    <a:pt x="123" y="226"/>
                    <a:pt x="150" y="226"/>
                  </a:cubicBezTo>
                  <a:cubicBezTo>
                    <a:pt x="206" y="226"/>
                    <a:pt x="258" y="179"/>
                    <a:pt x="258" y="117"/>
                  </a:cubicBezTo>
                  <a:cubicBezTo>
                    <a:pt x="258" y="59"/>
                    <a:pt x="211" y="0"/>
                    <a:pt x="15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0" name="Google Shape;5290;p23"/>
            <p:cNvSpPr/>
            <p:nvPr/>
          </p:nvSpPr>
          <p:spPr>
            <a:xfrm>
              <a:off x="6337725" y="3711625"/>
              <a:ext cx="7075" cy="5625"/>
            </a:xfrm>
            <a:custGeom>
              <a:rect b="b" l="l" r="r" t="t"/>
              <a:pathLst>
                <a:path extrusionOk="0" h="225" w="283">
                  <a:moveTo>
                    <a:pt x="123" y="0"/>
                  </a:moveTo>
                  <a:cubicBezTo>
                    <a:pt x="96" y="0"/>
                    <a:pt x="69" y="9"/>
                    <a:pt x="47" y="25"/>
                  </a:cubicBezTo>
                  <a:cubicBezTo>
                    <a:pt x="0" y="72"/>
                    <a:pt x="0" y="142"/>
                    <a:pt x="47" y="189"/>
                  </a:cubicBezTo>
                  <a:cubicBezTo>
                    <a:pt x="72" y="214"/>
                    <a:pt x="100" y="225"/>
                    <a:pt x="126" y="225"/>
                  </a:cubicBezTo>
                  <a:cubicBezTo>
                    <a:pt x="211" y="225"/>
                    <a:pt x="282" y="117"/>
                    <a:pt x="211" y="37"/>
                  </a:cubicBezTo>
                  <a:cubicBezTo>
                    <a:pt x="186" y="12"/>
                    <a:pt x="154" y="0"/>
                    <a:pt x="12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1" name="Google Shape;5291;p23"/>
            <p:cNvSpPr/>
            <p:nvPr/>
          </p:nvSpPr>
          <p:spPr>
            <a:xfrm>
              <a:off x="6277625" y="3846175"/>
              <a:ext cx="7900" cy="5650"/>
            </a:xfrm>
            <a:custGeom>
              <a:rect b="b" l="l" r="r" t="t"/>
              <a:pathLst>
                <a:path extrusionOk="0" h="226" w="316">
                  <a:moveTo>
                    <a:pt x="138" y="0"/>
                  </a:moveTo>
                  <a:cubicBezTo>
                    <a:pt x="1" y="0"/>
                    <a:pt x="1" y="225"/>
                    <a:pt x="138" y="225"/>
                  </a:cubicBezTo>
                  <a:cubicBezTo>
                    <a:pt x="145" y="225"/>
                    <a:pt x="151" y="225"/>
                    <a:pt x="158" y="224"/>
                  </a:cubicBezTo>
                  <a:cubicBezTo>
                    <a:pt x="165" y="225"/>
                    <a:pt x="171" y="225"/>
                    <a:pt x="178" y="225"/>
                  </a:cubicBezTo>
                  <a:cubicBezTo>
                    <a:pt x="315" y="225"/>
                    <a:pt x="315" y="0"/>
                    <a:pt x="178" y="0"/>
                  </a:cubicBezTo>
                  <a:cubicBezTo>
                    <a:pt x="171" y="0"/>
                    <a:pt x="165" y="1"/>
                    <a:pt x="158" y="2"/>
                  </a:cubicBezTo>
                  <a:cubicBezTo>
                    <a:pt x="151" y="1"/>
                    <a:pt x="145" y="0"/>
                    <a:pt x="13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2" name="Google Shape;5292;p23"/>
            <p:cNvSpPr/>
            <p:nvPr/>
          </p:nvSpPr>
          <p:spPr>
            <a:xfrm>
              <a:off x="1698450" y="4582475"/>
              <a:ext cx="34175" cy="25650"/>
            </a:xfrm>
            <a:custGeom>
              <a:rect b="b" l="l" r="r" t="t"/>
              <a:pathLst>
                <a:path extrusionOk="0" h="1026" w="1367">
                  <a:moveTo>
                    <a:pt x="695" y="0"/>
                  </a:moveTo>
                  <a:cubicBezTo>
                    <a:pt x="564" y="0"/>
                    <a:pt x="432" y="50"/>
                    <a:pt x="328" y="148"/>
                  </a:cubicBezTo>
                  <a:cubicBezTo>
                    <a:pt x="1" y="464"/>
                    <a:pt x="223" y="1014"/>
                    <a:pt x="679" y="1025"/>
                  </a:cubicBezTo>
                  <a:cubicBezTo>
                    <a:pt x="684" y="1026"/>
                    <a:pt x="689" y="1026"/>
                    <a:pt x="693" y="1026"/>
                  </a:cubicBezTo>
                  <a:cubicBezTo>
                    <a:pt x="1140" y="1026"/>
                    <a:pt x="1366" y="484"/>
                    <a:pt x="1065" y="160"/>
                  </a:cubicBezTo>
                  <a:cubicBezTo>
                    <a:pt x="964" y="53"/>
                    <a:pt x="830" y="0"/>
                    <a:pt x="69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3" name="Google Shape;5293;p23"/>
            <p:cNvSpPr/>
            <p:nvPr/>
          </p:nvSpPr>
          <p:spPr>
            <a:xfrm>
              <a:off x="1747675" y="4583525"/>
              <a:ext cx="34450" cy="25550"/>
            </a:xfrm>
            <a:custGeom>
              <a:rect b="b" l="l" r="r" t="t"/>
              <a:pathLst>
                <a:path extrusionOk="0" h="1022" w="1378">
                  <a:moveTo>
                    <a:pt x="685" y="1"/>
                  </a:moveTo>
                  <a:cubicBezTo>
                    <a:pt x="238" y="1"/>
                    <a:pt x="0" y="542"/>
                    <a:pt x="313" y="866"/>
                  </a:cubicBezTo>
                  <a:cubicBezTo>
                    <a:pt x="415" y="969"/>
                    <a:pt x="552" y="1022"/>
                    <a:pt x="689" y="1022"/>
                  </a:cubicBezTo>
                  <a:cubicBezTo>
                    <a:pt x="818" y="1022"/>
                    <a:pt x="948" y="975"/>
                    <a:pt x="1050" y="878"/>
                  </a:cubicBezTo>
                  <a:cubicBezTo>
                    <a:pt x="1377" y="562"/>
                    <a:pt x="1155" y="12"/>
                    <a:pt x="699" y="1"/>
                  </a:cubicBezTo>
                  <a:cubicBezTo>
                    <a:pt x="694" y="1"/>
                    <a:pt x="689" y="1"/>
                    <a:pt x="68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4" name="Google Shape;5294;p23"/>
            <p:cNvSpPr/>
            <p:nvPr/>
          </p:nvSpPr>
          <p:spPr>
            <a:xfrm>
              <a:off x="1752950" y="4534300"/>
              <a:ext cx="27125" cy="25775"/>
            </a:xfrm>
            <a:custGeom>
              <a:rect b="b" l="l" r="r" t="t"/>
              <a:pathLst>
                <a:path extrusionOk="0" h="1031" w="1085">
                  <a:moveTo>
                    <a:pt x="525" y="0"/>
                  </a:moveTo>
                  <a:cubicBezTo>
                    <a:pt x="266" y="0"/>
                    <a:pt x="16" y="201"/>
                    <a:pt x="8" y="507"/>
                  </a:cubicBezTo>
                  <a:cubicBezTo>
                    <a:pt x="0" y="822"/>
                    <a:pt x="253" y="1031"/>
                    <a:pt x="522" y="1031"/>
                  </a:cubicBezTo>
                  <a:cubicBezTo>
                    <a:pt x="644" y="1031"/>
                    <a:pt x="768" y="988"/>
                    <a:pt x="874" y="893"/>
                  </a:cubicBezTo>
                  <a:cubicBezTo>
                    <a:pt x="1073" y="695"/>
                    <a:pt x="1085" y="367"/>
                    <a:pt x="886" y="156"/>
                  </a:cubicBezTo>
                  <a:cubicBezTo>
                    <a:pt x="782" y="49"/>
                    <a:pt x="653" y="0"/>
                    <a:pt x="52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5" name="Google Shape;5295;p23"/>
            <p:cNvSpPr/>
            <p:nvPr/>
          </p:nvSpPr>
          <p:spPr>
            <a:xfrm>
              <a:off x="1699325" y="4533450"/>
              <a:ext cx="34450" cy="25550"/>
            </a:xfrm>
            <a:custGeom>
              <a:rect b="b" l="l" r="r" t="t"/>
              <a:pathLst>
                <a:path extrusionOk="0" h="1022" w="1378">
                  <a:moveTo>
                    <a:pt x="689" y="0"/>
                  </a:moveTo>
                  <a:cubicBezTo>
                    <a:pt x="560" y="0"/>
                    <a:pt x="430" y="47"/>
                    <a:pt x="328" y="144"/>
                  </a:cubicBezTo>
                  <a:cubicBezTo>
                    <a:pt x="1" y="459"/>
                    <a:pt x="223" y="1009"/>
                    <a:pt x="679" y="1021"/>
                  </a:cubicBezTo>
                  <a:cubicBezTo>
                    <a:pt x="684" y="1021"/>
                    <a:pt x="689" y="1021"/>
                    <a:pt x="694" y="1021"/>
                  </a:cubicBezTo>
                  <a:cubicBezTo>
                    <a:pt x="1141" y="1021"/>
                    <a:pt x="1378" y="491"/>
                    <a:pt x="1065" y="155"/>
                  </a:cubicBezTo>
                  <a:cubicBezTo>
                    <a:pt x="963" y="53"/>
                    <a:pt x="826" y="0"/>
                    <a:pt x="68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6" name="Google Shape;5296;p23"/>
            <p:cNvSpPr/>
            <p:nvPr/>
          </p:nvSpPr>
          <p:spPr>
            <a:xfrm>
              <a:off x="1696700" y="4620525"/>
              <a:ext cx="33150" cy="28375"/>
            </a:xfrm>
            <a:custGeom>
              <a:rect b="b" l="l" r="r" t="t"/>
              <a:pathLst>
                <a:path extrusionOk="0" h="1135" w="1326">
                  <a:moveTo>
                    <a:pt x="646" y="1"/>
                  </a:moveTo>
                  <a:cubicBezTo>
                    <a:pt x="437" y="1"/>
                    <a:pt x="227" y="115"/>
                    <a:pt x="129" y="346"/>
                  </a:cubicBezTo>
                  <a:cubicBezTo>
                    <a:pt x="0" y="627"/>
                    <a:pt x="129" y="966"/>
                    <a:pt x="421" y="1083"/>
                  </a:cubicBezTo>
                  <a:cubicBezTo>
                    <a:pt x="499" y="1119"/>
                    <a:pt x="577" y="1135"/>
                    <a:pt x="652" y="1135"/>
                  </a:cubicBezTo>
                  <a:cubicBezTo>
                    <a:pt x="1021" y="1135"/>
                    <a:pt x="1326" y="746"/>
                    <a:pt x="1170" y="358"/>
                  </a:cubicBezTo>
                  <a:cubicBezTo>
                    <a:pt x="1075" y="121"/>
                    <a:pt x="861" y="1"/>
                    <a:pt x="64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7" name="Google Shape;5297;p23"/>
            <p:cNvSpPr/>
            <p:nvPr/>
          </p:nvSpPr>
          <p:spPr>
            <a:xfrm>
              <a:off x="1748950" y="4621525"/>
              <a:ext cx="34350" cy="28550"/>
            </a:xfrm>
            <a:custGeom>
              <a:rect b="b" l="l" r="r" t="t"/>
              <a:pathLst>
                <a:path extrusionOk="0" h="1142" w="1374">
                  <a:moveTo>
                    <a:pt x="681" y="1"/>
                  </a:moveTo>
                  <a:cubicBezTo>
                    <a:pt x="309" y="1"/>
                    <a:pt x="0" y="385"/>
                    <a:pt x="157" y="785"/>
                  </a:cubicBezTo>
                  <a:cubicBezTo>
                    <a:pt x="246" y="1001"/>
                    <a:pt x="461" y="1141"/>
                    <a:pt x="688" y="1141"/>
                  </a:cubicBezTo>
                  <a:cubicBezTo>
                    <a:pt x="756" y="1141"/>
                    <a:pt x="826" y="1128"/>
                    <a:pt x="894" y="1101"/>
                  </a:cubicBezTo>
                  <a:cubicBezTo>
                    <a:pt x="1362" y="914"/>
                    <a:pt x="1373" y="259"/>
                    <a:pt x="905" y="48"/>
                  </a:cubicBezTo>
                  <a:cubicBezTo>
                    <a:pt x="830" y="16"/>
                    <a:pt x="754" y="1"/>
                    <a:pt x="68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8" name="Google Shape;5298;p23"/>
            <p:cNvSpPr/>
            <p:nvPr/>
          </p:nvSpPr>
          <p:spPr>
            <a:xfrm>
              <a:off x="1787375" y="4584925"/>
              <a:ext cx="34375" cy="28250"/>
            </a:xfrm>
            <a:custGeom>
              <a:rect b="b" l="l" r="r" t="t"/>
              <a:pathLst>
                <a:path extrusionOk="0" h="1130" w="1375">
                  <a:moveTo>
                    <a:pt x="684" y="1"/>
                  </a:moveTo>
                  <a:cubicBezTo>
                    <a:pt x="617" y="1"/>
                    <a:pt x="549" y="12"/>
                    <a:pt x="480" y="38"/>
                  </a:cubicBezTo>
                  <a:cubicBezTo>
                    <a:pt x="12" y="226"/>
                    <a:pt x="0" y="881"/>
                    <a:pt x="456" y="1080"/>
                  </a:cubicBezTo>
                  <a:cubicBezTo>
                    <a:pt x="533" y="1113"/>
                    <a:pt x="612" y="1129"/>
                    <a:pt x="690" y="1129"/>
                  </a:cubicBezTo>
                  <a:cubicBezTo>
                    <a:pt x="907" y="1129"/>
                    <a:pt x="1110" y="1003"/>
                    <a:pt x="1205" y="787"/>
                  </a:cubicBezTo>
                  <a:cubicBezTo>
                    <a:pt x="1375" y="398"/>
                    <a:pt x="1068" y="1"/>
                    <a:pt x="68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9" name="Google Shape;5299;p23"/>
            <p:cNvSpPr/>
            <p:nvPr/>
          </p:nvSpPr>
          <p:spPr>
            <a:xfrm>
              <a:off x="1788375" y="4531875"/>
              <a:ext cx="33225" cy="28350"/>
            </a:xfrm>
            <a:custGeom>
              <a:rect b="b" l="l" r="r" t="t"/>
              <a:pathLst>
                <a:path extrusionOk="0" h="1134" w="1329">
                  <a:moveTo>
                    <a:pt x="688" y="0"/>
                  </a:moveTo>
                  <a:cubicBezTo>
                    <a:pt x="478" y="0"/>
                    <a:pt x="268" y="112"/>
                    <a:pt x="171" y="335"/>
                  </a:cubicBezTo>
                  <a:cubicBezTo>
                    <a:pt x="1" y="734"/>
                    <a:pt x="308" y="1133"/>
                    <a:pt x="692" y="1133"/>
                  </a:cubicBezTo>
                  <a:cubicBezTo>
                    <a:pt x="758" y="1133"/>
                    <a:pt x="827" y="1122"/>
                    <a:pt x="896" y="1096"/>
                  </a:cubicBezTo>
                  <a:cubicBezTo>
                    <a:pt x="1188" y="979"/>
                    <a:pt x="1329" y="651"/>
                    <a:pt x="1212" y="359"/>
                  </a:cubicBezTo>
                  <a:cubicBezTo>
                    <a:pt x="1122" y="120"/>
                    <a:pt x="905" y="0"/>
                    <a:pt x="68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0" name="Google Shape;5300;p23"/>
            <p:cNvSpPr/>
            <p:nvPr/>
          </p:nvSpPr>
          <p:spPr>
            <a:xfrm>
              <a:off x="1752550" y="4494125"/>
              <a:ext cx="33375" cy="27800"/>
            </a:xfrm>
            <a:custGeom>
              <a:rect b="b" l="l" r="r" t="t"/>
              <a:pathLst>
                <a:path extrusionOk="0" h="1112" w="1335">
                  <a:moveTo>
                    <a:pt x="621" y="0"/>
                  </a:moveTo>
                  <a:cubicBezTo>
                    <a:pt x="430" y="0"/>
                    <a:pt x="239" y="96"/>
                    <a:pt x="130" y="324"/>
                  </a:cubicBezTo>
                  <a:cubicBezTo>
                    <a:pt x="1" y="605"/>
                    <a:pt x="130" y="944"/>
                    <a:pt x="422" y="1061"/>
                  </a:cubicBezTo>
                  <a:cubicBezTo>
                    <a:pt x="496" y="1095"/>
                    <a:pt x="573" y="1111"/>
                    <a:pt x="650" y="1111"/>
                  </a:cubicBezTo>
                  <a:cubicBezTo>
                    <a:pt x="866" y="1111"/>
                    <a:pt x="1073" y="985"/>
                    <a:pt x="1159" y="769"/>
                  </a:cubicBezTo>
                  <a:lnTo>
                    <a:pt x="1159" y="781"/>
                  </a:lnTo>
                  <a:cubicBezTo>
                    <a:pt x="1334" y="338"/>
                    <a:pt x="978" y="0"/>
                    <a:pt x="62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1" name="Google Shape;5301;p23"/>
            <p:cNvSpPr/>
            <p:nvPr/>
          </p:nvSpPr>
          <p:spPr>
            <a:xfrm>
              <a:off x="1698150" y="4492575"/>
              <a:ext cx="34350" cy="28425"/>
            </a:xfrm>
            <a:custGeom>
              <a:rect b="b" l="l" r="r" t="t"/>
              <a:pathLst>
                <a:path extrusionOk="0" h="1137" w="1374">
                  <a:moveTo>
                    <a:pt x="679" y="1"/>
                  </a:moveTo>
                  <a:cubicBezTo>
                    <a:pt x="613" y="1"/>
                    <a:pt x="546" y="12"/>
                    <a:pt x="480" y="35"/>
                  </a:cubicBezTo>
                  <a:cubicBezTo>
                    <a:pt x="13" y="223"/>
                    <a:pt x="1" y="878"/>
                    <a:pt x="469" y="1088"/>
                  </a:cubicBezTo>
                  <a:cubicBezTo>
                    <a:pt x="544" y="1121"/>
                    <a:pt x="620" y="1136"/>
                    <a:pt x="694" y="1136"/>
                  </a:cubicBezTo>
                  <a:cubicBezTo>
                    <a:pt x="1065" y="1136"/>
                    <a:pt x="1374" y="754"/>
                    <a:pt x="1218" y="363"/>
                  </a:cubicBezTo>
                  <a:cubicBezTo>
                    <a:pt x="1127" y="136"/>
                    <a:pt x="909" y="1"/>
                    <a:pt x="679"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2" name="Google Shape;5302;p23"/>
            <p:cNvSpPr/>
            <p:nvPr/>
          </p:nvSpPr>
          <p:spPr>
            <a:xfrm>
              <a:off x="1659750" y="4529400"/>
              <a:ext cx="33175" cy="28275"/>
            </a:xfrm>
            <a:custGeom>
              <a:rect b="b" l="l" r="r" t="t"/>
              <a:pathLst>
                <a:path extrusionOk="0" h="1131" w="1327">
                  <a:moveTo>
                    <a:pt x="687" y="0"/>
                  </a:moveTo>
                  <a:cubicBezTo>
                    <a:pt x="309" y="0"/>
                    <a:pt x="0" y="383"/>
                    <a:pt x="156" y="774"/>
                  </a:cubicBezTo>
                  <a:cubicBezTo>
                    <a:pt x="251" y="1010"/>
                    <a:pt x="469" y="1130"/>
                    <a:pt x="686" y="1130"/>
                  </a:cubicBezTo>
                  <a:cubicBezTo>
                    <a:pt x="899" y="1130"/>
                    <a:pt x="1111" y="1016"/>
                    <a:pt x="1209" y="785"/>
                  </a:cubicBezTo>
                  <a:cubicBezTo>
                    <a:pt x="1326" y="505"/>
                    <a:pt x="1198" y="165"/>
                    <a:pt x="917" y="48"/>
                  </a:cubicBezTo>
                  <a:cubicBezTo>
                    <a:pt x="839" y="15"/>
                    <a:pt x="762" y="0"/>
                    <a:pt x="68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3" name="Google Shape;5303;p23"/>
            <p:cNvSpPr/>
            <p:nvPr/>
          </p:nvSpPr>
          <p:spPr>
            <a:xfrm>
              <a:off x="1659850" y="4582475"/>
              <a:ext cx="33125" cy="28175"/>
            </a:xfrm>
            <a:custGeom>
              <a:rect b="b" l="l" r="r" t="t"/>
              <a:pathLst>
                <a:path extrusionOk="0" h="1127" w="1325">
                  <a:moveTo>
                    <a:pt x="647" y="1"/>
                  </a:moveTo>
                  <a:cubicBezTo>
                    <a:pt x="578" y="1"/>
                    <a:pt x="506" y="14"/>
                    <a:pt x="433" y="43"/>
                  </a:cubicBezTo>
                  <a:cubicBezTo>
                    <a:pt x="141" y="148"/>
                    <a:pt x="0" y="476"/>
                    <a:pt x="117" y="768"/>
                  </a:cubicBezTo>
                  <a:cubicBezTo>
                    <a:pt x="207" y="1007"/>
                    <a:pt x="421" y="1127"/>
                    <a:pt x="635" y="1127"/>
                  </a:cubicBezTo>
                  <a:cubicBezTo>
                    <a:pt x="842" y="1127"/>
                    <a:pt x="1049" y="1015"/>
                    <a:pt x="1147" y="792"/>
                  </a:cubicBezTo>
                  <a:cubicBezTo>
                    <a:pt x="1325" y="396"/>
                    <a:pt x="1026" y="1"/>
                    <a:pt x="64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4" name="Google Shape;5304;p23"/>
            <p:cNvSpPr/>
            <p:nvPr/>
          </p:nvSpPr>
          <p:spPr>
            <a:xfrm>
              <a:off x="1657500" y="4636200"/>
              <a:ext cx="14950" cy="14225"/>
            </a:xfrm>
            <a:custGeom>
              <a:rect b="b" l="l" r="r" t="t"/>
              <a:pathLst>
                <a:path extrusionOk="0" h="569" w="598">
                  <a:moveTo>
                    <a:pt x="315" y="1"/>
                  </a:moveTo>
                  <a:cubicBezTo>
                    <a:pt x="247" y="1"/>
                    <a:pt x="177" y="26"/>
                    <a:pt x="118" y="81"/>
                  </a:cubicBezTo>
                  <a:cubicBezTo>
                    <a:pt x="12" y="187"/>
                    <a:pt x="1" y="362"/>
                    <a:pt x="106" y="479"/>
                  </a:cubicBezTo>
                  <a:cubicBezTo>
                    <a:pt x="164" y="541"/>
                    <a:pt x="237" y="569"/>
                    <a:pt x="310" y="569"/>
                  </a:cubicBezTo>
                  <a:cubicBezTo>
                    <a:pt x="456" y="569"/>
                    <a:pt x="597" y="456"/>
                    <a:pt x="597" y="292"/>
                  </a:cubicBezTo>
                  <a:cubicBezTo>
                    <a:pt x="597" y="116"/>
                    <a:pt x="461" y="1"/>
                    <a:pt x="31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5" name="Google Shape;5305;p23"/>
            <p:cNvSpPr/>
            <p:nvPr/>
          </p:nvSpPr>
          <p:spPr>
            <a:xfrm>
              <a:off x="1731500" y="4668300"/>
              <a:ext cx="16625" cy="14125"/>
            </a:xfrm>
            <a:custGeom>
              <a:rect b="b" l="l" r="r" t="t"/>
              <a:pathLst>
                <a:path extrusionOk="0" h="565" w="665">
                  <a:moveTo>
                    <a:pt x="291" y="0"/>
                  </a:moveTo>
                  <a:cubicBezTo>
                    <a:pt x="147" y="0"/>
                    <a:pt x="8" y="107"/>
                    <a:pt x="1" y="272"/>
                  </a:cubicBezTo>
                  <a:cubicBezTo>
                    <a:pt x="1" y="435"/>
                    <a:pt x="117" y="564"/>
                    <a:pt x="281" y="564"/>
                  </a:cubicBezTo>
                  <a:cubicBezTo>
                    <a:pt x="286" y="564"/>
                    <a:pt x="290" y="564"/>
                    <a:pt x="295" y="564"/>
                  </a:cubicBezTo>
                  <a:cubicBezTo>
                    <a:pt x="532" y="564"/>
                    <a:pt x="664" y="268"/>
                    <a:pt x="492" y="84"/>
                  </a:cubicBezTo>
                  <a:cubicBezTo>
                    <a:pt x="434" y="26"/>
                    <a:pt x="362" y="0"/>
                    <a:pt x="29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6" name="Google Shape;5306;p23"/>
            <p:cNvSpPr/>
            <p:nvPr/>
          </p:nvSpPr>
          <p:spPr>
            <a:xfrm>
              <a:off x="1803450" y="4639100"/>
              <a:ext cx="19025" cy="14000"/>
            </a:xfrm>
            <a:custGeom>
              <a:rect b="b" l="l" r="r" t="t"/>
              <a:pathLst>
                <a:path extrusionOk="0" h="560" w="761">
                  <a:moveTo>
                    <a:pt x="375" y="1"/>
                  </a:moveTo>
                  <a:cubicBezTo>
                    <a:pt x="129" y="1"/>
                    <a:pt x="0" y="305"/>
                    <a:pt x="176" y="480"/>
                  </a:cubicBezTo>
                  <a:cubicBezTo>
                    <a:pt x="234" y="533"/>
                    <a:pt x="308" y="559"/>
                    <a:pt x="381" y="559"/>
                  </a:cubicBezTo>
                  <a:cubicBezTo>
                    <a:pt x="454" y="559"/>
                    <a:pt x="527" y="533"/>
                    <a:pt x="585" y="480"/>
                  </a:cubicBezTo>
                  <a:cubicBezTo>
                    <a:pt x="761" y="305"/>
                    <a:pt x="632" y="1"/>
                    <a:pt x="37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7" name="Google Shape;5307;p23"/>
            <p:cNvSpPr/>
            <p:nvPr/>
          </p:nvSpPr>
          <p:spPr>
            <a:xfrm>
              <a:off x="1835925" y="4566300"/>
              <a:ext cx="16400" cy="14050"/>
            </a:xfrm>
            <a:custGeom>
              <a:rect b="b" l="l" r="r" t="t"/>
              <a:pathLst>
                <a:path extrusionOk="0" h="562" w="656">
                  <a:moveTo>
                    <a:pt x="373" y="1"/>
                  </a:moveTo>
                  <a:cubicBezTo>
                    <a:pt x="305" y="1"/>
                    <a:pt x="235" y="26"/>
                    <a:pt x="176" y="81"/>
                  </a:cubicBezTo>
                  <a:cubicBezTo>
                    <a:pt x="0" y="257"/>
                    <a:pt x="117" y="561"/>
                    <a:pt x="363" y="561"/>
                  </a:cubicBezTo>
                  <a:cubicBezTo>
                    <a:pt x="369" y="562"/>
                    <a:pt x="376" y="562"/>
                    <a:pt x="382" y="562"/>
                  </a:cubicBezTo>
                  <a:cubicBezTo>
                    <a:pt x="526" y="562"/>
                    <a:pt x="655" y="438"/>
                    <a:pt x="655" y="292"/>
                  </a:cubicBezTo>
                  <a:cubicBezTo>
                    <a:pt x="655" y="116"/>
                    <a:pt x="519" y="1"/>
                    <a:pt x="37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8" name="Google Shape;5308;p23"/>
            <p:cNvSpPr/>
            <p:nvPr/>
          </p:nvSpPr>
          <p:spPr>
            <a:xfrm>
              <a:off x="1809100" y="4492100"/>
              <a:ext cx="14850" cy="14225"/>
            </a:xfrm>
            <a:custGeom>
              <a:rect b="b" l="l" r="r" t="t"/>
              <a:pathLst>
                <a:path extrusionOk="0" h="569" w="594">
                  <a:moveTo>
                    <a:pt x="287" y="0"/>
                  </a:moveTo>
                  <a:cubicBezTo>
                    <a:pt x="145" y="0"/>
                    <a:pt x="8" y="112"/>
                    <a:pt x="8" y="277"/>
                  </a:cubicBezTo>
                  <a:cubicBezTo>
                    <a:pt x="0" y="452"/>
                    <a:pt x="140" y="568"/>
                    <a:pt x="288" y="568"/>
                  </a:cubicBezTo>
                  <a:cubicBezTo>
                    <a:pt x="357" y="568"/>
                    <a:pt x="429" y="543"/>
                    <a:pt x="488" y="487"/>
                  </a:cubicBezTo>
                  <a:cubicBezTo>
                    <a:pt x="593" y="382"/>
                    <a:pt x="593" y="207"/>
                    <a:pt x="488" y="90"/>
                  </a:cubicBezTo>
                  <a:cubicBezTo>
                    <a:pt x="430" y="28"/>
                    <a:pt x="358" y="0"/>
                    <a:pt x="28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9" name="Google Shape;5309;p23"/>
            <p:cNvSpPr/>
            <p:nvPr/>
          </p:nvSpPr>
          <p:spPr>
            <a:xfrm>
              <a:off x="1733250" y="4460100"/>
              <a:ext cx="16700" cy="14325"/>
            </a:xfrm>
            <a:custGeom>
              <a:rect b="b" l="l" r="r" t="t"/>
              <a:pathLst>
                <a:path extrusionOk="0" h="573" w="668">
                  <a:moveTo>
                    <a:pt x="387" y="1"/>
                  </a:moveTo>
                  <a:cubicBezTo>
                    <a:pt x="141" y="1"/>
                    <a:pt x="1" y="293"/>
                    <a:pt x="176" y="480"/>
                  </a:cubicBezTo>
                  <a:cubicBezTo>
                    <a:pt x="236" y="544"/>
                    <a:pt x="310" y="572"/>
                    <a:pt x="382" y="572"/>
                  </a:cubicBezTo>
                  <a:cubicBezTo>
                    <a:pt x="524" y="572"/>
                    <a:pt x="660" y="463"/>
                    <a:pt x="668" y="293"/>
                  </a:cubicBezTo>
                  <a:cubicBezTo>
                    <a:pt x="668" y="141"/>
                    <a:pt x="551" y="1"/>
                    <a:pt x="38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0" name="Google Shape;5310;p23"/>
            <p:cNvSpPr/>
            <p:nvPr/>
          </p:nvSpPr>
          <p:spPr>
            <a:xfrm>
              <a:off x="1658975" y="4489425"/>
              <a:ext cx="19025" cy="14000"/>
            </a:xfrm>
            <a:custGeom>
              <a:rect b="b" l="l" r="r" t="t"/>
              <a:pathLst>
                <a:path extrusionOk="0" h="560" w="761">
                  <a:moveTo>
                    <a:pt x="380" y="1"/>
                  </a:moveTo>
                  <a:cubicBezTo>
                    <a:pt x="307" y="1"/>
                    <a:pt x="234" y="27"/>
                    <a:pt x="176" y="80"/>
                  </a:cubicBezTo>
                  <a:cubicBezTo>
                    <a:pt x="0" y="255"/>
                    <a:pt x="129" y="559"/>
                    <a:pt x="386" y="559"/>
                  </a:cubicBezTo>
                  <a:cubicBezTo>
                    <a:pt x="632" y="559"/>
                    <a:pt x="761" y="255"/>
                    <a:pt x="585" y="80"/>
                  </a:cubicBezTo>
                  <a:cubicBezTo>
                    <a:pt x="527" y="27"/>
                    <a:pt x="453" y="1"/>
                    <a:pt x="38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1" name="Google Shape;5311;p23"/>
            <p:cNvSpPr/>
            <p:nvPr/>
          </p:nvSpPr>
          <p:spPr>
            <a:xfrm>
              <a:off x="1628925" y="4562150"/>
              <a:ext cx="16600" cy="14075"/>
            </a:xfrm>
            <a:custGeom>
              <a:rect b="b" l="l" r="r" t="t"/>
              <a:pathLst>
                <a:path extrusionOk="0" h="563" w="664">
                  <a:moveTo>
                    <a:pt x="281" y="1"/>
                  </a:moveTo>
                  <a:cubicBezTo>
                    <a:pt x="127" y="1"/>
                    <a:pt x="9" y="125"/>
                    <a:pt x="9" y="271"/>
                  </a:cubicBezTo>
                  <a:cubicBezTo>
                    <a:pt x="1" y="446"/>
                    <a:pt x="140" y="562"/>
                    <a:pt x="289" y="562"/>
                  </a:cubicBezTo>
                  <a:cubicBezTo>
                    <a:pt x="358" y="562"/>
                    <a:pt x="429" y="537"/>
                    <a:pt x="488" y="481"/>
                  </a:cubicBezTo>
                  <a:cubicBezTo>
                    <a:pt x="664" y="318"/>
                    <a:pt x="547" y="13"/>
                    <a:pt x="301" y="2"/>
                  </a:cubicBezTo>
                  <a:cubicBezTo>
                    <a:pt x="294" y="1"/>
                    <a:pt x="287" y="1"/>
                    <a:pt x="28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2" name="Google Shape;5312;p23"/>
            <p:cNvSpPr/>
            <p:nvPr/>
          </p:nvSpPr>
          <p:spPr>
            <a:xfrm>
              <a:off x="1672700" y="4687650"/>
              <a:ext cx="24900" cy="21150"/>
            </a:xfrm>
            <a:custGeom>
              <a:rect b="b" l="l" r="r" t="t"/>
              <a:pathLst>
                <a:path extrusionOk="0" h="846" w="996">
                  <a:moveTo>
                    <a:pt x="483" y="1"/>
                  </a:moveTo>
                  <a:cubicBezTo>
                    <a:pt x="326" y="1"/>
                    <a:pt x="169" y="85"/>
                    <a:pt x="95" y="258"/>
                  </a:cubicBezTo>
                  <a:cubicBezTo>
                    <a:pt x="1" y="469"/>
                    <a:pt x="106" y="714"/>
                    <a:pt x="317" y="808"/>
                  </a:cubicBezTo>
                  <a:cubicBezTo>
                    <a:pt x="374" y="833"/>
                    <a:pt x="432" y="845"/>
                    <a:pt x="488" y="845"/>
                  </a:cubicBezTo>
                  <a:cubicBezTo>
                    <a:pt x="764" y="845"/>
                    <a:pt x="995" y="561"/>
                    <a:pt x="878" y="270"/>
                  </a:cubicBezTo>
                  <a:cubicBezTo>
                    <a:pt x="807" y="91"/>
                    <a:pt x="645" y="1"/>
                    <a:pt x="48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3" name="Google Shape;5313;p23"/>
            <p:cNvSpPr/>
            <p:nvPr/>
          </p:nvSpPr>
          <p:spPr>
            <a:xfrm>
              <a:off x="1778550" y="4689775"/>
              <a:ext cx="25800" cy="21275"/>
            </a:xfrm>
            <a:custGeom>
              <a:rect b="b" l="l" r="r" t="t"/>
              <a:pathLst>
                <a:path extrusionOk="0" h="851" w="1032">
                  <a:moveTo>
                    <a:pt x="519" y="0"/>
                  </a:moveTo>
                  <a:cubicBezTo>
                    <a:pt x="239" y="0"/>
                    <a:pt x="1" y="287"/>
                    <a:pt x="119" y="582"/>
                  </a:cubicBezTo>
                  <a:cubicBezTo>
                    <a:pt x="181" y="750"/>
                    <a:pt x="335" y="851"/>
                    <a:pt x="502" y="851"/>
                  </a:cubicBezTo>
                  <a:cubicBezTo>
                    <a:pt x="557" y="851"/>
                    <a:pt x="614" y="840"/>
                    <a:pt x="669" y="816"/>
                  </a:cubicBezTo>
                  <a:cubicBezTo>
                    <a:pt x="1020" y="688"/>
                    <a:pt x="1032" y="185"/>
                    <a:pt x="681" y="33"/>
                  </a:cubicBezTo>
                  <a:cubicBezTo>
                    <a:pt x="627" y="10"/>
                    <a:pt x="572" y="0"/>
                    <a:pt x="51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4" name="Google Shape;5314;p23"/>
            <p:cNvSpPr/>
            <p:nvPr/>
          </p:nvSpPr>
          <p:spPr>
            <a:xfrm>
              <a:off x="1855500" y="4616400"/>
              <a:ext cx="25775" cy="21250"/>
            </a:xfrm>
            <a:custGeom>
              <a:rect b="b" l="l" r="r" t="t"/>
              <a:pathLst>
                <a:path extrusionOk="0" h="850" w="1031">
                  <a:moveTo>
                    <a:pt x="510" y="0"/>
                  </a:moveTo>
                  <a:cubicBezTo>
                    <a:pt x="458" y="0"/>
                    <a:pt x="405" y="10"/>
                    <a:pt x="352" y="31"/>
                  </a:cubicBezTo>
                  <a:cubicBezTo>
                    <a:pt x="13" y="172"/>
                    <a:pt x="1" y="663"/>
                    <a:pt x="340" y="815"/>
                  </a:cubicBezTo>
                  <a:cubicBezTo>
                    <a:pt x="393" y="838"/>
                    <a:pt x="448" y="849"/>
                    <a:pt x="504" y="849"/>
                  </a:cubicBezTo>
                  <a:cubicBezTo>
                    <a:pt x="669" y="849"/>
                    <a:pt x="832" y="751"/>
                    <a:pt x="902" y="593"/>
                  </a:cubicBezTo>
                  <a:cubicBezTo>
                    <a:pt x="1031" y="305"/>
                    <a:pt x="798" y="0"/>
                    <a:pt x="51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5" name="Google Shape;5315;p23"/>
            <p:cNvSpPr/>
            <p:nvPr/>
          </p:nvSpPr>
          <p:spPr>
            <a:xfrm>
              <a:off x="1857550" y="4510375"/>
              <a:ext cx="24900" cy="21025"/>
            </a:xfrm>
            <a:custGeom>
              <a:rect b="b" l="l" r="r" t="t"/>
              <a:pathLst>
                <a:path extrusionOk="0" h="841" w="996">
                  <a:moveTo>
                    <a:pt x="514" y="0"/>
                  </a:moveTo>
                  <a:cubicBezTo>
                    <a:pt x="358" y="0"/>
                    <a:pt x="204" y="82"/>
                    <a:pt x="129" y="248"/>
                  </a:cubicBezTo>
                  <a:cubicBezTo>
                    <a:pt x="1" y="544"/>
                    <a:pt x="223" y="841"/>
                    <a:pt x="507" y="841"/>
                  </a:cubicBezTo>
                  <a:cubicBezTo>
                    <a:pt x="559" y="841"/>
                    <a:pt x="613" y="831"/>
                    <a:pt x="668" y="809"/>
                  </a:cubicBezTo>
                  <a:cubicBezTo>
                    <a:pt x="890" y="727"/>
                    <a:pt x="995" y="482"/>
                    <a:pt x="913" y="271"/>
                  </a:cubicBezTo>
                  <a:cubicBezTo>
                    <a:pt x="841" y="91"/>
                    <a:pt x="677" y="0"/>
                    <a:pt x="51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6" name="Google Shape;5316;p23"/>
            <p:cNvSpPr/>
            <p:nvPr/>
          </p:nvSpPr>
          <p:spPr>
            <a:xfrm>
              <a:off x="1784100" y="4433725"/>
              <a:ext cx="24650" cy="21150"/>
            </a:xfrm>
            <a:custGeom>
              <a:rect b="b" l="l" r="r" t="t"/>
              <a:pathLst>
                <a:path extrusionOk="0" h="846" w="986">
                  <a:moveTo>
                    <a:pt x="506" y="1"/>
                  </a:moveTo>
                  <a:cubicBezTo>
                    <a:pt x="225" y="1"/>
                    <a:pt x="1" y="284"/>
                    <a:pt x="108" y="576"/>
                  </a:cubicBezTo>
                  <a:cubicBezTo>
                    <a:pt x="179" y="755"/>
                    <a:pt x="344" y="845"/>
                    <a:pt x="509" y="845"/>
                  </a:cubicBezTo>
                  <a:cubicBezTo>
                    <a:pt x="669" y="845"/>
                    <a:pt x="828" y="760"/>
                    <a:pt x="903" y="588"/>
                  </a:cubicBezTo>
                  <a:cubicBezTo>
                    <a:pt x="985" y="377"/>
                    <a:pt x="891" y="132"/>
                    <a:pt x="681" y="38"/>
                  </a:cubicBezTo>
                  <a:cubicBezTo>
                    <a:pt x="622" y="12"/>
                    <a:pt x="563" y="1"/>
                    <a:pt x="50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7" name="Google Shape;5317;p23"/>
            <p:cNvSpPr/>
            <p:nvPr/>
          </p:nvSpPr>
          <p:spPr>
            <a:xfrm>
              <a:off x="1677100" y="4431625"/>
              <a:ext cx="25775" cy="21225"/>
            </a:xfrm>
            <a:custGeom>
              <a:rect b="b" l="l" r="r" t="t"/>
              <a:pathLst>
                <a:path extrusionOk="0" h="849" w="1031">
                  <a:moveTo>
                    <a:pt x="518" y="1"/>
                  </a:moveTo>
                  <a:cubicBezTo>
                    <a:pt x="467" y="1"/>
                    <a:pt x="414" y="10"/>
                    <a:pt x="363" y="28"/>
                  </a:cubicBezTo>
                  <a:cubicBezTo>
                    <a:pt x="12" y="169"/>
                    <a:pt x="0" y="660"/>
                    <a:pt x="351" y="812"/>
                  </a:cubicBezTo>
                  <a:cubicBezTo>
                    <a:pt x="409" y="837"/>
                    <a:pt x="467" y="849"/>
                    <a:pt x="523" y="849"/>
                  </a:cubicBezTo>
                  <a:cubicBezTo>
                    <a:pt x="805" y="849"/>
                    <a:pt x="1030" y="556"/>
                    <a:pt x="913" y="262"/>
                  </a:cubicBezTo>
                  <a:cubicBezTo>
                    <a:pt x="850" y="100"/>
                    <a:pt x="690" y="1"/>
                    <a:pt x="51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8" name="Google Shape;5318;p23"/>
            <p:cNvSpPr/>
            <p:nvPr/>
          </p:nvSpPr>
          <p:spPr>
            <a:xfrm>
              <a:off x="1600175" y="4505000"/>
              <a:ext cx="25775" cy="21150"/>
            </a:xfrm>
            <a:custGeom>
              <a:rect b="b" l="l" r="r" t="t"/>
              <a:pathLst>
                <a:path extrusionOk="0" h="846" w="1031">
                  <a:moveTo>
                    <a:pt x="516" y="0"/>
                  </a:moveTo>
                  <a:cubicBezTo>
                    <a:pt x="354" y="0"/>
                    <a:pt x="198" y="98"/>
                    <a:pt x="129" y="252"/>
                  </a:cubicBezTo>
                  <a:cubicBezTo>
                    <a:pt x="1" y="549"/>
                    <a:pt x="232" y="845"/>
                    <a:pt x="518" y="845"/>
                  </a:cubicBezTo>
                  <a:cubicBezTo>
                    <a:pt x="570" y="845"/>
                    <a:pt x="625" y="835"/>
                    <a:pt x="679" y="814"/>
                  </a:cubicBezTo>
                  <a:cubicBezTo>
                    <a:pt x="1018" y="685"/>
                    <a:pt x="1030" y="194"/>
                    <a:pt x="691" y="42"/>
                  </a:cubicBezTo>
                  <a:cubicBezTo>
                    <a:pt x="634" y="13"/>
                    <a:pt x="575" y="0"/>
                    <a:pt x="51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9" name="Google Shape;5319;p23"/>
            <p:cNvSpPr/>
            <p:nvPr/>
          </p:nvSpPr>
          <p:spPr>
            <a:xfrm>
              <a:off x="1599000" y="4611125"/>
              <a:ext cx="24900" cy="21275"/>
            </a:xfrm>
            <a:custGeom>
              <a:rect b="b" l="l" r="r" t="t"/>
              <a:pathLst>
                <a:path extrusionOk="0" h="851" w="996">
                  <a:moveTo>
                    <a:pt x="485" y="1"/>
                  </a:moveTo>
                  <a:cubicBezTo>
                    <a:pt x="435" y="1"/>
                    <a:pt x="382" y="10"/>
                    <a:pt x="328" y="32"/>
                  </a:cubicBezTo>
                  <a:cubicBezTo>
                    <a:pt x="106" y="113"/>
                    <a:pt x="1" y="359"/>
                    <a:pt x="83" y="581"/>
                  </a:cubicBezTo>
                  <a:cubicBezTo>
                    <a:pt x="154" y="760"/>
                    <a:pt x="316" y="851"/>
                    <a:pt x="478" y="851"/>
                  </a:cubicBezTo>
                  <a:cubicBezTo>
                    <a:pt x="635" y="851"/>
                    <a:pt x="792" y="766"/>
                    <a:pt x="867" y="593"/>
                  </a:cubicBezTo>
                  <a:cubicBezTo>
                    <a:pt x="996" y="305"/>
                    <a:pt x="771" y="1"/>
                    <a:pt x="48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0" name="Google Shape;5320;p23"/>
            <p:cNvSpPr/>
            <p:nvPr/>
          </p:nvSpPr>
          <p:spPr>
            <a:xfrm>
              <a:off x="1611300" y="4687675"/>
              <a:ext cx="7925" cy="7275"/>
            </a:xfrm>
            <a:custGeom>
              <a:rect b="b" l="l" r="r" t="t"/>
              <a:pathLst>
                <a:path extrusionOk="0" h="291" w="317">
                  <a:moveTo>
                    <a:pt x="169" y="0"/>
                  </a:moveTo>
                  <a:cubicBezTo>
                    <a:pt x="130" y="0"/>
                    <a:pt x="90" y="15"/>
                    <a:pt x="59" y="46"/>
                  </a:cubicBezTo>
                  <a:cubicBezTo>
                    <a:pt x="0" y="105"/>
                    <a:pt x="0" y="187"/>
                    <a:pt x="59" y="245"/>
                  </a:cubicBezTo>
                  <a:cubicBezTo>
                    <a:pt x="90" y="276"/>
                    <a:pt x="129" y="291"/>
                    <a:pt x="167" y="291"/>
                  </a:cubicBezTo>
                  <a:cubicBezTo>
                    <a:pt x="243" y="291"/>
                    <a:pt x="316" y="234"/>
                    <a:pt x="316" y="140"/>
                  </a:cubicBezTo>
                  <a:cubicBezTo>
                    <a:pt x="316" y="55"/>
                    <a:pt x="244" y="0"/>
                    <a:pt x="16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1" name="Google Shape;5321;p23"/>
            <p:cNvSpPr/>
            <p:nvPr/>
          </p:nvSpPr>
          <p:spPr>
            <a:xfrm>
              <a:off x="1733550" y="4740900"/>
              <a:ext cx="8500" cy="7325"/>
            </a:xfrm>
            <a:custGeom>
              <a:rect b="b" l="l" r="r" t="t"/>
              <a:pathLst>
                <a:path extrusionOk="0" h="293" w="340">
                  <a:moveTo>
                    <a:pt x="148" y="1"/>
                  </a:moveTo>
                  <a:cubicBezTo>
                    <a:pt x="72" y="1"/>
                    <a:pt x="0" y="55"/>
                    <a:pt x="0" y="140"/>
                  </a:cubicBezTo>
                  <a:cubicBezTo>
                    <a:pt x="0" y="222"/>
                    <a:pt x="59" y="292"/>
                    <a:pt x="141" y="292"/>
                  </a:cubicBezTo>
                  <a:cubicBezTo>
                    <a:pt x="269" y="292"/>
                    <a:pt x="340" y="140"/>
                    <a:pt x="258" y="47"/>
                  </a:cubicBezTo>
                  <a:cubicBezTo>
                    <a:pt x="226" y="15"/>
                    <a:pt x="186" y="1"/>
                    <a:pt x="14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2" name="Google Shape;5322;p23"/>
            <p:cNvSpPr/>
            <p:nvPr/>
          </p:nvSpPr>
          <p:spPr>
            <a:xfrm>
              <a:off x="1857275" y="4692650"/>
              <a:ext cx="7900" cy="7275"/>
            </a:xfrm>
            <a:custGeom>
              <a:rect b="b" l="l" r="r" t="t"/>
              <a:pathLst>
                <a:path extrusionOk="0" h="291" w="316">
                  <a:moveTo>
                    <a:pt x="169" y="0"/>
                  </a:moveTo>
                  <a:cubicBezTo>
                    <a:pt x="130" y="0"/>
                    <a:pt x="90" y="15"/>
                    <a:pt x="59" y="46"/>
                  </a:cubicBezTo>
                  <a:cubicBezTo>
                    <a:pt x="0" y="105"/>
                    <a:pt x="0" y="187"/>
                    <a:pt x="59" y="245"/>
                  </a:cubicBezTo>
                  <a:cubicBezTo>
                    <a:pt x="90" y="276"/>
                    <a:pt x="129" y="291"/>
                    <a:pt x="167" y="291"/>
                  </a:cubicBezTo>
                  <a:cubicBezTo>
                    <a:pt x="243" y="291"/>
                    <a:pt x="316" y="233"/>
                    <a:pt x="316" y="140"/>
                  </a:cubicBezTo>
                  <a:cubicBezTo>
                    <a:pt x="316" y="55"/>
                    <a:pt x="244" y="0"/>
                    <a:pt x="16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3" name="Google Shape;5323;p23"/>
            <p:cNvSpPr/>
            <p:nvPr/>
          </p:nvSpPr>
          <p:spPr>
            <a:xfrm>
              <a:off x="1909625" y="4571050"/>
              <a:ext cx="8800" cy="7250"/>
            </a:xfrm>
            <a:custGeom>
              <a:rect b="b" l="l" r="r" t="t"/>
              <a:pathLst>
                <a:path extrusionOk="0" h="290" w="352">
                  <a:moveTo>
                    <a:pt x="204" y="1"/>
                  </a:moveTo>
                  <a:cubicBezTo>
                    <a:pt x="170" y="1"/>
                    <a:pt x="135" y="14"/>
                    <a:pt x="106" y="44"/>
                  </a:cubicBezTo>
                  <a:cubicBezTo>
                    <a:pt x="0" y="125"/>
                    <a:pt x="70" y="289"/>
                    <a:pt x="199" y="289"/>
                  </a:cubicBezTo>
                  <a:cubicBezTo>
                    <a:pt x="281" y="289"/>
                    <a:pt x="340" y="231"/>
                    <a:pt x="351" y="160"/>
                  </a:cubicBezTo>
                  <a:cubicBezTo>
                    <a:pt x="351" y="64"/>
                    <a:pt x="280" y="1"/>
                    <a:pt x="20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4" name="Google Shape;5324;p23"/>
            <p:cNvSpPr/>
            <p:nvPr/>
          </p:nvSpPr>
          <p:spPr>
            <a:xfrm>
              <a:off x="1862225" y="4447625"/>
              <a:ext cx="7650" cy="7350"/>
            </a:xfrm>
            <a:custGeom>
              <a:rect b="b" l="l" r="r" t="t"/>
              <a:pathLst>
                <a:path extrusionOk="0" h="294" w="306">
                  <a:moveTo>
                    <a:pt x="155" y="1"/>
                  </a:moveTo>
                  <a:cubicBezTo>
                    <a:pt x="77" y="1"/>
                    <a:pt x="1" y="61"/>
                    <a:pt x="1" y="149"/>
                  </a:cubicBezTo>
                  <a:cubicBezTo>
                    <a:pt x="1" y="234"/>
                    <a:pt x="73" y="294"/>
                    <a:pt x="148" y="294"/>
                  </a:cubicBezTo>
                  <a:cubicBezTo>
                    <a:pt x="187" y="294"/>
                    <a:pt x="227" y="278"/>
                    <a:pt x="258" y="242"/>
                  </a:cubicBezTo>
                  <a:cubicBezTo>
                    <a:pt x="305" y="196"/>
                    <a:pt x="305" y="102"/>
                    <a:pt x="258" y="44"/>
                  </a:cubicBezTo>
                  <a:cubicBezTo>
                    <a:pt x="229" y="14"/>
                    <a:pt x="192" y="1"/>
                    <a:pt x="15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5" name="Google Shape;5325;p23"/>
            <p:cNvSpPr/>
            <p:nvPr/>
          </p:nvSpPr>
          <p:spPr>
            <a:xfrm>
              <a:off x="1739100" y="4394400"/>
              <a:ext cx="8800" cy="7225"/>
            </a:xfrm>
            <a:custGeom>
              <a:rect b="b" l="l" r="r" t="t"/>
              <a:pathLst>
                <a:path extrusionOk="0" h="289" w="352">
                  <a:moveTo>
                    <a:pt x="205" y="1"/>
                  </a:moveTo>
                  <a:cubicBezTo>
                    <a:pt x="170" y="1"/>
                    <a:pt x="135" y="14"/>
                    <a:pt x="106" y="43"/>
                  </a:cubicBezTo>
                  <a:cubicBezTo>
                    <a:pt x="1" y="125"/>
                    <a:pt x="71" y="289"/>
                    <a:pt x="200" y="289"/>
                  </a:cubicBezTo>
                  <a:cubicBezTo>
                    <a:pt x="281" y="289"/>
                    <a:pt x="340" y="230"/>
                    <a:pt x="352" y="160"/>
                  </a:cubicBezTo>
                  <a:cubicBezTo>
                    <a:pt x="352" y="64"/>
                    <a:pt x="280" y="1"/>
                    <a:pt x="20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6" name="Google Shape;5326;p23"/>
            <p:cNvSpPr/>
            <p:nvPr/>
          </p:nvSpPr>
          <p:spPr>
            <a:xfrm>
              <a:off x="1616275" y="4442625"/>
              <a:ext cx="7850" cy="6675"/>
            </a:xfrm>
            <a:custGeom>
              <a:rect b="b" l="l" r="r" t="t"/>
              <a:pathLst>
                <a:path extrusionOk="0" h="267" w="314">
                  <a:moveTo>
                    <a:pt x="158" y="1"/>
                  </a:moveTo>
                  <a:cubicBezTo>
                    <a:pt x="123" y="1"/>
                    <a:pt x="88" y="15"/>
                    <a:pt x="59" y="45"/>
                  </a:cubicBezTo>
                  <a:cubicBezTo>
                    <a:pt x="0" y="103"/>
                    <a:pt x="0" y="185"/>
                    <a:pt x="59" y="244"/>
                  </a:cubicBezTo>
                  <a:cubicBezTo>
                    <a:pt x="84" y="260"/>
                    <a:pt x="109" y="267"/>
                    <a:pt x="134" y="267"/>
                  </a:cubicBezTo>
                  <a:cubicBezTo>
                    <a:pt x="234" y="267"/>
                    <a:pt x="314" y="148"/>
                    <a:pt x="257" y="45"/>
                  </a:cubicBezTo>
                  <a:cubicBezTo>
                    <a:pt x="228" y="15"/>
                    <a:pt x="193" y="1"/>
                    <a:pt x="15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7" name="Google Shape;5327;p23"/>
            <p:cNvSpPr/>
            <p:nvPr/>
          </p:nvSpPr>
          <p:spPr>
            <a:xfrm>
              <a:off x="1562825" y="4564225"/>
              <a:ext cx="8725" cy="7350"/>
            </a:xfrm>
            <a:custGeom>
              <a:rect b="b" l="l" r="r" t="t"/>
              <a:pathLst>
                <a:path extrusionOk="0" h="294" w="349">
                  <a:moveTo>
                    <a:pt x="161" y="1"/>
                  </a:moveTo>
                  <a:cubicBezTo>
                    <a:pt x="79" y="1"/>
                    <a:pt x="21" y="59"/>
                    <a:pt x="9" y="141"/>
                  </a:cubicBezTo>
                  <a:cubicBezTo>
                    <a:pt x="1" y="232"/>
                    <a:pt x="79" y="293"/>
                    <a:pt x="159" y="293"/>
                  </a:cubicBezTo>
                  <a:cubicBezTo>
                    <a:pt x="193" y="293"/>
                    <a:pt x="227" y="282"/>
                    <a:pt x="255" y="258"/>
                  </a:cubicBezTo>
                  <a:cubicBezTo>
                    <a:pt x="348" y="164"/>
                    <a:pt x="290" y="1"/>
                    <a:pt x="16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8" name="Google Shape;5328;p23"/>
            <p:cNvSpPr/>
            <p:nvPr/>
          </p:nvSpPr>
          <p:spPr>
            <a:xfrm>
              <a:off x="1648725" y="4754625"/>
              <a:ext cx="16625" cy="14325"/>
            </a:xfrm>
            <a:custGeom>
              <a:rect b="b" l="l" r="r" t="t"/>
              <a:pathLst>
                <a:path extrusionOk="0" h="573" w="665">
                  <a:moveTo>
                    <a:pt x="328" y="1"/>
                  </a:moveTo>
                  <a:cubicBezTo>
                    <a:pt x="223" y="1"/>
                    <a:pt x="118" y="59"/>
                    <a:pt x="71" y="176"/>
                  </a:cubicBezTo>
                  <a:cubicBezTo>
                    <a:pt x="1" y="317"/>
                    <a:pt x="71" y="480"/>
                    <a:pt x="211" y="551"/>
                  </a:cubicBezTo>
                  <a:cubicBezTo>
                    <a:pt x="249" y="566"/>
                    <a:pt x="286" y="572"/>
                    <a:pt x="322" y="572"/>
                  </a:cubicBezTo>
                  <a:cubicBezTo>
                    <a:pt x="512" y="572"/>
                    <a:pt x="664" y="383"/>
                    <a:pt x="586" y="176"/>
                  </a:cubicBezTo>
                  <a:cubicBezTo>
                    <a:pt x="539" y="59"/>
                    <a:pt x="434" y="1"/>
                    <a:pt x="32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9" name="Google Shape;5329;p23"/>
            <p:cNvSpPr/>
            <p:nvPr/>
          </p:nvSpPr>
          <p:spPr>
            <a:xfrm>
              <a:off x="1808200" y="4757875"/>
              <a:ext cx="17200" cy="14250"/>
            </a:xfrm>
            <a:custGeom>
              <a:rect b="b" l="l" r="r" t="t"/>
              <a:pathLst>
                <a:path extrusionOk="0" h="570" w="688">
                  <a:moveTo>
                    <a:pt x="347" y="1"/>
                  </a:moveTo>
                  <a:cubicBezTo>
                    <a:pt x="161" y="1"/>
                    <a:pt x="1" y="189"/>
                    <a:pt x="80" y="385"/>
                  </a:cubicBezTo>
                  <a:cubicBezTo>
                    <a:pt x="124" y="501"/>
                    <a:pt x="230" y="570"/>
                    <a:pt x="340" y="570"/>
                  </a:cubicBezTo>
                  <a:cubicBezTo>
                    <a:pt x="374" y="570"/>
                    <a:pt x="409" y="563"/>
                    <a:pt x="442" y="549"/>
                  </a:cubicBezTo>
                  <a:cubicBezTo>
                    <a:pt x="676" y="456"/>
                    <a:pt x="688" y="128"/>
                    <a:pt x="454" y="23"/>
                  </a:cubicBezTo>
                  <a:cubicBezTo>
                    <a:pt x="418" y="8"/>
                    <a:pt x="382" y="1"/>
                    <a:pt x="34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0" name="Google Shape;5330;p23"/>
            <p:cNvSpPr/>
            <p:nvPr/>
          </p:nvSpPr>
          <p:spPr>
            <a:xfrm>
              <a:off x="1923375" y="4647650"/>
              <a:ext cx="17200" cy="14225"/>
            </a:xfrm>
            <a:custGeom>
              <a:rect b="b" l="l" r="r" t="t"/>
              <a:pathLst>
                <a:path extrusionOk="0" h="569" w="688">
                  <a:moveTo>
                    <a:pt x="349" y="1"/>
                  </a:moveTo>
                  <a:cubicBezTo>
                    <a:pt x="316" y="1"/>
                    <a:pt x="281" y="7"/>
                    <a:pt x="246" y="21"/>
                  </a:cubicBezTo>
                  <a:cubicBezTo>
                    <a:pt x="12" y="115"/>
                    <a:pt x="0" y="442"/>
                    <a:pt x="234" y="548"/>
                  </a:cubicBezTo>
                  <a:cubicBezTo>
                    <a:pt x="268" y="562"/>
                    <a:pt x="303" y="568"/>
                    <a:pt x="338" y="568"/>
                  </a:cubicBezTo>
                  <a:cubicBezTo>
                    <a:pt x="448" y="568"/>
                    <a:pt x="555" y="502"/>
                    <a:pt x="608" y="396"/>
                  </a:cubicBezTo>
                  <a:cubicBezTo>
                    <a:pt x="688" y="207"/>
                    <a:pt x="539" y="1"/>
                    <a:pt x="349"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1" name="Google Shape;5331;p23"/>
            <p:cNvSpPr/>
            <p:nvPr/>
          </p:nvSpPr>
          <p:spPr>
            <a:xfrm>
              <a:off x="1926675" y="4488625"/>
              <a:ext cx="16600" cy="14125"/>
            </a:xfrm>
            <a:custGeom>
              <a:rect b="b" l="l" r="r" t="t"/>
              <a:pathLst>
                <a:path extrusionOk="0" h="565" w="664">
                  <a:moveTo>
                    <a:pt x="344" y="0"/>
                  </a:moveTo>
                  <a:cubicBezTo>
                    <a:pt x="240" y="0"/>
                    <a:pt x="136" y="56"/>
                    <a:pt x="90" y="170"/>
                  </a:cubicBezTo>
                  <a:cubicBezTo>
                    <a:pt x="1" y="359"/>
                    <a:pt x="148" y="565"/>
                    <a:pt x="345" y="565"/>
                  </a:cubicBezTo>
                  <a:cubicBezTo>
                    <a:pt x="380" y="565"/>
                    <a:pt x="416" y="558"/>
                    <a:pt x="453" y="544"/>
                  </a:cubicBezTo>
                  <a:cubicBezTo>
                    <a:pt x="593" y="486"/>
                    <a:pt x="664" y="322"/>
                    <a:pt x="605" y="182"/>
                  </a:cubicBezTo>
                  <a:cubicBezTo>
                    <a:pt x="563" y="62"/>
                    <a:pt x="454" y="0"/>
                    <a:pt x="34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2" name="Google Shape;5332;p23"/>
            <p:cNvSpPr/>
            <p:nvPr/>
          </p:nvSpPr>
          <p:spPr>
            <a:xfrm>
              <a:off x="1816025" y="4373700"/>
              <a:ext cx="17200" cy="14175"/>
            </a:xfrm>
            <a:custGeom>
              <a:rect b="b" l="l" r="r" t="t"/>
              <a:pathLst>
                <a:path extrusionOk="0" h="567" w="688">
                  <a:moveTo>
                    <a:pt x="331" y="1"/>
                  </a:moveTo>
                  <a:cubicBezTo>
                    <a:pt x="300" y="1"/>
                    <a:pt x="267" y="6"/>
                    <a:pt x="235" y="17"/>
                  </a:cubicBezTo>
                  <a:cubicBezTo>
                    <a:pt x="1" y="111"/>
                    <a:pt x="1" y="438"/>
                    <a:pt x="235" y="544"/>
                  </a:cubicBezTo>
                  <a:cubicBezTo>
                    <a:pt x="271" y="559"/>
                    <a:pt x="309" y="566"/>
                    <a:pt x="347" y="566"/>
                  </a:cubicBezTo>
                  <a:cubicBezTo>
                    <a:pt x="453" y="566"/>
                    <a:pt x="554" y="507"/>
                    <a:pt x="597" y="403"/>
                  </a:cubicBezTo>
                  <a:cubicBezTo>
                    <a:pt x="688" y="202"/>
                    <a:pt x="527" y="1"/>
                    <a:pt x="33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3" name="Google Shape;5333;p23"/>
            <p:cNvSpPr/>
            <p:nvPr/>
          </p:nvSpPr>
          <p:spPr>
            <a:xfrm>
              <a:off x="1656050" y="4370400"/>
              <a:ext cx="17200" cy="14225"/>
            </a:xfrm>
            <a:custGeom>
              <a:rect b="b" l="l" r="r" t="t"/>
              <a:pathLst>
                <a:path extrusionOk="0" h="569" w="688">
                  <a:moveTo>
                    <a:pt x="348" y="0"/>
                  </a:moveTo>
                  <a:cubicBezTo>
                    <a:pt x="314" y="0"/>
                    <a:pt x="279" y="7"/>
                    <a:pt x="246" y="21"/>
                  </a:cubicBezTo>
                  <a:cubicBezTo>
                    <a:pt x="12" y="114"/>
                    <a:pt x="0" y="442"/>
                    <a:pt x="234" y="547"/>
                  </a:cubicBezTo>
                  <a:cubicBezTo>
                    <a:pt x="272" y="562"/>
                    <a:pt x="309" y="569"/>
                    <a:pt x="345" y="569"/>
                  </a:cubicBezTo>
                  <a:cubicBezTo>
                    <a:pt x="535" y="569"/>
                    <a:pt x="687" y="381"/>
                    <a:pt x="608" y="184"/>
                  </a:cubicBezTo>
                  <a:cubicBezTo>
                    <a:pt x="564" y="68"/>
                    <a:pt x="458" y="0"/>
                    <a:pt x="34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4" name="Google Shape;5334;p23"/>
            <p:cNvSpPr/>
            <p:nvPr/>
          </p:nvSpPr>
          <p:spPr>
            <a:xfrm>
              <a:off x="1540875" y="4480775"/>
              <a:ext cx="17200" cy="14100"/>
            </a:xfrm>
            <a:custGeom>
              <a:rect b="b" l="l" r="r" t="t"/>
              <a:pathLst>
                <a:path extrusionOk="0" h="564" w="688">
                  <a:moveTo>
                    <a:pt x="338" y="0"/>
                  </a:moveTo>
                  <a:cubicBezTo>
                    <a:pt x="233" y="0"/>
                    <a:pt x="131" y="65"/>
                    <a:pt x="80" y="168"/>
                  </a:cubicBezTo>
                  <a:cubicBezTo>
                    <a:pt x="0" y="366"/>
                    <a:pt x="147" y="564"/>
                    <a:pt x="336" y="564"/>
                  </a:cubicBezTo>
                  <a:cubicBezTo>
                    <a:pt x="370" y="564"/>
                    <a:pt x="406" y="557"/>
                    <a:pt x="442" y="543"/>
                  </a:cubicBezTo>
                  <a:cubicBezTo>
                    <a:pt x="676" y="449"/>
                    <a:pt x="688" y="121"/>
                    <a:pt x="454" y="28"/>
                  </a:cubicBezTo>
                  <a:cubicBezTo>
                    <a:pt x="416" y="9"/>
                    <a:pt x="377" y="0"/>
                    <a:pt x="33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5" name="Google Shape;5335;p23"/>
            <p:cNvSpPr/>
            <p:nvPr/>
          </p:nvSpPr>
          <p:spPr>
            <a:xfrm>
              <a:off x="1537600" y="4639900"/>
              <a:ext cx="17175" cy="14200"/>
            </a:xfrm>
            <a:custGeom>
              <a:rect b="b" l="l" r="r" t="t"/>
              <a:pathLst>
                <a:path extrusionOk="0" h="568" w="687">
                  <a:moveTo>
                    <a:pt x="330" y="1"/>
                  </a:moveTo>
                  <a:cubicBezTo>
                    <a:pt x="298" y="1"/>
                    <a:pt x="266" y="6"/>
                    <a:pt x="234" y="15"/>
                  </a:cubicBezTo>
                  <a:cubicBezTo>
                    <a:pt x="0" y="109"/>
                    <a:pt x="0" y="437"/>
                    <a:pt x="222" y="542"/>
                  </a:cubicBezTo>
                  <a:cubicBezTo>
                    <a:pt x="262" y="560"/>
                    <a:pt x="302" y="568"/>
                    <a:pt x="341" y="568"/>
                  </a:cubicBezTo>
                  <a:cubicBezTo>
                    <a:pt x="530" y="568"/>
                    <a:pt x="686" y="373"/>
                    <a:pt x="608" y="179"/>
                  </a:cubicBezTo>
                  <a:cubicBezTo>
                    <a:pt x="562" y="68"/>
                    <a:pt x="450" y="1"/>
                    <a:pt x="33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6" name="Google Shape;5336;p23"/>
            <p:cNvSpPr/>
            <p:nvPr/>
          </p:nvSpPr>
          <p:spPr>
            <a:xfrm>
              <a:off x="1561275" y="4735650"/>
              <a:ext cx="7625" cy="7275"/>
            </a:xfrm>
            <a:custGeom>
              <a:rect b="b" l="l" r="r" t="t"/>
              <a:pathLst>
                <a:path extrusionOk="0" h="291" w="305">
                  <a:moveTo>
                    <a:pt x="158" y="0"/>
                  </a:moveTo>
                  <a:cubicBezTo>
                    <a:pt x="119" y="0"/>
                    <a:pt x="79" y="14"/>
                    <a:pt x="47" y="46"/>
                  </a:cubicBezTo>
                  <a:cubicBezTo>
                    <a:pt x="1" y="105"/>
                    <a:pt x="1" y="186"/>
                    <a:pt x="47" y="245"/>
                  </a:cubicBezTo>
                  <a:cubicBezTo>
                    <a:pt x="79" y="276"/>
                    <a:pt x="118" y="290"/>
                    <a:pt x="156" y="290"/>
                  </a:cubicBezTo>
                  <a:cubicBezTo>
                    <a:pt x="232" y="290"/>
                    <a:pt x="305" y="233"/>
                    <a:pt x="305" y="140"/>
                  </a:cubicBezTo>
                  <a:cubicBezTo>
                    <a:pt x="305" y="55"/>
                    <a:pt x="233" y="0"/>
                    <a:pt x="15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7" name="Google Shape;5337;p23"/>
            <p:cNvSpPr/>
            <p:nvPr/>
          </p:nvSpPr>
          <p:spPr>
            <a:xfrm>
              <a:off x="1732075" y="4810225"/>
              <a:ext cx="8800" cy="7300"/>
            </a:xfrm>
            <a:custGeom>
              <a:rect b="b" l="l" r="r" t="t"/>
              <a:pathLst>
                <a:path extrusionOk="0" h="292" w="352">
                  <a:moveTo>
                    <a:pt x="148" y="0"/>
                  </a:moveTo>
                  <a:cubicBezTo>
                    <a:pt x="73" y="0"/>
                    <a:pt x="1" y="55"/>
                    <a:pt x="1" y="140"/>
                  </a:cubicBezTo>
                  <a:cubicBezTo>
                    <a:pt x="1" y="222"/>
                    <a:pt x="59" y="292"/>
                    <a:pt x="141" y="292"/>
                  </a:cubicBezTo>
                  <a:cubicBezTo>
                    <a:pt x="270" y="292"/>
                    <a:pt x="352" y="140"/>
                    <a:pt x="258" y="46"/>
                  </a:cubicBezTo>
                  <a:cubicBezTo>
                    <a:pt x="227" y="15"/>
                    <a:pt x="187" y="0"/>
                    <a:pt x="14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8" name="Google Shape;5338;p23"/>
            <p:cNvSpPr/>
            <p:nvPr/>
          </p:nvSpPr>
          <p:spPr>
            <a:xfrm>
              <a:off x="1904350" y="4742350"/>
              <a:ext cx="9975" cy="7325"/>
            </a:xfrm>
            <a:custGeom>
              <a:rect b="b" l="l" r="r" t="t"/>
              <a:pathLst>
                <a:path extrusionOk="0" h="293" w="399">
                  <a:moveTo>
                    <a:pt x="200" y="0"/>
                  </a:moveTo>
                  <a:cubicBezTo>
                    <a:pt x="71" y="0"/>
                    <a:pt x="1" y="164"/>
                    <a:pt x="106" y="258"/>
                  </a:cubicBezTo>
                  <a:cubicBezTo>
                    <a:pt x="135" y="281"/>
                    <a:pt x="170" y="293"/>
                    <a:pt x="205" y="293"/>
                  </a:cubicBezTo>
                  <a:cubicBezTo>
                    <a:pt x="240" y="293"/>
                    <a:pt x="276" y="281"/>
                    <a:pt x="305" y="258"/>
                  </a:cubicBezTo>
                  <a:cubicBezTo>
                    <a:pt x="398" y="164"/>
                    <a:pt x="340" y="0"/>
                    <a:pt x="20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9" name="Google Shape;5339;p23"/>
            <p:cNvSpPr/>
            <p:nvPr/>
          </p:nvSpPr>
          <p:spPr>
            <a:xfrm>
              <a:off x="1979225" y="4572525"/>
              <a:ext cx="8800" cy="7225"/>
            </a:xfrm>
            <a:custGeom>
              <a:rect b="b" l="l" r="r" t="t"/>
              <a:pathLst>
                <a:path extrusionOk="0" h="289" w="352">
                  <a:moveTo>
                    <a:pt x="206" y="0"/>
                  </a:moveTo>
                  <a:cubicBezTo>
                    <a:pt x="171" y="0"/>
                    <a:pt x="136" y="13"/>
                    <a:pt x="106" y="43"/>
                  </a:cubicBezTo>
                  <a:cubicBezTo>
                    <a:pt x="1" y="125"/>
                    <a:pt x="71" y="289"/>
                    <a:pt x="200" y="289"/>
                  </a:cubicBezTo>
                  <a:cubicBezTo>
                    <a:pt x="281" y="289"/>
                    <a:pt x="340" y="230"/>
                    <a:pt x="352" y="148"/>
                  </a:cubicBezTo>
                  <a:cubicBezTo>
                    <a:pt x="352" y="61"/>
                    <a:pt x="281" y="0"/>
                    <a:pt x="20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0" name="Google Shape;5340;p23"/>
            <p:cNvSpPr/>
            <p:nvPr/>
          </p:nvSpPr>
          <p:spPr>
            <a:xfrm>
              <a:off x="1911675" y="4399575"/>
              <a:ext cx="9675" cy="7250"/>
            </a:xfrm>
            <a:custGeom>
              <a:rect b="b" l="l" r="r" t="t"/>
              <a:pathLst>
                <a:path extrusionOk="0" h="290" w="387">
                  <a:moveTo>
                    <a:pt x="187" y="0"/>
                  </a:moveTo>
                  <a:cubicBezTo>
                    <a:pt x="59" y="0"/>
                    <a:pt x="0" y="152"/>
                    <a:pt x="94" y="246"/>
                  </a:cubicBezTo>
                  <a:cubicBezTo>
                    <a:pt x="123" y="275"/>
                    <a:pt x="158" y="290"/>
                    <a:pt x="193" y="290"/>
                  </a:cubicBezTo>
                  <a:cubicBezTo>
                    <a:pt x="228" y="290"/>
                    <a:pt x="263" y="275"/>
                    <a:pt x="293" y="246"/>
                  </a:cubicBezTo>
                  <a:cubicBezTo>
                    <a:pt x="386" y="152"/>
                    <a:pt x="328" y="0"/>
                    <a:pt x="18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1" name="Google Shape;5341;p23"/>
            <p:cNvSpPr/>
            <p:nvPr/>
          </p:nvSpPr>
          <p:spPr>
            <a:xfrm>
              <a:off x="1741600" y="4326150"/>
              <a:ext cx="8350" cy="5950"/>
            </a:xfrm>
            <a:custGeom>
              <a:rect b="b" l="l" r="r" t="t"/>
              <a:pathLst>
                <a:path extrusionOk="0" h="238" w="334">
                  <a:moveTo>
                    <a:pt x="165" y="1"/>
                  </a:moveTo>
                  <a:cubicBezTo>
                    <a:pt x="105" y="1"/>
                    <a:pt x="47" y="36"/>
                    <a:pt x="29" y="106"/>
                  </a:cubicBezTo>
                  <a:cubicBezTo>
                    <a:pt x="0" y="194"/>
                    <a:pt x="82" y="238"/>
                    <a:pt x="165" y="238"/>
                  </a:cubicBezTo>
                  <a:cubicBezTo>
                    <a:pt x="249" y="238"/>
                    <a:pt x="334" y="194"/>
                    <a:pt x="310" y="106"/>
                  </a:cubicBezTo>
                  <a:cubicBezTo>
                    <a:pt x="287" y="36"/>
                    <a:pt x="225" y="1"/>
                    <a:pt x="16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2" name="Google Shape;5342;p23"/>
            <p:cNvSpPr/>
            <p:nvPr/>
          </p:nvSpPr>
          <p:spPr>
            <a:xfrm>
              <a:off x="1567125" y="4392850"/>
              <a:ext cx="9675" cy="7325"/>
            </a:xfrm>
            <a:custGeom>
              <a:rect b="b" l="l" r="r" t="t"/>
              <a:pathLst>
                <a:path extrusionOk="0" h="293" w="387">
                  <a:moveTo>
                    <a:pt x="194" y="0"/>
                  </a:moveTo>
                  <a:cubicBezTo>
                    <a:pt x="159" y="0"/>
                    <a:pt x="123" y="12"/>
                    <a:pt x="94" y="35"/>
                  </a:cubicBezTo>
                  <a:cubicBezTo>
                    <a:pt x="1" y="129"/>
                    <a:pt x="59" y="292"/>
                    <a:pt x="200" y="292"/>
                  </a:cubicBezTo>
                  <a:cubicBezTo>
                    <a:pt x="328" y="292"/>
                    <a:pt x="387" y="129"/>
                    <a:pt x="293" y="35"/>
                  </a:cubicBezTo>
                  <a:cubicBezTo>
                    <a:pt x="264" y="12"/>
                    <a:pt x="229" y="0"/>
                    <a:pt x="19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3" name="Google Shape;5343;p23"/>
            <p:cNvSpPr/>
            <p:nvPr/>
          </p:nvSpPr>
          <p:spPr>
            <a:xfrm>
              <a:off x="1493075" y="4562675"/>
              <a:ext cx="8050" cy="7225"/>
            </a:xfrm>
            <a:custGeom>
              <a:rect b="b" l="l" r="r" t="t"/>
              <a:pathLst>
                <a:path extrusionOk="0" h="289" w="322">
                  <a:moveTo>
                    <a:pt x="137" y="0"/>
                  </a:moveTo>
                  <a:cubicBezTo>
                    <a:pt x="1" y="0"/>
                    <a:pt x="1" y="289"/>
                    <a:pt x="137" y="289"/>
                  </a:cubicBezTo>
                  <a:cubicBezTo>
                    <a:pt x="146" y="289"/>
                    <a:pt x="156" y="288"/>
                    <a:pt x="167" y="285"/>
                  </a:cubicBezTo>
                  <a:cubicBezTo>
                    <a:pt x="176" y="288"/>
                    <a:pt x="185" y="289"/>
                    <a:pt x="194" y="289"/>
                  </a:cubicBezTo>
                  <a:cubicBezTo>
                    <a:pt x="321" y="289"/>
                    <a:pt x="321" y="0"/>
                    <a:pt x="194" y="0"/>
                  </a:cubicBezTo>
                  <a:cubicBezTo>
                    <a:pt x="185" y="0"/>
                    <a:pt x="176" y="1"/>
                    <a:pt x="167" y="4"/>
                  </a:cubicBezTo>
                  <a:cubicBezTo>
                    <a:pt x="156" y="1"/>
                    <a:pt x="146" y="0"/>
                    <a:pt x="13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4" name="Google Shape;5344;p23"/>
          <p:cNvGrpSpPr/>
          <p:nvPr/>
        </p:nvGrpSpPr>
        <p:grpSpPr>
          <a:xfrm>
            <a:off x="-116091" y="3330040"/>
            <a:ext cx="1096271" cy="1200127"/>
            <a:chOff x="1385400" y="3442950"/>
            <a:chExt cx="483450" cy="529250"/>
          </a:xfrm>
        </p:grpSpPr>
        <p:sp>
          <p:nvSpPr>
            <p:cNvPr id="5345" name="Google Shape;5345;p23"/>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6" name="Google Shape;5346;p23"/>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7" name="Google Shape;5347;p23"/>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8" name="Google Shape;5348;p23"/>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9" name="Google Shape;5349;p23"/>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0" name="Google Shape;5350;p23"/>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1" name="Google Shape;5351;p23"/>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2" name="Google Shape;5352;p23"/>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3" name="Google Shape;5353;p23"/>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4" name="Google Shape;5354;p23"/>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5" name="Google Shape;5355;p23"/>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6" name="Google Shape;5356;p23"/>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7" name="Google Shape;5357;p23"/>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8" name="Google Shape;5358;p23"/>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9" name="Google Shape;5359;p23"/>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0" name="Google Shape;5360;p23"/>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1" name="Google Shape;5361;p23"/>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2" name="Google Shape;5362;p23"/>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3" name="Google Shape;5363;p23"/>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4" name="Google Shape;5364;p23"/>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5" name="Google Shape;5365;p23"/>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6" name="Google Shape;5366;p23"/>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7" name="Google Shape;5367;p23"/>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8" name="Google Shape;5368;p23"/>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9" name="Google Shape;5369;p23"/>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0" name="Google Shape;5370;p23"/>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1" name="Google Shape;5371;p23"/>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2" name="Google Shape;5372;p23"/>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3" name="Google Shape;5373;p23"/>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4" name="Google Shape;5374;p23"/>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5" name="Google Shape;5375;p23"/>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6" name="Google Shape;5376;p23"/>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7" name="Google Shape;5377;p23"/>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8" name="Google Shape;5378;p23"/>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9" name="Google Shape;5379;p23"/>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0" name="Google Shape;5380;p23"/>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1" name="Google Shape;5381;p23"/>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2" name="Google Shape;5382;p23"/>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3" name="Google Shape;5383;p23"/>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4" name="Google Shape;5384;p23"/>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5" name="Google Shape;5385;p23"/>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6" name="Google Shape;5386;p23"/>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7" name="Google Shape;5387;p23"/>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8" name="Google Shape;5388;p23"/>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9" name="Google Shape;5389;p23"/>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0" name="Google Shape;5390;p23"/>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1" name="Google Shape;5391;p23"/>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2" name="Google Shape;5392;p23"/>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3" name="Google Shape;5393;p23"/>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4" name="Google Shape;5394;p23"/>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5" name="Google Shape;5395;p23"/>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96" name="Google Shape;5396;p23"/>
          <p:cNvSpPr/>
          <p:nvPr/>
        </p:nvSpPr>
        <p:spPr>
          <a:xfrm>
            <a:off x="393300" y="346525"/>
            <a:ext cx="8357400" cy="442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7" name="Google Shape;5397;p23"/>
          <p:cNvSpPr txBox="1"/>
          <p:nvPr>
            <p:ph idx="1" type="subTitle"/>
          </p:nvPr>
        </p:nvSpPr>
        <p:spPr>
          <a:xfrm>
            <a:off x="777375" y="1687725"/>
            <a:ext cx="3767700" cy="307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398" name="Google Shape;5398;p23"/>
          <p:cNvSpPr txBox="1"/>
          <p:nvPr>
            <p:ph idx="2" type="subTitle"/>
          </p:nvPr>
        </p:nvSpPr>
        <p:spPr>
          <a:xfrm>
            <a:off x="4656300" y="1687725"/>
            <a:ext cx="3767700" cy="307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399" name="Google Shape;5399;p23"/>
          <p:cNvSpPr txBox="1"/>
          <p:nvPr>
            <p:ph type="title"/>
          </p:nvPr>
        </p:nvSpPr>
        <p:spPr>
          <a:xfrm>
            <a:off x="749825" y="486198"/>
            <a:ext cx="54033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600">
                <a:solidFill>
                  <a:srgbClr val="2A060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
    <p:bg>
      <p:bgPr>
        <a:blipFill>
          <a:blip r:embed="rId2">
            <a:alphaModFix/>
          </a:blip>
          <a:stretch>
            <a:fillRect/>
          </a:stretch>
        </a:blipFill>
      </p:bgPr>
    </p:bg>
    <p:spTree>
      <p:nvGrpSpPr>
        <p:cNvPr id="5400" name="Shape 5400"/>
        <p:cNvGrpSpPr/>
        <p:nvPr/>
      </p:nvGrpSpPr>
      <p:grpSpPr>
        <a:xfrm>
          <a:off x="0" y="0"/>
          <a:ext cx="0" cy="0"/>
          <a:chOff x="0" y="0"/>
          <a:chExt cx="0" cy="0"/>
        </a:xfrm>
      </p:grpSpPr>
      <p:sp>
        <p:nvSpPr>
          <p:cNvPr id="5401" name="Google Shape;5401;p24"/>
          <p:cNvSpPr/>
          <p:nvPr/>
        </p:nvSpPr>
        <p:spPr>
          <a:xfrm>
            <a:off x="393300" y="346525"/>
            <a:ext cx="8357400" cy="442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_1">
    <p:spTree>
      <p:nvGrpSpPr>
        <p:cNvPr id="5402" name="Shape 5402"/>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403" name="Shape 5403"/>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404" name="Shape 5404"/>
        <p:cNvGrpSpPr/>
        <p:nvPr/>
      </p:nvGrpSpPr>
      <p:grpSpPr>
        <a:xfrm>
          <a:off x="0" y="0"/>
          <a:ext cx="0" cy="0"/>
          <a:chOff x="0" y="0"/>
          <a:chExt cx="0" cy="0"/>
        </a:xfrm>
      </p:grpSpPr>
      <p:sp>
        <p:nvSpPr>
          <p:cNvPr id="5405" name="Google Shape;5405;p27"/>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6" name="Google Shape;5406;p27"/>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7" name="Google Shape;5407;p27"/>
          <p:cNvSpPr txBox="1"/>
          <p:nvPr>
            <p:ph type="ctrTitle"/>
          </p:nvPr>
        </p:nvSpPr>
        <p:spPr>
          <a:xfrm>
            <a:off x="411175" y="644300"/>
            <a:ext cx="8282400" cy="2109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408" name="Google Shape;5408;p27"/>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409" name="Google Shape;540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2">
    <p:bg>
      <p:bgPr>
        <a:solidFill>
          <a:schemeClr val="dk1"/>
        </a:solidFill>
      </p:bgPr>
    </p:bg>
    <p:spTree>
      <p:nvGrpSpPr>
        <p:cNvPr id="5410" name="Shape 5410"/>
        <p:cNvGrpSpPr/>
        <p:nvPr/>
      </p:nvGrpSpPr>
      <p:grpSpPr>
        <a:xfrm>
          <a:off x="0" y="0"/>
          <a:ext cx="0" cy="0"/>
          <a:chOff x="0" y="0"/>
          <a:chExt cx="0" cy="0"/>
        </a:xfrm>
      </p:grpSpPr>
      <p:sp>
        <p:nvSpPr>
          <p:cNvPr id="5411" name="Google Shape;5411;p28"/>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12" name="Google Shape;5412;p28"/>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5413" name="Google Shape;5413;p28"/>
          <p:cNvSpPr txBox="1"/>
          <p:nvPr>
            <p:ph type="title"/>
          </p:nvPr>
        </p:nvSpPr>
        <p:spPr>
          <a:xfrm>
            <a:off x="265500" y="1078750"/>
            <a:ext cx="4045200" cy="1789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5414" name="Google Shape;5414;p28"/>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5415" name="Google Shape;5415;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416" name="Google Shape;541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75" name="Shape 675"/>
        <p:cNvGrpSpPr/>
        <p:nvPr/>
      </p:nvGrpSpPr>
      <p:grpSpPr>
        <a:xfrm>
          <a:off x="0" y="0"/>
          <a:ext cx="0" cy="0"/>
          <a:chOff x="0" y="0"/>
          <a:chExt cx="0" cy="0"/>
        </a:xfrm>
      </p:grpSpPr>
      <p:sp>
        <p:nvSpPr>
          <p:cNvPr id="676" name="Google Shape;676;p4"/>
          <p:cNvSpPr/>
          <p:nvPr/>
        </p:nvSpPr>
        <p:spPr>
          <a:xfrm>
            <a:off x="5016950" y="356526"/>
            <a:ext cx="4255460" cy="2535646"/>
          </a:xfrm>
          <a:custGeom>
            <a:rect b="b" l="l" r="r" t="t"/>
            <a:pathLst>
              <a:path extrusionOk="0" h="19676" w="46196">
                <a:moveTo>
                  <a:pt x="45915" y="1"/>
                </a:moveTo>
                <a:lnTo>
                  <a:pt x="1" y="18450"/>
                </a:lnTo>
                <a:lnTo>
                  <a:pt x="113" y="18562"/>
                </a:lnTo>
                <a:lnTo>
                  <a:pt x="46196" y="19675"/>
                </a:lnTo>
                <a:lnTo>
                  <a:pt x="45915"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
          <p:cNvSpPr/>
          <p:nvPr/>
        </p:nvSpPr>
        <p:spPr>
          <a:xfrm>
            <a:off x="5213637" y="191063"/>
            <a:ext cx="4216771" cy="2034599"/>
          </a:xfrm>
          <a:custGeom>
            <a:rect b="b" l="l" r="r" t="t"/>
            <a:pathLst>
              <a:path extrusionOk="0" h="22087" w="45776">
                <a:moveTo>
                  <a:pt x="45776" y="1"/>
                </a:moveTo>
                <a:cubicBezTo>
                  <a:pt x="45776" y="1"/>
                  <a:pt x="15857" y="15024"/>
                  <a:pt x="4476" y="20289"/>
                </a:cubicBezTo>
                <a:lnTo>
                  <a:pt x="4476" y="20289"/>
                </a:lnTo>
                <a:cubicBezTo>
                  <a:pt x="15856" y="16081"/>
                  <a:pt x="45776" y="5948"/>
                  <a:pt x="45776" y="5948"/>
                </a:cubicBezTo>
                <a:lnTo>
                  <a:pt x="45776" y="1"/>
                </a:lnTo>
                <a:close/>
                <a:moveTo>
                  <a:pt x="4476" y="20289"/>
                </a:moveTo>
                <a:lnTo>
                  <a:pt x="4476" y="20289"/>
                </a:lnTo>
                <a:cubicBezTo>
                  <a:pt x="1678" y="21324"/>
                  <a:pt x="1" y="22001"/>
                  <a:pt x="165" y="22081"/>
                </a:cubicBezTo>
                <a:cubicBezTo>
                  <a:pt x="172" y="22085"/>
                  <a:pt x="183" y="22086"/>
                  <a:pt x="198" y="22086"/>
                </a:cubicBezTo>
                <a:cubicBezTo>
                  <a:pt x="477" y="22086"/>
                  <a:pt x="2058" y="21408"/>
                  <a:pt x="4476" y="20289"/>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
          <p:cNvSpPr/>
          <p:nvPr/>
        </p:nvSpPr>
        <p:spPr>
          <a:xfrm rot="-7500242">
            <a:off x="5484502" y="3164907"/>
            <a:ext cx="5033093" cy="2484311"/>
          </a:xfrm>
          <a:custGeom>
            <a:rect b="b" l="l" r="r" t="t"/>
            <a:pathLst>
              <a:path extrusionOk="0" h="78170" w="125624">
                <a:moveTo>
                  <a:pt x="125624" y="1"/>
                </a:moveTo>
                <a:lnTo>
                  <a:pt x="0" y="78169"/>
                </a:lnTo>
                <a:lnTo>
                  <a:pt x="11580" y="77675"/>
                </a:lnTo>
                <a:lnTo>
                  <a:pt x="27511" y="77664"/>
                </a:lnTo>
                <a:lnTo>
                  <a:pt x="74830" y="43813"/>
                </a:lnTo>
                <a:lnTo>
                  <a:pt x="74819" y="36348"/>
                </a:lnTo>
                <a:lnTo>
                  <a:pt x="125624"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
          <p:cNvSpPr/>
          <p:nvPr/>
        </p:nvSpPr>
        <p:spPr>
          <a:xfrm flipH="1">
            <a:off x="4339375" y="1401600"/>
            <a:ext cx="5291025" cy="884345"/>
          </a:xfrm>
          <a:custGeom>
            <a:rect b="b" l="l" r="r" t="t"/>
            <a:pathLst>
              <a:path extrusionOk="0" h="47096" w="211641">
                <a:moveTo>
                  <a:pt x="1777" y="1"/>
                </a:moveTo>
                <a:lnTo>
                  <a:pt x="1" y="23632"/>
                </a:lnTo>
                <a:lnTo>
                  <a:pt x="211640" y="47095"/>
                </a:lnTo>
                <a:lnTo>
                  <a:pt x="3340" y="338"/>
                </a:lnTo>
                <a:lnTo>
                  <a:pt x="17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
          <p:cNvSpPr/>
          <p:nvPr/>
        </p:nvSpPr>
        <p:spPr>
          <a:xfrm>
            <a:off x="1747925" y="2719000"/>
            <a:ext cx="2888617" cy="2432341"/>
          </a:xfrm>
          <a:custGeom>
            <a:rect b="b" l="l" r="r" t="t"/>
            <a:pathLst>
              <a:path extrusionOk="0" h="77383" w="98361">
                <a:moveTo>
                  <a:pt x="98282" y="1"/>
                </a:moveTo>
                <a:lnTo>
                  <a:pt x="97360" y="282"/>
                </a:lnTo>
                <a:lnTo>
                  <a:pt x="47320" y="36066"/>
                </a:lnTo>
                <a:lnTo>
                  <a:pt x="47320" y="43531"/>
                </a:lnTo>
                <a:lnTo>
                  <a:pt x="0" y="77382"/>
                </a:lnTo>
                <a:lnTo>
                  <a:pt x="0" y="77382"/>
                </a:lnTo>
                <a:lnTo>
                  <a:pt x="98361" y="77270"/>
                </a:lnTo>
                <a:lnTo>
                  <a:pt x="98282"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
          <p:cNvSpPr/>
          <p:nvPr/>
        </p:nvSpPr>
        <p:spPr>
          <a:xfrm>
            <a:off x="-170725" y="2712400"/>
            <a:ext cx="3689263" cy="2438904"/>
          </a:xfrm>
          <a:custGeom>
            <a:rect b="b" l="l" r="r" t="t"/>
            <a:pathLst>
              <a:path extrusionOk="0" h="78170" w="125624">
                <a:moveTo>
                  <a:pt x="125624" y="1"/>
                </a:moveTo>
                <a:lnTo>
                  <a:pt x="0" y="78169"/>
                </a:lnTo>
                <a:lnTo>
                  <a:pt x="11580" y="77675"/>
                </a:lnTo>
                <a:lnTo>
                  <a:pt x="27511" y="77664"/>
                </a:lnTo>
                <a:lnTo>
                  <a:pt x="74830" y="43813"/>
                </a:lnTo>
                <a:lnTo>
                  <a:pt x="74819" y="36348"/>
                </a:lnTo>
                <a:lnTo>
                  <a:pt x="125624"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
          <p:cNvSpPr/>
          <p:nvPr/>
        </p:nvSpPr>
        <p:spPr>
          <a:xfrm>
            <a:off x="3318550" y="2711075"/>
            <a:ext cx="1311112" cy="2438854"/>
          </a:xfrm>
          <a:custGeom>
            <a:rect b="b" l="l" r="r" t="t"/>
            <a:pathLst>
              <a:path extrusionOk="0" h="77900" w="44645">
                <a:moveTo>
                  <a:pt x="44645" y="1"/>
                </a:moveTo>
                <a:lnTo>
                  <a:pt x="1" y="77787"/>
                </a:lnTo>
                <a:lnTo>
                  <a:pt x="16651" y="77900"/>
                </a:lnTo>
                <a:lnTo>
                  <a:pt x="44645"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
          <p:cNvSpPr/>
          <p:nvPr/>
        </p:nvSpPr>
        <p:spPr>
          <a:xfrm>
            <a:off x="2078674" y="2711075"/>
            <a:ext cx="2550926" cy="2535657"/>
          </a:xfrm>
          <a:custGeom>
            <a:rect b="b" l="l" r="r" t="t"/>
            <a:pathLst>
              <a:path extrusionOk="0" h="82824" w="76922">
                <a:moveTo>
                  <a:pt x="76922" y="1"/>
                </a:moveTo>
                <a:lnTo>
                  <a:pt x="38742" y="37033"/>
                </a:lnTo>
                <a:lnTo>
                  <a:pt x="38529" y="37236"/>
                </a:lnTo>
                <a:lnTo>
                  <a:pt x="38517" y="37517"/>
                </a:lnTo>
                <a:lnTo>
                  <a:pt x="38301" y="46404"/>
                </a:lnTo>
                <a:lnTo>
                  <a:pt x="38301" y="46404"/>
                </a:lnTo>
                <a:lnTo>
                  <a:pt x="1" y="80609"/>
                </a:lnTo>
                <a:lnTo>
                  <a:pt x="4048" y="82824"/>
                </a:lnTo>
                <a:lnTo>
                  <a:pt x="40833" y="47388"/>
                </a:lnTo>
                <a:lnTo>
                  <a:pt x="41137" y="47095"/>
                </a:lnTo>
                <a:lnTo>
                  <a:pt x="41126" y="46769"/>
                </a:lnTo>
                <a:lnTo>
                  <a:pt x="40885" y="37769"/>
                </a:lnTo>
                <a:lnTo>
                  <a:pt x="40885" y="37769"/>
                </a:lnTo>
                <a:lnTo>
                  <a:pt x="76922"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
          <p:cNvSpPr/>
          <p:nvPr/>
        </p:nvSpPr>
        <p:spPr>
          <a:xfrm flipH="1">
            <a:off x="-5" y="0"/>
            <a:ext cx="4593814" cy="2763693"/>
          </a:xfrm>
          <a:custGeom>
            <a:rect b="b" l="l" r="r" t="t"/>
            <a:pathLst>
              <a:path extrusionOk="0" h="76967" w="45713">
                <a:moveTo>
                  <a:pt x="45431" y="1"/>
                </a:moveTo>
                <a:lnTo>
                  <a:pt x="1" y="203"/>
                </a:lnTo>
                <a:lnTo>
                  <a:pt x="79" y="76776"/>
                </a:lnTo>
                <a:lnTo>
                  <a:pt x="282" y="76967"/>
                </a:lnTo>
                <a:lnTo>
                  <a:pt x="45712" y="38360"/>
                </a:lnTo>
                <a:lnTo>
                  <a:pt x="45431"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
          <p:cNvSpPr/>
          <p:nvPr/>
        </p:nvSpPr>
        <p:spPr>
          <a:xfrm rot="5400000">
            <a:off x="1585559" y="-350488"/>
            <a:ext cx="2550926" cy="3117702"/>
          </a:xfrm>
          <a:custGeom>
            <a:rect b="b" l="l" r="r" t="t"/>
            <a:pathLst>
              <a:path extrusionOk="0" h="82824" w="76922">
                <a:moveTo>
                  <a:pt x="76922" y="1"/>
                </a:moveTo>
                <a:lnTo>
                  <a:pt x="38742" y="37033"/>
                </a:lnTo>
                <a:lnTo>
                  <a:pt x="38529" y="37236"/>
                </a:lnTo>
                <a:lnTo>
                  <a:pt x="38517" y="37517"/>
                </a:lnTo>
                <a:lnTo>
                  <a:pt x="38301" y="46404"/>
                </a:lnTo>
                <a:lnTo>
                  <a:pt x="38301" y="46404"/>
                </a:lnTo>
                <a:lnTo>
                  <a:pt x="1" y="80609"/>
                </a:lnTo>
                <a:lnTo>
                  <a:pt x="4048" y="82824"/>
                </a:lnTo>
                <a:lnTo>
                  <a:pt x="40833" y="47388"/>
                </a:lnTo>
                <a:lnTo>
                  <a:pt x="41137" y="47095"/>
                </a:lnTo>
                <a:lnTo>
                  <a:pt x="41126" y="46769"/>
                </a:lnTo>
                <a:lnTo>
                  <a:pt x="40885" y="37769"/>
                </a:lnTo>
                <a:lnTo>
                  <a:pt x="40885" y="37769"/>
                </a:lnTo>
                <a:lnTo>
                  <a:pt x="769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6" name="Google Shape;686;p4"/>
          <p:cNvPicPr preferRelativeResize="0"/>
          <p:nvPr/>
        </p:nvPicPr>
        <p:blipFill rotWithShape="1">
          <a:blip r:embed="rId2">
            <a:alphaModFix/>
          </a:blip>
          <a:srcRect b="0" l="0" r="3956" t="0"/>
          <a:stretch/>
        </p:blipFill>
        <p:spPr>
          <a:xfrm>
            <a:off x="-188972" y="46200"/>
            <a:ext cx="3725773" cy="5275824"/>
          </a:xfrm>
          <a:prstGeom prst="rect">
            <a:avLst/>
          </a:prstGeom>
          <a:noFill/>
          <a:ln>
            <a:noFill/>
          </a:ln>
        </p:spPr>
      </p:pic>
      <p:sp>
        <p:nvSpPr>
          <p:cNvPr id="687" name="Google Shape;687;p4"/>
          <p:cNvSpPr/>
          <p:nvPr/>
        </p:nvSpPr>
        <p:spPr>
          <a:xfrm flipH="1">
            <a:off x="3207414" y="6463"/>
            <a:ext cx="1389811" cy="2754393"/>
          </a:xfrm>
          <a:custGeom>
            <a:rect b="b" l="l" r="r" t="t"/>
            <a:pathLst>
              <a:path extrusionOk="0" h="76708" w="13830">
                <a:moveTo>
                  <a:pt x="13829" y="1"/>
                </a:moveTo>
                <a:lnTo>
                  <a:pt x="35" y="23"/>
                </a:lnTo>
                <a:lnTo>
                  <a:pt x="1" y="76708"/>
                </a:lnTo>
                <a:lnTo>
                  <a:pt x="13829"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8" name="Google Shape;688;p4"/>
          <p:cNvGrpSpPr/>
          <p:nvPr/>
        </p:nvGrpSpPr>
        <p:grpSpPr>
          <a:xfrm>
            <a:off x="-210872" y="4487792"/>
            <a:ext cx="693267" cy="758945"/>
            <a:chOff x="1385400" y="3442950"/>
            <a:chExt cx="483450" cy="529250"/>
          </a:xfrm>
        </p:grpSpPr>
        <p:sp>
          <p:nvSpPr>
            <p:cNvPr id="689" name="Google Shape;689;p4"/>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4"/>
          <p:cNvGrpSpPr/>
          <p:nvPr/>
        </p:nvGrpSpPr>
        <p:grpSpPr>
          <a:xfrm>
            <a:off x="8149838" y="-515733"/>
            <a:ext cx="994167" cy="1088297"/>
            <a:chOff x="1385400" y="3442950"/>
            <a:chExt cx="483450" cy="529250"/>
          </a:xfrm>
        </p:grpSpPr>
        <p:sp>
          <p:nvSpPr>
            <p:cNvPr id="741" name="Google Shape;741;p4"/>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92" name="Google Shape;792;p4"/>
          <p:cNvPicPr preferRelativeResize="0"/>
          <p:nvPr/>
        </p:nvPicPr>
        <p:blipFill rotWithShape="1">
          <a:blip r:embed="rId2">
            <a:alphaModFix/>
          </a:blip>
          <a:srcRect b="0" l="0" r="3956" t="0"/>
          <a:stretch/>
        </p:blipFill>
        <p:spPr>
          <a:xfrm>
            <a:off x="5847425" y="-446163"/>
            <a:ext cx="3725777" cy="3822278"/>
          </a:xfrm>
          <a:prstGeom prst="rect">
            <a:avLst/>
          </a:prstGeom>
          <a:noFill/>
          <a:ln>
            <a:noFill/>
          </a:ln>
        </p:spPr>
      </p:pic>
      <p:pic>
        <p:nvPicPr>
          <p:cNvPr id="793" name="Google Shape;793;p4"/>
          <p:cNvPicPr preferRelativeResize="0"/>
          <p:nvPr/>
        </p:nvPicPr>
        <p:blipFill rotWithShape="1">
          <a:blip r:embed="rId2">
            <a:alphaModFix/>
          </a:blip>
          <a:srcRect b="0" l="0" r="3956" t="0"/>
          <a:stretch/>
        </p:blipFill>
        <p:spPr>
          <a:xfrm>
            <a:off x="4636550" y="2159937"/>
            <a:ext cx="3725777" cy="3822278"/>
          </a:xfrm>
          <a:prstGeom prst="rect">
            <a:avLst/>
          </a:prstGeom>
          <a:noFill/>
          <a:ln>
            <a:noFill/>
          </a:ln>
        </p:spPr>
      </p:pic>
      <p:sp>
        <p:nvSpPr>
          <p:cNvPr id="794" name="Google Shape;794;p4"/>
          <p:cNvSpPr txBox="1"/>
          <p:nvPr>
            <p:ph idx="1" type="body"/>
          </p:nvPr>
        </p:nvSpPr>
        <p:spPr>
          <a:xfrm>
            <a:off x="2246700" y="2037300"/>
            <a:ext cx="4650600" cy="1293600"/>
          </a:xfrm>
          <a:prstGeom prst="rect">
            <a:avLst/>
          </a:prstGeom>
        </p:spPr>
        <p:txBody>
          <a:bodyPr anchorCtr="0" anchor="t" bIns="91425" lIns="91425" spcFirstLastPara="1" rIns="91425" wrap="square" tIns="91425">
            <a:noAutofit/>
          </a:bodyPr>
          <a:lstStyle>
            <a:lvl1pPr indent="-342900" lvl="0" marL="457200" algn="ctr">
              <a:lnSpc>
                <a:spcPct val="100000"/>
              </a:lnSpc>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795" name="Google Shape;795;p4"/>
          <p:cNvSpPr txBox="1"/>
          <p:nvPr>
            <p:ph type="title"/>
          </p:nvPr>
        </p:nvSpPr>
        <p:spPr>
          <a:xfrm>
            <a:off x="1870325" y="1070673"/>
            <a:ext cx="5403300" cy="755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3600">
                <a:solidFill>
                  <a:srgbClr val="2A060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796" name="Google Shape;796;p4"/>
          <p:cNvGrpSpPr/>
          <p:nvPr/>
        </p:nvGrpSpPr>
        <p:grpSpPr>
          <a:xfrm>
            <a:off x="6516759" y="2989208"/>
            <a:ext cx="994167" cy="1088350"/>
            <a:chOff x="1385400" y="3442950"/>
            <a:chExt cx="483450" cy="529250"/>
          </a:xfrm>
        </p:grpSpPr>
        <p:sp>
          <p:nvSpPr>
            <p:cNvPr id="797" name="Google Shape;797;p4"/>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8" name="Google Shape;848;p4"/>
          <p:cNvSpPr/>
          <p:nvPr/>
        </p:nvSpPr>
        <p:spPr>
          <a:xfrm>
            <a:off x="1992750" y="862450"/>
            <a:ext cx="5158446" cy="2917611"/>
          </a:xfrm>
          <a:custGeom>
            <a:rect b="b" l="l" r="r" t="t"/>
            <a:pathLst>
              <a:path extrusionOk="0" h="98518" w="69007">
                <a:moveTo>
                  <a:pt x="0" y="0"/>
                </a:moveTo>
                <a:lnTo>
                  <a:pt x="0" y="98518"/>
                </a:lnTo>
                <a:lnTo>
                  <a:pt x="69006" y="98518"/>
                </a:lnTo>
                <a:lnTo>
                  <a:pt x="690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49" name="Shape 849"/>
        <p:cNvGrpSpPr/>
        <p:nvPr/>
      </p:nvGrpSpPr>
      <p:grpSpPr>
        <a:xfrm>
          <a:off x="0" y="0"/>
          <a:ext cx="0" cy="0"/>
          <a:chOff x="0" y="0"/>
          <a:chExt cx="0" cy="0"/>
        </a:xfrm>
      </p:grpSpPr>
      <p:sp>
        <p:nvSpPr>
          <p:cNvPr id="850" name="Google Shape;850;p5"/>
          <p:cNvSpPr/>
          <p:nvPr/>
        </p:nvSpPr>
        <p:spPr>
          <a:xfrm>
            <a:off x="2807499" y="279828"/>
            <a:ext cx="4196274" cy="7132214"/>
          </a:xfrm>
          <a:custGeom>
            <a:rect b="b" l="l" r="r" t="t"/>
            <a:pathLst>
              <a:path extrusionOk="0" h="77562" w="45634">
                <a:moveTo>
                  <a:pt x="0" y="0"/>
                </a:moveTo>
                <a:lnTo>
                  <a:pt x="45634" y="77562"/>
                </a:lnTo>
                <a:lnTo>
                  <a:pt x="45634" y="40462"/>
                </a:lnTo>
                <a:lnTo>
                  <a:pt x="394"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
          <p:cNvSpPr/>
          <p:nvPr/>
        </p:nvSpPr>
        <p:spPr>
          <a:xfrm>
            <a:off x="2797200" y="253988"/>
            <a:ext cx="4206573" cy="7158053"/>
          </a:xfrm>
          <a:custGeom>
            <a:rect b="b" l="l" r="r" t="t"/>
            <a:pathLst>
              <a:path extrusionOk="0" h="77843" w="45746">
                <a:moveTo>
                  <a:pt x="0" y="0"/>
                </a:moveTo>
                <a:lnTo>
                  <a:pt x="27803" y="77517"/>
                </a:lnTo>
                <a:lnTo>
                  <a:pt x="45746" y="77843"/>
                </a:lnTo>
                <a:lnTo>
                  <a:pt x="0" y="0"/>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
          <p:cNvSpPr/>
          <p:nvPr/>
        </p:nvSpPr>
        <p:spPr>
          <a:xfrm flipH="1">
            <a:off x="6555969" y="-1354379"/>
            <a:ext cx="5918381" cy="4656135"/>
          </a:xfrm>
          <a:custGeom>
            <a:rect b="b" l="l" r="r" t="t"/>
            <a:pathLst>
              <a:path extrusionOk="0" h="77383" w="98361">
                <a:moveTo>
                  <a:pt x="98282" y="1"/>
                </a:moveTo>
                <a:lnTo>
                  <a:pt x="97360" y="282"/>
                </a:lnTo>
                <a:lnTo>
                  <a:pt x="47320" y="36066"/>
                </a:lnTo>
                <a:lnTo>
                  <a:pt x="47320" y="43531"/>
                </a:lnTo>
                <a:lnTo>
                  <a:pt x="0" y="77382"/>
                </a:lnTo>
                <a:lnTo>
                  <a:pt x="0" y="77382"/>
                </a:lnTo>
                <a:lnTo>
                  <a:pt x="98361" y="77270"/>
                </a:lnTo>
                <a:lnTo>
                  <a:pt x="98282"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
          <p:cNvSpPr/>
          <p:nvPr/>
        </p:nvSpPr>
        <p:spPr>
          <a:xfrm flipH="1">
            <a:off x="6570199" y="-1370625"/>
            <a:ext cx="2686290" cy="4687243"/>
          </a:xfrm>
          <a:custGeom>
            <a:rect b="b" l="l" r="r" t="t"/>
            <a:pathLst>
              <a:path extrusionOk="0" h="77900" w="44645">
                <a:moveTo>
                  <a:pt x="44645" y="1"/>
                </a:moveTo>
                <a:lnTo>
                  <a:pt x="1" y="77787"/>
                </a:lnTo>
                <a:lnTo>
                  <a:pt x="16651" y="77900"/>
                </a:lnTo>
                <a:lnTo>
                  <a:pt x="446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
          <p:cNvSpPr/>
          <p:nvPr/>
        </p:nvSpPr>
        <p:spPr>
          <a:xfrm flipH="1">
            <a:off x="6570181" y="-1370625"/>
            <a:ext cx="4628397" cy="4983520"/>
          </a:xfrm>
          <a:custGeom>
            <a:rect b="b" l="l" r="r" t="t"/>
            <a:pathLst>
              <a:path extrusionOk="0" h="82824" w="76922">
                <a:moveTo>
                  <a:pt x="76922" y="1"/>
                </a:moveTo>
                <a:lnTo>
                  <a:pt x="38742" y="37033"/>
                </a:lnTo>
                <a:lnTo>
                  <a:pt x="38529" y="37236"/>
                </a:lnTo>
                <a:lnTo>
                  <a:pt x="38517" y="37517"/>
                </a:lnTo>
                <a:lnTo>
                  <a:pt x="38301" y="46404"/>
                </a:lnTo>
                <a:lnTo>
                  <a:pt x="38301" y="46404"/>
                </a:lnTo>
                <a:lnTo>
                  <a:pt x="1" y="80609"/>
                </a:lnTo>
                <a:lnTo>
                  <a:pt x="4048" y="82824"/>
                </a:lnTo>
                <a:lnTo>
                  <a:pt x="40833" y="47388"/>
                </a:lnTo>
                <a:lnTo>
                  <a:pt x="41137" y="47095"/>
                </a:lnTo>
                <a:lnTo>
                  <a:pt x="41126" y="46769"/>
                </a:lnTo>
                <a:lnTo>
                  <a:pt x="40885" y="37769"/>
                </a:lnTo>
                <a:lnTo>
                  <a:pt x="40885" y="37769"/>
                </a:lnTo>
                <a:lnTo>
                  <a:pt x="76922"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
          <p:cNvSpPr/>
          <p:nvPr/>
        </p:nvSpPr>
        <p:spPr>
          <a:xfrm>
            <a:off x="0" y="63"/>
            <a:ext cx="4619156" cy="5143378"/>
          </a:xfrm>
          <a:custGeom>
            <a:rect b="b" l="l" r="r" t="t"/>
            <a:pathLst>
              <a:path extrusionOk="0" h="98518" w="69007">
                <a:moveTo>
                  <a:pt x="0" y="0"/>
                </a:moveTo>
                <a:lnTo>
                  <a:pt x="0" y="98518"/>
                </a:lnTo>
                <a:lnTo>
                  <a:pt x="69006" y="98518"/>
                </a:lnTo>
                <a:lnTo>
                  <a:pt x="690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
          <p:cNvSpPr txBox="1"/>
          <p:nvPr>
            <p:ph idx="1" type="subTitle"/>
          </p:nvPr>
        </p:nvSpPr>
        <p:spPr>
          <a:xfrm flipH="1">
            <a:off x="1465079" y="3164500"/>
            <a:ext cx="1928700" cy="537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Font typeface="Big Shoulders Display"/>
              <a:buNone/>
              <a:defRPr sz="2400">
                <a:latin typeface="Big Shoulders Display SemiBold"/>
                <a:ea typeface="Big Shoulders Display SemiBold"/>
                <a:cs typeface="Big Shoulders Display SemiBold"/>
                <a:sym typeface="Big Shoulders Display SemiBold"/>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857" name="Google Shape;857;p5"/>
          <p:cNvSpPr txBox="1"/>
          <p:nvPr>
            <p:ph idx="2" type="subTitle"/>
          </p:nvPr>
        </p:nvSpPr>
        <p:spPr>
          <a:xfrm>
            <a:off x="1465089" y="3535172"/>
            <a:ext cx="21660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858" name="Google Shape;858;p5"/>
          <p:cNvSpPr txBox="1"/>
          <p:nvPr>
            <p:ph idx="3" type="subTitle"/>
          </p:nvPr>
        </p:nvSpPr>
        <p:spPr>
          <a:xfrm flipH="1">
            <a:off x="1465079" y="1658912"/>
            <a:ext cx="1928700" cy="537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Font typeface="Big Shoulders Display"/>
              <a:buNone/>
              <a:defRPr sz="2400">
                <a:latin typeface="Big Shoulders Display SemiBold"/>
                <a:ea typeface="Big Shoulders Display SemiBold"/>
                <a:cs typeface="Big Shoulders Display SemiBold"/>
                <a:sym typeface="Big Shoulders Display SemiBold"/>
              </a:defRPr>
            </a:lvl1pPr>
            <a:lvl2pPr lvl="1"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2pPr>
            <a:lvl3pPr lvl="2"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3pPr>
            <a:lvl4pPr lvl="3"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4pPr>
            <a:lvl5pPr lvl="4"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5pPr>
            <a:lvl6pPr lvl="5"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6pPr>
            <a:lvl7pPr lvl="6"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7pPr>
            <a:lvl8pPr lvl="7"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8pPr>
            <a:lvl9pPr lvl="8" rtl="0">
              <a:lnSpc>
                <a:spcPct val="100000"/>
              </a:lnSpc>
              <a:spcBef>
                <a:spcPts val="0"/>
              </a:spcBef>
              <a:spcAft>
                <a:spcPts val="0"/>
              </a:spcAft>
              <a:buSzPts val="1400"/>
              <a:buFont typeface="Big Shoulders Display"/>
              <a:buNone/>
              <a:defRPr b="1">
                <a:latin typeface="Big Shoulders Display"/>
                <a:ea typeface="Big Shoulders Display"/>
                <a:cs typeface="Big Shoulders Display"/>
                <a:sym typeface="Big Shoulders Display"/>
              </a:defRPr>
            </a:lvl9pPr>
          </a:lstStyle>
          <a:p/>
        </p:txBody>
      </p:sp>
      <p:sp>
        <p:nvSpPr>
          <p:cNvPr id="859" name="Google Shape;859;p5"/>
          <p:cNvSpPr txBox="1"/>
          <p:nvPr>
            <p:ph idx="4" type="subTitle"/>
          </p:nvPr>
        </p:nvSpPr>
        <p:spPr>
          <a:xfrm>
            <a:off x="1465089" y="2029575"/>
            <a:ext cx="2166000" cy="53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solidFill>
                  <a:schemeClr val="dk1"/>
                </a:solidFill>
              </a:defRPr>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860" name="Google Shape;860;p5"/>
          <p:cNvSpPr txBox="1"/>
          <p:nvPr>
            <p:ph type="title"/>
          </p:nvPr>
        </p:nvSpPr>
        <p:spPr>
          <a:xfrm>
            <a:off x="749825" y="486198"/>
            <a:ext cx="54033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600">
                <a:solidFill>
                  <a:srgbClr val="2A060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pic>
        <p:nvPicPr>
          <p:cNvPr id="861" name="Google Shape;861;p5"/>
          <p:cNvPicPr preferRelativeResize="0"/>
          <p:nvPr/>
        </p:nvPicPr>
        <p:blipFill rotWithShape="1">
          <a:blip r:embed="rId2">
            <a:alphaModFix/>
          </a:blip>
          <a:srcRect b="0" l="0" r="3956" t="0"/>
          <a:stretch/>
        </p:blipFill>
        <p:spPr>
          <a:xfrm>
            <a:off x="4462499" y="-350930"/>
            <a:ext cx="5253576" cy="53896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2" name="Shape 862"/>
        <p:cNvGrpSpPr/>
        <p:nvPr/>
      </p:nvGrpSpPr>
      <p:grpSpPr>
        <a:xfrm>
          <a:off x="0" y="0"/>
          <a:ext cx="0" cy="0"/>
          <a:chOff x="0" y="0"/>
          <a:chExt cx="0" cy="0"/>
        </a:xfrm>
      </p:grpSpPr>
      <p:grpSp>
        <p:nvGrpSpPr>
          <p:cNvPr id="863" name="Google Shape;863;p6"/>
          <p:cNvGrpSpPr/>
          <p:nvPr/>
        </p:nvGrpSpPr>
        <p:grpSpPr>
          <a:xfrm>
            <a:off x="-1323899" y="-628801"/>
            <a:ext cx="10592561" cy="6761719"/>
            <a:chOff x="238125" y="577800"/>
            <a:chExt cx="7140250" cy="4557950"/>
          </a:xfrm>
        </p:grpSpPr>
        <p:sp>
          <p:nvSpPr>
            <p:cNvPr id="864" name="Google Shape;864;p6"/>
            <p:cNvSpPr/>
            <p:nvPr/>
          </p:nvSpPr>
          <p:spPr>
            <a:xfrm>
              <a:off x="6168950" y="2174400"/>
              <a:ext cx="1202125" cy="511575"/>
            </a:xfrm>
            <a:custGeom>
              <a:rect b="b" l="l" r="r" t="t"/>
              <a:pathLst>
                <a:path extrusionOk="0" h="20463" w="48085">
                  <a:moveTo>
                    <a:pt x="47792" y="1"/>
                  </a:moveTo>
                  <a:lnTo>
                    <a:pt x="1" y="19187"/>
                  </a:lnTo>
                  <a:lnTo>
                    <a:pt x="118" y="19304"/>
                  </a:lnTo>
                  <a:lnTo>
                    <a:pt x="48084" y="20463"/>
                  </a:lnTo>
                  <a:lnTo>
                    <a:pt x="47792"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
            <p:cNvSpPr/>
            <p:nvPr/>
          </p:nvSpPr>
          <p:spPr>
            <a:xfrm>
              <a:off x="6161650" y="2657000"/>
              <a:ext cx="1216725" cy="2478750"/>
            </a:xfrm>
            <a:custGeom>
              <a:rect b="b" l="l" r="r" t="t"/>
              <a:pathLst>
                <a:path extrusionOk="0" h="99150" w="48669">
                  <a:moveTo>
                    <a:pt x="0" y="0"/>
                  </a:moveTo>
                  <a:lnTo>
                    <a:pt x="48669" y="99150"/>
                  </a:lnTo>
                  <a:lnTo>
                    <a:pt x="47499" y="42117"/>
                  </a:lnTo>
                  <a:lnTo>
                    <a:pt x="410"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
            <p:cNvSpPr/>
            <p:nvPr/>
          </p:nvSpPr>
          <p:spPr>
            <a:xfrm>
              <a:off x="6159600" y="649725"/>
              <a:ext cx="1189525" cy="2002325"/>
            </a:xfrm>
            <a:custGeom>
              <a:rect b="b" l="l" r="r" t="t"/>
              <a:pathLst>
                <a:path extrusionOk="0" h="80093" w="47581">
                  <a:moveTo>
                    <a:pt x="47288" y="1"/>
                  </a:moveTo>
                  <a:lnTo>
                    <a:pt x="1" y="212"/>
                  </a:lnTo>
                  <a:lnTo>
                    <a:pt x="82" y="79894"/>
                  </a:lnTo>
                  <a:lnTo>
                    <a:pt x="293" y="80092"/>
                  </a:lnTo>
                  <a:lnTo>
                    <a:pt x="47581" y="39930"/>
                  </a:lnTo>
                  <a:lnTo>
                    <a:pt x="47288"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
            <p:cNvSpPr/>
            <p:nvPr/>
          </p:nvSpPr>
          <p:spPr>
            <a:xfrm>
              <a:off x="339600" y="2657000"/>
              <a:ext cx="5812125" cy="871000"/>
            </a:xfrm>
            <a:custGeom>
              <a:rect b="b" l="l" r="r" t="t"/>
              <a:pathLst>
                <a:path extrusionOk="0" h="34840" w="232485">
                  <a:moveTo>
                    <a:pt x="232485" y="0"/>
                  </a:moveTo>
                  <a:lnTo>
                    <a:pt x="1" y="269"/>
                  </a:lnTo>
                  <a:lnTo>
                    <a:pt x="47" y="34840"/>
                  </a:lnTo>
                  <a:lnTo>
                    <a:pt x="26511" y="30897"/>
                  </a:lnTo>
                  <a:lnTo>
                    <a:pt x="53337" y="32255"/>
                  </a:lnTo>
                  <a:lnTo>
                    <a:pt x="138073" y="19608"/>
                  </a:lnTo>
                  <a:lnTo>
                    <a:pt x="157131" y="11407"/>
                  </a:lnTo>
                  <a:lnTo>
                    <a:pt x="231713" y="281"/>
                  </a:lnTo>
                  <a:lnTo>
                    <a:pt x="232485"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
            <p:cNvSpPr/>
            <p:nvPr/>
          </p:nvSpPr>
          <p:spPr>
            <a:xfrm>
              <a:off x="4330150" y="2657000"/>
              <a:ext cx="1833875" cy="2012250"/>
            </a:xfrm>
            <a:custGeom>
              <a:rect b="b" l="l" r="r" t="t"/>
              <a:pathLst>
                <a:path extrusionOk="0" h="80490" w="73355">
                  <a:moveTo>
                    <a:pt x="73260" y="0"/>
                  </a:moveTo>
                  <a:lnTo>
                    <a:pt x="72582" y="281"/>
                  </a:lnTo>
                  <a:lnTo>
                    <a:pt x="35274" y="37519"/>
                  </a:lnTo>
                  <a:lnTo>
                    <a:pt x="35285" y="45287"/>
                  </a:lnTo>
                  <a:lnTo>
                    <a:pt x="1" y="80490"/>
                  </a:lnTo>
                  <a:lnTo>
                    <a:pt x="1" y="80490"/>
                  </a:lnTo>
                  <a:lnTo>
                    <a:pt x="73354" y="80408"/>
                  </a:lnTo>
                  <a:lnTo>
                    <a:pt x="73260"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
            <p:cNvSpPr/>
            <p:nvPr/>
          </p:nvSpPr>
          <p:spPr>
            <a:xfrm>
              <a:off x="3715075" y="659400"/>
              <a:ext cx="2399800" cy="1996450"/>
            </a:xfrm>
            <a:custGeom>
              <a:rect b="b" l="l" r="r" t="t"/>
              <a:pathLst>
                <a:path extrusionOk="0" h="79858" w="95992">
                  <a:moveTo>
                    <a:pt x="69540" y="0"/>
                  </a:moveTo>
                  <a:lnTo>
                    <a:pt x="10799" y="70"/>
                  </a:lnTo>
                  <a:lnTo>
                    <a:pt x="1" y="643"/>
                  </a:lnTo>
                  <a:lnTo>
                    <a:pt x="60146" y="53722"/>
                  </a:lnTo>
                  <a:lnTo>
                    <a:pt x="69598" y="53710"/>
                  </a:lnTo>
                  <a:lnTo>
                    <a:pt x="95910" y="79858"/>
                  </a:lnTo>
                  <a:lnTo>
                    <a:pt x="95992" y="79764"/>
                  </a:lnTo>
                  <a:lnTo>
                    <a:pt x="74477" y="27341"/>
                  </a:lnTo>
                  <a:lnTo>
                    <a:pt x="74477" y="27329"/>
                  </a:lnTo>
                  <a:lnTo>
                    <a:pt x="77027" y="18531"/>
                  </a:lnTo>
                  <a:lnTo>
                    <a:pt x="69540"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
            <p:cNvSpPr/>
            <p:nvPr/>
          </p:nvSpPr>
          <p:spPr>
            <a:xfrm>
              <a:off x="1401575" y="660850"/>
              <a:ext cx="4757175" cy="1989150"/>
            </a:xfrm>
            <a:custGeom>
              <a:rect b="b" l="l" r="r" t="t"/>
              <a:pathLst>
                <a:path extrusionOk="0" h="79566" w="190287">
                  <a:moveTo>
                    <a:pt x="103362" y="1"/>
                  </a:moveTo>
                  <a:lnTo>
                    <a:pt x="1" y="328"/>
                  </a:lnTo>
                  <a:lnTo>
                    <a:pt x="190286" y="79566"/>
                  </a:lnTo>
                  <a:lnTo>
                    <a:pt x="163893" y="53500"/>
                  </a:lnTo>
                  <a:lnTo>
                    <a:pt x="154440" y="53512"/>
                  </a:lnTo>
                  <a:lnTo>
                    <a:pt x="103362"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6"/>
            <p:cNvSpPr/>
            <p:nvPr/>
          </p:nvSpPr>
          <p:spPr>
            <a:xfrm>
              <a:off x="6158725" y="654700"/>
              <a:ext cx="360075" cy="1995300"/>
            </a:xfrm>
            <a:custGeom>
              <a:rect b="b" l="l" r="r" t="t"/>
              <a:pathLst>
                <a:path extrusionOk="0" h="79812" w="14403">
                  <a:moveTo>
                    <a:pt x="14402" y="1"/>
                  </a:moveTo>
                  <a:lnTo>
                    <a:pt x="36" y="13"/>
                  </a:lnTo>
                  <a:lnTo>
                    <a:pt x="0" y="79812"/>
                  </a:lnTo>
                  <a:lnTo>
                    <a:pt x="14402"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6"/>
            <p:cNvSpPr/>
            <p:nvPr/>
          </p:nvSpPr>
          <p:spPr>
            <a:xfrm>
              <a:off x="6154750" y="2075550"/>
              <a:ext cx="1190875" cy="574600"/>
            </a:xfrm>
            <a:custGeom>
              <a:rect b="b" l="l" r="r" t="t"/>
              <a:pathLst>
                <a:path extrusionOk="0" h="22984" w="47635">
                  <a:moveTo>
                    <a:pt x="47623" y="1"/>
                  </a:moveTo>
                  <a:cubicBezTo>
                    <a:pt x="47623" y="1"/>
                    <a:pt x="16489" y="15638"/>
                    <a:pt x="4652" y="21115"/>
                  </a:cubicBezTo>
                  <a:lnTo>
                    <a:pt x="4652" y="21115"/>
                  </a:lnTo>
                  <a:cubicBezTo>
                    <a:pt x="16491" y="16736"/>
                    <a:pt x="47634" y="6189"/>
                    <a:pt x="47634" y="6189"/>
                  </a:cubicBezTo>
                  <a:lnTo>
                    <a:pt x="47623" y="1"/>
                  </a:lnTo>
                  <a:close/>
                  <a:moveTo>
                    <a:pt x="4652" y="21115"/>
                  </a:moveTo>
                  <a:lnTo>
                    <a:pt x="4652" y="21115"/>
                  </a:lnTo>
                  <a:cubicBezTo>
                    <a:pt x="1744" y="22191"/>
                    <a:pt x="0" y="22894"/>
                    <a:pt x="171" y="22978"/>
                  </a:cubicBezTo>
                  <a:cubicBezTo>
                    <a:pt x="179" y="22981"/>
                    <a:pt x="190" y="22983"/>
                    <a:pt x="205" y="22983"/>
                  </a:cubicBezTo>
                  <a:cubicBezTo>
                    <a:pt x="496" y="22983"/>
                    <a:pt x="2139" y="22278"/>
                    <a:pt x="4652" y="21115"/>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6"/>
            <p:cNvSpPr/>
            <p:nvPr/>
          </p:nvSpPr>
          <p:spPr>
            <a:xfrm>
              <a:off x="6158725" y="2649975"/>
              <a:ext cx="1219650" cy="2485775"/>
            </a:xfrm>
            <a:custGeom>
              <a:rect b="b" l="l" r="r" t="t"/>
              <a:pathLst>
                <a:path extrusionOk="0" h="99431" w="48786">
                  <a:moveTo>
                    <a:pt x="0" y="1"/>
                  </a:moveTo>
                  <a:lnTo>
                    <a:pt x="28944" y="80654"/>
                  </a:lnTo>
                  <a:lnTo>
                    <a:pt x="48786" y="99431"/>
                  </a:lnTo>
                  <a:lnTo>
                    <a:pt x="0"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6"/>
            <p:cNvSpPr/>
            <p:nvPr/>
          </p:nvSpPr>
          <p:spPr>
            <a:xfrm>
              <a:off x="3817450" y="2649975"/>
              <a:ext cx="2341300" cy="2032450"/>
            </a:xfrm>
            <a:custGeom>
              <a:rect b="b" l="l" r="r" t="t"/>
              <a:pathLst>
                <a:path extrusionOk="0" h="81298" w="93652">
                  <a:moveTo>
                    <a:pt x="93651" y="1"/>
                  </a:moveTo>
                  <a:lnTo>
                    <a:pt x="0" y="81297"/>
                  </a:lnTo>
                  <a:lnTo>
                    <a:pt x="8634" y="80782"/>
                  </a:lnTo>
                  <a:lnTo>
                    <a:pt x="20509" y="80771"/>
                  </a:lnTo>
                  <a:lnTo>
                    <a:pt x="55793" y="45568"/>
                  </a:lnTo>
                  <a:lnTo>
                    <a:pt x="55782" y="37800"/>
                  </a:lnTo>
                  <a:lnTo>
                    <a:pt x="93651"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6"/>
            <p:cNvSpPr/>
            <p:nvPr/>
          </p:nvSpPr>
          <p:spPr>
            <a:xfrm>
              <a:off x="5327200" y="2649975"/>
              <a:ext cx="831550" cy="2026300"/>
            </a:xfrm>
            <a:custGeom>
              <a:rect b="b" l="l" r="r" t="t"/>
              <a:pathLst>
                <a:path extrusionOk="0" h="81052" w="33262">
                  <a:moveTo>
                    <a:pt x="33261" y="1"/>
                  </a:moveTo>
                  <a:lnTo>
                    <a:pt x="1" y="80923"/>
                  </a:lnTo>
                  <a:lnTo>
                    <a:pt x="12414" y="81051"/>
                  </a:lnTo>
                  <a:lnTo>
                    <a:pt x="33261"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6"/>
            <p:cNvSpPr/>
            <p:nvPr/>
          </p:nvSpPr>
          <p:spPr>
            <a:xfrm>
              <a:off x="4619125" y="651775"/>
              <a:ext cx="1539625" cy="1998225"/>
            </a:xfrm>
            <a:custGeom>
              <a:rect b="b" l="l" r="r" t="t"/>
              <a:pathLst>
                <a:path extrusionOk="0" h="79929" w="61585">
                  <a:moveTo>
                    <a:pt x="12027" y="1"/>
                  </a:moveTo>
                  <a:lnTo>
                    <a:pt x="1" y="13"/>
                  </a:lnTo>
                  <a:lnTo>
                    <a:pt x="61584" y="79929"/>
                  </a:lnTo>
                  <a:lnTo>
                    <a:pt x="12027"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6"/>
            <p:cNvSpPr/>
            <p:nvPr/>
          </p:nvSpPr>
          <p:spPr>
            <a:xfrm>
              <a:off x="5497425" y="655575"/>
              <a:ext cx="661325" cy="1994425"/>
            </a:xfrm>
            <a:custGeom>
              <a:rect b="b" l="l" r="r" t="t"/>
              <a:pathLst>
                <a:path extrusionOk="0" h="79777" w="26453">
                  <a:moveTo>
                    <a:pt x="9688" y="1"/>
                  </a:moveTo>
                  <a:lnTo>
                    <a:pt x="1" y="13"/>
                  </a:lnTo>
                  <a:lnTo>
                    <a:pt x="7488" y="18544"/>
                  </a:lnTo>
                  <a:lnTo>
                    <a:pt x="4938" y="27342"/>
                  </a:lnTo>
                  <a:lnTo>
                    <a:pt x="26452" y="79777"/>
                  </a:lnTo>
                  <a:lnTo>
                    <a:pt x="7886" y="28792"/>
                  </a:lnTo>
                  <a:lnTo>
                    <a:pt x="12870" y="17713"/>
                  </a:lnTo>
                  <a:lnTo>
                    <a:pt x="9688"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6"/>
            <p:cNvSpPr/>
            <p:nvPr/>
          </p:nvSpPr>
          <p:spPr>
            <a:xfrm>
              <a:off x="238125" y="2419225"/>
              <a:ext cx="5920625" cy="420300"/>
            </a:xfrm>
            <a:custGeom>
              <a:rect b="b" l="l" r="r" t="t"/>
              <a:pathLst>
                <a:path extrusionOk="0" h="16812" w="236825">
                  <a:moveTo>
                    <a:pt x="1614" y="0"/>
                  </a:moveTo>
                  <a:lnTo>
                    <a:pt x="0" y="16812"/>
                  </a:lnTo>
                  <a:lnTo>
                    <a:pt x="108450" y="13068"/>
                  </a:lnTo>
                  <a:lnTo>
                    <a:pt x="100612" y="9827"/>
                  </a:lnTo>
                  <a:lnTo>
                    <a:pt x="236824" y="9231"/>
                  </a:lnTo>
                  <a:lnTo>
                    <a:pt x="1614" y="0"/>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6"/>
            <p:cNvSpPr/>
            <p:nvPr/>
          </p:nvSpPr>
          <p:spPr>
            <a:xfrm>
              <a:off x="632950" y="577800"/>
              <a:ext cx="6431025" cy="2098225"/>
            </a:xfrm>
            <a:custGeom>
              <a:rect b="b" l="l" r="r" t="t"/>
              <a:pathLst>
                <a:path extrusionOk="0" h="83929" w="257241">
                  <a:moveTo>
                    <a:pt x="257240" y="0"/>
                  </a:moveTo>
                  <a:lnTo>
                    <a:pt x="233339" y="47124"/>
                  </a:lnTo>
                  <a:lnTo>
                    <a:pt x="233245" y="47299"/>
                  </a:lnTo>
                  <a:lnTo>
                    <a:pt x="233304" y="47498"/>
                  </a:lnTo>
                  <a:lnTo>
                    <a:pt x="236230" y="57745"/>
                  </a:lnTo>
                  <a:lnTo>
                    <a:pt x="236230" y="57745"/>
                  </a:lnTo>
                  <a:lnTo>
                    <a:pt x="220609" y="81839"/>
                  </a:lnTo>
                  <a:lnTo>
                    <a:pt x="220609" y="81839"/>
                  </a:lnTo>
                  <a:lnTo>
                    <a:pt x="164673" y="68784"/>
                  </a:lnTo>
                  <a:lnTo>
                    <a:pt x="164673" y="68784"/>
                  </a:lnTo>
                  <a:lnTo>
                    <a:pt x="166912" y="67047"/>
                  </a:lnTo>
                  <a:lnTo>
                    <a:pt x="169403" y="65117"/>
                  </a:lnTo>
                  <a:lnTo>
                    <a:pt x="166327" y="64274"/>
                  </a:lnTo>
                  <a:lnTo>
                    <a:pt x="7898" y="5218"/>
                  </a:lnTo>
                  <a:lnTo>
                    <a:pt x="1" y="5218"/>
                  </a:lnTo>
                  <a:lnTo>
                    <a:pt x="162764" y="66310"/>
                  </a:lnTo>
                  <a:lnTo>
                    <a:pt x="162764" y="66310"/>
                  </a:lnTo>
                  <a:lnTo>
                    <a:pt x="160243" y="68346"/>
                  </a:lnTo>
                  <a:lnTo>
                    <a:pt x="157739" y="70370"/>
                  </a:lnTo>
                  <a:lnTo>
                    <a:pt x="160863" y="71036"/>
                  </a:lnTo>
                  <a:lnTo>
                    <a:pt x="220833" y="83788"/>
                  </a:lnTo>
                  <a:lnTo>
                    <a:pt x="221476" y="83929"/>
                  </a:lnTo>
                  <a:lnTo>
                    <a:pt x="221815" y="83379"/>
                  </a:lnTo>
                  <a:lnTo>
                    <a:pt x="237445" y="58191"/>
                  </a:lnTo>
                  <a:lnTo>
                    <a:pt x="237609" y="57934"/>
                  </a:lnTo>
                  <a:lnTo>
                    <a:pt x="237527" y="57676"/>
                  </a:lnTo>
                  <a:lnTo>
                    <a:pt x="234371" y="47405"/>
                  </a:lnTo>
                  <a:lnTo>
                    <a:pt x="257240" y="0"/>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6"/>
            <p:cNvSpPr/>
            <p:nvPr/>
          </p:nvSpPr>
          <p:spPr>
            <a:xfrm>
              <a:off x="2229875" y="2618975"/>
              <a:ext cx="4471700" cy="2377850"/>
            </a:xfrm>
            <a:custGeom>
              <a:rect b="b" l="l" r="r" t="t"/>
              <a:pathLst>
                <a:path extrusionOk="0" h="95114" w="178868">
                  <a:moveTo>
                    <a:pt x="157658" y="0"/>
                  </a:moveTo>
                  <a:lnTo>
                    <a:pt x="156008" y="737"/>
                  </a:lnTo>
                  <a:lnTo>
                    <a:pt x="115365" y="19046"/>
                  </a:lnTo>
                  <a:lnTo>
                    <a:pt x="114979" y="19222"/>
                  </a:lnTo>
                  <a:lnTo>
                    <a:pt x="114722" y="19538"/>
                  </a:lnTo>
                  <a:lnTo>
                    <a:pt x="109107" y="26623"/>
                  </a:lnTo>
                  <a:lnTo>
                    <a:pt x="109107" y="26623"/>
                  </a:lnTo>
                  <a:lnTo>
                    <a:pt x="29108" y="59888"/>
                  </a:lnTo>
                  <a:lnTo>
                    <a:pt x="24850" y="61654"/>
                  </a:lnTo>
                  <a:lnTo>
                    <a:pt x="29061" y="63561"/>
                  </a:lnTo>
                  <a:lnTo>
                    <a:pt x="35752" y="66582"/>
                  </a:lnTo>
                  <a:lnTo>
                    <a:pt x="35752" y="66582"/>
                  </a:lnTo>
                  <a:lnTo>
                    <a:pt x="1" y="81332"/>
                  </a:lnTo>
                  <a:lnTo>
                    <a:pt x="3253" y="85719"/>
                  </a:lnTo>
                  <a:lnTo>
                    <a:pt x="43065" y="68592"/>
                  </a:lnTo>
                  <a:lnTo>
                    <a:pt x="47522" y="66673"/>
                  </a:lnTo>
                  <a:lnTo>
                    <a:pt x="43124" y="64766"/>
                  </a:lnTo>
                  <a:lnTo>
                    <a:pt x="36117" y="61727"/>
                  </a:lnTo>
                  <a:lnTo>
                    <a:pt x="36117" y="61727"/>
                  </a:lnTo>
                  <a:lnTo>
                    <a:pt x="111528" y="29049"/>
                  </a:lnTo>
                  <a:lnTo>
                    <a:pt x="112019" y="28839"/>
                  </a:lnTo>
                  <a:lnTo>
                    <a:pt x="112277" y="28488"/>
                  </a:lnTo>
                  <a:lnTo>
                    <a:pt x="117738" y="21276"/>
                  </a:lnTo>
                  <a:lnTo>
                    <a:pt x="117738" y="21276"/>
                  </a:lnTo>
                  <a:lnTo>
                    <a:pt x="155902" y="3328"/>
                  </a:lnTo>
                  <a:lnTo>
                    <a:pt x="155902" y="3328"/>
                  </a:lnTo>
                  <a:lnTo>
                    <a:pt x="177438" y="60073"/>
                  </a:lnTo>
                  <a:lnTo>
                    <a:pt x="168210" y="70253"/>
                  </a:lnTo>
                  <a:lnTo>
                    <a:pt x="168105" y="70370"/>
                  </a:lnTo>
                  <a:lnTo>
                    <a:pt x="168116" y="70499"/>
                  </a:lnTo>
                  <a:lnTo>
                    <a:pt x="173615" y="95113"/>
                  </a:lnTo>
                  <a:lnTo>
                    <a:pt x="169133" y="70552"/>
                  </a:lnTo>
                  <a:lnTo>
                    <a:pt x="178692" y="60449"/>
                  </a:lnTo>
                  <a:lnTo>
                    <a:pt x="178868" y="60262"/>
                  </a:lnTo>
                  <a:lnTo>
                    <a:pt x="178786" y="60028"/>
                  </a:lnTo>
                  <a:lnTo>
                    <a:pt x="158137" y="1369"/>
                  </a:lnTo>
                  <a:lnTo>
                    <a:pt x="157658" y="0"/>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6"/>
            <p:cNvSpPr/>
            <p:nvPr/>
          </p:nvSpPr>
          <p:spPr>
            <a:xfrm>
              <a:off x="4725575" y="2649975"/>
              <a:ext cx="1433175" cy="2154100"/>
            </a:xfrm>
            <a:custGeom>
              <a:rect b="b" l="l" r="r" t="t"/>
              <a:pathLst>
                <a:path extrusionOk="0" h="86164" w="57327">
                  <a:moveTo>
                    <a:pt x="57326" y="1"/>
                  </a:moveTo>
                  <a:lnTo>
                    <a:pt x="28874" y="38514"/>
                  </a:lnTo>
                  <a:lnTo>
                    <a:pt x="28711" y="38736"/>
                  </a:lnTo>
                  <a:lnTo>
                    <a:pt x="28711" y="39028"/>
                  </a:lnTo>
                  <a:lnTo>
                    <a:pt x="28553" y="48282"/>
                  </a:lnTo>
                  <a:lnTo>
                    <a:pt x="1" y="83847"/>
                  </a:lnTo>
                  <a:lnTo>
                    <a:pt x="3019" y="86164"/>
                  </a:lnTo>
                  <a:lnTo>
                    <a:pt x="30442" y="49300"/>
                  </a:lnTo>
                  <a:lnTo>
                    <a:pt x="30664" y="48996"/>
                  </a:lnTo>
                  <a:lnTo>
                    <a:pt x="30664" y="48657"/>
                  </a:lnTo>
                  <a:lnTo>
                    <a:pt x="30471" y="39301"/>
                  </a:lnTo>
                  <a:lnTo>
                    <a:pt x="30471" y="39301"/>
                  </a:lnTo>
                  <a:lnTo>
                    <a:pt x="57326"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6"/>
            <p:cNvSpPr/>
            <p:nvPr/>
          </p:nvSpPr>
          <p:spPr>
            <a:xfrm>
              <a:off x="5269600" y="2975275"/>
              <a:ext cx="38550" cy="28625"/>
            </a:xfrm>
            <a:custGeom>
              <a:rect b="b" l="l" r="r" t="t"/>
              <a:pathLst>
                <a:path extrusionOk="0" h="1145" w="1542">
                  <a:moveTo>
                    <a:pt x="773" y="1"/>
                  </a:moveTo>
                  <a:cubicBezTo>
                    <a:pt x="630" y="1"/>
                    <a:pt x="489" y="53"/>
                    <a:pt x="375" y="162"/>
                  </a:cubicBezTo>
                  <a:cubicBezTo>
                    <a:pt x="0" y="513"/>
                    <a:pt x="246" y="1133"/>
                    <a:pt x="761" y="1144"/>
                  </a:cubicBezTo>
                  <a:cubicBezTo>
                    <a:pt x="766" y="1144"/>
                    <a:pt x="770" y="1145"/>
                    <a:pt x="775" y="1145"/>
                  </a:cubicBezTo>
                  <a:cubicBezTo>
                    <a:pt x="1281" y="1145"/>
                    <a:pt x="1541" y="544"/>
                    <a:pt x="1194" y="173"/>
                  </a:cubicBezTo>
                  <a:cubicBezTo>
                    <a:pt x="1073" y="59"/>
                    <a:pt x="923" y="1"/>
                    <a:pt x="77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6"/>
            <p:cNvSpPr/>
            <p:nvPr/>
          </p:nvSpPr>
          <p:spPr>
            <a:xfrm>
              <a:off x="5328100" y="2976200"/>
              <a:ext cx="30350" cy="28875"/>
            </a:xfrm>
            <a:custGeom>
              <a:rect b="b" l="l" r="r" t="t"/>
              <a:pathLst>
                <a:path extrusionOk="0" h="1155" w="1214">
                  <a:moveTo>
                    <a:pt x="628" y="1"/>
                  </a:moveTo>
                  <a:cubicBezTo>
                    <a:pt x="491" y="1"/>
                    <a:pt x="351" y="50"/>
                    <a:pt x="234" y="160"/>
                  </a:cubicBezTo>
                  <a:cubicBezTo>
                    <a:pt x="12" y="382"/>
                    <a:pt x="0" y="745"/>
                    <a:pt x="222" y="979"/>
                  </a:cubicBezTo>
                  <a:cubicBezTo>
                    <a:pt x="339" y="1100"/>
                    <a:pt x="486" y="1154"/>
                    <a:pt x="631" y="1154"/>
                  </a:cubicBezTo>
                  <a:cubicBezTo>
                    <a:pt x="919" y="1154"/>
                    <a:pt x="1197" y="936"/>
                    <a:pt x="1205" y="593"/>
                  </a:cubicBezTo>
                  <a:cubicBezTo>
                    <a:pt x="1213" y="239"/>
                    <a:pt x="928" y="1"/>
                    <a:pt x="62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6"/>
            <p:cNvSpPr/>
            <p:nvPr/>
          </p:nvSpPr>
          <p:spPr>
            <a:xfrm>
              <a:off x="5330525" y="2921400"/>
              <a:ext cx="30350" cy="28850"/>
            </a:xfrm>
            <a:custGeom>
              <a:rect b="b" l="l" r="r" t="t"/>
              <a:pathLst>
                <a:path extrusionOk="0" h="1154" w="1214">
                  <a:moveTo>
                    <a:pt x="586" y="0"/>
                  </a:moveTo>
                  <a:cubicBezTo>
                    <a:pt x="294" y="0"/>
                    <a:pt x="16" y="219"/>
                    <a:pt x="8" y="562"/>
                  </a:cubicBezTo>
                  <a:cubicBezTo>
                    <a:pt x="0" y="916"/>
                    <a:pt x="291" y="1153"/>
                    <a:pt x="591" y="1153"/>
                  </a:cubicBezTo>
                  <a:cubicBezTo>
                    <a:pt x="728" y="1153"/>
                    <a:pt x="866" y="1104"/>
                    <a:pt x="979" y="995"/>
                  </a:cubicBezTo>
                  <a:cubicBezTo>
                    <a:pt x="1213" y="772"/>
                    <a:pt x="1213" y="410"/>
                    <a:pt x="1003" y="176"/>
                  </a:cubicBezTo>
                  <a:cubicBezTo>
                    <a:pt x="882" y="55"/>
                    <a:pt x="732" y="0"/>
                    <a:pt x="58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6"/>
            <p:cNvSpPr/>
            <p:nvPr/>
          </p:nvSpPr>
          <p:spPr>
            <a:xfrm>
              <a:off x="5270775" y="2920475"/>
              <a:ext cx="38525" cy="28725"/>
            </a:xfrm>
            <a:custGeom>
              <a:rect b="b" l="l" r="r" t="t"/>
              <a:pathLst>
                <a:path extrusionOk="0" h="1149" w="1541">
                  <a:moveTo>
                    <a:pt x="777" y="1"/>
                  </a:moveTo>
                  <a:cubicBezTo>
                    <a:pt x="631" y="1"/>
                    <a:pt x="484" y="56"/>
                    <a:pt x="374" y="166"/>
                  </a:cubicBezTo>
                  <a:cubicBezTo>
                    <a:pt x="0" y="517"/>
                    <a:pt x="246" y="1137"/>
                    <a:pt x="760" y="1149"/>
                  </a:cubicBezTo>
                  <a:cubicBezTo>
                    <a:pt x="765" y="1149"/>
                    <a:pt x="770" y="1149"/>
                    <a:pt x="775" y="1149"/>
                  </a:cubicBezTo>
                  <a:cubicBezTo>
                    <a:pt x="1280" y="1149"/>
                    <a:pt x="1541" y="548"/>
                    <a:pt x="1182" y="178"/>
                  </a:cubicBezTo>
                  <a:cubicBezTo>
                    <a:pt x="1075" y="59"/>
                    <a:pt x="926" y="1"/>
                    <a:pt x="77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6"/>
            <p:cNvSpPr/>
            <p:nvPr/>
          </p:nvSpPr>
          <p:spPr>
            <a:xfrm>
              <a:off x="5267850" y="3017800"/>
              <a:ext cx="36925" cy="31600"/>
            </a:xfrm>
            <a:custGeom>
              <a:rect b="b" l="l" r="r" t="t"/>
              <a:pathLst>
                <a:path extrusionOk="0" h="1264" w="1477">
                  <a:moveTo>
                    <a:pt x="718" y="0"/>
                  </a:moveTo>
                  <a:cubicBezTo>
                    <a:pt x="483" y="0"/>
                    <a:pt x="250" y="126"/>
                    <a:pt x="140" y="379"/>
                  </a:cubicBezTo>
                  <a:cubicBezTo>
                    <a:pt x="0" y="695"/>
                    <a:pt x="140" y="1070"/>
                    <a:pt x="456" y="1210"/>
                  </a:cubicBezTo>
                  <a:cubicBezTo>
                    <a:pt x="544" y="1247"/>
                    <a:pt x="632" y="1264"/>
                    <a:pt x="716" y="1264"/>
                  </a:cubicBezTo>
                  <a:cubicBezTo>
                    <a:pt x="1138" y="1264"/>
                    <a:pt x="1476" y="841"/>
                    <a:pt x="1310" y="403"/>
                  </a:cubicBezTo>
                  <a:cubicBezTo>
                    <a:pt x="1203" y="135"/>
                    <a:pt x="960" y="0"/>
                    <a:pt x="71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6"/>
            <p:cNvSpPr/>
            <p:nvPr/>
          </p:nvSpPr>
          <p:spPr>
            <a:xfrm>
              <a:off x="5326325" y="3018925"/>
              <a:ext cx="38350" cy="31725"/>
            </a:xfrm>
            <a:custGeom>
              <a:rect b="b" l="l" r="r" t="t"/>
              <a:pathLst>
                <a:path extrusionOk="0" h="1269" w="1534">
                  <a:moveTo>
                    <a:pt x="756" y="0"/>
                  </a:moveTo>
                  <a:cubicBezTo>
                    <a:pt x="339" y="0"/>
                    <a:pt x="0" y="432"/>
                    <a:pt x="176" y="872"/>
                  </a:cubicBezTo>
                  <a:cubicBezTo>
                    <a:pt x="265" y="1121"/>
                    <a:pt x="503" y="1269"/>
                    <a:pt x="756" y="1269"/>
                  </a:cubicBezTo>
                  <a:cubicBezTo>
                    <a:pt x="835" y="1269"/>
                    <a:pt x="917" y="1254"/>
                    <a:pt x="995" y="1223"/>
                  </a:cubicBezTo>
                  <a:cubicBezTo>
                    <a:pt x="1510" y="1025"/>
                    <a:pt x="1533" y="276"/>
                    <a:pt x="1007" y="54"/>
                  </a:cubicBezTo>
                  <a:cubicBezTo>
                    <a:pt x="923" y="17"/>
                    <a:pt x="838" y="0"/>
                    <a:pt x="75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6"/>
            <p:cNvSpPr/>
            <p:nvPr/>
          </p:nvSpPr>
          <p:spPr>
            <a:xfrm>
              <a:off x="5369325" y="2977925"/>
              <a:ext cx="38400" cy="31725"/>
            </a:xfrm>
            <a:custGeom>
              <a:rect b="b" l="l" r="r" t="t"/>
              <a:pathLst>
                <a:path extrusionOk="0" h="1269" w="1536">
                  <a:moveTo>
                    <a:pt x="765" y="1"/>
                  </a:moveTo>
                  <a:cubicBezTo>
                    <a:pt x="691" y="1"/>
                    <a:pt x="615" y="14"/>
                    <a:pt x="539" y="44"/>
                  </a:cubicBezTo>
                  <a:cubicBezTo>
                    <a:pt x="12" y="255"/>
                    <a:pt x="1" y="992"/>
                    <a:pt x="515" y="1214"/>
                  </a:cubicBezTo>
                  <a:cubicBezTo>
                    <a:pt x="598" y="1251"/>
                    <a:pt x="685" y="1268"/>
                    <a:pt x="770" y="1268"/>
                  </a:cubicBezTo>
                  <a:cubicBezTo>
                    <a:pt x="1011" y="1268"/>
                    <a:pt x="1242" y="1128"/>
                    <a:pt x="1346" y="886"/>
                  </a:cubicBezTo>
                  <a:cubicBezTo>
                    <a:pt x="1535" y="448"/>
                    <a:pt x="1190" y="1"/>
                    <a:pt x="76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6"/>
            <p:cNvSpPr/>
            <p:nvPr/>
          </p:nvSpPr>
          <p:spPr>
            <a:xfrm>
              <a:off x="5370450" y="2918650"/>
              <a:ext cx="36925" cy="31625"/>
            </a:xfrm>
            <a:custGeom>
              <a:rect b="b" l="l" r="r" t="t"/>
              <a:pathLst>
                <a:path extrusionOk="0" h="1265" w="1477">
                  <a:moveTo>
                    <a:pt x="767" y="0"/>
                  </a:moveTo>
                  <a:cubicBezTo>
                    <a:pt x="533" y="0"/>
                    <a:pt x="299" y="126"/>
                    <a:pt x="190" y="379"/>
                  </a:cubicBezTo>
                  <a:cubicBezTo>
                    <a:pt x="0" y="818"/>
                    <a:pt x="337" y="1265"/>
                    <a:pt x="767" y="1265"/>
                  </a:cubicBezTo>
                  <a:cubicBezTo>
                    <a:pt x="841" y="1265"/>
                    <a:pt x="919" y="1251"/>
                    <a:pt x="997" y="1222"/>
                  </a:cubicBezTo>
                  <a:cubicBezTo>
                    <a:pt x="1313" y="1093"/>
                    <a:pt x="1477" y="730"/>
                    <a:pt x="1360" y="403"/>
                  </a:cubicBezTo>
                  <a:cubicBezTo>
                    <a:pt x="1252" y="135"/>
                    <a:pt x="1009" y="0"/>
                    <a:pt x="76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6"/>
            <p:cNvSpPr/>
            <p:nvPr/>
          </p:nvSpPr>
          <p:spPr>
            <a:xfrm>
              <a:off x="5329225" y="2875775"/>
              <a:ext cx="36900" cy="31725"/>
            </a:xfrm>
            <a:custGeom>
              <a:rect b="b" l="l" r="r" t="t"/>
              <a:pathLst>
                <a:path extrusionOk="0" h="1269" w="1476">
                  <a:moveTo>
                    <a:pt x="754" y="1"/>
                  </a:moveTo>
                  <a:cubicBezTo>
                    <a:pt x="335" y="1"/>
                    <a:pt x="1" y="429"/>
                    <a:pt x="166" y="866"/>
                  </a:cubicBezTo>
                  <a:cubicBezTo>
                    <a:pt x="273" y="1134"/>
                    <a:pt x="516" y="1268"/>
                    <a:pt x="760" y="1268"/>
                  </a:cubicBezTo>
                  <a:cubicBezTo>
                    <a:pt x="996" y="1268"/>
                    <a:pt x="1232" y="1142"/>
                    <a:pt x="1347" y="889"/>
                  </a:cubicBezTo>
                  <a:cubicBezTo>
                    <a:pt x="1476" y="573"/>
                    <a:pt x="1336" y="199"/>
                    <a:pt x="1020" y="59"/>
                  </a:cubicBezTo>
                  <a:cubicBezTo>
                    <a:pt x="930" y="19"/>
                    <a:pt x="840" y="1"/>
                    <a:pt x="75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6"/>
            <p:cNvSpPr/>
            <p:nvPr/>
          </p:nvSpPr>
          <p:spPr>
            <a:xfrm>
              <a:off x="5269300" y="2874675"/>
              <a:ext cx="38400" cy="31700"/>
            </a:xfrm>
            <a:custGeom>
              <a:rect b="b" l="l" r="r" t="t"/>
              <a:pathLst>
                <a:path extrusionOk="0" h="1268" w="1536">
                  <a:moveTo>
                    <a:pt x="776" y="0"/>
                  </a:moveTo>
                  <a:cubicBezTo>
                    <a:pt x="700" y="0"/>
                    <a:pt x="624" y="14"/>
                    <a:pt x="550" y="44"/>
                  </a:cubicBezTo>
                  <a:cubicBezTo>
                    <a:pt x="24" y="255"/>
                    <a:pt x="1" y="992"/>
                    <a:pt x="527" y="1214"/>
                  </a:cubicBezTo>
                  <a:cubicBezTo>
                    <a:pt x="612" y="1251"/>
                    <a:pt x="696" y="1267"/>
                    <a:pt x="778" y="1267"/>
                  </a:cubicBezTo>
                  <a:cubicBezTo>
                    <a:pt x="1195" y="1267"/>
                    <a:pt x="1536" y="837"/>
                    <a:pt x="1369" y="407"/>
                  </a:cubicBezTo>
                  <a:cubicBezTo>
                    <a:pt x="1270" y="155"/>
                    <a:pt x="1027" y="0"/>
                    <a:pt x="77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6"/>
            <p:cNvSpPr/>
            <p:nvPr/>
          </p:nvSpPr>
          <p:spPr>
            <a:xfrm>
              <a:off x="5226300" y="2915700"/>
              <a:ext cx="38650" cy="31650"/>
            </a:xfrm>
            <a:custGeom>
              <a:rect b="b" l="l" r="r" t="t"/>
              <a:pathLst>
                <a:path extrusionOk="0" h="1266" w="1546">
                  <a:moveTo>
                    <a:pt x="778" y="0"/>
                  </a:moveTo>
                  <a:cubicBezTo>
                    <a:pt x="533" y="0"/>
                    <a:pt x="304" y="145"/>
                    <a:pt x="200" y="380"/>
                  </a:cubicBezTo>
                  <a:cubicBezTo>
                    <a:pt x="0" y="819"/>
                    <a:pt x="344" y="1266"/>
                    <a:pt x="776" y="1266"/>
                  </a:cubicBezTo>
                  <a:cubicBezTo>
                    <a:pt x="851" y="1266"/>
                    <a:pt x="929" y="1252"/>
                    <a:pt x="1007" y="1223"/>
                  </a:cubicBezTo>
                  <a:cubicBezTo>
                    <a:pt x="1522" y="1012"/>
                    <a:pt x="1545" y="287"/>
                    <a:pt x="1030" y="53"/>
                  </a:cubicBezTo>
                  <a:cubicBezTo>
                    <a:pt x="947" y="17"/>
                    <a:pt x="861" y="0"/>
                    <a:pt x="77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6"/>
            <p:cNvSpPr/>
            <p:nvPr/>
          </p:nvSpPr>
          <p:spPr>
            <a:xfrm>
              <a:off x="5226600" y="2975000"/>
              <a:ext cx="36925" cy="31525"/>
            </a:xfrm>
            <a:custGeom>
              <a:rect b="b" l="l" r="r" t="t"/>
              <a:pathLst>
                <a:path extrusionOk="0" h="1261" w="1477">
                  <a:moveTo>
                    <a:pt x="710" y="1"/>
                  </a:moveTo>
                  <a:cubicBezTo>
                    <a:pt x="636" y="1"/>
                    <a:pt x="558" y="14"/>
                    <a:pt x="480" y="44"/>
                  </a:cubicBezTo>
                  <a:cubicBezTo>
                    <a:pt x="164" y="173"/>
                    <a:pt x="0" y="535"/>
                    <a:pt x="129" y="863"/>
                  </a:cubicBezTo>
                  <a:cubicBezTo>
                    <a:pt x="231" y="1126"/>
                    <a:pt x="473" y="1261"/>
                    <a:pt x="716" y="1261"/>
                  </a:cubicBezTo>
                  <a:cubicBezTo>
                    <a:pt x="947" y="1261"/>
                    <a:pt x="1179" y="1138"/>
                    <a:pt x="1287" y="886"/>
                  </a:cubicBezTo>
                  <a:cubicBezTo>
                    <a:pt x="1477" y="448"/>
                    <a:pt x="1140" y="1"/>
                    <a:pt x="71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6"/>
            <p:cNvSpPr/>
            <p:nvPr/>
          </p:nvSpPr>
          <p:spPr>
            <a:xfrm>
              <a:off x="5223975" y="3035250"/>
              <a:ext cx="16700" cy="15925"/>
            </a:xfrm>
            <a:custGeom>
              <a:rect b="b" l="l" r="r" t="t"/>
              <a:pathLst>
                <a:path extrusionOk="0" h="637" w="668">
                  <a:moveTo>
                    <a:pt x="349" y="0"/>
                  </a:moveTo>
                  <a:cubicBezTo>
                    <a:pt x="273" y="0"/>
                    <a:pt x="195" y="28"/>
                    <a:pt x="129" y="91"/>
                  </a:cubicBezTo>
                  <a:cubicBezTo>
                    <a:pt x="0" y="208"/>
                    <a:pt x="0" y="407"/>
                    <a:pt x="117" y="535"/>
                  </a:cubicBezTo>
                  <a:cubicBezTo>
                    <a:pt x="183" y="606"/>
                    <a:pt x="265" y="637"/>
                    <a:pt x="346" y="637"/>
                  </a:cubicBezTo>
                  <a:cubicBezTo>
                    <a:pt x="506" y="637"/>
                    <a:pt x="659" y="512"/>
                    <a:pt x="667" y="325"/>
                  </a:cubicBezTo>
                  <a:cubicBezTo>
                    <a:pt x="667" y="132"/>
                    <a:pt x="513" y="0"/>
                    <a:pt x="34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6"/>
            <p:cNvSpPr/>
            <p:nvPr/>
          </p:nvSpPr>
          <p:spPr>
            <a:xfrm>
              <a:off x="5306750" y="3070950"/>
              <a:ext cx="18450" cy="16000"/>
            </a:xfrm>
            <a:custGeom>
              <a:rect b="b" l="l" r="r" t="t"/>
              <a:pathLst>
                <a:path extrusionOk="0" h="640" w="738">
                  <a:moveTo>
                    <a:pt x="315" y="0"/>
                  </a:moveTo>
                  <a:cubicBezTo>
                    <a:pt x="156" y="0"/>
                    <a:pt x="0" y="125"/>
                    <a:pt x="0" y="312"/>
                  </a:cubicBezTo>
                  <a:cubicBezTo>
                    <a:pt x="0" y="488"/>
                    <a:pt x="129" y="628"/>
                    <a:pt x="304" y="640"/>
                  </a:cubicBezTo>
                  <a:cubicBezTo>
                    <a:pt x="585" y="640"/>
                    <a:pt x="737" y="301"/>
                    <a:pt x="538" y="102"/>
                  </a:cubicBezTo>
                  <a:cubicBezTo>
                    <a:pt x="476" y="32"/>
                    <a:pt x="395" y="0"/>
                    <a:pt x="31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6"/>
            <p:cNvSpPr/>
            <p:nvPr/>
          </p:nvSpPr>
          <p:spPr>
            <a:xfrm>
              <a:off x="5389225" y="3038750"/>
              <a:ext cx="16900" cy="15950"/>
            </a:xfrm>
            <a:custGeom>
              <a:rect b="b" l="l" r="r" t="t"/>
              <a:pathLst>
                <a:path extrusionOk="0" h="638" w="676">
                  <a:moveTo>
                    <a:pt x="346" y="1"/>
                  </a:moveTo>
                  <a:cubicBezTo>
                    <a:pt x="269" y="1"/>
                    <a:pt x="191" y="29"/>
                    <a:pt x="129" y="91"/>
                  </a:cubicBezTo>
                  <a:cubicBezTo>
                    <a:pt x="12" y="208"/>
                    <a:pt x="0" y="407"/>
                    <a:pt x="117" y="536"/>
                  </a:cubicBezTo>
                  <a:cubicBezTo>
                    <a:pt x="183" y="606"/>
                    <a:pt x="265" y="637"/>
                    <a:pt x="346" y="637"/>
                  </a:cubicBezTo>
                  <a:cubicBezTo>
                    <a:pt x="506" y="637"/>
                    <a:pt x="659" y="512"/>
                    <a:pt x="667" y="325"/>
                  </a:cubicBezTo>
                  <a:cubicBezTo>
                    <a:pt x="675" y="133"/>
                    <a:pt x="513" y="1"/>
                    <a:pt x="34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6"/>
            <p:cNvSpPr/>
            <p:nvPr/>
          </p:nvSpPr>
          <p:spPr>
            <a:xfrm>
              <a:off x="5425775" y="2957650"/>
              <a:ext cx="16125" cy="15250"/>
            </a:xfrm>
            <a:custGeom>
              <a:rect b="b" l="l" r="r" t="t"/>
              <a:pathLst>
                <a:path extrusionOk="0" h="610" w="645">
                  <a:moveTo>
                    <a:pt x="320" y="1"/>
                  </a:moveTo>
                  <a:cubicBezTo>
                    <a:pt x="169" y="1"/>
                    <a:pt x="18" y="97"/>
                    <a:pt x="1" y="293"/>
                  </a:cubicBezTo>
                  <a:cubicBezTo>
                    <a:pt x="1" y="469"/>
                    <a:pt x="141" y="609"/>
                    <a:pt x="316" y="609"/>
                  </a:cubicBezTo>
                  <a:cubicBezTo>
                    <a:pt x="323" y="610"/>
                    <a:pt x="330" y="610"/>
                    <a:pt x="337" y="610"/>
                  </a:cubicBezTo>
                  <a:cubicBezTo>
                    <a:pt x="503" y="610"/>
                    <a:pt x="633" y="474"/>
                    <a:pt x="644" y="305"/>
                  </a:cubicBezTo>
                  <a:cubicBezTo>
                    <a:pt x="632" y="103"/>
                    <a:pt x="476" y="1"/>
                    <a:pt x="32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6"/>
            <p:cNvSpPr/>
            <p:nvPr/>
          </p:nvSpPr>
          <p:spPr>
            <a:xfrm>
              <a:off x="5393300" y="2874250"/>
              <a:ext cx="16700" cy="15800"/>
            </a:xfrm>
            <a:custGeom>
              <a:rect b="b" l="l" r="r" t="t"/>
              <a:pathLst>
                <a:path extrusionOk="0" h="632" w="668">
                  <a:moveTo>
                    <a:pt x="322" y="0"/>
                  </a:moveTo>
                  <a:cubicBezTo>
                    <a:pt x="162" y="0"/>
                    <a:pt x="9" y="120"/>
                    <a:pt x="1" y="307"/>
                  </a:cubicBezTo>
                  <a:cubicBezTo>
                    <a:pt x="1" y="499"/>
                    <a:pt x="160" y="631"/>
                    <a:pt x="325" y="631"/>
                  </a:cubicBezTo>
                  <a:cubicBezTo>
                    <a:pt x="400" y="631"/>
                    <a:pt x="477" y="603"/>
                    <a:pt x="539" y="541"/>
                  </a:cubicBezTo>
                  <a:cubicBezTo>
                    <a:pt x="668" y="424"/>
                    <a:pt x="668" y="225"/>
                    <a:pt x="551" y="96"/>
                  </a:cubicBezTo>
                  <a:cubicBezTo>
                    <a:pt x="485" y="30"/>
                    <a:pt x="403" y="0"/>
                    <a:pt x="32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6"/>
            <p:cNvSpPr/>
            <p:nvPr/>
          </p:nvSpPr>
          <p:spPr>
            <a:xfrm>
              <a:off x="5308775" y="2838325"/>
              <a:ext cx="18450" cy="16025"/>
            </a:xfrm>
            <a:custGeom>
              <a:rect b="b" l="l" r="r" t="t"/>
              <a:pathLst>
                <a:path extrusionOk="0" h="641" w="738">
                  <a:moveTo>
                    <a:pt x="434" y="1"/>
                  </a:moveTo>
                  <a:cubicBezTo>
                    <a:pt x="141" y="1"/>
                    <a:pt x="1" y="340"/>
                    <a:pt x="188" y="539"/>
                  </a:cubicBezTo>
                  <a:cubicBezTo>
                    <a:pt x="254" y="609"/>
                    <a:pt x="338" y="640"/>
                    <a:pt x="419" y="640"/>
                  </a:cubicBezTo>
                  <a:cubicBezTo>
                    <a:pt x="582" y="640"/>
                    <a:pt x="738" y="515"/>
                    <a:pt x="738" y="328"/>
                  </a:cubicBezTo>
                  <a:cubicBezTo>
                    <a:pt x="738" y="153"/>
                    <a:pt x="598" y="12"/>
                    <a:pt x="43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6"/>
            <p:cNvSpPr/>
            <p:nvPr/>
          </p:nvSpPr>
          <p:spPr>
            <a:xfrm>
              <a:off x="5228050" y="2870825"/>
              <a:ext cx="16700" cy="15775"/>
            </a:xfrm>
            <a:custGeom>
              <a:rect b="b" l="l" r="r" t="t"/>
              <a:pathLst>
                <a:path extrusionOk="0" h="631" w="668">
                  <a:moveTo>
                    <a:pt x="316" y="0"/>
                  </a:moveTo>
                  <a:cubicBezTo>
                    <a:pt x="158" y="0"/>
                    <a:pt x="9" y="119"/>
                    <a:pt x="1" y="303"/>
                  </a:cubicBezTo>
                  <a:cubicBezTo>
                    <a:pt x="1" y="502"/>
                    <a:pt x="157" y="630"/>
                    <a:pt x="320" y="630"/>
                  </a:cubicBezTo>
                  <a:cubicBezTo>
                    <a:pt x="397" y="630"/>
                    <a:pt x="475" y="601"/>
                    <a:pt x="539" y="537"/>
                  </a:cubicBezTo>
                  <a:cubicBezTo>
                    <a:pt x="668" y="420"/>
                    <a:pt x="668" y="222"/>
                    <a:pt x="551" y="105"/>
                  </a:cubicBezTo>
                  <a:cubicBezTo>
                    <a:pt x="483" y="32"/>
                    <a:pt x="398" y="0"/>
                    <a:pt x="3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6"/>
            <p:cNvSpPr/>
            <p:nvPr/>
          </p:nvSpPr>
          <p:spPr>
            <a:xfrm>
              <a:off x="5192175" y="2952400"/>
              <a:ext cx="18650" cy="15825"/>
            </a:xfrm>
            <a:custGeom>
              <a:rect b="b" l="l" r="r" t="t"/>
              <a:pathLst>
                <a:path extrusionOk="0" h="633" w="746">
                  <a:moveTo>
                    <a:pt x="325" y="0"/>
                  </a:moveTo>
                  <a:cubicBezTo>
                    <a:pt x="149" y="0"/>
                    <a:pt x="9" y="129"/>
                    <a:pt x="9" y="305"/>
                  </a:cubicBezTo>
                  <a:cubicBezTo>
                    <a:pt x="1" y="500"/>
                    <a:pt x="162" y="633"/>
                    <a:pt x="328" y="633"/>
                  </a:cubicBezTo>
                  <a:cubicBezTo>
                    <a:pt x="401" y="633"/>
                    <a:pt x="475" y="607"/>
                    <a:pt x="535" y="550"/>
                  </a:cubicBezTo>
                  <a:cubicBezTo>
                    <a:pt x="746" y="351"/>
                    <a:pt x="605" y="12"/>
                    <a:pt x="32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6"/>
            <p:cNvSpPr/>
            <p:nvPr/>
          </p:nvSpPr>
          <p:spPr>
            <a:xfrm>
              <a:off x="5240925" y="3092775"/>
              <a:ext cx="27750" cy="23925"/>
            </a:xfrm>
            <a:custGeom>
              <a:rect b="b" l="l" r="r" t="t"/>
              <a:pathLst>
                <a:path extrusionOk="0" h="957" w="1110">
                  <a:moveTo>
                    <a:pt x="541" y="1"/>
                  </a:moveTo>
                  <a:cubicBezTo>
                    <a:pt x="364" y="1"/>
                    <a:pt x="187" y="97"/>
                    <a:pt x="106" y="293"/>
                  </a:cubicBezTo>
                  <a:cubicBezTo>
                    <a:pt x="1" y="527"/>
                    <a:pt x="118" y="808"/>
                    <a:pt x="352" y="913"/>
                  </a:cubicBezTo>
                  <a:cubicBezTo>
                    <a:pt x="418" y="943"/>
                    <a:pt x="484" y="957"/>
                    <a:pt x="547" y="957"/>
                  </a:cubicBezTo>
                  <a:cubicBezTo>
                    <a:pt x="857" y="957"/>
                    <a:pt x="1110" y="635"/>
                    <a:pt x="983" y="305"/>
                  </a:cubicBezTo>
                  <a:cubicBezTo>
                    <a:pt x="906" y="103"/>
                    <a:pt x="724" y="1"/>
                    <a:pt x="54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6"/>
            <p:cNvSpPr/>
            <p:nvPr/>
          </p:nvSpPr>
          <p:spPr>
            <a:xfrm>
              <a:off x="5359425" y="3095025"/>
              <a:ext cx="28650" cy="23875"/>
            </a:xfrm>
            <a:custGeom>
              <a:rect b="b" l="l" r="r" t="t"/>
              <a:pathLst>
                <a:path extrusionOk="0" h="955" w="1146">
                  <a:moveTo>
                    <a:pt x="573" y="1"/>
                  </a:moveTo>
                  <a:cubicBezTo>
                    <a:pt x="259" y="1"/>
                    <a:pt x="0" y="326"/>
                    <a:pt x="128" y="660"/>
                  </a:cubicBezTo>
                  <a:cubicBezTo>
                    <a:pt x="199" y="837"/>
                    <a:pt x="377" y="954"/>
                    <a:pt x="567" y="954"/>
                  </a:cubicBezTo>
                  <a:cubicBezTo>
                    <a:pt x="627" y="954"/>
                    <a:pt x="688" y="942"/>
                    <a:pt x="748" y="917"/>
                  </a:cubicBezTo>
                  <a:cubicBezTo>
                    <a:pt x="1134" y="765"/>
                    <a:pt x="1145" y="215"/>
                    <a:pt x="759" y="40"/>
                  </a:cubicBezTo>
                  <a:cubicBezTo>
                    <a:pt x="697" y="13"/>
                    <a:pt x="634" y="1"/>
                    <a:pt x="57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6"/>
            <p:cNvSpPr/>
            <p:nvPr/>
          </p:nvSpPr>
          <p:spPr>
            <a:xfrm>
              <a:off x="5445375" y="3012975"/>
              <a:ext cx="28650" cy="23825"/>
            </a:xfrm>
            <a:custGeom>
              <a:rect b="b" l="l" r="r" t="t"/>
              <a:pathLst>
                <a:path extrusionOk="0" h="953" w="1146">
                  <a:moveTo>
                    <a:pt x="574" y="1"/>
                  </a:moveTo>
                  <a:cubicBezTo>
                    <a:pt x="517" y="1"/>
                    <a:pt x="458" y="11"/>
                    <a:pt x="398" y="34"/>
                  </a:cubicBezTo>
                  <a:cubicBezTo>
                    <a:pt x="12" y="186"/>
                    <a:pt x="0" y="748"/>
                    <a:pt x="386" y="912"/>
                  </a:cubicBezTo>
                  <a:cubicBezTo>
                    <a:pt x="448" y="939"/>
                    <a:pt x="512" y="952"/>
                    <a:pt x="576" y="952"/>
                  </a:cubicBezTo>
                  <a:cubicBezTo>
                    <a:pt x="755" y="952"/>
                    <a:pt x="929" y="847"/>
                    <a:pt x="1007" y="666"/>
                  </a:cubicBezTo>
                  <a:cubicBezTo>
                    <a:pt x="1146" y="338"/>
                    <a:pt x="896" y="1"/>
                    <a:pt x="57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6"/>
            <p:cNvSpPr/>
            <p:nvPr/>
          </p:nvSpPr>
          <p:spPr>
            <a:xfrm>
              <a:off x="5447750" y="2894400"/>
              <a:ext cx="27775" cy="23750"/>
            </a:xfrm>
            <a:custGeom>
              <a:rect b="b" l="l" r="r" t="t"/>
              <a:pathLst>
                <a:path extrusionOk="0" h="950" w="1111">
                  <a:moveTo>
                    <a:pt x="579" y="1"/>
                  </a:moveTo>
                  <a:cubicBezTo>
                    <a:pt x="403" y="1"/>
                    <a:pt x="226" y="95"/>
                    <a:pt x="139" y="285"/>
                  </a:cubicBezTo>
                  <a:cubicBezTo>
                    <a:pt x="0" y="613"/>
                    <a:pt x="250" y="950"/>
                    <a:pt x="572" y="950"/>
                  </a:cubicBezTo>
                  <a:cubicBezTo>
                    <a:pt x="629" y="950"/>
                    <a:pt x="688" y="939"/>
                    <a:pt x="748" y="916"/>
                  </a:cubicBezTo>
                  <a:cubicBezTo>
                    <a:pt x="993" y="823"/>
                    <a:pt x="1110" y="542"/>
                    <a:pt x="1017" y="296"/>
                  </a:cubicBezTo>
                  <a:cubicBezTo>
                    <a:pt x="940" y="100"/>
                    <a:pt x="760" y="1"/>
                    <a:pt x="57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6"/>
            <p:cNvSpPr/>
            <p:nvPr/>
          </p:nvSpPr>
          <p:spPr>
            <a:xfrm>
              <a:off x="5365275" y="2808700"/>
              <a:ext cx="27775" cy="23850"/>
            </a:xfrm>
            <a:custGeom>
              <a:rect b="b" l="l" r="r" t="t"/>
              <a:pathLst>
                <a:path extrusionOk="0" h="954" w="1111">
                  <a:moveTo>
                    <a:pt x="573" y="1"/>
                  </a:moveTo>
                  <a:cubicBezTo>
                    <a:pt x="259" y="1"/>
                    <a:pt x="0" y="324"/>
                    <a:pt x="128" y="648"/>
                  </a:cubicBezTo>
                  <a:cubicBezTo>
                    <a:pt x="205" y="851"/>
                    <a:pt x="390" y="953"/>
                    <a:pt x="574" y="953"/>
                  </a:cubicBezTo>
                  <a:cubicBezTo>
                    <a:pt x="750" y="953"/>
                    <a:pt x="925" y="860"/>
                    <a:pt x="1005" y="671"/>
                  </a:cubicBezTo>
                  <a:cubicBezTo>
                    <a:pt x="1110" y="425"/>
                    <a:pt x="1005" y="145"/>
                    <a:pt x="759" y="39"/>
                  </a:cubicBezTo>
                  <a:cubicBezTo>
                    <a:pt x="697" y="13"/>
                    <a:pt x="634" y="1"/>
                    <a:pt x="57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6"/>
            <p:cNvSpPr/>
            <p:nvPr/>
          </p:nvSpPr>
          <p:spPr>
            <a:xfrm>
              <a:off x="5245900" y="2806225"/>
              <a:ext cx="28625" cy="23850"/>
            </a:xfrm>
            <a:custGeom>
              <a:rect b="b" l="l" r="r" t="t"/>
              <a:pathLst>
                <a:path extrusionOk="0" h="954" w="1145">
                  <a:moveTo>
                    <a:pt x="578" y="1"/>
                  </a:moveTo>
                  <a:cubicBezTo>
                    <a:pt x="522" y="1"/>
                    <a:pt x="465" y="11"/>
                    <a:pt x="410" y="33"/>
                  </a:cubicBezTo>
                  <a:cubicBezTo>
                    <a:pt x="12" y="197"/>
                    <a:pt x="1" y="747"/>
                    <a:pt x="387" y="910"/>
                  </a:cubicBezTo>
                  <a:cubicBezTo>
                    <a:pt x="453" y="940"/>
                    <a:pt x="519" y="954"/>
                    <a:pt x="582" y="954"/>
                  </a:cubicBezTo>
                  <a:cubicBezTo>
                    <a:pt x="892" y="954"/>
                    <a:pt x="1145" y="632"/>
                    <a:pt x="1018" y="302"/>
                  </a:cubicBezTo>
                  <a:cubicBezTo>
                    <a:pt x="947" y="114"/>
                    <a:pt x="765" y="1"/>
                    <a:pt x="57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6"/>
            <p:cNvSpPr/>
            <p:nvPr/>
          </p:nvSpPr>
          <p:spPr>
            <a:xfrm>
              <a:off x="5159950" y="2888500"/>
              <a:ext cx="28650" cy="23800"/>
            </a:xfrm>
            <a:custGeom>
              <a:rect b="b" l="l" r="r" t="t"/>
              <a:pathLst>
                <a:path extrusionOk="0" h="952" w="1146">
                  <a:moveTo>
                    <a:pt x="575" y="0"/>
                  </a:moveTo>
                  <a:cubicBezTo>
                    <a:pt x="391" y="0"/>
                    <a:pt x="217" y="105"/>
                    <a:pt x="139" y="287"/>
                  </a:cubicBezTo>
                  <a:cubicBezTo>
                    <a:pt x="0" y="615"/>
                    <a:pt x="250" y="952"/>
                    <a:pt x="572" y="952"/>
                  </a:cubicBezTo>
                  <a:cubicBezTo>
                    <a:pt x="629" y="952"/>
                    <a:pt x="688" y="941"/>
                    <a:pt x="748" y="918"/>
                  </a:cubicBezTo>
                  <a:cubicBezTo>
                    <a:pt x="1134" y="766"/>
                    <a:pt x="1146" y="217"/>
                    <a:pt x="771" y="41"/>
                  </a:cubicBezTo>
                  <a:cubicBezTo>
                    <a:pt x="707" y="14"/>
                    <a:pt x="640" y="0"/>
                    <a:pt x="5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6"/>
            <p:cNvSpPr/>
            <p:nvPr/>
          </p:nvSpPr>
          <p:spPr>
            <a:xfrm>
              <a:off x="5158450" y="3007125"/>
              <a:ext cx="27775" cy="23750"/>
            </a:xfrm>
            <a:custGeom>
              <a:rect b="b" l="l" r="r" t="t"/>
              <a:pathLst>
                <a:path extrusionOk="0" h="950" w="1111">
                  <a:moveTo>
                    <a:pt x="539" y="1"/>
                  </a:moveTo>
                  <a:cubicBezTo>
                    <a:pt x="482" y="1"/>
                    <a:pt x="423" y="11"/>
                    <a:pt x="363" y="34"/>
                  </a:cubicBezTo>
                  <a:cubicBezTo>
                    <a:pt x="118" y="128"/>
                    <a:pt x="1" y="409"/>
                    <a:pt x="94" y="654"/>
                  </a:cubicBezTo>
                  <a:cubicBezTo>
                    <a:pt x="171" y="850"/>
                    <a:pt x="351" y="950"/>
                    <a:pt x="532" y="950"/>
                  </a:cubicBezTo>
                  <a:cubicBezTo>
                    <a:pt x="708" y="950"/>
                    <a:pt x="885" y="856"/>
                    <a:pt x="972" y="666"/>
                  </a:cubicBezTo>
                  <a:cubicBezTo>
                    <a:pt x="1111" y="338"/>
                    <a:pt x="861" y="1"/>
                    <a:pt x="53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6"/>
            <p:cNvSpPr/>
            <p:nvPr/>
          </p:nvSpPr>
          <p:spPr>
            <a:xfrm>
              <a:off x="5171325" y="3092925"/>
              <a:ext cx="10550" cy="8075"/>
            </a:xfrm>
            <a:custGeom>
              <a:rect b="b" l="l" r="r" t="t"/>
              <a:pathLst>
                <a:path extrusionOk="0" h="323" w="422">
                  <a:moveTo>
                    <a:pt x="205" y="1"/>
                  </a:moveTo>
                  <a:cubicBezTo>
                    <a:pt x="164" y="1"/>
                    <a:pt x="123" y="18"/>
                    <a:pt x="94" y="53"/>
                  </a:cubicBezTo>
                  <a:cubicBezTo>
                    <a:pt x="0" y="147"/>
                    <a:pt x="71" y="322"/>
                    <a:pt x="211" y="322"/>
                  </a:cubicBezTo>
                  <a:cubicBezTo>
                    <a:pt x="351" y="322"/>
                    <a:pt x="422" y="147"/>
                    <a:pt x="316" y="53"/>
                  </a:cubicBezTo>
                  <a:cubicBezTo>
                    <a:pt x="287" y="18"/>
                    <a:pt x="246" y="1"/>
                    <a:pt x="20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6"/>
            <p:cNvSpPr/>
            <p:nvPr/>
          </p:nvSpPr>
          <p:spPr>
            <a:xfrm>
              <a:off x="5308875" y="3152700"/>
              <a:ext cx="9300" cy="7850"/>
            </a:xfrm>
            <a:custGeom>
              <a:rect b="b" l="l" r="r" t="t"/>
              <a:pathLst>
                <a:path extrusionOk="0" h="314" w="372">
                  <a:moveTo>
                    <a:pt x="143" y="1"/>
                  </a:moveTo>
                  <a:cubicBezTo>
                    <a:pt x="69" y="1"/>
                    <a:pt x="9" y="68"/>
                    <a:pt x="9" y="154"/>
                  </a:cubicBezTo>
                  <a:cubicBezTo>
                    <a:pt x="1" y="251"/>
                    <a:pt x="81" y="314"/>
                    <a:pt x="162" y="314"/>
                  </a:cubicBezTo>
                  <a:cubicBezTo>
                    <a:pt x="199" y="314"/>
                    <a:pt x="237" y="301"/>
                    <a:pt x="266" y="271"/>
                  </a:cubicBezTo>
                  <a:cubicBezTo>
                    <a:pt x="371" y="166"/>
                    <a:pt x="301" y="2"/>
                    <a:pt x="161" y="2"/>
                  </a:cubicBezTo>
                  <a:cubicBezTo>
                    <a:pt x="155" y="1"/>
                    <a:pt x="149" y="1"/>
                    <a:pt x="14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6"/>
            <p:cNvSpPr/>
            <p:nvPr/>
          </p:nvSpPr>
          <p:spPr>
            <a:xfrm>
              <a:off x="5447425" y="3098525"/>
              <a:ext cx="8200" cy="7925"/>
            </a:xfrm>
            <a:custGeom>
              <a:rect b="b" l="l" r="r" t="t"/>
              <a:pathLst>
                <a:path extrusionOk="0" h="317" w="328">
                  <a:moveTo>
                    <a:pt x="175" y="1"/>
                  </a:moveTo>
                  <a:cubicBezTo>
                    <a:pt x="135" y="1"/>
                    <a:pt x="94" y="17"/>
                    <a:pt x="59" y="52"/>
                  </a:cubicBezTo>
                  <a:cubicBezTo>
                    <a:pt x="0" y="110"/>
                    <a:pt x="0" y="204"/>
                    <a:pt x="59" y="274"/>
                  </a:cubicBezTo>
                  <a:cubicBezTo>
                    <a:pt x="92" y="303"/>
                    <a:pt x="131" y="317"/>
                    <a:pt x="168" y="317"/>
                  </a:cubicBezTo>
                  <a:cubicBezTo>
                    <a:pt x="251" y="317"/>
                    <a:pt x="328" y="253"/>
                    <a:pt x="328" y="157"/>
                  </a:cubicBezTo>
                  <a:cubicBezTo>
                    <a:pt x="328" y="63"/>
                    <a:pt x="255" y="1"/>
                    <a:pt x="1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6"/>
            <p:cNvSpPr/>
            <p:nvPr/>
          </p:nvSpPr>
          <p:spPr>
            <a:xfrm>
              <a:off x="5506500" y="2962625"/>
              <a:ext cx="9300" cy="7925"/>
            </a:xfrm>
            <a:custGeom>
              <a:rect b="b" l="l" r="r" t="t"/>
              <a:pathLst>
                <a:path extrusionOk="0" h="317" w="372">
                  <a:moveTo>
                    <a:pt x="214" y="0"/>
                  </a:moveTo>
                  <a:cubicBezTo>
                    <a:pt x="177" y="0"/>
                    <a:pt x="139" y="15"/>
                    <a:pt x="106" y="48"/>
                  </a:cubicBezTo>
                  <a:cubicBezTo>
                    <a:pt x="1" y="141"/>
                    <a:pt x="59" y="317"/>
                    <a:pt x="199" y="317"/>
                  </a:cubicBezTo>
                  <a:cubicBezTo>
                    <a:pt x="293" y="317"/>
                    <a:pt x="363" y="258"/>
                    <a:pt x="363" y="176"/>
                  </a:cubicBezTo>
                  <a:cubicBezTo>
                    <a:pt x="371" y="72"/>
                    <a:pt x="296" y="0"/>
                    <a:pt x="2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6"/>
            <p:cNvSpPr/>
            <p:nvPr/>
          </p:nvSpPr>
          <p:spPr>
            <a:xfrm>
              <a:off x="5453550" y="2824475"/>
              <a:ext cx="8225" cy="7925"/>
            </a:xfrm>
            <a:custGeom>
              <a:rect b="b" l="l" r="r" t="t"/>
              <a:pathLst>
                <a:path extrusionOk="0" h="317" w="329">
                  <a:moveTo>
                    <a:pt x="154" y="1"/>
                  </a:moveTo>
                  <a:cubicBezTo>
                    <a:pt x="74" y="1"/>
                    <a:pt x="1" y="63"/>
                    <a:pt x="1" y="157"/>
                  </a:cubicBezTo>
                  <a:cubicBezTo>
                    <a:pt x="1" y="253"/>
                    <a:pt x="78" y="317"/>
                    <a:pt x="161" y="317"/>
                  </a:cubicBezTo>
                  <a:cubicBezTo>
                    <a:pt x="198" y="317"/>
                    <a:pt x="237" y="303"/>
                    <a:pt x="270" y="274"/>
                  </a:cubicBezTo>
                  <a:cubicBezTo>
                    <a:pt x="329" y="204"/>
                    <a:pt x="329" y="110"/>
                    <a:pt x="270" y="52"/>
                  </a:cubicBezTo>
                  <a:cubicBezTo>
                    <a:pt x="235" y="17"/>
                    <a:pt x="193" y="1"/>
                    <a:pt x="15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6"/>
            <p:cNvSpPr/>
            <p:nvPr/>
          </p:nvSpPr>
          <p:spPr>
            <a:xfrm>
              <a:off x="5315600" y="2764900"/>
              <a:ext cx="9300" cy="8050"/>
            </a:xfrm>
            <a:custGeom>
              <a:rect b="b" l="l" r="r" t="t"/>
              <a:pathLst>
                <a:path extrusionOk="0" h="322" w="372">
                  <a:moveTo>
                    <a:pt x="206" y="1"/>
                  </a:moveTo>
                  <a:cubicBezTo>
                    <a:pt x="74" y="1"/>
                    <a:pt x="0" y="168"/>
                    <a:pt x="102" y="270"/>
                  </a:cubicBezTo>
                  <a:cubicBezTo>
                    <a:pt x="134" y="305"/>
                    <a:pt x="174" y="321"/>
                    <a:pt x="214" y="321"/>
                  </a:cubicBezTo>
                  <a:cubicBezTo>
                    <a:pt x="293" y="321"/>
                    <a:pt x="371" y="259"/>
                    <a:pt x="371" y="165"/>
                  </a:cubicBezTo>
                  <a:cubicBezTo>
                    <a:pt x="371" y="71"/>
                    <a:pt x="301" y="1"/>
                    <a:pt x="219" y="1"/>
                  </a:cubicBezTo>
                  <a:cubicBezTo>
                    <a:pt x="215" y="1"/>
                    <a:pt x="210" y="1"/>
                    <a:pt x="20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
            <p:cNvSpPr/>
            <p:nvPr/>
          </p:nvSpPr>
          <p:spPr>
            <a:xfrm>
              <a:off x="5177750" y="2818875"/>
              <a:ext cx="8800" cy="8000"/>
            </a:xfrm>
            <a:custGeom>
              <a:rect b="b" l="l" r="r" t="t"/>
              <a:pathLst>
                <a:path extrusionOk="0" h="320" w="352">
                  <a:moveTo>
                    <a:pt x="178" y="1"/>
                  </a:moveTo>
                  <a:cubicBezTo>
                    <a:pt x="138" y="1"/>
                    <a:pt x="100" y="18"/>
                    <a:pt x="71" y="53"/>
                  </a:cubicBezTo>
                  <a:cubicBezTo>
                    <a:pt x="1" y="112"/>
                    <a:pt x="1" y="205"/>
                    <a:pt x="71" y="276"/>
                  </a:cubicBezTo>
                  <a:cubicBezTo>
                    <a:pt x="100" y="305"/>
                    <a:pt x="138" y="320"/>
                    <a:pt x="178" y="320"/>
                  </a:cubicBezTo>
                  <a:cubicBezTo>
                    <a:pt x="217" y="320"/>
                    <a:pt x="258" y="305"/>
                    <a:pt x="293" y="276"/>
                  </a:cubicBezTo>
                  <a:cubicBezTo>
                    <a:pt x="352" y="205"/>
                    <a:pt x="352" y="112"/>
                    <a:pt x="293" y="53"/>
                  </a:cubicBezTo>
                  <a:cubicBezTo>
                    <a:pt x="258" y="18"/>
                    <a:pt x="217" y="1"/>
                    <a:pt x="17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6"/>
            <p:cNvSpPr/>
            <p:nvPr/>
          </p:nvSpPr>
          <p:spPr>
            <a:xfrm>
              <a:off x="5118675" y="2954725"/>
              <a:ext cx="9100" cy="7925"/>
            </a:xfrm>
            <a:custGeom>
              <a:rect b="b" l="l" r="r" t="t"/>
              <a:pathLst>
                <a:path extrusionOk="0" h="317" w="364">
                  <a:moveTo>
                    <a:pt x="153" y="1"/>
                  </a:moveTo>
                  <a:cubicBezTo>
                    <a:pt x="71" y="1"/>
                    <a:pt x="1" y="71"/>
                    <a:pt x="1" y="153"/>
                  </a:cubicBezTo>
                  <a:cubicBezTo>
                    <a:pt x="1" y="247"/>
                    <a:pt x="71" y="317"/>
                    <a:pt x="153" y="317"/>
                  </a:cubicBezTo>
                  <a:cubicBezTo>
                    <a:pt x="363" y="317"/>
                    <a:pt x="363" y="1"/>
                    <a:pt x="15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6"/>
            <p:cNvSpPr/>
            <p:nvPr/>
          </p:nvSpPr>
          <p:spPr>
            <a:xfrm>
              <a:off x="5214325" y="3167850"/>
              <a:ext cx="18275" cy="15775"/>
            </a:xfrm>
            <a:custGeom>
              <a:rect b="b" l="l" r="r" t="t"/>
              <a:pathLst>
                <a:path extrusionOk="0" h="631" w="731">
                  <a:moveTo>
                    <a:pt x="357" y="0"/>
                  </a:moveTo>
                  <a:cubicBezTo>
                    <a:pt x="240" y="0"/>
                    <a:pt x="122" y="64"/>
                    <a:pt x="70" y="192"/>
                  </a:cubicBezTo>
                  <a:cubicBezTo>
                    <a:pt x="0" y="355"/>
                    <a:pt x="70" y="531"/>
                    <a:pt x="222" y="601"/>
                  </a:cubicBezTo>
                  <a:cubicBezTo>
                    <a:pt x="266" y="621"/>
                    <a:pt x="311" y="630"/>
                    <a:pt x="353" y="630"/>
                  </a:cubicBezTo>
                  <a:cubicBezTo>
                    <a:pt x="561" y="630"/>
                    <a:pt x="731" y="417"/>
                    <a:pt x="644" y="203"/>
                  </a:cubicBezTo>
                  <a:cubicBezTo>
                    <a:pt x="596" y="67"/>
                    <a:pt x="477" y="0"/>
                    <a:pt x="35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6"/>
            <p:cNvSpPr/>
            <p:nvPr/>
          </p:nvSpPr>
          <p:spPr>
            <a:xfrm>
              <a:off x="5392500" y="3171450"/>
              <a:ext cx="18975" cy="15875"/>
            </a:xfrm>
            <a:custGeom>
              <a:rect b="b" l="l" r="r" t="t"/>
              <a:pathLst>
                <a:path extrusionOk="0" h="635" w="759">
                  <a:moveTo>
                    <a:pt x="381" y="0"/>
                  </a:moveTo>
                  <a:cubicBezTo>
                    <a:pt x="171" y="0"/>
                    <a:pt x="1" y="217"/>
                    <a:pt x="80" y="434"/>
                  </a:cubicBezTo>
                  <a:cubicBezTo>
                    <a:pt x="133" y="557"/>
                    <a:pt x="246" y="634"/>
                    <a:pt x="369" y="634"/>
                  </a:cubicBezTo>
                  <a:cubicBezTo>
                    <a:pt x="408" y="634"/>
                    <a:pt x="449" y="626"/>
                    <a:pt x="489" y="609"/>
                  </a:cubicBezTo>
                  <a:cubicBezTo>
                    <a:pt x="758" y="504"/>
                    <a:pt x="758" y="141"/>
                    <a:pt x="501" y="24"/>
                  </a:cubicBezTo>
                  <a:cubicBezTo>
                    <a:pt x="460" y="8"/>
                    <a:pt x="420" y="0"/>
                    <a:pt x="38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6"/>
            <p:cNvSpPr/>
            <p:nvPr/>
          </p:nvSpPr>
          <p:spPr>
            <a:xfrm>
              <a:off x="5521425" y="3048125"/>
              <a:ext cx="19200" cy="15825"/>
            </a:xfrm>
            <a:custGeom>
              <a:rect b="b" l="l" r="r" t="t"/>
              <a:pathLst>
                <a:path extrusionOk="0" h="633" w="768">
                  <a:moveTo>
                    <a:pt x="379" y="1"/>
                  </a:moveTo>
                  <a:cubicBezTo>
                    <a:pt x="343" y="1"/>
                    <a:pt x="306" y="7"/>
                    <a:pt x="269" y="20"/>
                  </a:cubicBezTo>
                  <a:cubicBezTo>
                    <a:pt x="12" y="126"/>
                    <a:pt x="0" y="500"/>
                    <a:pt x="258" y="605"/>
                  </a:cubicBezTo>
                  <a:cubicBezTo>
                    <a:pt x="300" y="624"/>
                    <a:pt x="345" y="632"/>
                    <a:pt x="388" y="632"/>
                  </a:cubicBezTo>
                  <a:cubicBezTo>
                    <a:pt x="510" y="632"/>
                    <a:pt x="624" y="562"/>
                    <a:pt x="667" y="441"/>
                  </a:cubicBezTo>
                  <a:cubicBezTo>
                    <a:pt x="767" y="221"/>
                    <a:pt x="593" y="1"/>
                    <a:pt x="37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6"/>
            <p:cNvSpPr/>
            <p:nvPr/>
          </p:nvSpPr>
          <p:spPr>
            <a:xfrm>
              <a:off x="5525075" y="2870200"/>
              <a:ext cx="18600" cy="15825"/>
            </a:xfrm>
            <a:custGeom>
              <a:rect b="b" l="l" r="r" t="t"/>
              <a:pathLst>
                <a:path extrusionOk="0" h="633" w="744">
                  <a:moveTo>
                    <a:pt x="384" y="1"/>
                  </a:moveTo>
                  <a:cubicBezTo>
                    <a:pt x="267" y="1"/>
                    <a:pt x="151" y="62"/>
                    <a:pt x="100" y="188"/>
                  </a:cubicBezTo>
                  <a:cubicBezTo>
                    <a:pt x="1" y="406"/>
                    <a:pt x="170" y="633"/>
                    <a:pt x="381" y="633"/>
                  </a:cubicBezTo>
                  <a:cubicBezTo>
                    <a:pt x="419" y="633"/>
                    <a:pt x="458" y="625"/>
                    <a:pt x="498" y="609"/>
                  </a:cubicBezTo>
                  <a:cubicBezTo>
                    <a:pt x="661" y="551"/>
                    <a:pt x="743" y="364"/>
                    <a:pt x="685" y="200"/>
                  </a:cubicBezTo>
                  <a:cubicBezTo>
                    <a:pt x="631" y="68"/>
                    <a:pt x="507" y="1"/>
                    <a:pt x="38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6"/>
            <p:cNvSpPr/>
            <p:nvPr/>
          </p:nvSpPr>
          <p:spPr>
            <a:xfrm>
              <a:off x="5401375" y="2741675"/>
              <a:ext cx="18575" cy="15775"/>
            </a:xfrm>
            <a:custGeom>
              <a:rect b="b" l="l" r="r" t="t"/>
              <a:pathLst>
                <a:path extrusionOk="0" h="631" w="743">
                  <a:moveTo>
                    <a:pt x="378" y="0"/>
                  </a:moveTo>
                  <a:cubicBezTo>
                    <a:pt x="170" y="0"/>
                    <a:pt x="0" y="214"/>
                    <a:pt x="87" y="427"/>
                  </a:cubicBezTo>
                  <a:cubicBezTo>
                    <a:pt x="135" y="563"/>
                    <a:pt x="254" y="631"/>
                    <a:pt x="375" y="631"/>
                  </a:cubicBezTo>
                  <a:cubicBezTo>
                    <a:pt x="494" y="631"/>
                    <a:pt x="615" y="566"/>
                    <a:pt x="672" y="439"/>
                  </a:cubicBezTo>
                  <a:cubicBezTo>
                    <a:pt x="743" y="287"/>
                    <a:pt x="661" y="100"/>
                    <a:pt x="509" y="29"/>
                  </a:cubicBezTo>
                  <a:cubicBezTo>
                    <a:pt x="465" y="9"/>
                    <a:pt x="420" y="0"/>
                    <a:pt x="37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6"/>
            <p:cNvSpPr/>
            <p:nvPr/>
          </p:nvSpPr>
          <p:spPr>
            <a:xfrm>
              <a:off x="5222500" y="2737975"/>
              <a:ext cx="19175" cy="16000"/>
            </a:xfrm>
            <a:custGeom>
              <a:rect b="b" l="l" r="r" t="t"/>
              <a:pathLst>
                <a:path extrusionOk="0" h="640" w="767">
                  <a:moveTo>
                    <a:pt x="392" y="0"/>
                  </a:moveTo>
                  <a:cubicBezTo>
                    <a:pt x="351" y="0"/>
                    <a:pt x="310" y="8"/>
                    <a:pt x="270" y="25"/>
                  </a:cubicBezTo>
                  <a:cubicBezTo>
                    <a:pt x="1" y="131"/>
                    <a:pt x="1" y="493"/>
                    <a:pt x="258" y="610"/>
                  </a:cubicBezTo>
                  <a:cubicBezTo>
                    <a:pt x="302" y="630"/>
                    <a:pt x="346" y="639"/>
                    <a:pt x="389" y="639"/>
                  </a:cubicBezTo>
                  <a:cubicBezTo>
                    <a:pt x="596" y="639"/>
                    <a:pt x="767" y="424"/>
                    <a:pt x="679" y="201"/>
                  </a:cubicBezTo>
                  <a:cubicBezTo>
                    <a:pt x="635" y="77"/>
                    <a:pt x="517" y="0"/>
                    <a:pt x="39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6"/>
            <p:cNvSpPr/>
            <p:nvPr/>
          </p:nvSpPr>
          <p:spPr>
            <a:xfrm>
              <a:off x="5091225" y="2861000"/>
              <a:ext cx="20750" cy="16050"/>
            </a:xfrm>
            <a:custGeom>
              <a:rect b="b" l="l" r="r" t="t"/>
              <a:pathLst>
                <a:path extrusionOk="0" h="642" w="830">
                  <a:moveTo>
                    <a:pt x="462" y="1"/>
                  </a:moveTo>
                  <a:cubicBezTo>
                    <a:pt x="157" y="1"/>
                    <a:pt x="0" y="471"/>
                    <a:pt x="350" y="615"/>
                  </a:cubicBezTo>
                  <a:cubicBezTo>
                    <a:pt x="390" y="633"/>
                    <a:pt x="433" y="642"/>
                    <a:pt x="475" y="642"/>
                  </a:cubicBezTo>
                  <a:cubicBezTo>
                    <a:pt x="593" y="642"/>
                    <a:pt x="708" y="574"/>
                    <a:pt x="759" y="463"/>
                  </a:cubicBezTo>
                  <a:cubicBezTo>
                    <a:pt x="829" y="299"/>
                    <a:pt x="759" y="112"/>
                    <a:pt x="595" y="41"/>
                  </a:cubicBezTo>
                  <a:lnTo>
                    <a:pt x="595" y="30"/>
                  </a:lnTo>
                  <a:cubicBezTo>
                    <a:pt x="549" y="10"/>
                    <a:pt x="504" y="1"/>
                    <a:pt x="46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6"/>
            <p:cNvSpPr/>
            <p:nvPr/>
          </p:nvSpPr>
          <p:spPr>
            <a:xfrm>
              <a:off x="5090300" y="3039350"/>
              <a:ext cx="18625" cy="15850"/>
            </a:xfrm>
            <a:custGeom>
              <a:rect b="b" l="l" r="r" t="t"/>
              <a:pathLst>
                <a:path extrusionOk="0" h="634" w="745">
                  <a:moveTo>
                    <a:pt x="356" y="1"/>
                  </a:moveTo>
                  <a:cubicBezTo>
                    <a:pt x="320" y="1"/>
                    <a:pt x="283" y="7"/>
                    <a:pt x="246" y="20"/>
                  </a:cubicBezTo>
                  <a:cubicBezTo>
                    <a:pt x="83" y="91"/>
                    <a:pt x="1" y="266"/>
                    <a:pt x="71" y="430"/>
                  </a:cubicBezTo>
                  <a:cubicBezTo>
                    <a:pt x="118" y="566"/>
                    <a:pt x="237" y="633"/>
                    <a:pt x="357" y="633"/>
                  </a:cubicBezTo>
                  <a:cubicBezTo>
                    <a:pt x="474" y="633"/>
                    <a:pt x="592" y="569"/>
                    <a:pt x="644" y="442"/>
                  </a:cubicBezTo>
                  <a:cubicBezTo>
                    <a:pt x="744" y="221"/>
                    <a:pt x="570" y="1"/>
                    <a:pt x="35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6"/>
            <p:cNvSpPr/>
            <p:nvPr/>
          </p:nvSpPr>
          <p:spPr>
            <a:xfrm>
              <a:off x="5116050" y="3146750"/>
              <a:ext cx="8800" cy="8000"/>
            </a:xfrm>
            <a:custGeom>
              <a:rect b="b" l="l" r="r" t="t"/>
              <a:pathLst>
                <a:path extrusionOk="0" h="320" w="352">
                  <a:moveTo>
                    <a:pt x="174" y="0"/>
                  </a:moveTo>
                  <a:cubicBezTo>
                    <a:pt x="135" y="0"/>
                    <a:pt x="94" y="18"/>
                    <a:pt x="59" y="53"/>
                  </a:cubicBezTo>
                  <a:cubicBezTo>
                    <a:pt x="0" y="111"/>
                    <a:pt x="0" y="205"/>
                    <a:pt x="59" y="275"/>
                  </a:cubicBezTo>
                  <a:cubicBezTo>
                    <a:pt x="88" y="305"/>
                    <a:pt x="129" y="319"/>
                    <a:pt x="170" y="319"/>
                  </a:cubicBezTo>
                  <a:cubicBezTo>
                    <a:pt x="211" y="319"/>
                    <a:pt x="252" y="305"/>
                    <a:pt x="281" y="275"/>
                  </a:cubicBezTo>
                  <a:cubicBezTo>
                    <a:pt x="351" y="205"/>
                    <a:pt x="351" y="111"/>
                    <a:pt x="281" y="53"/>
                  </a:cubicBezTo>
                  <a:cubicBezTo>
                    <a:pt x="252" y="18"/>
                    <a:pt x="214" y="0"/>
                    <a:pt x="1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6"/>
            <p:cNvSpPr/>
            <p:nvPr/>
          </p:nvSpPr>
          <p:spPr>
            <a:xfrm>
              <a:off x="5307325" y="3230050"/>
              <a:ext cx="9375" cy="8125"/>
            </a:xfrm>
            <a:custGeom>
              <a:rect b="b" l="l" r="r" t="t"/>
              <a:pathLst>
                <a:path extrusionOk="0" h="325" w="375">
                  <a:moveTo>
                    <a:pt x="169" y="1"/>
                  </a:moveTo>
                  <a:cubicBezTo>
                    <a:pt x="83" y="1"/>
                    <a:pt x="0" y="64"/>
                    <a:pt x="0" y="160"/>
                  </a:cubicBezTo>
                  <a:cubicBezTo>
                    <a:pt x="0" y="242"/>
                    <a:pt x="71" y="313"/>
                    <a:pt x="164" y="324"/>
                  </a:cubicBezTo>
                  <a:cubicBezTo>
                    <a:pt x="305" y="324"/>
                    <a:pt x="375" y="149"/>
                    <a:pt x="281" y="44"/>
                  </a:cubicBezTo>
                  <a:cubicBezTo>
                    <a:pt x="248" y="14"/>
                    <a:pt x="208" y="1"/>
                    <a:pt x="16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6"/>
            <p:cNvSpPr/>
            <p:nvPr/>
          </p:nvSpPr>
          <p:spPr>
            <a:xfrm>
              <a:off x="5501225" y="3154575"/>
              <a:ext cx="9850" cy="7700"/>
            </a:xfrm>
            <a:custGeom>
              <a:rect b="b" l="l" r="r" t="t"/>
              <a:pathLst>
                <a:path extrusionOk="0" h="308" w="394">
                  <a:moveTo>
                    <a:pt x="182" y="0"/>
                  </a:moveTo>
                  <a:cubicBezTo>
                    <a:pt x="141" y="0"/>
                    <a:pt x="100" y="15"/>
                    <a:pt x="71" y="44"/>
                  </a:cubicBezTo>
                  <a:cubicBezTo>
                    <a:pt x="1" y="103"/>
                    <a:pt x="1" y="208"/>
                    <a:pt x="71" y="266"/>
                  </a:cubicBezTo>
                  <a:lnTo>
                    <a:pt x="59" y="266"/>
                  </a:lnTo>
                  <a:cubicBezTo>
                    <a:pt x="94" y="295"/>
                    <a:pt x="131" y="308"/>
                    <a:pt x="167" y="308"/>
                  </a:cubicBezTo>
                  <a:cubicBezTo>
                    <a:pt x="289" y="308"/>
                    <a:pt x="393" y="162"/>
                    <a:pt x="293" y="44"/>
                  </a:cubicBezTo>
                  <a:cubicBezTo>
                    <a:pt x="264" y="15"/>
                    <a:pt x="223" y="0"/>
                    <a:pt x="18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6"/>
            <p:cNvSpPr/>
            <p:nvPr/>
          </p:nvSpPr>
          <p:spPr>
            <a:xfrm>
              <a:off x="5584300" y="2964200"/>
              <a:ext cx="9375" cy="8100"/>
            </a:xfrm>
            <a:custGeom>
              <a:rect b="b" l="l" r="r" t="t"/>
              <a:pathLst>
                <a:path extrusionOk="0" h="324" w="375">
                  <a:moveTo>
                    <a:pt x="210" y="0"/>
                  </a:moveTo>
                  <a:cubicBezTo>
                    <a:pt x="173" y="0"/>
                    <a:pt x="135" y="14"/>
                    <a:pt x="106" y="43"/>
                  </a:cubicBezTo>
                  <a:cubicBezTo>
                    <a:pt x="0" y="148"/>
                    <a:pt x="71" y="312"/>
                    <a:pt x="211" y="324"/>
                  </a:cubicBezTo>
                  <a:cubicBezTo>
                    <a:pt x="293" y="324"/>
                    <a:pt x="363" y="254"/>
                    <a:pt x="375" y="160"/>
                  </a:cubicBezTo>
                  <a:cubicBezTo>
                    <a:pt x="375" y="64"/>
                    <a:pt x="292" y="0"/>
                    <a:pt x="21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6"/>
            <p:cNvSpPr/>
            <p:nvPr/>
          </p:nvSpPr>
          <p:spPr>
            <a:xfrm>
              <a:off x="5509725" y="2770875"/>
              <a:ext cx="8200" cy="7925"/>
            </a:xfrm>
            <a:custGeom>
              <a:rect b="b" l="l" r="r" t="t"/>
              <a:pathLst>
                <a:path extrusionOk="0" h="317" w="328">
                  <a:moveTo>
                    <a:pt x="160" y="0"/>
                  </a:moveTo>
                  <a:cubicBezTo>
                    <a:pt x="77" y="0"/>
                    <a:pt x="0" y="64"/>
                    <a:pt x="0" y="160"/>
                  </a:cubicBezTo>
                  <a:cubicBezTo>
                    <a:pt x="0" y="254"/>
                    <a:pt x="73" y="316"/>
                    <a:pt x="153" y="316"/>
                  </a:cubicBezTo>
                  <a:cubicBezTo>
                    <a:pt x="193" y="316"/>
                    <a:pt x="234" y="300"/>
                    <a:pt x="269" y="265"/>
                  </a:cubicBezTo>
                  <a:cubicBezTo>
                    <a:pt x="328" y="207"/>
                    <a:pt x="328" y="102"/>
                    <a:pt x="269" y="43"/>
                  </a:cubicBezTo>
                  <a:cubicBezTo>
                    <a:pt x="236" y="14"/>
                    <a:pt x="197" y="0"/>
                    <a:pt x="16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6"/>
            <p:cNvSpPr/>
            <p:nvPr/>
          </p:nvSpPr>
          <p:spPr>
            <a:xfrm>
              <a:off x="5317350" y="2687400"/>
              <a:ext cx="9300" cy="7750"/>
            </a:xfrm>
            <a:custGeom>
              <a:rect b="b" l="l" r="r" t="t"/>
              <a:pathLst>
                <a:path extrusionOk="0" h="310" w="372">
                  <a:moveTo>
                    <a:pt x="195" y="0"/>
                  </a:moveTo>
                  <a:cubicBezTo>
                    <a:pt x="63" y="0"/>
                    <a:pt x="0" y="168"/>
                    <a:pt x="91" y="258"/>
                  </a:cubicBezTo>
                  <a:cubicBezTo>
                    <a:pt x="126" y="294"/>
                    <a:pt x="167" y="309"/>
                    <a:pt x="208" y="309"/>
                  </a:cubicBezTo>
                  <a:cubicBezTo>
                    <a:pt x="288" y="309"/>
                    <a:pt x="364" y="247"/>
                    <a:pt x="372" y="153"/>
                  </a:cubicBezTo>
                  <a:cubicBezTo>
                    <a:pt x="372" y="71"/>
                    <a:pt x="301" y="1"/>
                    <a:pt x="208" y="1"/>
                  </a:cubicBezTo>
                  <a:cubicBezTo>
                    <a:pt x="203" y="1"/>
                    <a:pt x="199" y="0"/>
                    <a:pt x="19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6"/>
            <p:cNvSpPr/>
            <p:nvPr/>
          </p:nvSpPr>
          <p:spPr>
            <a:xfrm>
              <a:off x="5123950" y="2762725"/>
              <a:ext cx="9950" cy="8175"/>
            </a:xfrm>
            <a:custGeom>
              <a:rect b="b" l="l" r="r" t="t"/>
              <a:pathLst>
                <a:path extrusionOk="0" h="327" w="398">
                  <a:moveTo>
                    <a:pt x="170" y="1"/>
                  </a:moveTo>
                  <a:cubicBezTo>
                    <a:pt x="129" y="1"/>
                    <a:pt x="88" y="18"/>
                    <a:pt x="59" y="53"/>
                  </a:cubicBezTo>
                  <a:cubicBezTo>
                    <a:pt x="0" y="112"/>
                    <a:pt x="0" y="217"/>
                    <a:pt x="59" y="275"/>
                  </a:cubicBezTo>
                  <a:cubicBezTo>
                    <a:pt x="92" y="311"/>
                    <a:pt x="130" y="326"/>
                    <a:pt x="167" y="326"/>
                  </a:cubicBezTo>
                  <a:cubicBezTo>
                    <a:pt x="288" y="326"/>
                    <a:pt x="397" y="169"/>
                    <a:pt x="281" y="53"/>
                  </a:cubicBezTo>
                  <a:cubicBezTo>
                    <a:pt x="252" y="18"/>
                    <a:pt x="211" y="1"/>
                    <a:pt x="17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6"/>
            <p:cNvSpPr/>
            <p:nvPr/>
          </p:nvSpPr>
          <p:spPr>
            <a:xfrm>
              <a:off x="5040375" y="2953275"/>
              <a:ext cx="9300" cy="7825"/>
            </a:xfrm>
            <a:custGeom>
              <a:rect b="b" l="l" r="r" t="t"/>
              <a:pathLst>
                <a:path extrusionOk="0" h="313" w="372">
                  <a:moveTo>
                    <a:pt x="161" y="0"/>
                  </a:moveTo>
                  <a:cubicBezTo>
                    <a:pt x="79" y="0"/>
                    <a:pt x="9" y="59"/>
                    <a:pt x="9" y="153"/>
                  </a:cubicBezTo>
                  <a:cubicBezTo>
                    <a:pt x="1" y="249"/>
                    <a:pt x="81" y="312"/>
                    <a:pt x="162" y="312"/>
                  </a:cubicBezTo>
                  <a:cubicBezTo>
                    <a:pt x="199" y="312"/>
                    <a:pt x="237" y="299"/>
                    <a:pt x="266" y="270"/>
                  </a:cubicBezTo>
                  <a:cubicBezTo>
                    <a:pt x="372" y="164"/>
                    <a:pt x="301" y="0"/>
                    <a:pt x="16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6"/>
            <p:cNvSpPr/>
            <p:nvPr/>
          </p:nvSpPr>
          <p:spPr>
            <a:xfrm>
              <a:off x="6010450" y="1743275"/>
              <a:ext cx="31600" cy="28650"/>
            </a:xfrm>
            <a:custGeom>
              <a:rect b="b" l="l" r="r" t="t"/>
              <a:pathLst>
                <a:path extrusionOk="0" h="1146" w="1264">
                  <a:moveTo>
                    <a:pt x="642" y="0"/>
                  </a:moveTo>
                  <a:cubicBezTo>
                    <a:pt x="496" y="0"/>
                    <a:pt x="349" y="56"/>
                    <a:pt x="234" y="165"/>
                  </a:cubicBezTo>
                  <a:cubicBezTo>
                    <a:pt x="12" y="376"/>
                    <a:pt x="0" y="739"/>
                    <a:pt x="222" y="973"/>
                  </a:cubicBezTo>
                  <a:cubicBezTo>
                    <a:pt x="336" y="1087"/>
                    <a:pt x="484" y="1145"/>
                    <a:pt x="633" y="1145"/>
                  </a:cubicBezTo>
                  <a:cubicBezTo>
                    <a:pt x="774" y="1145"/>
                    <a:pt x="916" y="1093"/>
                    <a:pt x="1030" y="984"/>
                  </a:cubicBezTo>
                  <a:cubicBezTo>
                    <a:pt x="1264" y="774"/>
                    <a:pt x="1264" y="399"/>
                    <a:pt x="1053" y="177"/>
                  </a:cubicBezTo>
                  <a:cubicBezTo>
                    <a:pt x="940" y="59"/>
                    <a:pt x="792" y="0"/>
                    <a:pt x="64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6"/>
            <p:cNvSpPr/>
            <p:nvPr/>
          </p:nvSpPr>
          <p:spPr>
            <a:xfrm>
              <a:off x="6065425" y="1744500"/>
              <a:ext cx="31900" cy="28600"/>
            </a:xfrm>
            <a:custGeom>
              <a:rect b="b" l="l" r="r" t="t"/>
              <a:pathLst>
                <a:path extrusionOk="0" h="1144" w="1276">
                  <a:moveTo>
                    <a:pt x="630" y="1"/>
                  </a:moveTo>
                  <a:cubicBezTo>
                    <a:pt x="489" y="1"/>
                    <a:pt x="347" y="50"/>
                    <a:pt x="234" y="151"/>
                  </a:cubicBezTo>
                  <a:cubicBezTo>
                    <a:pt x="12" y="374"/>
                    <a:pt x="0" y="736"/>
                    <a:pt x="223" y="970"/>
                  </a:cubicBezTo>
                  <a:cubicBezTo>
                    <a:pt x="337" y="1084"/>
                    <a:pt x="488" y="1143"/>
                    <a:pt x="639" y="1143"/>
                  </a:cubicBezTo>
                  <a:cubicBezTo>
                    <a:pt x="783" y="1143"/>
                    <a:pt x="928" y="1090"/>
                    <a:pt x="1042" y="982"/>
                  </a:cubicBezTo>
                  <a:cubicBezTo>
                    <a:pt x="1264" y="760"/>
                    <a:pt x="1276" y="397"/>
                    <a:pt x="1053" y="175"/>
                  </a:cubicBezTo>
                  <a:cubicBezTo>
                    <a:pt x="938" y="59"/>
                    <a:pt x="784" y="1"/>
                    <a:pt x="63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
            <p:cNvSpPr/>
            <p:nvPr/>
          </p:nvSpPr>
          <p:spPr>
            <a:xfrm>
              <a:off x="6066600" y="1689550"/>
              <a:ext cx="31900" cy="28600"/>
            </a:xfrm>
            <a:custGeom>
              <a:rect b="b" l="l" r="r" t="t"/>
              <a:pathLst>
                <a:path extrusionOk="0" h="1144" w="1276">
                  <a:moveTo>
                    <a:pt x="636" y="1"/>
                  </a:moveTo>
                  <a:cubicBezTo>
                    <a:pt x="493" y="1"/>
                    <a:pt x="348" y="54"/>
                    <a:pt x="234" y="162"/>
                  </a:cubicBezTo>
                  <a:cubicBezTo>
                    <a:pt x="12" y="384"/>
                    <a:pt x="0" y="747"/>
                    <a:pt x="223" y="969"/>
                  </a:cubicBezTo>
                  <a:cubicBezTo>
                    <a:pt x="338" y="1085"/>
                    <a:pt x="492" y="1143"/>
                    <a:pt x="644" y="1143"/>
                  </a:cubicBezTo>
                  <a:cubicBezTo>
                    <a:pt x="784" y="1143"/>
                    <a:pt x="923" y="1093"/>
                    <a:pt x="1030" y="992"/>
                  </a:cubicBezTo>
                  <a:cubicBezTo>
                    <a:pt x="1264" y="770"/>
                    <a:pt x="1275" y="407"/>
                    <a:pt x="1053" y="173"/>
                  </a:cubicBezTo>
                  <a:cubicBezTo>
                    <a:pt x="939" y="59"/>
                    <a:pt x="788" y="1"/>
                    <a:pt x="63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6"/>
            <p:cNvSpPr/>
            <p:nvPr/>
          </p:nvSpPr>
          <p:spPr>
            <a:xfrm>
              <a:off x="6011600" y="1688425"/>
              <a:ext cx="31625" cy="28550"/>
            </a:xfrm>
            <a:custGeom>
              <a:rect b="b" l="l" r="r" t="t"/>
              <a:pathLst>
                <a:path extrusionOk="0" h="1142" w="1265">
                  <a:moveTo>
                    <a:pt x="632" y="0"/>
                  </a:moveTo>
                  <a:cubicBezTo>
                    <a:pt x="490" y="0"/>
                    <a:pt x="347" y="53"/>
                    <a:pt x="235" y="160"/>
                  </a:cubicBezTo>
                  <a:cubicBezTo>
                    <a:pt x="1" y="382"/>
                    <a:pt x="1" y="745"/>
                    <a:pt x="223" y="967"/>
                  </a:cubicBezTo>
                  <a:cubicBezTo>
                    <a:pt x="333" y="1083"/>
                    <a:pt x="483" y="1141"/>
                    <a:pt x="636" y="1141"/>
                  </a:cubicBezTo>
                  <a:cubicBezTo>
                    <a:pt x="776" y="1141"/>
                    <a:pt x="918" y="1092"/>
                    <a:pt x="1030" y="991"/>
                  </a:cubicBezTo>
                  <a:cubicBezTo>
                    <a:pt x="1264" y="768"/>
                    <a:pt x="1264" y="406"/>
                    <a:pt x="1054" y="183"/>
                  </a:cubicBezTo>
                  <a:cubicBezTo>
                    <a:pt x="938" y="62"/>
                    <a:pt x="785" y="0"/>
                    <a:pt x="63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6"/>
            <p:cNvSpPr/>
            <p:nvPr/>
          </p:nvSpPr>
          <p:spPr>
            <a:xfrm>
              <a:off x="6005175" y="1785900"/>
              <a:ext cx="37150" cy="31700"/>
            </a:xfrm>
            <a:custGeom>
              <a:rect b="b" l="l" r="r" t="t"/>
              <a:pathLst>
                <a:path extrusionOk="0" h="1268" w="1486">
                  <a:moveTo>
                    <a:pt x="718" y="0"/>
                  </a:moveTo>
                  <a:cubicBezTo>
                    <a:pt x="484" y="0"/>
                    <a:pt x="250" y="126"/>
                    <a:pt x="141" y="379"/>
                  </a:cubicBezTo>
                  <a:cubicBezTo>
                    <a:pt x="0" y="707"/>
                    <a:pt x="141" y="1069"/>
                    <a:pt x="468" y="1210"/>
                  </a:cubicBezTo>
                  <a:cubicBezTo>
                    <a:pt x="556" y="1250"/>
                    <a:pt x="645" y="1268"/>
                    <a:pt x="730" y="1268"/>
                  </a:cubicBezTo>
                  <a:cubicBezTo>
                    <a:pt x="1145" y="1268"/>
                    <a:pt x="1485" y="839"/>
                    <a:pt x="1311" y="402"/>
                  </a:cubicBezTo>
                  <a:cubicBezTo>
                    <a:pt x="1204" y="135"/>
                    <a:pt x="961" y="0"/>
                    <a:pt x="71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6"/>
            <p:cNvSpPr/>
            <p:nvPr/>
          </p:nvSpPr>
          <p:spPr>
            <a:xfrm>
              <a:off x="6063650" y="1787025"/>
              <a:ext cx="38350" cy="31725"/>
            </a:xfrm>
            <a:custGeom>
              <a:rect b="b" l="l" r="r" t="t"/>
              <a:pathLst>
                <a:path extrusionOk="0" h="1269" w="1534">
                  <a:moveTo>
                    <a:pt x="763" y="0"/>
                  </a:moveTo>
                  <a:cubicBezTo>
                    <a:pt x="340" y="0"/>
                    <a:pt x="1" y="432"/>
                    <a:pt x="177" y="872"/>
                  </a:cubicBezTo>
                  <a:cubicBezTo>
                    <a:pt x="266" y="1121"/>
                    <a:pt x="503" y="1269"/>
                    <a:pt x="756" y="1269"/>
                  </a:cubicBezTo>
                  <a:cubicBezTo>
                    <a:pt x="836" y="1269"/>
                    <a:pt x="917" y="1254"/>
                    <a:pt x="996" y="1223"/>
                  </a:cubicBezTo>
                  <a:cubicBezTo>
                    <a:pt x="1522" y="1024"/>
                    <a:pt x="1534" y="276"/>
                    <a:pt x="1019" y="53"/>
                  </a:cubicBezTo>
                  <a:cubicBezTo>
                    <a:pt x="933" y="17"/>
                    <a:pt x="846" y="0"/>
                    <a:pt x="76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6"/>
            <p:cNvSpPr/>
            <p:nvPr/>
          </p:nvSpPr>
          <p:spPr>
            <a:xfrm>
              <a:off x="6107825" y="1746075"/>
              <a:ext cx="41200" cy="31850"/>
            </a:xfrm>
            <a:custGeom>
              <a:rect b="b" l="l" r="r" t="t"/>
              <a:pathLst>
                <a:path extrusionOk="0" h="1274" w="1648">
                  <a:moveTo>
                    <a:pt x="719" y="1"/>
                  </a:moveTo>
                  <a:cubicBezTo>
                    <a:pt x="474" y="1"/>
                    <a:pt x="246" y="145"/>
                    <a:pt x="141" y="381"/>
                  </a:cubicBezTo>
                  <a:cubicBezTo>
                    <a:pt x="1" y="697"/>
                    <a:pt x="141" y="1071"/>
                    <a:pt x="469" y="1212"/>
                  </a:cubicBezTo>
                  <a:cubicBezTo>
                    <a:pt x="564" y="1254"/>
                    <a:pt x="656" y="1273"/>
                    <a:pt x="741" y="1273"/>
                  </a:cubicBezTo>
                  <a:cubicBezTo>
                    <a:pt x="1338" y="1273"/>
                    <a:pt x="1647" y="350"/>
                    <a:pt x="972" y="53"/>
                  </a:cubicBezTo>
                  <a:cubicBezTo>
                    <a:pt x="889" y="18"/>
                    <a:pt x="803" y="1"/>
                    <a:pt x="71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6"/>
            <p:cNvSpPr/>
            <p:nvPr/>
          </p:nvSpPr>
          <p:spPr>
            <a:xfrm>
              <a:off x="6107775" y="1686750"/>
              <a:ext cx="36925" cy="31625"/>
            </a:xfrm>
            <a:custGeom>
              <a:rect b="b" l="l" r="r" t="t"/>
              <a:pathLst>
                <a:path extrusionOk="0" h="1265" w="1477">
                  <a:moveTo>
                    <a:pt x="772" y="0"/>
                  </a:moveTo>
                  <a:cubicBezTo>
                    <a:pt x="539" y="0"/>
                    <a:pt x="305" y="126"/>
                    <a:pt x="190" y="379"/>
                  </a:cubicBezTo>
                  <a:cubicBezTo>
                    <a:pt x="1" y="817"/>
                    <a:pt x="338" y="1264"/>
                    <a:pt x="767" y="1264"/>
                  </a:cubicBezTo>
                  <a:cubicBezTo>
                    <a:pt x="842" y="1264"/>
                    <a:pt x="919" y="1251"/>
                    <a:pt x="997" y="1221"/>
                  </a:cubicBezTo>
                  <a:cubicBezTo>
                    <a:pt x="1325" y="1093"/>
                    <a:pt x="1477" y="730"/>
                    <a:pt x="1360" y="402"/>
                  </a:cubicBezTo>
                  <a:cubicBezTo>
                    <a:pt x="1253" y="135"/>
                    <a:pt x="1013" y="0"/>
                    <a:pt x="77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6"/>
            <p:cNvSpPr/>
            <p:nvPr/>
          </p:nvSpPr>
          <p:spPr>
            <a:xfrm>
              <a:off x="6066600" y="1643950"/>
              <a:ext cx="38375" cy="31675"/>
            </a:xfrm>
            <a:custGeom>
              <a:rect b="b" l="l" r="r" t="t"/>
              <a:pathLst>
                <a:path extrusionOk="0" h="1267" w="1535">
                  <a:moveTo>
                    <a:pt x="765" y="1"/>
                  </a:moveTo>
                  <a:cubicBezTo>
                    <a:pt x="691" y="1"/>
                    <a:pt x="615" y="14"/>
                    <a:pt x="538" y="44"/>
                  </a:cubicBezTo>
                  <a:cubicBezTo>
                    <a:pt x="12" y="243"/>
                    <a:pt x="0" y="980"/>
                    <a:pt x="503" y="1214"/>
                  </a:cubicBezTo>
                  <a:cubicBezTo>
                    <a:pt x="587" y="1249"/>
                    <a:pt x="673" y="1266"/>
                    <a:pt x="758" y="1266"/>
                  </a:cubicBezTo>
                  <a:cubicBezTo>
                    <a:pt x="1006" y="1266"/>
                    <a:pt x="1241" y="1122"/>
                    <a:pt x="1346" y="886"/>
                  </a:cubicBezTo>
                  <a:cubicBezTo>
                    <a:pt x="1535" y="448"/>
                    <a:pt x="1190" y="1"/>
                    <a:pt x="76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6"/>
            <p:cNvSpPr/>
            <p:nvPr/>
          </p:nvSpPr>
          <p:spPr>
            <a:xfrm>
              <a:off x="6006925" y="1642725"/>
              <a:ext cx="38350" cy="31725"/>
            </a:xfrm>
            <a:custGeom>
              <a:rect b="b" l="l" r="r" t="t"/>
              <a:pathLst>
                <a:path extrusionOk="0" h="1269" w="1534">
                  <a:moveTo>
                    <a:pt x="777" y="0"/>
                  </a:moveTo>
                  <a:cubicBezTo>
                    <a:pt x="698" y="0"/>
                    <a:pt x="617" y="15"/>
                    <a:pt x="539" y="46"/>
                  </a:cubicBezTo>
                  <a:cubicBezTo>
                    <a:pt x="12" y="245"/>
                    <a:pt x="1" y="982"/>
                    <a:pt x="515" y="1216"/>
                  </a:cubicBezTo>
                  <a:cubicBezTo>
                    <a:pt x="600" y="1252"/>
                    <a:pt x="685" y="1269"/>
                    <a:pt x="767" y="1269"/>
                  </a:cubicBezTo>
                  <a:cubicBezTo>
                    <a:pt x="1187" y="1269"/>
                    <a:pt x="1534" y="837"/>
                    <a:pt x="1358" y="397"/>
                  </a:cubicBezTo>
                  <a:cubicBezTo>
                    <a:pt x="1260" y="148"/>
                    <a:pt x="1027" y="0"/>
                    <a:pt x="77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6"/>
            <p:cNvSpPr/>
            <p:nvPr/>
          </p:nvSpPr>
          <p:spPr>
            <a:xfrm>
              <a:off x="5963875" y="1683800"/>
              <a:ext cx="38400" cy="31650"/>
            </a:xfrm>
            <a:custGeom>
              <a:rect b="b" l="l" r="r" t="t"/>
              <a:pathLst>
                <a:path extrusionOk="0" h="1266" w="1536">
                  <a:moveTo>
                    <a:pt x="773" y="0"/>
                  </a:moveTo>
                  <a:cubicBezTo>
                    <a:pt x="530" y="0"/>
                    <a:pt x="295" y="144"/>
                    <a:pt x="190" y="380"/>
                  </a:cubicBezTo>
                  <a:cubicBezTo>
                    <a:pt x="1" y="818"/>
                    <a:pt x="338" y="1265"/>
                    <a:pt x="767" y="1265"/>
                  </a:cubicBezTo>
                  <a:cubicBezTo>
                    <a:pt x="842" y="1265"/>
                    <a:pt x="919" y="1252"/>
                    <a:pt x="997" y="1222"/>
                  </a:cubicBezTo>
                  <a:cubicBezTo>
                    <a:pt x="1512" y="1012"/>
                    <a:pt x="1535" y="286"/>
                    <a:pt x="1021" y="52"/>
                  </a:cubicBezTo>
                  <a:cubicBezTo>
                    <a:pt x="940" y="17"/>
                    <a:pt x="856" y="0"/>
                    <a:pt x="77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6"/>
            <p:cNvSpPr/>
            <p:nvPr/>
          </p:nvSpPr>
          <p:spPr>
            <a:xfrm>
              <a:off x="5963925" y="1743100"/>
              <a:ext cx="37200" cy="31625"/>
            </a:xfrm>
            <a:custGeom>
              <a:rect b="b" l="l" r="r" t="t"/>
              <a:pathLst>
                <a:path extrusionOk="0" h="1265" w="1488">
                  <a:moveTo>
                    <a:pt x="712" y="1"/>
                  </a:moveTo>
                  <a:cubicBezTo>
                    <a:pt x="636" y="1"/>
                    <a:pt x="559" y="14"/>
                    <a:pt x="481" y="44"/>
                  </a:cubicBezTo>
                  <a:cubicBezTo>
                    <a:pt x="165" y="172"/>
                    <a:pt x="1" y="535"/>
                    <a:pt x="130" y="863"/>
                  </a:cubicBezTo>
                  <a:cubicBezTo>
                    <a:pt x="231" y="1130"/>
                    <a:pt x="471" y="1265"/>
                    <a:pt x="712" y="1265"/>
                  </a:cubicBezTo>
                  <a:cubicBezTo>
                    <a:pt x="945" y="1265"/>
                    <a:pt x="1179" y="1139"/>
                    <a:pt x="1288" y="886"/>
                  </a:cubicBezTo>
                  <a:cubicBezTo>
                    <a:pt x="1487" y="448"/>
                    <a:pt x="1143" y="1"/>
                    <a:pt x="71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6"/>
            <p:cNvSpPr/>
            <p:nvPr/>
          </p:nvSpPr>
          <p:spPr>
            <a:xfrm>
              <a:off x="5961300" y="1803350"/>
              <a:ext cx="16900" cy="15800"/>
            </a:xfrm>
            <a:custGeom>
              <a:rect b="b" l="l" r="r" t="t"/>
              <a:pathLst>
                <a:path extrusionOk="0" h="632" w="676">
                  <a:moveTo>
                    <a:pt x="346" y="0"/>
                  </a:moveTo>
                  <a:cubicBezTo>
                    <a:pt x="270" y="0"/>
                    <a:pt x="192" y="28"/>
                    <a:pt x="129" y="90"/>
                  </a:cubicBezTo>
                  <a:cubicBezTo>
                    <a:pt x="12" y="207"/>
                    <a:pt x="1" y="406"/>
                    <a:pt x="129" y="535"/>
                  </a:cubicBezTo>
                  <a:cubicBezTo>
                    <a:pt x="192" y="601"/>
                    <a:pt x="272" y="631"/>
                    <a:pt x="352" y="631"/>
                  </a:cubicBezTo>
                  <a:cubicBezTo>
                    <a:pt x="511" y="631"/>
                    <a:pt x="667" y="512"/>
                    <a:pt x="667" y="324"/>
                  </a:cubicBezTo>
                  <a:cubicBezTo>
                    <a:pt x="675" y="132"/>
                    <a:pt x="513" y="0"/>
                    <a:pt x="34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6"/>
            <p:cNvSpPr/>
            <p:nvPr/>
          </p:nvSpPr>
          <p:spPr>
            <a:xfrm>
              <a:off x="6044075" y="1839050"/>
              <a:ext cx="18450" cy="16000"/>
            </a:xfrm>
            <a:custGeom>
              <a:rect b="b" l="l" r="r" t="t"/>
              <a:pathLst>
                <a:path extrusionOk="0" h="640" w="738">
                  <a:moveTo>
                    <a:pt x="319" y="0"/>
                  </a:moveTo>
                  <a:cubicBezTo>
                    <a:pt x="156" y="0"/>
                    <a:pt x="0" y="125"/>
                    <a:pt x="0" y="312"/>
                  </a:cubicBezTo>
                  <a:cubicBezTo>
                    <a:pt x="0" y="488"/>
                    <a:pt x="141" y="640"/>
                    <a:pt x="305" y="640"/>
                  </a:cubicBezTo>
                  <a:cubicBezTo>
                    <a:pt x="597" y="640"/>
                    <a:pt x="737" y="300"/>
                    <a:pt x="550" y="101"/>
                  </a:cubicBezTo>
                  <a:cubicBezTo>
                    <a:pt x="484" y="31"/>
                    <a:pt x="401" y="0"/>
                    <a:pt x="31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6"/>
            <p:cNvSpPr/>
            <p:nvPr/>
          </p:nvSpPr>
          <p:spPr>
            <a:xfrm>
              <a:off x="6124800" y="1806775"/>
              <a:ext cx="21075" cy="15925"/>
            </a:xfrm>
            <a:custGeom>
              <a:rect b="b" l="l" r="r" t="t"/>
              <a:pathLst>
                <a:path extrusionOk="0" h="637" w="843">
                  <a:moveTo>
                    <a:pt x="422" y="0"/>
                  </a:moveTo>
                  <a:cubicBezTo>
                    <a:pt x="141" y="0"/>
                    <a:pt x="0" y="328"/>
                    <a:pt x="188" y="538"/>
                  </a:cubicBezTo>
                  <a:cubicBezTo>
                    <a:pt x="253" y="604"/>
                    <a:pt x="338" y="636"/>
                    <a:pt x="422" y="636"/>
                  </a:cubicBezTo>
                  <a:cubicBezTo>
                    <a:pt x="501" y="636"/>
                    <a:pt x="581" y="607"/>
                    <a:pt x="644" y="550"/>
                  </a:cubicBezTo>
                  <a:cubicBezTo>
                    <a:pt x="843" y="351"/>
                    <a:pt x="702" y="12"/>
                    <a:pt x="42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6"/>
            <p:cNvSpPr/>
            <p:nvPr/>
          </p:nvSpPr>
          <p:spPr>
            <a:xfrm>
              <a:off x="6160775" y="1725250"/>
              <a:ext cx="18450" cy="15750"/>
            </a:xfrm>
            <a:custGeom>
              <a:rect b="b" l="l" r="r" t="t"/>
              <a:pathLst>
                <a:path extrusionOk="0" h="630" w="738">
                  <a:moveTo>
                    <a:pt x="419" y="0"/>
                  </a:moveTo>
                  <a:cubicBezTo>
                    <a:pt x="343" y="0"/>
                    <a:pt x="266" y="28"/>
                    <a:pt x="199" y="91"/>
                  </a:cubicBezTo>
                  <a:cubicBezTo>
                    <a:pt x="0" y="278"/>
                    <a:pt x="129" y="629"/>
                    <a:pt x="410" y="629"/>
                  </a:cubicBezTo>
                  <a:cubicBezTo>
                    <a:pt x="417" y="629"/>
                    <a:pt x="423" y="630"/>
                    <a:pt x="430" y="630"/>
                  </a:cubicBezTo>
                  <a:cubicBezTo>
                    <a:pt x="596" y="630"/>
                    <a:pt x="726" y="493"/>
                    <a:pt x="737" y="325"/>
                  </a:cubicBezTo>
                  <a:cubicBezTo>
                    <a:pt x="737" y="132"/>
                    <a:pt x="584" y="0"/>
                    <a:pt x="41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6"/>
            <p:cNvSpPr/>
            <p:nvPr/>
          </p:nvSpPr>
          <p:spPr>
            <a:xfrm>
              <a:off x="6130650" y="1642200"/>
              <a:ext cx="16700" cy="15925"/>
            </a:xfrm>
            <a:custGeom>
              <a:rect b="b" l="l" r="r" t="t"/>
              <a:pathLst>
                <a:path extrusionOk="0" h="637" w="668">
                  <a:moveTo>
                    <a:pt x="322" y="1"/>
                  </a:moveTo>
                  <a:cubicBezTo>
                    <a:pt x="162" y="1"/>
                    <a:pt x="8" y="125"/>
                    <a:pt x="0" y="313"/>
                  </a:cubicBezTo>
                  <a:cubicBezTo>
                    <a:pt x="0" y="505"/>
                    <a:pt x="160" y="637"/>
                    <a:pt x="324" y="637"/>
                  </a:cubicBezTo>
                  <a:cubicBezTo>
                    <a:pt x="399" y="637"/>
                    <a:pt x="476" y="609"/>
                    <a:pt x="539" y="547"/>
                  </a:cubicBezTo>
                  <a:cubicBezTo>
                    <a:pt x="667" y="430"/>
                    <a:pt x="667" y="231"/>
                    <a:pt x="550" y="102"/>
                  </a:cubicBezTo>
                  <a:cubicBezTo>
                    <a:pt x="484" y="32"/>
                    <a:pt x="402" y="1"/>
                    <a:pt x="32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6"/>
            <p:cNvSpPr/>
            <p:nvPr/>
          </p:nvSpPr>
          <p:spPr>
            <a:xfrm>
              <a:off x="6046125" y="1606425"/>
              <a:ext cx="18750" cy="16000"/>
            </a:xfrm>
            <a:custGeom>
              <a:rect b="b" l="l" r="r" t="t"/>
              <a:pathLst>
                <a:path extrusionOk="0" h="640" w="750">
                  <a:moveTo>
                    <a:pt x="433" y="0"/>
                  </a:moveTo>
                  <a:cubicBezTo>
                    <a:pt x="152" y="0"/>
                    <a:pt x="0" y="340"/>
                    <a:pt x="199" y="539"/>
                  </a:cubicBezTo>
                  <a:cubicBezTo>
                    <a:pt x="265" y="609"/>
                    <a:pt x="347" y="640"/>
                    <a:pt x="428" y="640"/>
                  </a:cubicBezTo>
                  <a:cubicBezTo>
                    <a:pt x="588" y="640"/>
                    <a:pt x="741" y="515"/>
                    <a:pt x="749" y="328"/>
                  </a:cubicBezTo>
                  <a:cubicBezTo>
                    <a:pt x="749" y="153"/>
                    <a:pt x="609" y="12"/>
                    <a:pt x="43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6"/>
            <p:cNvSpPr/>
            <p:nvPr/>
          </p:nvSpPr>
          <p:spPr>
            <a:xfrm>
              <a:off x="5963050" y="1638925"/>
              <a:ext cx="21000" cy="15800"/>
            </a:xfrm>
            <a:custGeom>
              <a:rect b="b" l="l" r="r" t="t"/>
              <a:pathLst>
                <a:path extrusionOk="0" h="632" w="840">
                  <a:moveTo>
                    <a:pt x="421" y="0"/>
                  </a:moveTo>
                  <a:cubicBezTo>
                    <a:pt x="342" y="0"/>
                    <a:pt x="262" y="30"/>
                    <a:pt x="200" y="93"/>
                  </a:cubicBezTo>
                  <a:cubicBezTo>
                    <a:pt x="1" y="280"/>
                    <a:pt x="129" y="631"/>
                    <a:pt x="410" y="631"/>
                  </a:cubicBezTo>
                  <a:cubicBezTo>
                    <a:pt x="415" y="631"/>
                    <a:pt x="420" y="631"/>
                    <a:pt x="424" y="631"/>
                  </a:cubicBezTo>
                  <a:cubicBezTo>
                    <a:pt x="696" y="631"/>
                    <a:pt x="840" y="300"/>
                    <a:pt x="644" y="93"/>
                  </a:cubicBezTo>
                  <a:cubicBezTo>
                    <a:pt x="584" y="33"/>
                    <a:pt x="503" y="0"/>
                    <a:pt x="42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
            <p:cNvSpPr/>
            <p:nvPr/>
          </p:nvSpPr>
          <p:spPr>
            <a:xfrm>
              <a:off x="5929500" y="1720500"/>
              <a:ext cx="18675" cy="15825"/>
            </a:xfrm>
            <a:custGeom>
              <a:rect b="b" l="l" r="r" t="t"/>
              <a:pathLst>
                <a:path extrusionOk="0" h="633" w="747">
                  <a:moveTo>
                    <a:pt x="337" y="0"/>
                  </a:moveTo>
                  <a:cubicBezTo>
                    <a:pt x="161" y="0"/>
                    <a:pt x="9" y="129"/>
                    <a:pt x="9" y="304"/>
                  </a:cubicBezTo>
                  <a:cubicBezTo>
                    <a:pt x="1" y="499"/>
                    <a:pt x="163" y="632"/>
                    <a:pt x="332" y="632"/>
                  </a:cubicBezTo>
                  <a:cubicBezTo>
                    <a:pt x="407" y="632"/>
                    <a:pt x="483" y="607"/>
                    <a:pt x="547" y="550"/>
                  </a:cubicBezTo>
                  <a:cubicBezTo>
                    <a:pt x="746" y="351"/>
                    <a:pt x="617" y="12"/>
                    <a:pt x="33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6"/>
            <p:cNvSpPr/>
            <p:nvPr/>
          </p:nvSpPr>
          <p:spPr>
            <a:xfrm>
              <a:off x="5978275" y="1860875"/>
              <a:ext cx="27750" cy="23825"/>
            </a:xfrm>
            <a:custGeom>
              <a:rect b="b" l="l" r="r" t="t"/>
              <a:pathLst>
                <a:path extrusionOk="0" h="953" w="1110">
                  <a:moveTo>
                    <a:pt x="541" y="1"/>
                  </a:moveTo>
                  <a:cubicBezTo>
                    <a:pt x="363" y="1"/>
                    <a:pt x="186" y="97"/>
                    <a:pt x="105" y="293"/>
                  </a:cubicBezTo>
                  <a:cubicBezTo>
                    <a:pt x="0" y="527"/>
                    <a:pt x="117" y="808"/>
                    <a:pt x="351" y="913"/>
                  </a:cubicBezTo>
                  <a:cubicBezTo>
                    <a:pt x="415" y="940"/>
                    <a:pt x="479" y="953"/>
                    <a:pt x="541" y="953"/>
                  </a:cubicBezTo>
                  <a:cubicBezTo>
                    <a:pt x="854" y="953"/>
                    <a:pt x="1110" y="637"/>
                    <a:pt x="983" y="305"/>
                  </a:cubicBezTo>
                  <a:cubicBezTo>
                    <a:pt x="906" y="103"/>
                    <a:pt x="723" y="1"/>
                    <a:pt x="54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6"/>
            <p:cNvSpPr/>
            <p:nvPr/>
          </p:nvSpPr>
          <p:spPr>
            <a:xfrm>
              <a:off x="6096775" y="1863300"/>
              <a:ext cx="28625" cy="23850"/>
            </a:xfrm>
            <a:custGeom>
              <a:rect b="b" l="l" r="r" t="t"/>
              <a:pathLst>
                <a:path extrusionOk="0" h="954" w="1145">
                  <a:moveTo>
                    <a:pt x="563" y="0"/>
                  </a:moveTo>
                  <a:cubicBezTo>
                    <a:pt x="253" y="0"/>
                    <a:pt x="1" y="322"/>
                    <a:pt x="127" y="652"/>
                  </a:cubicBezTo>
                  <a:cubicBezTo>
                    <a:pt x="199" y="841"/>
                    <a:pt x="381" y="954"/>
                    <a:pt x="573" y="954"/>
                  </a:cubicBezTo>
                  <a:cubicBezTo>
                    <a:pt x="631" y="954"/>
                    <a:pt x="690" y="943"/>
                    <a:pt x="747" y="921"/>
                  </a:cubicBezTo>
                  <a:cubicBezTo>
                    <a:pt x="1133" y="769"/>
                    <a:pt x="1145" y="208"/>
                    <a:pt x="759" y="44"/>
                  </a:cubicBezTo>
                  <a:cubicBezTo>
                    <a:pt x="693" y="14"/>
                    <a:pt x="627" y="0"/>
                    <a:pt x="56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6"/>
            <p:cNvSpPr/>
            <p:nvPr/>
          </p:nvSpPr>
          <p:spPr>
            <a:xfrm>
              <a:off x="6182700" y="1781175"/>
              <a:ext cx="28950" cy="23700"/>
            </a:xfrm>
            <a:custGeom>
              <a:rect b="b" l="l" r="r" t="t"/>
              <a:pathLst>
                <a:path extrusionOk="0" h="948" w="1158">
                  <a:moveTo>
                    <a:pt x="575" y="0"/>
                  </a:moveTo>
                  <a:cubicBezTo>
                    <a:pt x="521" y="0"/>
                    <a:pt x="466" y="10"/>
                    <a:pt x="410" y="30"/>
                  </a:cubicBezTo>
                  <a:cubicBezTo>
                    <a:pt x="12" y="182"/>
                    <a:pt x="1" y="732"/>
                    <a:pt x="387" y="907"/>
                  </a:cubicBezTo>
                  <a:cubicBezTo>
                    <a:pt x="448" y="935"/>
                    <a:pt x="512" y="948"/>
                    <a:pt x="576" y="948"/>
                  </a:cubicBezTo>
                  <a:cubicBezTo>
                    <a:pt x="756" y="948"/>
                    <a:pt x="929" y="843"/>
                    <a:pt x="1007" y="662"/>
                  </a:cubicBezTo>
                  <a:cubicBezTo>
                    <a:pt x="1157" y="331"/>
                    <a:pt x="896" y="0"/>
                    <a:pt x="5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6"/>
            <p:cNvSpPr/>
            <p:nvPr/>
          </p:nvSpPr>
          <p:spPr>
            <a:xfrm>
              <a:off x="6185125" y="1662550"/>
              <a:ext cx="27725" cy="23700"/>
            </a:xfrm>
            <a:custGeom>
              <a:rect b="b" l="l" r="r" t="t"/>
              <a:pathLst>
                <a:path extrusionOk="0" h="948" w="1109">
                  <a:moveTo>
                    <a:pt x="575" y="0"/>
                  </a:moveTo>
                  <a:cubicBezTo>
                    <a:pt x="402" y="0"/>
                    <a:pt x="230" y="94"/>
                    <a:pt x="149" y="282"/>
                  </a:cubicBezTo>
                  <a:cubicBezTo>
                    <a:pt x="0" y="611"/>
                    <a:pt x="257" y="947"/>
                    <a:pt x="575" y="947"/>
                  </a:cubicBezTo>
                  <a:cubicBezTo>
                    <a:pt x="630" y="947"/>
                    <a:pt x="688" y="937"/>
                    <a:pt x="746" y="914"/>
                  </a:cubicBezTo>
                  <a:cubicBezTo>
                    <a:pt x="992" y="821"/>
                    <a:pt x="1109" y="540"/>
                    <a:pt x="1015" y="306"/>
                  </a:cubicBezTo>
                  <a:cubicBezTo>
                    <a:pt x="937" y="103"/>
                    <a:pt x="756" y="0"/>
                    <a:pt x="5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6"/>
            <p:cNvSpPr/>
            <p:nvPr/>
          </p:nvSpPr>
          <p:spPr>
            <a:xfrm>
              <a:off x="6102650" y="1576800"/>
              <a:ext cx="27725" cy="23850"/>
            </a:xfrm>
            <a:custGeom>
              <a:rect b="b" l="l" r="r" t="t"/>
              <a:pathLst>
                <a:path extrusionOk="0" h="954" w="1109">
                  <a:moveTo>
                    <a:pt x="582" y="0"/>
                  </a:moveTo>
                  <a:cubicBezTo>
                    <a:pt x="266" y="0"/>
                    <a:pt x="0" y="324"/>
                    <a:pt x="138" y="647"/>
                  </a:cubicBezTo>
                  <a:cubicBezTo>
                    <a:pt x="215" y="851"/>
                    <a:pt x="397" y="953"/>
                    <a:pt x="580" y="953"/>
                  </a:cubicBezTo>
                  <a:cubicBezTo>
                    <a:pt x="754" y="953"/>
                    <a:pt x="929" y="859"/>
                    <a:pt x="1015" y="671"/>
                  </a:cubicBezTo>
                  <a:cubicBezTo>
                    <a:pt x="1109" y="425"/>
                    <a:pt x="1003" y="144"/>
                    <a:pt x="769" y="39"/>
                  </a:cubicBezTo>
                  <a:cubicBezTo>
                    <a:pt x="707" y="12"/>
                    <a:pt x="644" y="0"/>
                    <a:pt x="58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6"/>
            <p:cNvSpPr/>
            <p:nvPr/>
          </p:nvSpPr>
          <p:spPr>
            <a:xfrm>
              <a:off x="5983250" y="1574325"/>
              <a:ext cx="28600" cy="23850"/>
            </a:xfrm>
            <a:custGeom>
              <a:rect b="b" l="l" r="r" t="t"/>
              <a:pathLst>
                <a:path extrusionOk="0" h="954" w="1144">
                  <a:moveTo>
                    <a:pt x="582" y="0"/>
                  </a:moveTo>
                  <a:cubicBezTo>
                    <a:pt x="525" y="0"/>
                    <a:pt x="467" y="11"/>
                    <a:pt x="409" y="33"/>
                  </a:cubicBezTo>
                  <a:cubicBezTo>
                    <a:pt x="12" y="196"/>
                    <a:pt x="0" y="746"/>
                    <a:pt x="386" y="910"/>
                  </a:cubicBezTo>
                  <a:cubicBezTo>
                    <a:pt x="452" y="940"/>
                    <a:pt x="518" y="954"/>
                    <a:pt x="582" y="954"/>
                  </a:cubicBezTo>
                  <a:cubicBezTo>
                    <a:pt x="892" y="954"/>
                    <a:pt x="1144" y="632"/>
                    <a:pt x="1018" y="302"/>
                  </a:cubicBezTo>
                  <a:cubicBezTo>
                    <a:pt x="946" y="113"/>
                    <a:pt x="771" y="0"/>
                    <a:pt x="58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6"/>
            <p:cNvSpPr/>
            <p:nvPr/>
          </p:nvSpPr>
          <p:spPr>
            <a:xfrm>
              <a:off x="5897325" y="1656650"/>
              <a:ext cx="28025" cy="23675"/>
            </a:xfrm>
            <a:custGeom>
              <a:rect b="b" l="l" r="r" t="t"/>
              <a:pathLst>
                <a:path extrusionOk="0" h="947" w="1121">
                  <a:moveTo>
                    <a:pt x="583" y="0"/>
                  </a:moveTo>
                  <a:cubicBezTo>
                    <a:pt x="266" y="0"/>
                    <a:pt x="1" y="324"/>
                    <a:pt x="138" y="647"/>
                  </a:cubicBezTo>
                  <a:cubicBezTo>
                    <a:pt x="214" y="847"/>
                    <a:pt x="392" y="947"/>
                    <a:pt x="572" y="947"/>
                  </a:cubicBezTo>
                  <a:cubicBezTo>
                    <a:pt x="749" y="947"/>
                    <a:pt x="928" y="850"/>
                    <a:pt x="1015" y="659"/>
                  </a:cubicBezTo>
                  <a:cubicBezTo>
                    <a:pt x="1121" y="425"/>
                    <a:pt x="1004" y="144"/>
                    <a:pt x="770" y="39"/>
                  </a:cubicBezTo>
                  <a:cubicBezTo>
                    <a:pt x="707" y="12"/>
                    <a:pt x="644" y="0"/>
                    <a:pt x="58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6"/>
            <p:cNvSpPr/>
            <p:nvPr/>
          </p:nvSpPr>
          <p:spPr>
            <a:xfrm>
              <a:off x="5895775" y="1775225"/>
              <a:ext cx="27800" cy="23750"/>
            </a:xfrm>
            <a:custGeom>
              <a:rect b="b" l="l" r="r" t="t"/>
              <a:pathLst>
                <a:path extrusionOk="0" h="950" w="1112">
                  <a:moveTo>
                    <a:pt x="539" y="1"/>
                  </a:moveTo>
                  <a:cubicBezTo>
                    <a:pt x="482" y="1"/>
                    <a:pt x="423" y="11"/>
                    <a:pt x="364" y="34"/>
                  </a:cubicBezTo>
                  <a:cubicBezTo>
                    <a:pt x="118" y="139"/>
                    <a:pt x="1" y="408"/>
                    <a:pt x="95" y="654"/>
                  </a:cubicBezTo>
                  <a:cubicBezTo>
                    <a:pt x="172" y="850"/>
                    <a:pt x="351" y="949"/>
                    <a:pt x="533" y="949"/>
                  </a:cubicBezTo>
                  <a:cubicBezTo>
                    <a:pt x="708" y="949"/>
                    <a:pt x="886" y="856"/>
                    <a:pt x="972" y="666"/>
                  </a:cubicBezTo>
                  <a:cubicBezTo>
                    <a:pt x="1111" y="337"/>
                    <a:pt x="861" y="1"/>
                    <a:pt x="53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6"/>
            <p:cNvSpPr/>
            <p:nvPr/>
          </p:nvSpPr>
          <p:spPr>
            <a:xfrm>
              <a:off x="5909525" y="1861025"/>
              <a:ext cx="8800" cy="8000"/>
            </a:xfrm>
            <a:custGeom>
              <a:rect b="b" l="l" r="r" t="t"/>
              <a:pathLst>
                <a:path extrusionOk="0" h="320" w="352">
                  <a:moveTo>
                    <a:pt x="178" y="0"/>
                  </a:moveTo>
                  <a:cubicBezTo>
                    <a:pt x="138" y="0"/>
                    <a:pt x="100" y="18"/>
                    <a:pt x="71" y="53"/>
                  </a:cubicBezTo>
                  <a:cubicBezTo>
                    <a:pt x="1" y="112"/>
                    <a:pt x="1" y="205"/>
                    <a:pt x="71" y="275"/>
                  </a:cubicBezTo>
                  <a:cubicBezTo>
                    <a:pt x="100" y="305"/>
                    <a:pt x="138" y="319"/>
                    <a:pt x="178" y="319"/>
                  </a:cubicBezTo>
                  <a:cubicBezTo>
                    <a:pt x="217" y="319"/>
                    <a:pt x="258" y="305"/>
                    <a:pt x="293" y="275"/>
                  </a:cubicBezTo>
                  <a:cubicBezTo>
                    <a:pt x="352" y="205"/>
                    <a:pt x="352" y="112"/>
                    <a:pt x="293" y="53"/>
                  </a:cubicBezTo>
                  <a:cubicBezTo>
                    <a:pt x="258" y="18"/>
                    <a:pt x="217" y="0"/>
                    <a:pt x="17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6"/>
            <p:cNvSpPr/>
            <p:nvPr/>
          </p:nvSpPr>
          <p:spPr>
            <a:xfrm>
              <a:off x="6046425" y="1920575"/>
              <a:ext cx="9300" cy="7900"/>
            </a:xfrm>
            <a:custGeom>
              <a:rect b="b" l="l" r="r" t="t"/>
              <a:pathLst>
                <a:path extrusionOk="0" h="316" w="372">
                  <a:moveTo>
                    <a:pt x="159" y="1"/>
                  </a:moveTo>
                  <a:cubicBezTo>
                    <a:pt x="79" y="1"/>
                    <a:pt x="0" y="61"/>
                    <a:pt x="0" y="163"/>
                  </a:cubicBezTo>
                  <a:cubicBezTo>
                    <a:pt x="0" y="245"/>
                    <a:pt x="70" y="315"/>
                    <a:pt x="152" y="315"/>
                  </a:cubicBezTo>
                  <a:cubicBezTo>
                    <a:pt x="157" y="315"/>
                    <a:pt x="161" y="316"/>
                    <a:pt x="165" y="316"/>
                  </a:cubicBezTo>
                  <a:cubicBezTo>
                    <a:pt x="298" y="316"/>
                    <a:pt x="371" y="148"/>
                    <a:pt x="269" y="46"/>
                  </a:cubicBezTo>
                  <a:cubicBezTo>
                    <a:pt x="238" y="15"/>
                    <a:pt x="199" y="1"/>
                    <a:pt x="1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6"/>
            <p:cNvSpPr/>
            <p:nvPr/>
          </p:nvSpPr>
          <p:spPr>
            <a:xfrm>
              <a:off x="6183875" y="1866725"/>
              <a:ext cx="10550" cy="7850"/>
            </a:xfrm>
            <a:custGeom>
              <a:rect b="b" l="l" r="r" t="t"/>
              <a:pathLst>
                <a:path extrusionOk="0" h="314" w="422">
                  <a:moveTo>
                    <a:pt x="211" y="1"/>
                  </a:moveTo>
                  <a:cubicBezTo>
                    <a:pt x="71" y="1"/>
                    <a:pt x="1" y="164"/>
                    <a:pt x="106" y="270"/>
                  </a:cubicBezTo>
                  <a:cubicBezTo>
                    <a:pt x="135" y="299"/>
                    <a:pt x="173" y="314"/>
                    <a:pt x="213" y="314"/>
                  </a:cubicBezTo>
                  <a:cubicBezTo>
                    <a:pt x="252" y="314"/>
                    <a:pt x="293" y="299"/>
                    <a:pt x="328" y="270"/>
                  </a:cubicBezTo>
                  <a:cubicBezTo>
                    <a:pt x="422" y="164"/>
                    <a:pt x="352" y="1"/>
                    <a:pt x="21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6"/>
            <p:cNvSpPr/>
            <p:nvPr/>
          </p:nvSpPr>
          <p:spPr>
            <a:xfrm>
              <a:off x="6243825" y="1730825"/>
              <a:ext cx="9300" cy="7825"/>
            </a:xfrm>
            <a:custGeom>
              <a:rect b="b" l="l" r="r" t="t"/>
              <a:pathLst>
                <a:path extrusionOk="0" h="313" w="372">
                  <a:moveTo>
                    <a:pt x="210" y="1"/>
                  </a:moveTo>
                  <a:cubicBezTo>
                    <a:pt x="173" y="1"/>
                    <a:pt x="136" y="14"/>
                    <a:pt x="106" y="43"/>
                  </a:cubicBezTo>
                  <a:cubicBezTo>
                    <a:pt x="1" y="137"/>
                    <a:pt x="71" y="312"/>
                    <a:pt x="211" y="312"/>
                  </a:cubicBezTo>
                  <a:cubicBezTo>
                    <a:pt x="293" y="312"/>
                    <a:pt x="364" y="242"/>
                    <a:pt x="364" y="160"/>
                  </a:cubicBezTo>
                  <a:cubicBezTo>
                    <a:pt x="372" y="64"/>
                    <a:pt x="291" y="1"/>
                    <a:pt x="21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6"/>
            <p:cNvSpPr/>
            <p:nvPr/>
          </p:nvSpPr>
          <p:spPr>
            <a:xfrm>
              <a:off x="6189600" y="1592700"/>
              <a:ext cx="9500" cy="7825"/>
            </a:xfrm>
            <a:custGeom>
              <a:rect b="b" l="l" r="r" t="t"/>
              <a:pathLst>
                <a:path extrusionOk="0" h="313" w="380">
                  <a:moveTo>
                    <a:pt x="218" y="0"/>
                  </a:moveTo>
                  <a:cubicBezTo>
                    <a:pt x="102" y="0"/>
                    <a:pt x="0" y="152"/>
                    <a:pt x="99" y="269"/>
                  </a:cubicBezTo>
                  <a:cubicBezTo>
                    <a:pt x="128" y="298"/>
                    <a:pt x="169" y="313"/>
                    <a:pt x="210" y="313"/>
                  </a:cubicBezTo>
                  <a:cubicBezTo>
                    <a:pt x="251" y="313"/>
                    <a:pt x="292" y="298"/>
                    <a:pt x="321" y="269"/>
                  </a:cubicBezTo>
                  <a:cubicBezTo>
                    <a:pt x="380" y="210"/>
                    <a:pt x="380" y="105"/>
                    <a:pt x="321" y="46"/>
                  </a:cubicBezTo>
                  <a:cubicBezTo>
                    <a:pt x="289" y="14"/>
                    <a:pt x="253" y="0"/>
                    <a:pt x="21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6"/>
            <p:cNvSpPr/>
            <p:nvPr/>
          </p:nvSpPr>
          <p:spPr>
            <a:xfrm>
              <a:off x="6054300" y="1533150"/>
              <a:ext cx="7925" cy="7700"/>
            </a:xfrm>
            <a:custGeom>
              <a:rect b="b" l="l" r="r" t="t"/>
              <a:pathLst>
                <a:path extrusionOk="0" h="308" w="317">
                  <a:moveTo>
                    <a:pt x="159" y="1"/>
                  </a:moveTo>
                  <a:cubicBezTo>
                    <a:pt x="80" y="1"/>
                    <a:pt x="1" y="53"/>
                    <a:pt x="1" y="159"/>
                  </a:cubicBezTo>
                  <a:cubicBezTo>
                    <a:pt x="1" y="258"/>
                    <a:pt x="80" y="308"/>
                    <a:pt x="159" y="308"/>
                  </a:cubicBezTo>
                  <a:cubicBezTo>
                    <a:pt x="238" y="308"/>
                    <a:pt x="317" y="258"/>
                    <a:pt x="317" y="159"/>
                  </a:cubicBezTo>
                  <a:cubicBezTo>
                    <a:pt x="317" y="53"/>
                    <a:pt x="238" y="1"/>
                    <a:pt x="1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6"/>
            <p:cNvSpPr/>
            <p:nvPr/>
          </p:nvSpPr>
          <p:spPr>
            <a:xfrm>
              <a:off x="5915100" y="1586900"/>
              <a:ext cx="9600" cy="7725"/>
            </a:xfrm>
            <a:custGeom>
              <a:rect b="b" l="l" r="r" t="t"/>
              <a:pathLst>
                <a:path extrusionOk="0" h="309" w="384">
                  <a:moveTo>
                    <a:pt x="180" y="1"/>
                  </a:moveTo>
                  <a:cubicBezTo>
                    <a:pt x="138" y="1"/>
                    <a:pt x="94" y="15"/>
                    <a:pt x="59" y="44"/>
                  </a:cubicBezTo>
                  <a:cubicBezTo>
                    <a:pt x="0" y="103"/>
                    <a:pt x="0" y="208"/>
                    <a:pt x="59" y="267"/>
                  </a:cubicBezTo>
                  <a:cubicBezTo>
                    <a:pt x="93" y="296"/>
                    <a:pt x="130" y="308"/>
                    <a:pt x="164" y="308"/>
                  </a:cubicBezTo>
                  <a:cubicBezTo>
                    <a:pt x="284" y="308"/>
                    <a:pt x="383" y="162"/>
                    <a:pt x="293" y="44"/>
                  </a:cubicBezTo>
                  <a:cubicBezTo>
                    <a:pt x="263" y="15"/>
                    <a:pt x="222" y="1"/>
                    <a:pt x="18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6"/>
            <p:cNvSpPr/>
            <p:nvPr/>
          </p:nvSpPr>
          <p:spPr>
            <a:xfrm>
              <a:off x="5855725" y="1722825"/>
              <a:ext cx="9075" cy="7950"/>
            </a:xfrm>
            <a:custGeom>
              <a:rect b="b" l="l" r="r" t="t"/>
              <a:pathLst>
                <a:path extrusionOk="0" h="318" w="363">
                  <a:moveTo>
                    <a:pt x="164" y="1"/>
                  </a:moveTo>
                  <a:cubicBezTo>
                    <a:pt x="70" y="1"/>
                    <a:pt x="0" y="71"/>
                    <a:pt x="0" y="153"/>
                  </a:cubicBezTo>
                  <a:cubicBezTo>
                    <a:pt x="0" y="249"/>
                    <a:pt x="77" y="318"/>
                    <a:pt x="159" y="318"/>
                  </a:cubicBezTo>
                  <a:cubicBezTo>
                    <a:pt x="197" y="318"/>
                    <a:pt x="236" y="303"/>
                    <a:pt x="269" y="270"/>
                  </a:cubicBezTo>
                  <a:cubicBezTo>
                    <a:pt x="363" y="176"/>
                    <a:pt x="304" y="1"/>
                    <a:pt x="1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6"/>
            <p:cNvSpPr/>
            <p:nvPr/>
          </p:nvSpPr>
          <p:spPr>
            <a:xfrm>
              <a:off x="5951650" y="1935925"/>
              <a:ext cx="18575" cy="15775"/>
            </a:xfrm>
            <a:custGeom>
              <a:rect b="b" l="l" r="r" t="t"/>
              <a:pathLst>
                <a:path extrusionOk="0" h="631" w="743">
                  <a:moveTo>
                    <a:pt x="359" y="1"/>
                  </a:moveTo>
                  <a:cubicBezTo>
                    <a:pt x="241" y="1"/>
                    <a:pt x="123" y="65"/>
                    <a:pt x="71" y="192"/>
                  </a:cubicBezTo>
                  <a:cubicBezTo>
                    <a:pt x="1" y="356"/>
                    <a:pt x="71" y="532"/>
                    <a:pt x="234" y="602"/>
                  </a:cubicBezTo>
                  <a:cubicBezTo>
                    <a:pt x="278" y="622"/>
                    <a:pt x="323" y="631"/>
                    <a:pt x="366" y="631"/>
                  </a:cubicBezTo>
                  <a:cubicBezTo>
                    <a:pt x="573" y="631"/>
                    <a:pt x="743" y="418"/>
                    <a:pt x="656" y="204"/>
                  </a:cubicBezTo>
                  <a:cubicBezTo>
                    <a:pt x="602" y="68"/>
                    <a:pt x="480" y="1"/>
                    <a:pt x="3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6"/>
            <p:cNvSpPr/>
            <p:nvPr/>
          </p:nvSpPr>
          <p:spPr>
            <a:xfrm>
              <a:off x="6129925" y="1939425"/>
              <a:ext cx="19175" cy="16000"/>
            </a:xfrm>
            <a:custGeom>
              <a:rect b="b" l="l" r="r" t="t"/>
              <a:pathLst>
                <a:path extrusionOk="0" h="640" w="767">
                  <a:moveTo>
                    <a:pt x="374" y="0"/>
                  </a:moveTo>
                  <a:cubicBezTo>
                    <a:pt x="163" y="0"/>
                    <a:pt x="0" y="215"/>
                    <a:pt x="88" y="438"/>
                  </a:cubicBezTo>
                  <a:cubicBezTo>
                    <a:pt x="132" y="562"/>
                    <a:pt x="250" y="639"/>
                    <a:pt x="375" y="639"/>
                  </a:cubicBezTo>
                  <a:cubicBezTo>
                    <a:pt x="416" y="639"/>
                    <a:pt x="457" y="631"/>
                    <a:pt x="497" y="614"/>
                  </a:cubicBezTo>
                  <a:cubicBezTo>
                    <a:pt x="755" y="509"/>
                    <a:pt x="766" y="146"/>
                    <a:pt x="509" y="29"/>
                  </a:cubicBezTo>
                  <a:cubicBezTo>
                    <a:pt x="463" y="9"/>
                    <a:pt x="418" y="0"/>
                    <a:pt x="3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6"/>
            <p:cNvSpPr/>
            <p:nvPr/>
          </p:nvSpPr>
          <p:spPr>
            <a:xfrm>
              <a:off x="6258750" y="1816400"/>
              <a:ext cx="19200" cy="15650"/>
            </a:xfrm>
            <a:custGeom>
              <a:rect b="b" l="l" r="r" t="t"/>
              <a:pathLst>
                <a:path extrusionOk="0" h="626" w="768">
                  <a:moveTo>
                    <a:pt x="394" y="1"/>
                  </a:moveTo>
                  <a:cubicBezTo>
                    <a:pt x="354" y="1"/>
                    <a:pt x="312" y="8"/>
                    <a:pt x="270" y="25"/>
                  </a:cubicBezTo>
                  <a:cubicBezTo>
                    <a:pt x="12" y="118"/>
                    <a:pt x="1" y="481"/>
                    <a:pt x="258" y="598"/>
                  </a:cubicBezTo>
                  <a:cubicBezTo>
                    <a:pt x="301" y="616"/>
                    <a:pt x="345" y="625"/>
                    <a:pt x="389" y="625"/>
                  </a:cubicBezTo>
                  <a:cubicBezTo>
                    <a:pt x="512" y="625"/>
                    <a:pt x="627" y="555"/>
                    <a:pt x="679" y="434"/>
                  </a:cubicBezTo>
                  <a:cubicBezTo>
                    <a:pt x="768" y="217"/>
                    <a:pt x="607" y="1"/>
                    <a:pt x="39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
            <p:cNvSpPr/>
            <p:nvPr/>
          </p:nvSpPr>
          <p:spPr>
            <a:xfrm>
              <a:off x="6262425" y="1638300"/>
              <a:ext cx="18575" cy="15825"/>
            </a:xfrm>
            <a:custGeom>
              <a:rect b="b" l="l" r="r" t="t"/>
              <a:pathLst>
                <a:path extrusionOk="0" h="633" w="743">
                  <a:moveTo>
                    <a:pt x="384" y="1"/>
                  </a:moveTo>
                  <a:cubicBezTo>
                    <a:pt x="266" y="1"/>
                    <a:pt x="151" y="62"/>
                    <a:pt x="99" y="188"/>
                  </a:cubicBezTo>
                  <a:cubicBezTo>
                    <a:pt x="0" y="406"/>
                    <a:pt x="170" y="632"/>
                    <a:pt x="380" y="632"/>
                  </a:cubicBezTo>
                  <a:cubicBezTo>
                    <a:pt x="418" y="632"/>
                    <a:pt x="458" y="625"/>
                    <a:pt x="497" y="609"/>
                  </a:cubicBezTo>
                  <a:cubicBezTo>
                    <a:pt x="661" y="550"/>
                    <a:pt x="743" y="363"/>
                    <a:pt x="684" y="200"/>
                  </a:cubicBezTo>
                  <a:cubicBezTo>
                    <a:pt x="630" y="68"/>
                    <a:pt x="506" y="1"/>
                    <a:pt x="38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
            <p:cNvSpPr/>
            <p:nvPr/>
          </p:nvSpPr>
          <p:spPr>
            <a:xfrm>
              <a:off x="6138700" y="1509775"/>
              <a:ext cx="18575" cy="15775"/>
            </a:xfrm>
            <a:custGeom>
              <a:rect b="b" l="l" r="r" t="t"/>
              <a:pathLst>
                <a:path extrusionOk="0" h="631" w="743">
                  <a:moveTo>
                    <a:pt x="378" y="0"/>
                  </a:moveTo>
                  <a:cubicBezTo>
                    <a:pt x="171" y="0"/>
                    <a:pt x="1" y="214"/>
                    <a:pt x="88" y="427"/>
                  </a:cubicBezTo>
                  <a:cubicBezTo>
                    <a:pt x="141" y="563"/>
                    <a:pt x="260" y="630"/>
                    <a:pt x="380" y="630"/>
                  </a:cubicBezTo>
                  <a:cubicBezTo>
                    <a:pt x="497" y="630"/>
                    <a:pt x="615" y="566"/>
                    <a:pt x="673" y="439"/>
                  </a:cubicBezTo>
                  <a:cubicBezTo>
                    <a:pt x="743" y="287"/>
                    <a:pt x="661" y="99"/>
                    <a:pt x="509" y="29"/>
                  </a:cubicBezTo>
                  <a:cubicBezTo>
                    <a:pt x="465" y="9"/>
                    <a:pt x="421" y="0"/>
                    <a:pt x="37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6"/>
            <p:cNvSpPr/>
            <p:nvPr/>
          </p:nvSpPr>
          <p:spPr>
            <a:xfrm>
              <a:off x="5959850" y="1506050"/>
              <a:ext cx="19175" cy="15900"/>
            </a:xfrm>
            <a:custGeom>
              <a:rect b="b" l="l" r="r" t="t"/>
              <a:pathLst>
                <a:path extrusionOk="0" h="636" w="767">
                  <a:moveTo>
                    <a:pt x="390" y="1"/>
                  </a:moveTo>
                  <a:cubicBezTo>
                    <a:pt x="350" y="1"/>
                    <a:pt x="309" y="9"/>
                    <a:pt x="269" y="26"/>
                  </a:cubicBezTo>
                  <a:cubicBezTo>
                    <a:pt x="0" y="131"/>
                    <a:pt x="0" y="494"/>
                    <a:pt x="257" y="611"/>
                  </a:cubicBezTo>
                  <a:cubicBezTo>
                    <a:pt x="299" y="628"/>
                    <a:pt x="341" y="636"/>
                    <a:pt x="382" y="636"/>
                  </a:cubicBezTo>
                  <a:cubicBezTo>
                    <a:pt x="592" y="636"/>
                    <a:pt x="767" y="427"/>
                    <a:pt x="679" y="202"/>
                  </a:cubicBezTo>
                  <a:cubicBezTo>
                    <a:pt x="626" y="78"/>
                    <a:pt x="512" y="1"/>
                    <a:pt x="39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6"/>
            <p:cNvSpPr/>
            <p:nvPr/>
          </p:nvSpPr>
          <p:spPr>
            <a:xfrm>
              <a:off x="5830700" y="1629425"/>
              <a:ext cx="19200" cy="15825"/>
            </a:xfrm>
            <a:custGeom>
              <a:rect b="b" l="l" r="r" t="t"/>
              <a:pathLst>
                <a:path extrusionOk="0" h="633" w="768">
                  <a:moveTo>
                    <a:pt x="386" y="1"/>
                  </a:moveTo>
                  <a:cubicBezTo>
                    <a:pt x="268" y="1"/>
                    <a:pt x="152" y="71"/>
                    <a:pt x="100" y="192"/>
                  </a:cubicBezTo>
                  <a:cubicBezTo>
                    <a:pt x="0" y="412"/>
                    <a:pt x="175" y="633"/>
                    <a:pt x="388" y="633"/>
                  </a:cubicBezTo>
                  <a:cubicBezTo>
                    <a:pt x="424" y="633"/>
                    <a:pt x="461" y="626"/>
                    <a:pt x="498" y="613"/>
                  </a:cubicBezTo>
                  <a:cubicBezTo>
                    <a:pt x="756" y="508"/>
                    <a:pt x="767" y="145"/>
                    <a:pt x="510" y="28"/>
                  </a:cubicBezTo>
                  <a:cubicBezTo>
                    <a:pt x="470" y="10"/>
                    <a:pt x="428" y="1"/>
                    <a:pt x="38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6"/>
            <p:cNvSpPr/>
            <p:nvPr/>
          </p:nvSpPr>
          <p:spPr>
            <a:xfrm>
              <a:off x="5824150" y="1807475"/>
              <a:ext cx="21650" cy="16400"/>
            </a:xfrm>
            <a:custGeom>
              <a:rect b="b" l="l" r="r" t="t"/>
              <a:pathLst>
                <a:path extrusionOk="0" h="656" w="866">
                  <a:moveTo>
                    <a:pt x="495" y="0"/>
                  </a:moveTo>
                  <a:cubicBezTo>
                    <a:pt x="458" y="0"/>
                    <a:pt x="422" y="6"/>
                    <a:pt x="386" y="19"/>
                  </a:cubicBezTo>
                  <a:lnTo>
                    <a:pt x="386" y="31"/>
                  </a:lnTo>
                  <a:cubicBezTo>
                    <a:pt x="0" y="132"/>
                    <a:pt x="143" y="656"/>
                    <a:pt x="462" y="656"/>
                  </a:cubicBezTo>
                  <a:cubicBezTo>
                    <a:pt x="511" y="656"/>
                    <a:pt x="564" y="644"/>
                    <a:pt x="620" y="616"/>
                  </a:cubicBezTo>
                  <a:cubicBezTo>
                    <a:pt x="784" y="546"/>
                    <a:pt x="865" y="370"/>
                    <a:pt x="795" y="206"/>
                  </a:cubicBezTo>
                  <a:cubicBezTo>
                    <a:pt x="750" y="78"/>
                    <a:pt x="625" y="0"/>
                    <a:pt x="49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6"/>
            <p:cNvSpPr/>
            <p:nvPr/>
          </p:nvSpPr>
          <p:spPr>
            <a:xfrm>
              <a:off x="5853375" y="1914775"/>
              <a:ext cx="8800" cy="7775"/>
            </a:xfrm>
            <a:custGeom>
              <a:rect b="b" l="l" r="r" t="t"/>
              <a:pathLst>
                <a:path extrusionOk="0" h="311" w="352">
                  <a:moveTo>
                    <a:pt x="176" y="0"/>
                  </a:moveTo>
                  <a:cubicBezTo>
                    <a:pt x="135" y="0"/>
                    <a:pt x="94" y="15"/>
                    <a:pt x="59" y="44"/>
                  </a:cubicBezTo>
                  <a:cubicBezTo>
                    <a:pt x="1" y="103"/>
                    <a:pt x="1" y="208"/>
                    <a:pt x="59" y="266"/>
                  </a:cubicBezTo>
                  <a:cubicBezTo>
                    <a:pt x="94" y="296"/>
                    <a:pt x="135" y="310"/>
                    <a:pt x="176" y="310"/>
                  </a:cubicBezTo>
                  <a:cubicBezTo>
                    <a:pt x="217" y="310"/>
                    <a:pt x="258" y="296"/>
                    <a:pt x="293" y="266"/>
                  </a:cubicBezTo>
                  <a:cubicBezTo>
                    <a:pt x="352" y="208"/>
                    <a:pt x="352" y="103"/>
                    <a:pt x="293" y="44"/>
                  </a:cubicBezTo>
                  <a:cubicBezTo>
                    <a:pt x="258" y="15"/>
                    <a:pt x="217" y="0"/>
                    <a:pt x="17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6"/>
            <p:cNvSpPr/>
            <p:nvPr/>
          </p:nvSpPr>
          <p:spPr>
            <a:xfrm>
              <a:off x="6044650" y="1998250"/>
              <a:ext cx="9400" cy="8025"/>
            </a:xfrm>
            <a:custGeom>
              <a:rect b="b" l="l" r="r" t="t"/>
              <a:pathLst>
                <a:path extrusionOk="0" h="321" w="376">
                  <a:moveTo>
                    <a:pt x="165" y="0"/>
                  </a:moveTo>
                  <a:cubicBezTo>
                    <a:pt x="85" y="0"/>
                    <a:pt x="13" y="63"/>
                    <a:pt x="13" y="156"/>
                  </a:cubicBezTo>
                  <a:cubicBezTo>
                    <a:pt x="1" y="238"/>
                    <a:pt x="71" y="308"/>
                    <a:pt x="165" y="320"/>
                  </a:cubicBezTo>
                  <a:cubicBezTo>
                    <a:pt x="305" y="320"/>
                    <a:pt x="375" y="145"/>
                    <a:pt x="282" y="51"/>
                  </a:cubicBezTo>
                  <a:cubicBezTo>
                    <a:pt x="247" y="16"/>
                    <a:pt x="205" y="0"/>
                    <a:pt x="16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6"/>
            <p:cNvSpPr/>
            <p:nvPr/>
          </p:nvSpPr>
          <p:spPr>
            <a:xfrm>
              <a:off x="6238875" y="1922675"/>
              <a:ext cx="8500" cy="7775"/>
            </a:xfrm>
            <a:custGeom>
              <a:rect b="b" l="l" r="r" t="t"/>
              <a:pathLst>
                <a:path extrusionOk="0" h="311" w="340">
                  <a:moveTo>
                    <a:pt x="170" y="0"/>
                  </a:moveTo>
                  <a:cubicBezTo>
                    <a:pt x="129" y="0"/>
                    <a:pt x="88" y="15"/>
                    <a:pt x="59" y="44"/>
                  </a:cubicBezTo>
                  <a:cubicBezTo>
                    <a:pt x="0" y="102"/>
                    <a:pt x="0" y="208"/>
                    <a:pt x="59" y="266"/>
                  </a:cubicBezTo>
                  <a:cubicBezTo>
                    <a:pt x="88" y="295"/>
                    <a:pt x="129" y="310"/>
                    <a:pt x="170" y="310"/>
                  </a:cubicBezTo>
                  <a:cubicBezTo>
                    <a:pt x="211" y="310"/>
                    <a:pt x="252" y="295"/>
                    <a:pt x="281" y="266"/>
                  </a:cubicBezTo>
                  <a:cubicBezTo>
                    <a:pt x="339" y="208"/>
                    <a:pt x="339" y="102"/>
                    <a:pt x="281" y="44"/>
                  </a:cubicBezTo>
                  <a:cubicBezTo>
                    <a:pt x="252" y="15"/>
                    <a:pt x="211" y="0"/>
                    <a:pt x="17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6"/>
            <p:cNvSpPr/>
            <p:nvPr/>
          </p:nvSpPr>
          <p:spPr>
            <a:xfrm>
              <a:off x="6321625" y="1732475"/>
              <a:ext cx="9600" cy="7925"/>
            </a:xfrm>
            <a:custGeom>
              <a:rect b="b" l="l" r="r" t="t"/>
              <a:pathLst>
                <a:path extrusionOk="0" h="317" w="384">
                  <a:moveTo>
                    <a:pt x="217" y="0"/>
                  </a:moveTo>
                  <a:cubicBezTo>
                    <a:pt x="179" y="0"/>
                    <a:pt x="139" y="15"/>
                    <a:pt x="106" y="48"/>
                  </a:cubicBezTo>
                  <a:cubicBezTo>
                    <a:pt x="1" y="141"/>
                    <a:pt x="71" y="317"/>
                    <a:pt x="211" y="317"/>
                  </a:cubicBezTo>
                  <a:cubicBezTo>
                    <a:pt x="293" y="317"/>
                    <a:pt x="364" y="258"/>
                    <a:pt x="375" y="176"/>
                  </a:cubicBezTo>
                  <a:cubicBezTo>
                    <a:pt x="383" y="72"/>
                    <a:pt x="303" y="0"/>
                    <a:pt x="21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6"/>
            <p:cNvSpPr/>
            <p:nvPr/>
          </p:nvSpPr>
          <p:spPr>
            <a:xfrm>
              <a:off x="6246750" y="1538675"/>
              <a:ext cx="10200" cy="8025"/>
            </a:xfrm>
            <a:custGeom>
              <a:rect b="b" l="l" r="r" t="t"/>
              <a:pathLst>
                <a:path extrusionOk="0" h="321" w="408">
                  <a:moveTo>
                    <a:pt x="174" y="0"/>
                  </a:moveTo>
                  <a:cubicBezTo>
                    <a:pt x="135" y="0"/>
                    <a:pt x="95" y="16"/>
                    <a:pt x="59" y="55"/>
                  </a:cubicBezTo>
                  <a:cubicBezTo>
                    <a:pt x="1" y="113"/>
                    <a:pt x="1" y="219"/>
                    <a:pt x="59" y="277"/>
                  </a:cubicBezTo>
                  <a:cubicBezTo>
                    <a:pt x="89" y="306"/>
                    <a:pt x="130" y="321"/>
                    <a:pt x="171" y="321"/>
                  </a:cubicBezTo>
                  <a:cubicBezTo>
                    <a:pt x="211" y="321"/>
                    <a:pt x="252" y="306"/>
                    <a:pt x="282" y="277"/>
                  </a:cubicBezTo>
                  <a:cubicBezTo>
                    <a:pt x="407" y="170"/>
                    <a:pt x="299" y="0"/>
                    <a:pt x="1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6"/>
            <p:cNvSpPr/>
            <p:nvPr/>
          </p:nvSpPr>
          <p:spPr>
            <a:xfrm>
              <a:off x="6054675" y="1455500"/>
              <a:ext cx="9300" cy="7875"/>
            </a:xfrm>
            <a:custGeom>
              <a:rect b="b" l="l" r="r" t="t"/>
              <a:pathLst>
                <a:path extrusionOk="0" h="315" w="372">
                  <a:moveTo>
                    <a:pt x="206" y="0"/>
                  </a:moveTo>
                  <a:cubicBezTo>
                    <a:pt x="63" y="0"/>
                    <a:pt x="1" y="168"/>
                    <a:pt x="91" y="270"/>
                  </a:cubicBezTo>
                  <a:cubicBezTo>
                    <a:pt x="126" y="301"/>
                    <a:pt x="168" y="315"/>
                    <a:pt x="209" y="315"/>
                  </a:cubicBezTo>
                  <a:cubicBezTo>
                    <a:pt x="293" y="315"/>
                    <a:pt x="372" y="255"/>
                    <a:pt x="372" y="153"/>
                  </a:cubicBezTo>
                  <a:cubicBezTo>
                    <a:pt x="372" y="71"/>
                    <a:pt x="302" y="1"/>
                    <a:pt x="220" y="1"/>
                  </a:cubicBezTo>
                  <a:cubicBezTo>
                    <a:pt x="215" y="0"/>
                    <a:pt x="210" y="0"/>
                    <a:pt x="20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6"/>
            <p:cNvSpPr/>
            <p:nvPr/>
          </p:nvSpPr>
          <p:spPr>
            <a:xfrm>
              <a:off x="5860975" y="1530925"/>
              <a:ext cx="10450" cy="8200"/>
            </a:xfrm>
            <a:custGeom>
              <a:rect b="b" l="l" r="r" t="t"/>
              <a:pathLst>
                <a:path extrusionOk="0" h="328" w="418">
                  <a:moveTo>
                    <a:pt x="177" y="1"/>
                  </a:moveTo>
                  <a:cubicBezTo>
                    <a:pt x="138" y="1"/>
                    <a:pt x="99" y="15"/>
                    <a:pt x="71" y="49"/>
                  </a:cubicBezTo>
                  <a:cubicBezTo>
                    <a:pt x="1" y="107"/>
                    <a:pt x="1" y="213"/>
                    <a:pt x="71" y="271"/>
                  </a:cubicBezTo>
                  <a:cubicBezTo>
                    <a:pt x="105" y="311"/>
                    <a:pt x="145" y="327"/>
                    <a:pt x="184" y="327"/>
                  </a:cubicBezTo>
                  <a:cubicBezTo>
                    <a:pt x="306" y="327"/>
                    <a:pt x="418" y="164"/>
                    <a:pt x="293" y="49"/>
                  </a:cubicBezTo>
                  <a:cubicBezTo>
                    <a:pt x="263" y="18"/>
                    <a:pt x="219" y="1"/>
                    <a:pt x="17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6"/>
            <p:cNvSpPr/>
            <p:nvPr/>
          </p:nvSpPr>
          <p:spPr>
            <a:xfrm>
              <a:off x="5777725" y="1721325"/>
              <a:ext cx="9275" cy="7850"/>
            </a:xfrm>
            <a:custGeom>
              <a:rect b="b" l="l" r="r" t="t"/>
              <a:pathLst>
                <a:path extrusionOk="0" h="314" w="371">
                  <a:moveTo>
                    <a:pt x="152" y="1"/>
                  </a:moveTo>
                  <a:cubicBezTo>
                    <a:pt x="69" y="1"/>
                    <a:pt x="8" y="68"/>
                    <a:pt x="8" y="154"/>
                  </a:cubicBezTo>
                  <a:cubicBezTo>
                    <a:pt x="0" y="251"/>
                    <a:pt x="80" y="314"/>
                    <a:pt x="165" y="314"/>
                  </a:cubicBezTo>
                  <a:cubicBezTo>
                    <a:pt x="204" y="314"/>
                    <a:pt x="244" y="301"/>
                    <a:pt x="277" y="271"/>
                  </a:cubicBezTo>
                  <a:cubicBezTo>
                    <a:pt x="371" y="178"/>
                    <a:pt x="312" y="2"/>
                    <a:pt x="172" y="2"/>
                  </a:cubicBezTo>
                  <a:cubicBezTo>
                    <a:pt x="165" y="1"/>
                    <a:pt x="158" y="1"/>
                    <a:pt x="15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6"/>
            <p:cNvSpPr/>
            <p:nvPr/>
          </p:nvSpPr>
          <p:spPr>
            <a:xfrm>
              <a:off x="3704300" y="1710800"/>
              <a:ext cx="37425" cy="29475"/>
            </a:xfrm>
            <a:custGeom>
              <a:rect b="b" l="l" r="r" t="t"/>
              <a:pathLst>
                <a:path extrusionOk="0" h="1179" w="1497">
                  <a:moveTo>
                    <a:pt x="865" y="1"/>
                  </a:moveTo>
                  <a:cubicBezTo>
                    <a:pt x="720" y="1"/>
                    <a:pt x="576" y="56"/>
                    <a:pt x="467" y="166"/>
                  </a:cubicBezTo>
                  <a:cubicBezTo>
                    <a:pt x="1" y="569"/>
                    <a:pt x="393" y="1178"/>
                    <a:pt x="849" y="1178"/>
                  </a:cubicBezTo>
                  <a:cubicBezTo>
                    <a:pt x="988" y="1178"/>
                    <a:pt x="1134" y="1122"/>
                    <a:pt x="1262" y="985"/>
                  </a:cubicBezTo>
                  <a:cubicBezTo>
                    <a:pt x="1485" y="762"/>
                    <a:pt x="1496" y="400"/>
                    <a:pt x="1274" y="177"/>
                  </a:cubicBezTo>
                  <a:cubicBezTo>
                    <a:pt x="1161" y="59"/>
                    <a:pt x="1013" y="1"/>
                    <a:pt x="865"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6"/>
            <p:cNvSpPr/>
            <p:nvPr/>
          </p:nvSpPr>
          <p:spPr>
            <a:xfrm>
              <a:off x="3761675" y="1711700"/>
              <a:ext cx="38550" cy="28900"/>
            </a:xfrm>
            <a:custGeom>
              <a:rect b="b" l="l" r="r" t="t"/>
              <a:pathLst>
                <a:path extrusionOk="0" h="1156" w="1542">
                  <a:moveTo>
                    <a:pt x="766" y="1"/>
                  </a:moveTo>
                  <a:cubicBezTo>
                    <a:pt x="261" y="1"/>
                    <a:pt x="0" y="613"/>
                    <a:pt x="359" y="972"/>
                  </a:cubicBezTo>
                  <a:cubicBezTo>
                    <a:pt x="469" y="1094"/>
                    <a:pt x="619" y="1155"/>
                    <a:pt x="771" y="1155"/>
                  </a:cubicBezTo>
                  <a:cubicBezTo>
                    <a:pt x="912" y="1155"/>
                    <a:pt x="1054" y="1102"/>
                    <a:pt x="1167" y="996"/>
                  </a:cubicBezTo>
                  <a:cubicBezTo>
                    <a:pt x="1541" y="633"/>
                    <a:pt x="1295" y="13"/>
                    <a:pt x="781" y="1"/>
                  </a:cubicBezTo>
                  <a:cubicBezTo>
                    <a:pt x="776" y="1"/>
                    <a:pt x="771" y="1"/>
                    <a:pt x="766"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6"/>
            <p:cNvSpPr/>
            <p:nvPr/>
          </p:nvSpPr>
          <p:spPr>
            <a:xfrm>
              <a:off x="3767525" y="1656900"/>
              <a:ext cx="30350" cy="28875"/>
            </a:xfrm>
            <a:custGeom>
              <a:rect b="b" l="l" r="r" t="t"/>
              <a:pathLst>
                <a:path extrusionOk="0" h="1155" w="1214">
                  <a:moveTo>
                    <a:pt x="583" y="0"/>
                  </a:moveTo>
                  <a:cubicBezTo>
                    <a:pt x="294" y="0"/>
                    <a:pt x="16" y="224"/>
                    <a:pt x="8" y="567"/>
                  </a:cubicBezTo>
                  <a:cubicBezTo>
                    <a:pt x="1" y="918"/>
                    <a:pt x="281" y="1155"/>
                    <a:pt x="579" y="1155"/>
                  </a:cubicBezTo>
                  <a:cubicBezTo>
                    <a:pt x="718" y="1155"/>
                    <a:pt x="860" y="1103"/>
                    <a:pt x="980" y="988"/>
                  </a:cubicBezTo>
                  <a:cubicBezTo>
                    <a:pt x="1202" y="778"/>
                    <a:pt x="1213" y="415"/>
                    <a:pt x="991" y="181"/>
                  </a:cubicBezTo>
                  <a:cubicBezTo>
                    <a:pt x="874" y="56"/>
                    <a:pt x="727" y="0"/>
                    <a:pt x="58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6"/>
            <p:cNvSpPr/>
            <p:nvPr/>
          </p:nvSpPr>
          <p:spPr>
            <a:xfrm>
              <a:off x="3710975" y="1655925"/>
              <a:ext cx="31925" cy="28650"/>
            </a:xfrm>
            <a:custGeom>
              <a:rect b="b" l="l" r="r" t="t"/>
              <a:pathLst>
                <a:path extrusionOk="0" h="1146" w="1277">
                  <a:moveTo>
                    <a:pt x="639" y="0"/>
                  </a:moveTo>
                  <a:cubicBezTo>
                    <a:pt x="496" y="0"/>
                    <a:pt x="355" y="53"/>
                    <a:pt x="247" y="161"/>
                  </a:cubicBezTo>
                  <a:cubicBezTo>
                    <a:pt x="13" y="372"/>
                    <a:pt x="1" y="746"/>
                    <a:pt x="223" y="969"/>
                  </a:cubicBezTo>
                  <a:cubicBezTo>
                    <a:pt x="336" y="1087"/>
                    <a:pt x="484" y="1146"/>
                    <a:pt x="634" y="1146"/>
                  </a:cubicBezTo>
                  <a:cubicBezTo>
                    <a:pt x="780" y="1146"/>
                    <a:pt x="927" y="1090"/>
                    <a:pt x="1042" y="980"/>
                  </a:cubicBezTo>
                  <a:cubicBezTo>
                    <a:pt x="1264" y="770"/>
                    <a:pt x="1276" y="407"/>
                    <a:pt x="1054" y="173"/>
                  </a:cubicBezTo>
                  <a:cubicBezTo>
                    <a:pt x="940" y="59"/>
                    <a:pt x="789" y="0"/>
                    <a:pt x="63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6"/>
            <p:cNvSpPr/>
            <p:nvPr/>
          </p:nvSpPr>
          <p:spPr>
            <a:xfrm>
              <a:off x="3703325" y="1753400"/>
              <a:ext cx="38675" cy="31650"/>
            </a:xfrm>
            <a:custGeom>
              <a:rect b="b" l="l" r="r" t="t"/>
              <a:pathLst>
                <a:path extrusionOk="0" h="1266" w="1547">
                  <a:moveTo>
                    <a:pt x="778" y="0"/>
                  </a:moveTo>
                  <a:cubicBezTo>
                    <a:pt x="529" y="0"/>
                    <a:pt x="295" y="145"/>
                    <a:pt x="190" y="380"/>
                  </a:cubicBezTo>
                  <a:cubicBezTo>
                    <a:pt x="1" y="819"/>
                    <a:pt x="346" y="1266"/>
                    <a:pt x="771" y="1266"/>
                  </a:cubicBezTo>
                  <a:cubicBezTo>
                    <a:pt x="844" y="1266"/>
                    <a:pt x="921" y="1252"/>
                    <a:pt x="997" y="1223"/>
                  </a:cubicBezTo>
                  <a:cubicBezTo>
                    <a:pt x="1524" y="1024"/>
                    <a:pt x="1547" y="287"/>
                    <a:pt x="1032" y="53"/>
                  </a:cubicBezTo>
                  <a:cubicBezTo>
                    <a:pt x="949" y="17"/>
                    <a:pt x="863" y="0"/>
                    <a:pt x="77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6"/>
            <p:cNvSpPr/>
            <p:nvPr/>
          </p:nvSpPr>
          <p:spPr>
            <a:xfrm>
              <a:off x="3763275" y="1754550"/>
              <a:ext cx="38100" cy="31700"/>
            </a:xfrm>
            <a:custGeom>
              <a:rect b="b" l="l" r="r" t="t"/>
              <a:pathLst>
                <a:path extrusionOk="0" h="1268" w="1524">
                  <a:moveTo>
                    <a:pt x="758" y="1"/>
                  </a:moveTo>
                  <a:cubicBezTo>
                    <a:pt x="341" y="1"/>
                    <a:pt x="1" y="431"/>
                    <a:pt x="167" y="861"/>
                  </a:cubicBezTo>
                  <a:cubicBezTo>
                    <a:pt x="266" y="1113"/>
                    <a:pt x="503" y="1268"/>
                    <a:pt x="756" y="1268"/>
                  </a:cubicBezTo>
                  <a:cubicBezTo>
                    <a:pt x="832" y="1268"/>
                    <a:pt x="910" y="1253"/>
                    <a:pt x="986" y="1224"/>
                  </a:cubicBezTo>
                  <a:cubicBezTo>
                    <a:pt x="1512" y="1013"/>
                    <a:pt x="1524" y="288"/>
                    <a:pt x="1009" y="54"/>
                  </a:cubicBezTo>
                  <a:cubicBezTo>
                    <a:pt x="925" y="17"/>
                    <a:pt x="840" y="1"/>
                    <a:pt x="75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6"/>
            <p:cNvSpPr/>
            <p:nvPr/>
          </p:nvSpPr>
          <p:spPr>
            <a:xfrm>
              <a:off x="3806050" y="1713575"/>
              <a:ext cx="38375" cy="31650"/>
            </a:xfrm>
            <a:custGeom>
              <a:rect b="b" l="l" r="r" t="t"/>
              <a:pathLst>
                <a:path extrusionOk="0" h="1266" w="1535">
                  <a:moveTo>
                    <a:pt x="769" y="0"/>
                  </a:moveTo>
                  <a:cubicBezTo>
                    <a:pt x="694" y="0"/>
                    <a:pt x="616" y="14"/>
                    <a:pt x="538" y="43"/>
                  </a:cubicBezTo>
                  <a:cubicBezTo>
                    <a:pt x="23" y="254"/>
                    <a:pt x="0" y="979"/>
                    <a:pt x="515" y="1213"/>
                  </a:cubicBezTo>
                  <a:cubicBezTo>
                    <a:pt x="595" y="1249"/>
                    <a:pt x="679" y="1265"/>
                    <a:pt x="762" y="1265"/>
                  </a:cubicBezTo>
                  <a:cubicBezTo>
                    <a:pt x="1006" y="1265"/>
                    <a:pt x="1241" y="1121"/>
                    <a:pt x="1345" y="885"/>
                  </a:cubicBezTo>
                  <a:cubicBezTo>
                    <a:pt x="1535" y="447"/>
                    <a:pt x="1198" y="0"/>
                    <a:pt x="76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6"/>
            <p:cNvSpPr/>
            <p:nvPr/>
          </p:nvSpPr>
          <p:spPr>
            <a:xfrm>
              <a:off x="3807200" y="1654275"/>
              <a:ext cx="37175" cy="31625"/>
            </a:xfrm>
            <a:custGeom>
              <a:rect b="b" l="l" r="r" t="t"/>
              <a:pathLst>
                <a:path extrusionOk="0" h="1265" w="1487">
                  <a:moveTo>
                    <a:pt x="776" y="1"/>
                  </a:moveTo>
                  <a:cubicBezTo>
                    <a:pt x="543" y="1"/>
                    <a:pt x="309" y="126"/>
                    <a:pt x="200" y="379"/>
                  </a:cubicBezTo>
                  <a:cubicBezTo>
                    <a:pt x="0" y="818"/>
                    <a:pt x="344" y="1265"/>
                    <a:pt x="776" y="1265"/>
                  </a:cubicBezTo>
                  <a:cubicBezTo>
                    <a:pt x="851" y="1265"/>
                    <a:pt x="929" y="1251"/>
                    <a:pt x="1007" y="1222"/>
                  </a:cubicBezTo>
                  <a:cubicBezTo>
                    <a:pt x="1323" y="1093"/>
                    <a:pt x="1487" y="719"/>
                    <a:pt x="1358" y="403"/>
                  </a:cubicBezTo>
                  <a:cubicBezTo>
                    <a:pt x="1257" y="135"/>
                    <a:pt x="1017" y="1"/>
                    <a:pt x="776"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6"/>
            <p:cNvSpPr/>
            <p:nvPr/>
          </p:nvSpPr>
          <p:spPr>
            <a:xfrm>
              <a:off x="3766225" y="1611400"/>
              <a:ext cx="36925" cy="31725"/>
            </a:xfrm>
            <a:custGeom>
              <a:rect b="b" l="l" r="r" t="t"/>
              <a:pathLst>
                <a:path extrusionOk="0" h="1269" w="1477">
                  <a:moveTo>
                    <a:pt x="747" y="1"/>
                  </a:moveTo>
                  <a:cubicBezTo>
                    <a:pt x="335" y="1"/>
                    <a:pt x="1" y="429"/>
                    <a:pt x="166" y="866"/>
                  </a:cubicBezTo>
                  <a:cubicBezTo>
                    <a:pt x="273" y="1134"/>
                    <a:pt x="516" y="1268"/>
                    <a:pt x="758" y="1268"/>
                  </a:cubicBezTo>
                  <a:cubicBezTo>
                    <a:pt x="993" y="1268"/>
                    <a:pt x="1226" y="1143"/>
                    <a:pt x="1336" y="889"/>
                  </a:cubicBezTo>
                  <a:cubicBezTo>
                    <a:pt x="1476" y="562"/>
                    <a:pt x="1336" y="199"/>
                    <a:pt x="1008" y="59"/>
                  </a:cubicBezTo>
                  <a:cubicBezTo>
                    <a:pt x="920" y="19"/>
                    <a:pt x="832" y="1"/>
                    <a:pt x="74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6"/>
            <p:cNvSpPr/>
            <p:nvPr/>
          </p:nvSpPr>
          <p:spPr>
            <a:xfrm>
              <a:off x="3706275" y="1610125"/>
              <a:ext cx="37200" cy="31725"/>
            </a:xfrm>
            <a:custGeom>
              <a:rect b="b" l="l" r="r" t="t"/>
              <a:pathLst>
                <a:path extrusionOk="0" h="1269" w="1488">
                  <a:moveTo>
                    <a:pt x="775" y="0"/>
                  </a:moveTo>
                  <a:cubicBezTo>
                    <a:pt x="540" y="0"/>
                    <a:pt x="304" y="126"/>
                    <a:pt x="189" y="379"/>
                  </a:cubicBezTo>
                  <a:cubicBezTo>
                    <a:pt x="1" y="815"/>
                    <a:pt x="341" y="1268"/>
                    <a:pt x="770" y="1268"/>
                  </a:cubicBezTo>
                  <a:cubicBezTo>
                    <a:pt x="847" y="1268"/>
                    <a:pt x="927" y="1253"/>
                    <a:pt x="1008" y="1221"/>
                  </a:cubicBezTo>
                  <a:cubicBezTo>
                    <a:pt x="1324" y="1093"/>
                    <a:pt x="1487" y="730"/>
                    <a:pt x="1359" y="402"/>
                  </a:cubicBezTo>
                  <a:cubicBezTo>
                    <a:pt x="1258" y="135"/>
                    <a:pt x="1017" y="0"/>
                    <a:pt x="77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6"/>
            <p:cNvSpPr/>
            <p:nvPr/>
          </p:nvSpPr>
          <p:spPr>
            <a:xfrm>
              <a:off x="3663300" y="1651275"/>
              <a:ext cx="38350" cy="31525"/>
            </a:xfrm>
            <a:custGeom>
              <a:rect b="b" l="l" r="r" t="t"/>
              <a:pathLst>
                <a:path extrusionOk="0" h="1261" w="1534">
                  <a:moveTo>
                    <a:pt x="769" y="1"/>
                  </a:moveTo>
                  <a:cubicBezTo>
                    <a:pt x="523" y="1"/>
                    <a:pt x="292" y="141"/>
                    <a:pt x="188" y="382"/>
                  </a:cubicBezTo>
                  <a:cubicBezTo>
                    <a:pt x="0" y="817"/>
                    <a:pt x="339" y="1261"/>
                    <a:pt x="759" y="1261"/>
                  </a:cubicBezTo>
                  <a:cubicBezTo>
                    <a:pt x="836" y="1261"/>
                    <a:pt x="916" y="1246"/>
                    <a:pt x="995" y="1213"/>
                  </a:cubicBezTo>
                  <a:cubicBezTo>
                    <a:pt x="1522" y="1014"/>
                    <a:pt x="1533" y="277"/>
                    <a:pt x="1030" y="55"/>
                  </a:cubicBezTo>
                  <a:cubicBezTo>
                    <a:pt x="945" y="18"/>
                    <a:pt x="856" y="1"/>
                    <a:pt x="769"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6"/>
            <p:cNvSpPr/>
            <p:nvPr/>
          </p:nvSpPr>
          <p:spPr>
            <a:xfrm>
              <a:off x="3663600" y="1710650"/>
              <a:ext cx="36925" cy="31500"/>
            </a:xfrm>
            <a:custGeom>
              <a:rect b="b" l="l" r="r" t="t"/>
              <a:pathLst>
                <a:path extrusionOk="0" h="1260" w="1477">
                  <a:moveTo>
                    <a:pt x="711" y="0"/>
                  </a:moveTo>
                  <a:cubicBezTo>
                    <a:pt x="636" y="0"/>
                    <a:pt x="558" y="14"/>
                    <a:pt x="480" y="43"/>
                  </a:cubicBezTo>
                  <a:cubicBezTo>
                    <a:pt x="153" y="172"/>
                    <a:pt x="1" y="534"/>
                    <a:pt x="118" y="862"/>
                  </a:cubicBezTo>
                  <a:cubicBezTo>
                    <a:pt x="225" y="1125"/>
                    <a:pt x="468" y="1260"/>
                    <a:pt x="710" y="1260"/>
                  </a:cubicBezTo>
                  <a:cubicBezTo>
                    <a:pt x="942" y="1260"/>
                    <a:pt x="1173" y="1137"/>
                    <a:pt x="1288" y="885"/>
                  </a:cubicBezTo>
                  <a:cubicBezTo>
                    <a:pt x="1477" y="447"/>
                    <a:pt x="1140" y="0"/>
                    <a:pt x="71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6"/>
            <p:cNvSpPr/>
            <p:nvPr/>
          </p:nvSpPr>
          <p:spPr>
            <a:xfrm>
              <a:off x="3658300" y="1770875"/>
              <a:ext cx="19950" cy="15750"/>
            </a:xfrm>
            <a:custGeom>
              <a:rect b="b" l="l" r="r" t="t"/>
              <a:pathLst>
                <a:path extrusionOk="0" h="630" w="798">
                  <a:moveTo>
                    <a:pt x="452" y="0"/>
                  </a:moveTo>
                  <a:cubicBezTo>
                    <a:pt x="375" y="0"/>
                    <a:pt x="297" y="29"/>
                    <a:pt x="236" y="91"/>
                  </a:cubicBezTo>
                  <a:lnTo>
                    <a:pt x="236" y="79"/>
                  </a:lnTo>
                  <a:lnTo>
                    <a:pt x="236" y="79"/>
                  </a:lnTo>
                  <a:cubicBezTo>
                    <a:pt x="1" y="305"/>
                    <a:pt x="206" y="630"/>
                    <a:pt x="452" y="630"/>
                  </a:cubicBezTo>
                  <a:cubicBezTo>
                    <a:pt x="524" y="630"/>
                    <a:pt x="600" y="602"/>
                    <a:pt x="669" y="535"/>
                  </a:cubicBezTo>
                  <a:cubicBezTo>
                    <a:pt x="798" y="418"/>
                    <a:pt x="798" y="220"/>
                    <a:pt x="681" y="103"/>
                  </a:cubicBezTo>
                  <a:cubicBezTo>
                    <a:pt x="619" y="35"/>
                    <a:pt x="536" y="0"/>
                    <a:pt x="452"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6"/>
            <p:cNvSpPr/>
            <p:nvPr/>
          </p:nvSpPr>
          <p:spPr>
            <a:xfrm>
              <a:off x="3743450" y="1806475"/>
              <a:ext cx="18650" cy="15825"/>
            </a:xfrm>
            <a:custGeom>
              <a:rect b="b" l="l" r="r" t="t"/>
              <a:pathLst>
                <a:path extrusionOk="0" h="633" w="746">
                  <a:moveTo>
                    <a:pt x="329" y="1"/>
                  </a:moveTo>
                  <a:cubicBezTo>
                    <a:pt x="167" y="1"/>
                    <a:pt x="12" y="127"/>
                    <a:pt x="12" y="316"/>
                  </a:cubicBezTo>
                  <a:cubicBezTo>
                    <a:pt x="0" y="492"/>
                    <a:pt x="141" y="632"/>
                    <a:pt x="316" y="632"/>
                  </a:cubicBezTo>
                  <a:cubicBezTo>
                    <a:pt x="321" y="633"/>
                    <a:pt x="326" y="633"/>
                    <a:pt x="330" y="633"/>
                  </a:cubicBezTo>
                  <a:cubicBezTo>
                    <a:pt x="602" y="633"/>
                    <a:pt x="746" y="301"/>
                    <a:pt x="550" y="94"/>
                  </a:cubicBezTo>
                  <a:cubicBezTo>
                    <a:pt x="486" y="30"/>
                    <a:pt x="407" y="1"/>
                    <a:pt x="329"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6"/>
            <p:cNvSpPr/>
            <p:nvPr/>
          </p:nvSpPr>
          <p:spPr>
            <a:xfrm>
              <a:off x="3826225" y="1774375"/>
              <a:ext cx="17275" cy="15675"/>
            </a:xfrm>
            <a:custGeom>
              <a:rect b="b" l="l" r="r" t="t"/>
              <a:pathLst>
                <a:path extrusionOk="0" h="627" w="691">
                  <a:moveTo>
                    <a:pt x="340" y="0"/>
                  </a:moveTo>
                  <a:cubicBezTo>
                    <a:pt x="262" y="0"/>
                    <a:pt x="185" y="30"/>
                    <a:pt x="129" y="91"/>
                  </a:cubicBezTo>
                  <a:cubicBezTo>
                    <a:pt x="0" y="208"/>
                    <a:pt x="0" y="407"/>
                    <a:pt x="117" y="524"/>
                  </a:cubicBezTo>
                  <a:cubicBezTo>
                    <a:pt x="178" y="591"/>
                    <a:pt x="262" y="627"/>
                    <a:pt x="346" y="627"/>
                  </a:cubicBezTo>
                  <a:cubicBezTo>
                    <a:pt x="423" y="627"/>
                    <a:pt x="500" y="597"/>
                    <a:pt x="562" y="536"/>
                  </a:cubicBezTo>
                  <a:cubicBezTo>
                    <a:pt x="691" y="419"/>
                    <a:pt x="691" y="220"/>
                    <a:pt x="574" y="103"/>
                  </a:cubicBezTo>
                  <a:cubicBezTo>
                    <a:pt x="512" y="36"/>
                    <a:pt x="426" y="0"/>
                    <a:pt x="34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6"/>
            <p:cNvSpPr/>
            <p:nvPr/>
          </p:nvSpPr>
          <p:spPr>
            <a:xfrm>
              <a:off x="3860150" y="1692625"/>
              <a:ext cx="18650" cy="15900"/>
            </a:xfrm>
            <a:custGeom>
              <a:rect b="b" l="l" r="r" t="t"/>
              <a:pathLst>
                <a:path extrusionOk="0" h="636" w="746">
                  <a:moveTo>
                    <a:pt x="425" y="0"/>
                  </a:moveTo>
                  <a:cubicBezTo>
                    <a:pt x="350" y="0"/>
                    <a:pt x="273" y="27"/>
                    <a:pt x="211" y="86"/>
                  </a:cubicBezTo>
                  <a:cubicBezTo>
                    <a:pt x="0" y="284"/>
                    <a:pt x="141" y="624"/>
                    <a:pt x="422" y="635"/>
                  </a:cubicBezTo>
                  <a:cubicBezTo>
                    <a:pt x="597" y="635"/>
                    <a:pt x="737" y="495"/>
                    <a:pt x="737" y="320"/>
                  </a:cubicBezTo>
                  <a:cubicBezTo>
                    <a:pt x="745" y="127"/>
                    <a:pt x="588" y="0"/>
                    <a:pt x="42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6"/>
            <p:cNvSpPr/>
            <p:nvPr/>
          </p:nvSpPr>
          <p:spPr>
            <a:xfrm>
              <a:off x="3830325" y="1609750"/>
              <a:ext cx="16675" cy="15925"/>
            </a:xfrm>
            <a:custGeom>
              <a:rect b="b" l="l" r="r" t="t"/>
              <a:pathLst>
                <a:path extrusionOk="0" h="637" w="667">
                  <a:moveTo>
                    <a:pt x="319" y="0"/>
                  </a:moveTo>
                  <a:cubicBezTo>
                    <a:pt x="156" y="0"/>
                    <a:pt x="0" y="125"/>
                    <a:pt x="0" y="312"/>
                  </a:cubicBezTo>
                  <a:cubicBezTo>
                    <a:pt x="0" y="504"/>
                    <a:pt x="154" y="636"/>
                    <a:pt x="319" y="636"/>
                  </a:cubicBezTo>
                  <a:cubicBezTo>
                    <a:pt x="394" y="636"/>
                    <a:pt x="472" y="609"/>
                    <a:pt x="538" y="546"/>
                  </a:cubicBezTo>
                  <a:cubicBezTo>
                    <a:pt x="655" y="429"/>
                    <a:pt x="667" y="230"/>
                    <a:pt x="550" y="101"/>
                  </a:cubicBezTo>
                  <a:cubicBezTo>
                    <a:pt x="484" y="31"/>
                    <a:pt x="400" y="0"/>
                    <a:pt x="31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6"/>
            <p:cNvSpPr/>
            <p:nvPr/>
          </p:nvSpPr>
          <p:spPr>
            <a:xfrm>
              <a:off x="3745800" y="1573950"/>
              <a:ext cx="18450" cy="16025"/>
            </a:xfrm>
            <a:custGeom>
              <a:rect b="b" l="l" r="r" t="t"/>
              <a:pathLst>
                <a:path extrusionOk="0" h="641" w="738">
                  <a:moveTo>
                    <a:pt x="433" y="1"/>
                  </a:moveTo>
                  <a:cubicBezTo>
                    <a:pt x="140" y="1"/>
                    <a:pt x="0" y="340"/>
                    <a:pt x="187" y="539"/>
                  </a:cubicBezTo>
                  <a:cubicBezTo>
                    <a:pt x="254" y="609"/>
                    <a:pt x="337" y="640"/>
                    <a:pt x="418" y="640"/>
                  </a:cubicBezTo>
                  <a:cubicBezTo>
                    <a:pt x="581" y="640"/>
                    <a:pt x="737" y="516"/>
                    <a:pt x="737" y="328"/>
                  </a:cubicBezTo>
                  <a:cubicBezTo>
                    <a:pt x="737" y="153"/>
                    <a:pt x="597" y="1"/>
                    <a:pt x="43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6"/>
            <p:cNvSpPr/>
            <p:nvPr/>
          </p:nvSpPr>
          <p:spPr>
            <a:xfrm>
              <a:off x="3662425" y="1606350"/>
              <a:ext cx="21100" cy="15900"/>
            </a:xfrm>
            <a:custGeom>
              <a:rect b="b" l="l" r="r" t="t"/>
              <a:pathLst>
                <a:path extrusionOk="0" h="636" w="844">
                  <a:moveTo>
                    <a:pt x="428" y="1"/>
                  </a:moveTo>
                  <a:cubicBezTo>
                    <a:pt x="346" y="1"/>
                    <a:pt x="264" y="33"/>
                    <a:pt x="200" y="97"/>
                  </a:cubicBezTo>
                  <a:cubicBezTo>
                    <a:pt x="1" y="296"/>
                    <a:pt x="141" y="635"/>
                    <a:pt x="422" y="635"/>
                  </a:cubicBezTo>
                  <a:cubicBezTo>
                    <a:pt x="703" y="635"/>
                    <a:pt x="843" y="296"/>
                    <a:pt x="656" y="97"/>
                  </a:cubicBezTo>
                  <a:cubicBezTo>
                    <a:pt x="592" y="33"/>
                    <a:pt x="510" y="1"/>
                    <a:pt x="42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6"/>
            <p:cNvSpPr/>
            <p:nvPr/>
          </p:nvSpPr>
          <p:spPr>
            <a:xfrm>
              <a:off x="3625950" y="1687975"/>
              <a:ext cx="22200" cy="15900"/>
            </a:xfrm>
            <a:custGeom>
              <a:rect b="b" l="l" r="r" t="t"/>
              <a:pathLst>
                <a:path extrusionOk="0" h="636" w="888">
                  <a:moveTo>
                    <a:pt x="411" y="0"/>
                  </a:moveTo>
                  <a:cubicBezTo>
                    <a:pt x="12" y="0"/>
                    <a:pt x="1" y="634"/>
                    <a:pt x="431" y="634"/>
                  </a:cubicBezTo>
                  <a:cubicBezTo>
                    <a:pt x="434" y="634"/>
                    <a:pt x="438" y="634"/>
                    <a:pt x="442" y="634"/>
                  </a:cubicBezTo>
                  <a:cubicBezTo>
                    <a:pt x="453" y="635"/>
                    <a:pt x="464" y="636"/>
                    <a:pt x="474" y="636"/>
                  </a:cubicBezTo>
                  <a:cubicBezTo>
                    <a:pt x="880" y="636"/>
                    <a:pt x="887" y="2"/>
                    <a:pt x="476" y="2"/>
                  </a:cubicBezTo>
                  <a:cubicBezTo>
                    <a:pt x="468" y="2"/>
                    <a:pt x="461" y="2"/>
                    <a:pt x="454" y="2"/>
                  </a:cubicBezTo>
                  <a:cubicBezTo>
                    <a:pt x="439" y="1"/>
                    <a:pt x="425" y="0"/>
                    <a:pt x="41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6"/>
            <p:cNvSpPr/>
            <p:nvPr/>
          </p:nvSpPr>
          <p:spPr>
            <a:xfrm>
              <a:off x="3676825" y="1828325"/>
              <a:ext cx="28925" cy="23750"/>
            </a:xfrm>
            <a:custGeom>
              <a:rect b="b" l="l" r="r" t="t"/>
              <a:pathLst>
                <a:path extrusionOk="0" h="950" w="1157">
                  <a:moveTo>
                    <a:pt x="588" y="0"/>
                  </a:moveTo>
                  <a:cubicBezTo>
                    <a:pt x="406" y="0"/>
                    <a:pt x="229" y="110"/>
                    <a:pt x="150" y="285"/>
                  </a:cubicBezTo>
                  <a:cubicBezTo>
                    <a:pt x="1" y="613"/>
                    <a:pt x="258" y="950"/>
                    <a:pt x="575" y="950"/>
                  </a:cubicBezTo>
                  <a:cubicBezTo>
                    <a:pt x="631" y="950"/>
                    <a:pt x="689" y="939"/>
                    <a:pt x="747" y="917"/>
                  </a:cubicBezTo>
                  <a:cubicBezTo>
                    <a:pt x="1145" y="764"/>
                    <a:pt x="1156" y="215"/>
                    <a:pt x="770" y="39"/>
                  </a:cubicBezTo>
                  <a:cubicBezTo>
                    <a:pt x="711" y="13"/>
                    <a:pt x="649" y="0"/>
                    <a:pt x="58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6"/>
            <p:cNvSpPr/>
            <p:nvPr/>
          </p:nvSpPr>
          <p:spPr>
            <a:xfrm>
              <a:off x="3796175" y="1830675"/>
              <a:ext cx="28900" cy="23975"/>
            </a:xfrm>
            <a:custGeom>
              <a:rect b="b" l="l" r="r" t="t"/>
              <a:pathLst>
                <a:path extrusionOk="0" h="959" w="1156">
                  <a:moveTo>
                    <a:pt x="583" y="0"/>
                  </a:moveTo>
                  <a:cubicBezTo>
                    <a:pt x="266" y="0"/>
                    <a:pt x="0" y="325"/>
                    <a:pt x="138" y="659"/>
                  </a:cubicBezTo>
                  <a:cubicBezTo>
                    <a:pt x="210" y="840"/>
                    <a:pt x="389" y="959"/>
                    <a:pt x="580" y="959"/>
                  </a:cubicBezTo>
                  <a:cubicBezTo>
                    <a:pt x="635" y="959"/>
                    <a:pt x="691" y="949"/>
                    <a:pt x="746" y="928"/>
                  </a:cubicBezTo>
                  <a:cubicBezTo>
                    <a:pt x="1144" y="764"/>
                    <a:pt x="1156" y="214"/>
                    <a:pt x="769" y="39"/>
                  </a:cubicBezTo>
                  <a:cubicBezTo>
                    <a:pt x="707" y="12"/>
                    <a:pt x="644" y="0"/>
                    <a:pt x="58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
            <p:cNvSpPr/>
            <p:nvPr/>
          </p:nvSpPr>
          <p:spPr>
            <a:xfrm>
              <a:off x="3882375" y="1748625"/>
              <a:ext cx="28650" cy="23800"/>
            </a:xfrm>
            <a:custGeom>
              <a:rect b="b" l="l" r="r" t="t"/>
              <a:pathLst>
                <a:path extrusionOk="0" h="952" w="1146">
                  <a:moveTo>
                    <a:pt x="574" y="0"/>
                  </a:moveTo>
                  <a:cubicBezTo>
                    <a:pt x="517" y="0"/>
                    <a:pt x="458" y="10"/>
                    <a:pt x="398" y="33"/>
                  </a:cubicBezTo>
                  <a:cubicBezTo>
                    <a:pt x="12" y="185"/>
                    <a:pt x="1" y="735"/>
                    <a:pt x="375" y="911"/>
                  </a:cubicBezTo>
                  <a:cubicBezTo>
                    <a:pt x="439" y="938"/>
                    <a:pt x="506" y="951"/>
                    <a:pt x="571" y="951"/>
                  </a:cubicBezTo>
                  <a:cubicBezTo>
                    <a:pt x="755" y="951"/>
                    <a:pt x="929" y="846"/>
                    <a:pt x="1007" y="665"/>
                  </a:cubicBezTo>
                  <a:cubicBezTo>
                    <a:pt x="1146" y="337"/>
                    <a:pt x="896" y="0"/>
                    <a:pt x="574"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6"/>
            <p:cNvSpPr/>
            <p:nvPr/>
          </p:nvSpPr>
          <p:spPr>
            <a:xfrm>
              <a:off x="3884750" y="1629775"/>
              <a:ext cx="27775" cy="23725"/>
            </a:xfrm>
            <a:custGeom>
              <a:rect b="b" l="l" r="r" t="t"/>
              <a:pathLst>
                <a:path extrusionOk="0" h="949" w="1111">
                  <a:moveTo>
                    <a:pt x="575" y="1"/>
                  </a:moveTo>
                  <a:cubicBezTo>
                    <a:pt x="401" y="1"/>
                    <a:pt x="225" y="94"/>
                    <a:pt x="140" y="283"/>
                  </a:cubicBezTo>
                  <a:cubicBezTo>
                    <a:pt x="0" y="611"/>
                    <a:pt x="250" y="948"/>
                    <a:pt x="572" y="948"/>
                  </a:cubicBezTo>
                  <a:cubicBezTo>
                    <a:pt x="629" y="948"/>
                    <a:pt x="688" y="938"/>
                    <a:pt x="748" y="915"/>
                  </a:cubicBezTo>
                  <a:cubicBezTo>
                    <a:pt x="982" y="821"/>
                    <a:pt x="1111" y="541"/>
                    <a:pt x="1017" y="307"/>
                  </a:cubicBezTo>
                  <a:cubicBezTo>
                    <a:pt x="939" y="103"/>
                    <a:pt x="758" y="1"/>
                    <a:pt x="575"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6"/>
            <p:cNvSpPr/>
            <p:nvPr/>
          </p:nvSpPr>
          <p:spPr>
            <a:xfrm>
              <a:off x="3802300" y="1544200"/>
              <a:ext cx="27750" cy="23925"/>
            </a:xfrm>
            <a:custGeom>
              <a:rect b="b" l="l" r="r" t="t"/>
              <a:pathLst>
                <a:path extrusionOk="0" h="957" w="1110">
                  <a:moveTo>
                    <a:pt x="563" y="1"/>
                  </a:moveTo>
                  <a:cubicBezTo>
                    <a:pt x="253" y="1"/>
                    <a:pt x="1" y="323"/>
                    <a:pt x="127" y="653"/>
                  </a:cubicBezTo>
                  <a:cubicBezTo>
                    <a:pt x="204" y="855"/>
                    <a:pt x="386" y="957"/>
                    <a:pt x="569" y="957"/>
                  </a:cubicBezTo>
                  <a:cubicBezTo>
                    <a:pt x="746" y="957"/>
                    <a:pt x="923" y="860"/>
                    <a:pt x="1004" y="664"/>
                  </a:cubicBezTo>
                  <a:cubicBezTo>
                    <a:pt x="1109" y="430"/>
                    <a:pt x="992" y="150"/>
                    <a:pt x="758" y="44"/>
                  </a:cubicBezTo>
                  <a:cubicBezTo>
                    <a:pt x="693" y="14"/>
                    <a:pt x="626" y="1"/>
                    <a:pt x="56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6"/>
            <p:cNvSpPr/>
            <p:nvPr/>
          </p:nvSpPr>
          <p:spPr>
            <a:xfrm>
              <a:off x="3682900" y="1541850"/>
              <a:ext cx="28625" cy="23850"/>
            </a:xfrm>
            <a:custGeom>
              <a:rect b="b" l="l" r="r" t="t"/>
              <a:pathLst>
                <a:path extrusionOk="0" h="954" w="1145">
                  <a:moveTo>
                    <a:pt x="573" y="1"/>
                  </a:moveTo>
                  <a:cubicBezTo>
                    <a:pt x="515" y="1"/>
                    <a:pt x="456" y="11"/>
                    <a:pt x="399" y="33"/>
                  </a:cubicBezTo>
                  <a:cubicBezTo>
                    <a:pt x="12" y="185"/>
                    <a:pt x="1" y="747"/>
                    <a:pt x="387" y="910"/>
                  </a:cubicBezTo>
                  <a:cubicBezTo>
                    <a:pt x="453" y="940"/>
                    <a:pt x="519" y="954"/>
                    <a:pt x="583" y="954"/>
                  </a:cubicBezTo>
                  <a:cubicBezTo>
                    <a:pt x="893" y="954"/>
                    <a:pt x="1145" y="632"/>
                    <a:pt x="1019" y="302"/>
                  </a:cubicBezTo>
                  <a:cubicBezTo>
                    <a:pt x="947" y="114"/>
                    <a:pt x="765" y="1"/>
                    <a:pt x="57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6"/>
            <p:cNvSpPr/>
            <p:nvPr/>
          </p:nvSpPr>
          <p:spPr>
            <a:xfrm>
              <a:off x="3596700" y="1624125"/>
              <a:ext cx="28900" cy="23800"/>
            </a:xfrm>
            <a:custGeom>
              <a:rect b="b" l="l" r="r" t="t"/>
              <a:pathLst>
                <a:path extrusionOk="0" h="952" w="1156">
                  <a:moveTo>
                    <a:pt x="581" y="1"/>
                  </a:moveTo>
                  <a:cubicBezTo>
                    <a:pt x="401" y="1"/>
                    <a:pt x="227" y="105"/>
                    <a:pt x="150" y="287"/>
                  </a:cubicBezTo>
                  <a:cubicBezTo>
                    <a:pt x="0" y="615"/>
                    <a:pt x="257" y="952"/>
                    <a:pt x="582" y="952"/>
                  </a:cubicBezTo>
                  <a:cubicBezTo>
                    <a:pt x="639" y="952"/>
                    <a:pt x="698" y="941"/>
                    <a:pt x="758" y="919"/>
                  </a:cubicBezTo>
                  <a:cubicBezTo>
                    <a:pt x="1144" y="755"/>
                    <a:pt x="1156" y="205"/>
                    <a:pt x="770" y="41"/>
                  </a:cubicBezTo>
                  <a:cubicBezTo>
                    <a:pt x="709" y="14"/>
                    <a:pt x="644" y="1"/>
                    <a:pt x="58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6"/>
            <p:cNvSpPr/>
            <p:nvPr/>
          </p:nvSpPr>
          <p:spPr>
            <a:xfrm>
              <a:off x="3590525" y="1742800"/>
              <a:ext cx="31875" cy="24125"/>
            </a:xfrm>
            <a:custGeom>
              <a:rect b="b" l="l" r="r" t="t"/>
              <a:pathLst>
                <a:path extrusionOk="0" h="965" w="1275">
                  <a:moveTo>
                    <a:pt x="733" y="0"/>
                  </a:moveTo>
                  <a:cubicBezTo>
                    <a:pt x="676" y="0"/>
                    <a:pt x="618" y="11"/>
                    <a:pt x="560" y="32"/>
                  </a:cubicBezTo>
                  <a:cubicBezTo>
                    <a:pt x="1" y="215"/>
                    <a:pt x="211" y="965"/>
                    <a:pt x="675" y="965"/>
                  </a:cubicBezTo>
                  <a:cubicBezTo>
                    <a:pt x="745" y="965"/>
                    <a:pt x="820" y="948"/>
                    <a:pt x="900" y="910"/>
                  </a:cubicBezTo>
                  <a:cubicBezTo>
                    <a:pt x="1145" y="816"/>
                    <a:pt x="1274" y="547"/>
                    <a:pt x="1169" y="301"/>
                  </a:cubicBezTo>
                  <a:cubicBezTo>
                    <a:pt x="1097" y="113"/>
                    <a:pt x="922" y="0"/>
                    <a:pt x="73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6"/>
            <p:cNvSpPr/>
            <p:nvPr/>
          </p:nvSpPr>
          <p:spPr>
            <a:xfrm>
              <a:off x="3608900" y="1828475"/>
              <a:ext cx="10300" cy="8075"/>
            </a:xfrm>
            <a:custGeom>
              <a:rect b="b" l="l" r="r" t="t"/>
              <a:pathLst>
                <a:path extrusionOk="0" h="323" w="412">
                  <a:moveTo>
                    <a:pt x="179" y="0"/>
                  </a:moveTo>
                  <a:cubicBezTo>
                    <a:pt x="143" y="0"/>
                    <a:pt x="105" y="13"/>
                    <a:pt x="71" y="45"/>
                  </a:cubicBezTo>
                  <a:cubicBezTo>
                    <a:pt x="1" y="103"/>
                    <a:pt x="1" y="220"/>
                    <a:pt x="71" y="279"/>
                  </a:cubicBezTo>
                  <a:cubicBezTo>
                    <a:pt x="100" y="308"/>
                    <a:pt x="141" y="323"/>
                    <a:pt x="182" y="323"/>
                  </a:cubicBezTo>
                  <a:cubicBezTo>
                    <a:pt x="223" y="323"/>
                    <a:pt x="264" y="308"/>
                    <a:pt x="293" y="279"/>
                  </a:cubicBezTo>
                  <a:cubicBezTo>
                    <a:pt x="411" y="161"/>
                    <a:pt x="304" y="0"/>
                    <a:pt x="17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6"/>
            <p:cNvSpPr/>
            <p:nvPr/>
          </p:nvSpPr>
          <p:spPr>
            <a:xfrm>
              <a:off x="3745800" y="1888100"/>
              <a:ext cx="9375" cy="7900"/>
            </a:xfrm>
            <a:custGeom>
              <a:rect b="b" l="l" r="r" t="t"/>
              <a:pathLst>
                <a:path extrusionOk="0" h="316" w="375">
                  <a:moveTo>
                    <a:pt x="164" y="1"/>
                  </a:moveTo>
                  <a:cubicBezTo>
                    <a:pt x="85" y="1"/>
                    <a:pt x="12" y="58"/>
                    <a:pt x="12" y="152"/>
                  </a:cubicBezTo>
                  <a:cubicBezTo>
                    <a:pt x="0" y="245"/>
                    <a:pt x="70" y="315"/>
                    <a:pt x="164" y="315"/>
                  </a:cubicBezTo>
                  <a:cubicBezTo>
                    <a:pt x="304" y="315"/>
                    <a:pt x="374" y="152"/>
                    <a:pt x="281" y="46"/>
                  </a:cubicBezTo>
                  <a:cubicBezTo>
                    <a:pt x="246" y="15"/>
                    <a:pt x="204" y="1"/>
                    <a:pt x="164"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6"/>
            <p:cNvSpPr/>
            <p:nvPr/>
          </p:nvSpPr>
          <p:spPr>
            <a:xfrm>
              <a:off x="3884425" y="1834050"/>
              <a:ext cx="8500" cy="8000"/>
            </a:xfrm>
            <a:custGeom>
              <a:rect b="b" l="l" r="r" t="t"/>
              <a:pathLst>
                <a:path extrusionOk="0" h="320" w="340">
                  <a:moveTo>
                    <a:pt x="170" y="0"/>
                  </a:moveTo>
                  <a:cubicBezTo>
                    <a:pt x="129" y="0"/>
                    <a:pt x="88" y="15"/>
                    <a:pt x="59" y="44"/>
                  </a:cubicBezTo>
                  <a:cubicBezTo>
                    <a:pt x="0" y="114"/>
                    <a:pt x="0" y="208"/>
                    <a:pt x="59" y="266"/>
                  </a:cubicBezTo>
                  <a:cubicBezTo>
                    <a:pt x="88" y="301"/>
                    <a:pt x="129" y="319"/>
                    <a:pt x="170" y="319"/>
                  </a:cubicBezTo>
                  <a:cubicBezTo>
                    <a:pt x="211" y="319"/>
                    <a:pt x="252" y="301"/>
                    <a:pt x="281" y="266"/>
                  </a:cubicBezTo>
                  <a:cubicBezTo>
                    <a:pt x="340" y="208"/>
                    <a:pt x="340" y="114"/>
                    <a:pt x="281" y="44"/>
                  </a:cubicBezTo>
                  <a:cubicBezTo>
                    <a:pt x="252" y="15"/>
                    <a:pt x="211" y="0"/>
                    <a:pt x="17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6"/>
            <p:cNvSpPr/>
            <p:nvPr/>
          </p:nvSpPr>
          <p:spPr>
            <a:xfrm>
              <a:off x="3943300" y="1698250"/>
              <a:ext cx="9300" cy="7925"/>
            </a:xfrm>
            <a:custGeom>
              <a:rect b="b" l="l" r="r" t="t"/>
              <a:pathLst>
                <a:path extrusionOk="0" h="317" w="372">
                  <a:moveTo>
                    <a:pt x="208" y="1"/>
                  </a:moveTo>
                  <a:cubicBezTo>
                    <a:pt x="8" y="1"/>
                    <a:pt x="1" y="305"/>
                    <a:pt x="208" y="317"/>
                  </a:cubicBezTo>
                  <a:cubicBezTo>
                    <a:pt x="301" y="317"/>
                    <a:pt x="371" y="247"/>
                    <a:pt x="371" y="165"/>
                  </a:cubicBezTo>
                  <a:cubicBezTo>
                    <a:pt x="371" y="71"/>
                    <a:pt x="301" y="1"/>
                    <a:pt x="219" y="1"/>
                  </a:cubicBezTo>
                  <a:cubicBezTo>
                    <a:pt x="215" y="1"/>
                    <a:pt x="212" y="1"/>
                    <a:pt x="20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6"/>
            <p:cNvSpPr/>
            <p:nvPr/>
          </p:nvSpPr>
          <p:spPr>
            <a:xfrm>
              <a:off x="3889975" y="1560000"/>
              <a:ext cx="8800" cy="8000"/>
            </a:xfrm>
            <a:custGeom>
              <a:rect b="b" l="l" r="r" t="t"/>
              <a:pathLst>
                <a:path extrusionOk="0" h="320" w="352">
                  <a:moveTo>
                    <a:pt x="176" y="0"/>
                  </a:moveTo>
                  <a:cubicBezTo>
                    <a:pt x="135" y="0"/>
                    <a:pt x="94" y="15"/>
                    <a:pt x="59" y="44"/>
                  </a:cubicBezTo>
                  <a:cubicBezTo>
                    <a:pt x="1" y="114"/>
                    <a:pt x="1" y="208"/>
                    <a:pt x="59" y="266"/>
                  </a:cubicBezTo>
                  <a:cubicBezTo>
                    <a:pt x="94" y="301"/>
                    <a:pt x="135" y="319"/>
                    <a:pt x="176" y="319"/>
                  </a:cubicBezTo>
                  <a:cubicBezTo>
                    <a:pt x="217" y="319"/>
                    <a:pt x="258" y="301"/>
                    <a:pt x="293" y="266"/>
                  </a:cubicBezTo>
                  <a:cubicBezTo>
                    <a:pt x="352" y="208"/>
                    <a:pt x="352" y="114"/>
                    <a:pt x="293" y="44"/>
                  </a:cubicBezTo>
                  <a:cubicBezTo>
                    <a:pt x="258" y="15"/>
                    <a:pt x="217" y="0"/>
                    <a:pt x="17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6"/>
            <p:cNvSpPr/>
            <p:nvPr/>
          </p:nvSpPr>
          <p:spPr>
            <a:xfrm>
              <a:off x="3752600" y="1500525"/>
              <a:ext cx="9300" cy="7750"/>
            </a:xfrm>
            <a:custGeom>
              <a:rect b="b" l="l" r="r" t="t"/>
              <a:pathLst>
                <a:path extrusionOk="0" h="310" w="372">
                  <a:moveTo>
                    <a:pt x="206" y="1"/>
                  </a:moveTo>
                  <a:cubicBezTo>
                    <a:pt x="74" y="1"/>
                    <a:pt x="1" y="168"/>
                    <a:pt x="102" y="259"/>
                  </a:cubicBezTo>
                  <a:cubicBezTo>
                    <a:pt x="134" y="294"/>
                    <a:pt x="174" y="309"/>
                    <a:pt x="214" y="309"/>
                  </a:cubicBezTo>
                  <a:cubicBezTo>
                    <a:pt x="294" y="309"/>
                    <a:pt x="372" y="247"/>
                    <a:pt x="372" y="153"/>
                  </a:cubicBezTo>
                  <a:cubicBezTo>
                    <a:pt x="372" y="72"/>
                    <a:pt x="301" y="1"/>
                    <a:pt x="219" y="1"/>
                  </a:cubicBezTo>
                  <a:cubicBezTo>
                    <a:pt x="215" y="1"/>
                    <a:pt x="211" y="1"/>
                    <a:pt x="206"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6"/>
            <p:cNvSpPr/>
            <p:nvPr/>
          </p:nvSpPr>
          <p:spPr>
            <a:xfrm>
              <a:off x="3614750" y="1554325"/>
              <a:ext cx="10225" cy="8175"/>
            </a:xfrm>
            <a:custGeom>
              <a:rect b="b" l="l" r="r" t="t"/>
              <a:pathLst>
                <a:path extrusionOk="0" h="327" w="409">
                  <a:moveTo>
                    <a:pt x="166" y="0"/>
                  </a:moveTo>
                  <a:cubicBezTo>
                    <a:pt x="126" y="0"/>
                    <a:pt x="87" y="15"/>
                    <a:pt x="59" y="49"/>
                  </a:cubicBezTo>
                  <a:cubicBezTo>
                    <a:pt x="1" y="107"/>
                    <a:pt x="1" y="213"/>
                    <a:pt x="59" y="271"/>
                  </a:cubicBezTo>
                  <a:cubicBezTo>
                    <a:pt x="93" y="311"/>
                    <a:pt x="133" y="327"/>
                    <a:pt x="172" y="327"/>
                  </a:cubicBezTo>
                  <a:cubicBezTo>
                    <a:pt x="295" y="327"/>
                    <a:pt x="409" y="164"/>
                    <a:pt x="293" y="49"/>
                  </a:cubicBezTo>
                  <a:cubicBezTo>
                    <a:pt x="257" y="18"/>
                    <a:pt x="210" y="0"/>
                    <a:pt x="16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6"/>
            <p:cNvSpPr/>
            <p:nvPr/>
          </p:nvSpPr>
          <p:spPr>
            <a:xfrm>
              <a:off x="3555175" y="1690375"/>
              <a:ext cx="9300" cy="7800"/>
            </a:xfrm>
            <a:custGeom>
              <a:rect b="b" l="l" r="r" t="t"/>
              <a:pathLst>
                <a:path extrusionOk="0" h="312" w="372">
                  <a:moveTo>
                    <a:pt x="161" y="0"/>
                  </a:moveTo>
                  <a:cubicBezTo>
                    <a:pt x="79" y="0"/>
                    <a:pt x="9" y="59"/>
                    <a:pt x="9" y="152"/>
                  </a:cubicBezTo>
                  <a:cubicBezTo>
                    <a:pt x="1" y="248"/>
                    <a:pt x="81" y="312"/>
                    <a:pt x="162" y="312"/>
                  </a:cubicBezTo>
                  <a:cubicBezTo>
                    <a:pt x="200" y="312"/>
                    <a:pt x="237" y="299"/>
                    <a:pt x="266" y="269"/>
                  </a:cubicBezTo>
                  <a:cubicBezTo>
                    <a:pt x="372" y="176"/>
                    <a:pt x="301" y="0"/>
                    <a:pt x="16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6"/>
            <p:cNvSpPr/>
            <p:nvPr/>
          </p:nvSpPr>
          <p:spPr>
            <a:xfrm>
              <a:off x="3650575" y="1903475"/>
              <a:ext cx="18900" cy="15650"/>
            </a:xfrm>
            <a:custGeom>
              <a:rect b="b" l="l" r="r" t="t"/>
              <a:pathLst>
                <a:path extrusionOk="0" h="626" w="756">
                  <a:moveTo>
                    <a:pt x="379" y="1"/>
                  </a:moveTo>
                  <a:cubicBezTo>
                    <a:pt x="256" y="1"/>
                    <a:pt x="141" y="71"/>
                    <a:pt x="89" y="192"/>
                  </a:cubicBezTo>
                  <a:cubicBezTo>
                    <a:pt x="0" y="409"/>
                    <a:pt x="160" y="625"/>
                    <a:pt x="367" y="625"/>
                  </a:cubicBezTo>
                  <a:cubicBezTo>
                    <a:pt x="406" y="625"/>
                    <a:pt x="446" y="618"/>
                    <a:pt x="487" y="601"/>
                  </a:cubicBezTo>
                  <a:cubicBezTo>
                    <a:pt x="756" y="508"/>
                    <a:pt x="756" y="145"/>
                    <a:pt x="510" y="28"/>
                  </a:cubicBezTo>
                  <a:cubicBezTo>
                    <a:pt x="467" y="10"/>
                    <a:pt x="423" y="1"/>
                    <a:pt x="379"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6"/>
            <p:cNvSpPr/>
            <p:nvPr/>
          </p:nvSpPr>
          <p:spPr>
            <a:xfrm>
              <a:off x="3829300" y="1906950"/>
              <a:ext cx="19175" cy="15875"/>
            </a:xfrm>
            <a:custGeom>
              <a:rect b="b" l="l" r="r" t="t"/>
              <a:pathLst>
                <a:path extrusionOk="0" h="635" w="767">
                  <a:moveTo>
                    <a:pt x="378" y="0"/>
                  </a:moveTo>
                  <a:cubicBezTo>
                    <a:pt x="171" y="0"/>
                    <a:pt x="1" y="216"/>
                    <a:pt x="88" y="439"/>
                  </a:cubicBezTo>
                  <a:cubicBezTo>
                    <a:pt x="142" y="564"/>
                    <a:pt x="257" y="635"/>
                    <a:pt x="382" y="635"/>
                  </a:cubicBezTo>
                  <a:cubicBezTo>
                    <a:pt x="420" y="635"/>
                    <a:pt x="459" y="628"/>
                    <a:pt x="497" y="614"/>
                  </a:cubicBezTo>
                  <a:cubicBezTo>
                    <a:pt x="766" y="509"/>
                    <a:pt x="766" y="146"/>
                    <a:pt x="509" y="29"/>
                  </a:cubicBezTo>
                  <a:cubicBezTo>
                    <a:pt x="465" y="10"/>
                    <a:pt x="421" y="0"/>
                    <a:pt x="37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6"/>
            <p:cNvSpPr/>
            <p:nvPr/>
          </p:nvSpPr>
          <p:spPr>
            <a:xfrm>
              <a:off x="3958425" y="1783675"/>
              <a:ext cx="19175" cy="15900"/>
            </a:xfrm>
            <a:custGeom>
              <a:rect b="b" l="l" r="r" t="t"/>
              <a:pathLst>
                <a:path extrusionOk="0" h="636" w="767">
                  <a:moveTo>
                    <a:pt x="386" y="0"/>
                  </a:moveTo>
                  <a:cubicBezTo>
                    <a:pt x="348" y="0"/>
                    <a:pt x="309" y="7"/>
                    <a:pt x="269" y="23"/>
                  </a:cubicBezTo>
                  <a:cubicBezTo>
                    <a:pt x="0" y="129"/>
                    <a:pt x="0" y="491"/>
                    <a:pt x="258" y="608"/>
                  </a:cubicBezTo>
                  <a:cubicBezTo>
                    <a:pt x="297" y="627"/>
                    <a:pt x="340" y="636"/>
                    <a:pt x="381" y="636"/>
                  </a:cubicBezTo>
                  <a:cubicBezTo>
                    <a:pt x="500" y="636"/>
                    <a:pt x="615" y="566"/>
                    <a:pt x="667" y="445"/>
                  </a:cubicBezTo>
                  <a:cubicBezTo>
                    <a:pt x="766" y="227"/>
                    <a:pt x="597" y="0"/>
                    <a:pt x="38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6"/>
            <p:cNvSpPr/>
            <p:nvPr/>
          </p:nvSpPr>
          <p:spPr>
            <a:xfrm>
              <a:off x="3962050" y="1605725"/>
              <a:ext cx="18625" cy="15825"/>
            </a:xfrm>
            <a:custGeom>
              <a:rect b="b" l="l" r="r" t="t"/>
              <a:pathLst>
                <a:path extrusionOk="0" h="633" w="745">
                  <a:moveTo>
                    <a:pt x="388" y="1"/>
                  </a:moveTo>
                  <a:cubicBezTo>
                    <a:pt x="271" y="1"/>
                    <a:pt x="153" y="65"/>
                    <a:pt x="101" y="192"/>
                  </a:cubicBezTo>
                  <a:cubicBezTo>
                    <a:pt x="0" y="404"/>
                    <a:pt x="177" y="632"/>
                    <a:pt x="392" y="632"/>
                  </a:cubicBezTo>
                  <a:cubicBezTo>
                    <a:pt x="427" y="632"/>
                    <a:pt x="463" y="626"/>
                    <a:pt x="499" y="613"/>
                  </a:cubicBezTo>
                  <a:cubicBezTo>
                    <a:pt x="663" y="543"/>
                    <a:pt x="744" y="368"/>
                    <a:pt x="674" y="204"/>
                  </a:cubicBezTo>
                  <a:cubicBezTo>
                    <a:pt x="627" y="68"/>
                    <a:pt x="508" y="1"/>
                    <a:pt x="38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6"/>
            <p:cNvSpPr/>
            <p:nvPr/>
          </p:nvSpPr>
          <p:spPr>
            <a:xfrm>
              <a:off x="3838800" y="1477050"/>
              <a:ext cx="17850" cy="15725"/>
            </a:xfrm>
            <a:custGeom>
              <a:rect b="b" l="l" r="r" t="t"/>
              <a:pathLst>
                <a:path extrusionOk="0" h="629" w="714">
                  <a:moveTo>
                    <a:pt x="361" y="1"/>
                  </a:moveTo>
                  <a:cubicBezTo>
                    <a:pt x="238" y="1"/>
                    <a:pt x="122" y="71"/>
                    <a:pt x="71" y="192"/>
                  </a:cubicBezTo>
                  <a:cubicBezTo>
                    <a:pt x="0" y="355"/>
                    <a:pt x="71" y="531"/>
                    <a:pt x="234" y="601"/>
                  </a:cubicBezTo>
                  <a:cubicBezTo>
                    <a:pt x="275" y="620"/>
                    <a:pt x="317" y="628"/>
                    <a:pt x="360" y="628"/>
                  </a:cubicBezTo>
                  <a:cubicBezTo>
                    <a:pt x="477" y="628"/>
                    <a:pt x="592" y="561"/>
                    <a:pt x="644" y="449"/>
                  </a:cubicBezTo>
                  <a:cubicBezTo>
                    <a:pt x="714" y="285"/>
                    <a:pt x="644" y="98"/>
                    <a:pt x="492" y="28"/>
                  </a:cubicBezTo>
                  <a:cubicBezTo>
                    <a:pt x="449" y="10"/>
                    <a:pt x="405" y="1"/>
                    <a:pt x="36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6"/>
            <p:cNvSpPr/>
            <p:nvPr/>
          </p:nvSpPr>
          <p:spPr>
            <a:xfrm>
              <a:off x="3659350" y="1473625"/>
              <a:ext cx="18600" cy="15750"/>
            </a:xfrm>
            <a:custGeom>
              <a:rect b="b" l="l" r="r" t="t"/>
              <a:pathLst>
                <a:path extrusionOk="0" h="630" w="744">
                  <a:moveTo>
                    <a:pt x="383" y="1"/>
                  </a:moveTo>
                  <a:cubicBezTo>
                    <a:pt x="268" y="1"/>
                    <a:pt x="152" y="63"/>
                    <a:pt x="100" y="188"/>
                  </a:cubicBezTo>
                  <a:cubicBezTo>
                    <a:pt x="0" y="409"/>
                    <a:pt x="175" y="629"/>
                    <a:pt x="388" y="629"/>
                  </a:cubicBezTo>
                  <a:cubicBezTo>
                    <a:pt x="424" y="629"/>
                    <a:pt x="461" y="623"/>
                    <a:pt x="498" y="609"/>
                  </a:cubicBezTo>
                  <a:cubicBezTo>
                    <a:pt x="662" y="539"/>
                    <a:pt x="744" y="364"/>
                    <a:pt x="674" y="200"/>
                  </a:cubicBezTo>
                  <a:cubicBezTo>
                    <a:pt x="626" y="68"/>
                    <a:pt x="505" y="1"/>
                    <a:pt x="38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6"/>
            <p:cNvSpPr/>
            <p:nvPr/>
          </p:nvSpPr>
          <p:spPr>
            <a:xfrm>
              <a:off x="3530350" y="1596975"/>
              <a:ext cx="19200" cy="15625"/>
            </a:xfrm>
            <a:custGeom>
              <a:rect b="b" l="l" r="r" t="t"/>
              <a:pathLst>
                <a:path extrusionOk="0" h="625" w="768">
                  <a:moveTo>
                    <a:pt x="380" y="0"/>
                  </a:moveTo>
                  <a:cubicBezTo>
                    <a:pt x="257" y="0"/>
                    <a:pt x="141" y="70"/>
                    <a:pt x="89" y="191"/>
                  </a:cubicBezTo>
                  <a:cubicBezTo>
                    <a:pt x="1" y="408"/>
                    <a:pt x="169" y="625"/>
                    <a:pt x="379" y="625"/>
                  </a:cubicBezTo>
                  <a:cubicBezTo>
                    <a:pt x="418" y="625"/>
                    <a:pt x="458" y="617"/>
                    <a:pt x="499" y="601"/>
                  </a:cubicBezTo>
                  <a:cubicBezTo>
                    <a:pt x="756" y="507"/>
                    <a:pt x="768" y="133"/>
                    <a:pt x="511" y="27"/>
                  </a:cubicBezTo>
                  <a:cubicBezTo>
                    <a:pt x="468" y="9"/>
                    <a:pt x="423" y="0"/>
                    <a:pt x="38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6"/>
            <p:cNvSpPr/>
            <p:nvPr/>
          </p:nvSpPr>
          <p:spPr>
            <a:xfrm>
              <a:off x="3527300" y="1774900"/>
              <a:ext cx="18600" cy="15800"/>
            </a:xfrm>
            <a:custGeom>
              <a:rect b="b" l="l" r="r" t="t"/>
              <a:pathLst>
                <a:path extrusionOk="0" h="632" w="744">
                  <a:moveTo>
                    <a:pt x="363" y="0"/>
                  </a:moveTo>
                  <a:cubicBezTo>
                    <a:pt x="325" y="0"/>
                    <a:pt x="286" y="7"/>
                    <a:pt x="247" y="23"/>
                  </a:cubicBezTo>
                  <a:cubicBezTo>
                    <a:pt x="83" y="82"/>
                    <a:pt x="1" y="269"/>
                    <a:pt x="59" y="433"/>
                  </a:cubicBezTo>
                  <a:cubicBezTo>
                    <a:pt x="113" y="565"/>
                    <a:pt x="237" y="632"/>
                    <a:pt x="360" y="632"/>
                  </a:cubicBezTo>
                  <a:cubicBezTo>
                    <a:pt x="477" y="632"/>
                    <a:pt x="593" y="570"/>
                    <a:pt x="644" y="445"/>
                  </a:cubicBezTo>
                  <a:cubicBezTo>
                    <a:pt x="743" y="227"/>
                    <a:pt x="574" y="0"/>
                    <a:pt x="36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6"/>
            <p:cNvSpPr/>
            <p:nvPr/>
          </p:nvSpPr>
          <p:spPr>
            <a:xfrm>
              <a:off x="3551875" y="1882300"/>
              <a:ext cx="10850" cy="7850"/>
            </a:xfrm>
            <a:custGeom>
              <a:rect b="b" l="l" r="r" t="t"/>
              <a:pathLst>
                <a:path extrusionOk="0" h="314" w="434">
                  <a:moveTo>
                    <a:pt x="217" y="1"/>
                  </a:moveTo>
                  <a:cubicBezTo>
                    <a:pt x="176" y="1"/>
                    <a:pt x="135" y="15"/>
                    <a:pt x="106" y="44"/>
                  </a:cubicBezTo>
                  <a:cubicBezTo>
                    <a:pt x="1" y="138"/>
                    <a:pt x="71" y="314"/>
                    <a:pt x="223" y="314"/>
                  </a:cubicBezTo>
                  <a:cubicBezTo>
                    <a:pt x="363" y="314"/>
                    <a:pt x="433" y="138"/>
                    <a:pt x="328" y="44"/>
                  </a:cubicBezTo>
                  <a:cubicBezTo>
                    <a:pt x="299" y="15"/>
                    <a:pt x="258" y="1"/>
                    <a:pt x="21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6"/>
            <p:cNvSpPr/>
            <p:nvPr/>
          </p:nvSpPr>
          <p:spPr>
            <a:xfrm>
              <a:off x="3744325" y="1965950"/>
              <a:ext cx="7925" cy="7275"/>
            </a:xfrm>
            <a:custGeom>
              <a:rect b="b" l="l" r="r" t="t"/>
              <a:pathLst>
                <a:path extrusionOk="0" h="291" w="317">
                  <a:moveTo>
                    <a:pt x="163" y="0"/>
                  </a:moveTo>
                  <a:cubicBezTo>
                    <a:pt x="88" y="0"/>
                    <a:pt x="12" y="50"/>
                    <a:pt x="1" y="150"/>
                  </a:cubicBezTo>
                  <a:cubicBezTo>
                    <a:pt x="12" y="243"/>
                    <a:pt x="88" y="290"/>
                    <a:pt x="163" y="290"/>
                  </a:cubicBezTo>
                  <a:cubicBezTo>
                    <a:pt x="237" y="290"/>
                    <a:pt x="311" y="243"/>
                    <a:pt x="316" y="150"/>
                  </a:cubicBezTo>
                  <a:cubicBezTo>
                    <a:pt x="311" y="50"/>
                    <a:pt x="237" y="0"/>
                    <a:pt x="16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6"/>
            <p:cNvSpPr/>
            <p:nvPr/>
          </p:nvSpPr>
          <p:spPr>
            <a:xfrm>
              <a:off x="3937350" y="1890125"/>
              <a:ext cx="10575" cy="7850"/>
            </a:xfrm>
            <a:custGeom>
              <a:rect b="b" l="l" r="r" t="t"/>
              <a:pathLst>
                <a:path extrusionOk="0" h="314" w="423">
                  <a:moveTo>
                    <a:pt x="212" y="1"/>
                  </a:moveTo>
                  <a:cubicBezTo>
                    <a:pt x="71" y="1"/>
                    <a:pt x="1" y="164"/>
                    <a:pt x="106" y="270"/>
                  </a:cubicBezTo>
                  <a:cubicBezTo>
                    <a:pt x="135" y="299"/>
                    <a:pt x="174" y="313"/>
                    <a:pt x="213" y="313"/>
                  </a:cubicBezTo>
                  <a:cubicBezTo>
                    <a:pt x="252" y="313"/>
                    <a:pt x="293" y="299"/>
                    <a:pt x="329" y="270"/>
                  </a:cubicBezTo>
                  <a:cubicBezTo>
                    <a:pt x="422" y="164"/>
                    <a:pt x="352" y="1"/>
                    <a:pt x="212"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6"/>
            <p:cNvSpPr/>
            <p:nvPr/>
          </p:nvSpPr>
          <p:spPr>
            <a:xfrm>
              <a:off x="4022475" y="1699625"/>
              <a:ext cx="9375" cy="8025"/>
            </a:xfrm>
            <a:custGeom>
              <a:rect b="b" l="l" r="r" t="t"/>
              <a:pathLst>
                <a:path extrusionOk="0" h="321" w="375">
                  <a:moveTo>
                    <a:pt x="162" y="1"/>
                  </a:moveTo>
                  <a:cubicBezTo>
                    <a:pt x="78" y="1"/>
                    <a:pt x="0" y="63"/>
                    <a:pt x="0" y="157"/>
                  </a:cubicBezTo>
                  <a:cubicBezTo>
                    <a:pt x="0" y="250"/>
                    <a:pt x="71" y="320"/>
                    <a:pt x="164" y="320"/>
                  </a:cubicBezTo>
                  <a:cubicBezTo>
                    <a:pt x="305" y="320"/>
                    <a:pt x="375" y="157"/>
                    <a:pt x="281" y="51"/>
                  </a:cubicBezTo>
                  <a:cubicBezTo>
                    <a:pt x="246" y="16"/>
                    <a:pt x="203" y="1"/>
                    <a:pt x="162"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6"/>
            <p:cNvSpPr/>
            <p:nvPr/>
          </p:nvSpPr>
          <p:spPr>
            <a:xfrm>
              <a:off x="3946725" y="1506300"/>
              <a:ext cx="8200" cy="7925"/>
            </a:xfrm>
            <a:custGeom>
              <a:rect b="b" l="l" r="r" t="t"/>
              <a:pathLst>
                <a:path extrusionOk="0" h="317" w="328">
                  <a:moveTo>
                    <a:pt x="153" y="0"/>
                  </a:moveTo>
                  <a:cubicBezTo>
                    <a:pt x="73" y="0"/>
                    <a:pt x="0" y="63"/>
                    <a:pt x="0" y="156"/>
                  </a:cubicBezTo>
                  <a:cubicBezTo>
                    <a:pt x="0" y="253"/>
                    <a:pt x="77" y="316"/>
                    <a:pt x="160" y="316"/>
                  </a:cubicBezTo>
                  <a:cubicBezTo>
                    <a:pt x="198" y="316"/>
                    <a:pt x="236" y="303"/>
                    <a:pt x="269" y="273"/>
                  </a:cubicBezTo>
                  <a:cubicBezTo>
                    <a:pt x="328" y="215"/>
                    <a:pt x="328" y="110"/>
                    <a:pt x="269" y="51"/>
                  </a:cubicBezTo>
                  <a:cubicBezTo>
                    <a:pt x="234" y="16"/>
                    <a:pt x="193" y="0"/>
                    <a:pt x="15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6"/>
            <p:cNvSpPr/>
            <p:nvPr/>
          </p:nvSpPr>
          <p:spPr>
            <a:xfrm>
              <a:off x="3755450" y="1423050"/>
              <a:ext cx="7900" cy="7650"/>
            </a:xfrm>
            <a:custGeom>
              <a:rect b="b" l="l" r="r" t="t"/>
              <a:pathLst>
                <a:path extrusionOk="0" h="306" w="316">
                  <a:moveTo>
                    <a:pt x="164" y="0"/>
                  </a:moveTo>
                  <a:cubicBezTo>
                    <a:pt x="82" y="0"/>
                    <a:pt x="12" y="59"/>
                    <a:pt x="0" y="152"/>
                  </a:cubicBezTo>
                  <a:cubicBezTo>
                    <a:pt x="0" y="253"/>
                    <a:pt x="81" y="306"/>
                    <a:pt x="161" y="306"/>
                  </a:cubicBezTo>
                  <a:cubicBezTo>
                    <a:pt x="239" y="306"/>
                    <a:pt x="316" y="256"/>
                    <a:pt x="316" y="152"/>
                  </a:cubicBezTo>
                  <a:cubicBezTo>
                    <a:pt x="316" y="70"/>
                    <a:pt x="246" y="0"/>
                    <a:pt x="164"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6"/>
            <p:cNvSpPr/>
            <p:nvPr/>
          </p:nvSpPr>
          <p:spPr>
            <a:xfrm>
              <a:off x="3560950" y="1498575"/>
              <a:ext cx="8500" cy="7775"/>
            </a:xfrm>
            <a:custGeom>
              <a:rect b="b" l="l" r="r" t="t"/>
              <a:pathLst>
                <a:path extrusionOk="0" h="311" w="340">
                  <a:moveTo>
                    <a:pt x="170" y="0"/>
                  </a:moveTo>
                  <a:cubicBezTo>
                    <a:pt x="129" y="0"/>
                    <a:pt x="88" y="15"/>
                    <a:pt x="59" y="44"/>
                  </a:cubicBezTo>
                  <a:cubicBezTo>
                    <a:pt x="0" y="103"/>
                    <a:pt x="0" y="208"/>
                    <a:pt x="59" y="267"/>
                  </a:cubicBezTo>
                  <a:cubicBezTo>
                    <a:pt x="88" y="296"/>
                    <a:pt x="129" y="310"/>
                    <a:pt x="170" y="310"/>
                  </a:cubicBezTo>
                  <a:cubicBezTo>
                    <a:pt x="211" y="310"/>
                    <a:pt x="252" y="296"/>
                    <a:pt x="281" y="267"/>
                  </a:cubicBezTo>
                  <a:cubicBezTo>
                    <a:pt x="340" y="208"/>
                    <a:pt x="340" y="103"/>
                    <a:pt x="281" y="44"/>
                  </a:cubicBezTo>
                  <a:cubicBezTo>
                    <a:pt x="252" y="15"/>
                    <a:pt x="211" y="0"/>
                    <a:pt x="17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6"/>
            <p:cNvSpPr/>
            <p:nvPr/>
          </p:nvSpPr>
          <p:spPr>
            <a:xfrm>
              <a:off x="3477600" y="1688600"/>
              <a:ext cx="9075" cy="7925"/>
            </a:xfrm>
            <a:custGeom>
              <a:rect b="b" l="l" r="r" t="t"/>
              <a:pathLst>
                <a:path extrusionOk="0" h="317" w="363">
                  <a:moveTo>
                    <a:pt x="152" y="1"/>
                  </a:moveTo>
                  <a:cubicBezTo>
                    <a:pt x="70" y="13"/>
                    <a:pt x="0" y="71"/>
                    <a:pt x="0" y="165"/>
                  </a:cubicBezTo>
                  <a:cubicBezTo>
                    <a:pt x="0" y="247"/>
                    <a:pt x="70" y="317"/>
                    <a:pt x="152" y="317"/>
                  </a:cubicBezTo>
                  <a:cubicBezTo>
                    <a:pt x="363" y="317"/>
                    <a:pt x="363" y="1"/>
                    <a:pt x="152"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6"/>
            <p:cNvSpPr/>
            <p:nvPr/>
          </p:nvSpPr>
          <p:spPr>
            <a:xfrm>
              <a:off x="4618550" y="4000600"/>
              <a:ext cx="26625" cy="23900"/>
            </a:xfrm>
            <a:custGeom>
              <a:rect b="b" l="l" r="r" t="t"/>
              <a:pathLst>
                <a:path extrusionOk="0" h="956" w="1065">
                  <a:moveTo>
                    <a:pt x="537" y="0"/>
                  </a:moveTo>
                  <a:cubicBezTo>
                    <a:pt x="417" y="0"/>
                    <a:pt x="297" y="44"/>
                    <a:pt x="199" y="130"/>
                  </a:cubicBezTo>
                  <a:cubicBezTo>
                    <a:pt x="12" y="317"/>
                    <a:pt x="0" y="622"/>
                    <a:pt x="187" y="809"/>
                  </a:cubicBezTo>
                  <a:cubicBezTo>
                    <a:pt x="284" y="905"/>
                    <a:pt x="411" y="955"/>
                    <a:pt x="538" y="955"/>
                  </a:cubicBezTo>
                  <a:cubicBezTo>
                    <a:pt x="657" y="955"/>
                    <a:pt x="775" y="911"/>
                    <a:pt x="866" y="821"/>
                  </a:cubicBezTo>
                  <a:cubicBezTo>
                    <a:pt x="1065" y="645"/>
                    <a:pt x="1065" y="341"/>
                    <a:pt x="878" y="142"/>
                  </a:cubicBezTo>
                  <a:cubicBezTo>
                    <a:pt x="782" y="47"/>
                    <a:pt x="660" y="0"/>
                    <a:pt x="53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6"/>
            <p:cNvSpPr/>
            <p:nvPr/>
          </p:nvSpPr>
          <p:spPr>
            <a:xfrm>
              <a:off x="4664450" y="4001400"/>
              <a:ext cx="25475" cy="23975"/>
            </a:xfrm>
            <a:custGeom>
              <a:rect b="b" l="l" r="r" t="t"/>
              <a:pathLst>
                <a:path extrusionOk="0" h="959" w="1019">
                  <a:moveTo>
                    <a:pt x="530" y="1"/>
                  </a:moveTo>
                  <a:cubicBezTo>
                    <a:pt x="416" y="1"/>
                    <a:pt x="299" y="42"/>
                    <a:pt x="200" y="133"/>
                  </a:cubicBezTo>
                  <a:cubicBezTo>
                    <a:pt x="13" y="321"/>
                    <a:pt x="1" y="625"/>
                    <a:pt x="188" y="812"/>
                  </a:cubicBezTo>
                  <a:cubicBezTo>
                    <a:pt x="286" y="913"/>
                    <a:pt x="409" y="959"/>
                    <a:pt x="531" y="959"/>
                  </a:cubicBezTo>
                  <a:cubicBezTo>
                    <a:pt x="774" y="959"/>
                    <a:pt x="1011" y="777"/>
                    <a:pt x="1019" y="496"/>
                  </a:cubicBezTo>
                  <a:cubicBezTo>
                    <a:pt x="1019" y="199"/>
                    <a:pt x="781" y="1"/>
                    <a:pt x="530"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6"/>
            <p:cNvSpPr/>
            <p:nvPr/>
          </p:nvSpPr>
          <p:spPr>
            <a:xfrm>
              <a:off x="4665625" y="3954900"/>
              <a:ext cx="31500" cy="24725"/>
            </a:xfrm>
            <a:custGeom>
              <a:rect b="b" l="l" r="r" t="t"/>
              <a:pathLst>
                <a:path extrusionOk="0" h="989" w="1260">
                  <a:moveTo>
                    <a:pt x="547" y="1"/>
                  </a:moveTo>
                  <a:cubicBezTo>
                    <a:pt x="429" y="1"/>
                    <a:pt x="307" y="50"/>
                    <a:pt x="200" y="168"/>
                  </a:cubicBezTo>
                  <a:cubicBezTo>
                    <a:pt x="1" y="344"/>
                    <a:pt x="1" y="648"/>
                    <a:pt x="188" y="847"/>
                  </a:cubicBezTo>
                  <a:cubicBezTo>
                    <a:pt x="277" y="942"/>
                    <a:pt x="399" y="989"/>
                    <a:pt x="524" y="989"/>
                  </a:cubicBezTo>
                  <a:cubicBezTo>
                    <a:pt x="645" y="989"/>
                    <a:pt x="769" y="945"/>
                    <a:pt x="866" y="859"/>
                  </a:cubicBezTo>
                  <a:cubicBezTo>
                    <a:pt x="1260" y="519"/>
                    <a:pt x="929" y="1"/>
                    <a:pt x="54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6"/>
            <p:cNvSpPr/>
            <p:nvPr/>
          </p:nvSpPr>
          <p:spPr>
            <a:xfrm>
              <a:off x="4619425" y="3954750"/>
              <a:ext cx="26625" cy="23975"/>
            </a:xfrm>
            <a:custGeom>
              <a:rect b="b" l="l" r="r" t="t"/>
              <a:pathLst>
                <a:path extrusionOk="0" h="959" w="1065">
                  <a:moveTo>
                    <a:pt x="543" y="0"/>
                  </a:moveTo>
                  <a:cubicBezTo>
                    <a:pt x="420" y="0"/>
                    <a:pt x="297" y="47"/>
                    <a:pt x="199" y="139"/>
                  </a:cubicBezTo>
                  <a:cubicBezTo>
                    <a:pt x="12" y="315"/>
                    <a:pt x="0" y="619"/>
                    <a:pt x="187" y="806"/>
                  </a:cubicBezTo>
                  <a:cubicBezTo>
                    <a:pt x="284" y="909"/>
                    <a:pt x="412" y="958"/>
                    <a:pt x="538" y="958"/>
                  </a:cubicBezTo>
                  <a:cubicBezTo>
                    <a:pt x="657" y="958"/>
                    <a:pt x="775" y="915"/>
                    <a:pt x="866" y="830"/>
                  </a:cubicBezTo>
                  <a:cubicBezTo>
                    <a:pt x="1065" y="642"/>
                    <a:pt x="1065" y="338"/>
                    <a:pt x="889" y="151"/>
                  </a:cubicBezTo>
                  <a:cubicBezTo>
                    <a:pt x="794" y="50"/>
                    <a:pt x="669" y="0"/>
                    <a:pt x="54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6"/>
            <p:cNvSpPr/>
            <p:nvPr/>
          </p:nvSpPr>
          <p:spPr>
            <a:xfrm>
              <a:off x="4614150" y="4036225"/>
              <a:ext cx="31150" cy="26500"/>
            </a:xfrm>
            <a:custGeom>
              <a:rect b="b" l="l" r="r" t="t"/>
              <a:pathLst>
                <a:path extrusionOk="0" h="1060" w="1246">
                  <a:moveTo>
                    <a:pt x="605" y="1"/>
                  </a:moveTo>
                  <a:cubicBezTo>
                    <a:pt x="408" y="1"/>
                    <a:pt x="210" y="106"/>
                    <a:pt x="118" y="320"/>
                  </a:cubicBezTo>
                  <a:cubicBezTo>
                    <a:pt x="1" y="589"/>
                    <a:pt x="129" y="893"/>
                    <a:pt x="387" y="1010"/>
                  </a:cubicBezTo>
                  <a:cubicBezTo>
                    <a:pt x="461" y="1044"/>
                    <a:pt x="536" y="1060"/>
                    <a:pt x="609" y="1060"/>
                  </a:cubicBezTo>
                  <a:cubicBezTo>
                    <a:pt x="958" y="1060"/>
                    <a:pt x="1246" y="700"/>
                    <a:pt x="1100" y="331"/>
                  </a:cubicBezTo>
                  <a:cubicBezTo>
                    <a:pt x="1011" y="112"/>
                    <a:pt x="808" y="1"/>
                    <a:pt x="605"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6"/>
            <p:cNvSpPr/>
            <p:nvPr/>
          </p:nvSpPr>
          <p:spPr>
            <a:xfrm>
              <a:off x="4663125" y="4036950"/>
              <a:ext cx="32075" cy="26625"/>
            </a:xfrm>
            <a:custGeom>
              <a:rect b="b" l="l" r="r" t="t"/>
              <a:pathLst>
                <a:path extrusionOk="0" h="1065" w="1283">
                  <a:moveTo>
                    <a:pt x="627" y="0"/>
                  </a:moveTo>
                  <a:cubicBezTo>
                    <a:pt x="279" y="0"/>
                    <a:pt x="1" y="364"/>
                    <a:pt x="147" y="735"/>
                  </a:cubicBezTo>
                  <a:cubicBezTo>
                    <a:pt x="228" y="941"/>
                    <a:pt x="424" y="1064"/>
                    <a:pt x="633" y="1064"/>
                  </a:cubicBezTo>
                  <a:cubicBezTo>
                    <a:pt x="697" y="1064"/>
                    <a:pt x="762" y="1053"/>
                    <a:pt x="826" y="1028"/>
                  </a:cubicBezTo>
                  <a:cubicBezTo>
                    <a:pt x="1271" y="852"/>
                    <a:pt x="1282" y="232"/>
                    <a:pt x="838" y="45"/>
                  </a:cubicBezTo>
                  <a:cubicBezTo>
                    <a:pt x="767" y="14"/>
                    <a:pt x="696" y="0"/>
                    <a:pt x="62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6"/>
            <p:cNvSpPr/>
            <p:nvPr/>
          </p:nvSpPr>
          <p:spPr>
            <a:xfrm>
              <a:off x="4699850" y="4003000"/>
              <a:ext cx="35000" cy="26575"/>
            </a:xfrm>
            <a:custGeom>
              <a:rect b="b" l="l" r="r" t="t"/>
              <a:pathLst>
                <a:path extrusionOk="0" h="1063" w="1400">
                  <a:moveTo>
                    <a:pt x="604" y="1"/>
                  </a:moveTo>
                  <a:cubicBezTo>
                    <a:pt x="403" y="1"/>
                    <a:pt x="212" y="117"/>
                    <a:pt x="117" y="315"/>
                  </a:cubicBezTo>
                  <a:cubicBezTo>
                    <a:pt x="0" y="584"/>
                    <a:pt x="129" y="888"/>
                    <a:pt x="398" y="1005"/>
                  </a:cubicBezTo>
                  <a:cubicBezTo>
                    <a:pt x="484" y="1045"/>
                    <a:pt x="565" y="1063"/>
                    <a:pt x="641" y="1063"/>
                  </a:cubicBezTo>
                  <a:cubicBezTo>
                    <a:pt x="1148" y="1063"/>
                    <a:pt x="1399" y="280"/>
                    <a:pt x="819" y="46"/>
                  </a:cubicBezTo>
                  <a:cubicBezTo>
                    <a:pt x="749" y="15"/>
                    <a:pt x="676" y="1"/>
                    <a:pt x="604"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6"/>
            <p:cNvSpPr/>
            <p:nvPr/>
          </p:nvSpPr>
          <p:spPr>
            <a:xfrm>
              <a:off x="4699700" y="3953350"/>
              <a:ext cx="31175" cy="26375"/>
            </a:xfrm>
            <a:custGeom>
              <a:rect b="b" l="l" r="r" t="t"/>
              <a:pathLst>
                <a:path extrusionOk="0" h="1055" w="1247">
                  <a:moveTo>
                    <a:pt x="650" y="1"/>
                  </a:moveTo>
                  <a:cubicBezTo>
                    <a:pt x="451" y="1"/>
                    <a:pt x="252" y="109"/>
                    <a:pt x="159" y="324"/>
                  </a:cubicBezTo>
                  <a:cubicBezTo>
                    <a:pt x="1" y="689"/>
                    <a:pt x="292" y="1054"/>
                    <a:pt x="647" y="1054"/>
                  </a:cubicBezTo>
                  <a:cubicBezTo>
                    <a:pt x="713" y="1054"/>
                    <a:pt x="781" y="1042"/>
                    <a:pt x="849" y="1014"/>
                  </a:cubicBezTo>
                  <a:cubicBezTo>
                    <a:pt x="1118" y="909"/>
                    <a:pt x="1247" y="605"/>
                    <a:pt x="1141" y="336"/>
                  </a:cubicBezTo>
                  <a:cubicBezTo>
                    <a:pt x="1053" y="112"/>
                    <a:pt x="852" y="1"/>
                    <a:pt x="650"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6"/>
            <p:cNvSpPr/>
            <p:nvPr/>
          </p:nvSpPr>
          <p:spPr>
            <a:xfrm>
              <a:off x="4665500" y="3917500"/>
              <a:ext cx="31150" cy="26475"/>
            </a:xfrm>
            <a:custGeom>
              <a:rect b="b" l="l" r="r" t="t"/>
              <a:pathLst>
                <a:path extrusionOk="0" h="1059" w="1246">
                  <a:moveTo>
                    <a:pt x="638" y="0"/>
                  </a:moveTo>
                  <a:cubicBezTo>
                    <a:pt x="289" y="0"/>
                    <a:pt x="1" y="360"/>
                    <a:pt x="146" y="728"/>
                  </a:cubicBezTo>
                  <a:cubicBezTo>
                    <a:pt x="235" y="948"/>
                    <a:pt x="438" y="1059"/>
                    <a:pt x="641" y="1059"/>
                  </a:cubicBezTo>
                  <a:cubicBezTo>
                    <a:pt x="839" y="1059"/>
                    <a:pt x="1036" y="954"/>
                    <a:pt x="1129" y="740"/>
                  </a:cubicBezTo>
                  <a:cubicBezTo>
                    <a:pt x="1246" y="471"/>
                    <a:pt x="1117" y="167"/>
                    <a:pt x="860" y="50"/>
                  </a:cubicBezTo>
                  <a:cubicBezTo>
                    <a:pt x="785" y="16"/>
                    <a:pt x="710" y="0"/>
                    <a:pt x="63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6"/>
            <p:cNvSpPr/>
            <p:nvPr/>
          </p:nvSpPr>
          <p:spPr>
            <a:xfrm>
              <a:off x="4615625" y="3916650"/>
              <a:ext cx="32075" cy="26600"/>
            </a:xfrm>
            <a:custGeom>
              <a:rect b="b" l="l" r="r" t="t"/>
              <a:pathLst>
                <a:path extrusionOk="0" h="1064" w="1283">
                  <a:moveTo>
                    <a:pt x="650" y="0"/>
                  </a:moveTo>
                  <a:cubicBezTo>
                    <a:pt x="585" y="0"/>
                    <a:pt x="520" y="12"/>
                    <a:pt x="456" y="37"/>
                  </a:cubicBezTo>
                  <a:cubicBezTo>
                    <a:pt x="12" y="213"/>
                    <a:pt x="0" y="833"/>
                    <a:pt x="433" y="1020"/>
                  </a:cubicBezTo>
                  <a:cubicBezTo>
                    <a:pt x="505" y="1050"/>
                    <a:pt x="576" y="1064"/>
                    <a:pt x="645" y="1064"/>
                  </a:cubicBezTo>
                  <a:cubicBezTo>
                    <a:pt x="1001" y="1064"/>
                    <a:pt x="1282" y="693"/>
                    <a:pt x="1135" y="330"/>
                  </a:cubicBezTo>
                  <a:cubicBezTo>
                    <a:pt x="1055" y="124"/>
                    <a:pt x="858" y="0"/>
                    <a:pt x="65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6"/>
            <p:cNvSpPr/>
            <p:nvPr/>
          </p:nvSpPr>
          <p:spPr>
            <a:xfrm>
              <a:off x="4579775" y="3950950"/>
              <a:ext cx="32075" cy="26400"/>
            </a:xfrm>
            <a:custGeom>
              <a:rect b="b" l="l" r="r" t="t"/>
              <a:pathLst>
                <a:path extrusionOk="0" h="1056" w="1283">
                  <a:moveTo>
                    <a:pt x="634" y="0"/>
                  </a:moveTo>
                  <a:cubicBezTo>
                    <a:pt x="434" y="0"/>
                    <a:pt x="245" y="116"/>
                    <a:pt x="159" y="315"/>
                  </a:cubicBezTo>
                  <a:cubicBezTo>
                    <a:pt x="0" y="681"/>
                    <a:pt x="278" y="1056"/>
                    <a:pt x="629" y="1056"/>
                  </a:cubicBezTo>
                  <a:cubicBezTo>
                    <a:pt x="693" y="1056"/>
                    <a:pt x="759" y="1044"/>
                    <a:pt x="826" y="1017"/>
                  </a:cubicBezTo>
                  <a:cubicBezTo>
                    <a:pt x="1270" y="841"/>
                    <a:pt x="1282" y="233"/>
                    <a:pt x="849" y="46"/>
                  </a:cubicBezTo>
                  <a:cubicBezTo>
                    <a:pt x="779" y="15"/>
                    <a:pt x="706" y="0"/>
                    <a:pt x="634"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6"/>
            <p:cNvSpPr/>
            <p:nvPr/>
          </p:nvSpPr>
          <p:spPr>
            <a:xfrm>
              <a:off x="4579925" y="4000400"/>
              <a:ext cx="30875" cy="26350"/>
            </a:xfrm>
            <a:custGeom>
              <a:rect b="b" l="l" r="r" t="t"/>
              <a:pathLst>
                <a:path extrusionOk="0" h="1054" w="1235">
                  <a:moveTo>
                    <a:pt x="606" y="1"/>
                  </a:moveTo>
                  <a:cubicBezTo>
                    <a:pt x="538" y="1"/>
                    <a:pt x="468" y="15"/>
                    <a:pt x="399" y="45"/>
                  </a:cubicBezTo>
                  <a:cubicBezTo>
                    <a:pt x="130" y="150"/>
                    <a:pt x="1" y="454"/>
                    <a:pt x="106" y="723"/>
                  </a:cubicBezTo>
                  <a:cubicBezTo>
                    <a:pt x="195" y="943"/>
                    <a:pt x="398" y="1054"/>
                    <a:pt x="600" y="1054"/>
                  </a:cubicBezTo>
                  <a:cubicBezTo>
                    <a:pt x="796" y="1054"/>
                    <a:pt x="991" y="948"/>
                    <a:pt x="1077" y="735"/>
                  </a:cubicBezTo>
                  <a:cubicBezTo>
                    <a:pt x="1234" y="372"/>
                    <a:pt x="955" y="1"/>
                    <a:pt x="606"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6"/>
            <p:cNvSpPr/>
            <p:nvPr/>
          </p:nvSpPr>
          <p:spPr>
            <a:xfrm>
              <a:off x="4576125" y="4050725"/>
              <a:ext cx="17875" cy="13400"/>
            </a:xfrm>
            <a:custGeom>
              <a:rect b="b" l="l" r="r" t="t"/>
              <a:pathLst>
                <a:path extrusionOk="0" h="536" w="715">
                  <a:moveTo>
                    <a:pt x="356" y="0"/>
                  </a:moveTo>
                  <a:cubicBezTo>
                    <a:pt x="287" y="0"/>
                    <a:pt x="217" y="26"/>
                    <a:pt x="165" y="79"/>
                  </a:cubicBezTo>
                  <a:cubicBezTo>
                    <a:pt x="1" y="243"/>
                    <a:pt x="118" y="535"/>
                    <a:pt x="352" y="535"/>
                  </a:cubicBezTo>
                  <a:cubicBezTo>
                    <a:pt x="597" y="535"/>
                    <a:pt x="714" y="243"/>
                    <a:pt x="539" y="79"/>
                  </a:cubicBezTo>
                  <a:cubicBezTo>
                    <a:pt x="492" y="26"/>
                    <a:pt x="425" y="0"/>
                    <a:pt x="35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6"/>
            <p:cNvSpPr/>
            <p:nvPr/>
          </p:nvSpPr>
          <p:spPr>
            <a:xfrm>
              <a:off x="4646625" y="4080700"/>
              <a:ext cx="15525" cy="13250"/>
            </a:xfrm>
            <a:custGeom>
              <a:rect b="b" l="l" r="r" t="t"/>
              <a:pathLst>
                <a:path extrusionOk="0" h="530" w="621">
                  <a:moveTo>
                    <a:pt x="268" y="1"/>
                  </a:moveTo>
                  <a:cubicBezTo>
                    <a:pt x="137" y="1"/>
                    <a:pt x="12" y="105"/>
                    <a:pt x="12" y="261"/>
                  </a:cubicBezTo>
                  <a:cubicBezTo>
                    <a:pt x="0" y="401"/>
                    <a:pt x="117" y="530"/>
                    <a:pt x="269" y="530"/>
                  </a:cubicBezTo>
                  <a:cubicBezTo>
                    <a:pt x="503" y="530"/>
                    <a:pt x="620" y="249"/>
                    <a:pt x="456" y="85"/>
                  </a:cubicBezTo>
                  <a:cubicBezTo>
                    <a:pt x="402" y="27"/>
                    <a:pt x="334" y="1"/>
                    <a:pt x="26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6"/>
            <p:cNvSpPr/>
            <p:nvPr/>
          </p:nvSpPr>
          <p:spPr>
            <a:xfrm>
              <a:off x="4714175" y="4053575"/>
              <a:ext cx="17575" cy="13400"/>
            </a:xfrm>
            <a:custGeom>
              <a:rect b="b" l="l" r="r" t="t"/>
              <a:pathLst>
                <a:path extrusionOk="0" h="536" w="703">
                  <a:moveTo>
                    <a:pt x="363" y="0"/>
                  </a:moveTo>
                  <a:cubicBezTo>
                    <a:pt x="118" y="0"/>
                    <a:pt x="1" y="281"/>
                    <a:pt x="164" y="456"/>
                  </a:cubicBezTo>
                  <a:cubicBezTo>
                    <a:pt x="217" y="509"/>
                    <a:pt x="284" y="535"/>
                    <a:pt x="352" y="535"/>
                  </a:cubicBezTo>
                  <a:cubicBezTo>
                    <a:pt x="419" y="535"/>
                    <a:pt x="486" y="509"/>
                    <a:pt x="539" y="456"/>
                  </a:cubicBezTo>
                  <a:cubicBezTo>
                    <a:pt x="703" y="293"/>
                    <a:pt x="597" y="12"/>
                    <a:pt x="36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6"/>
            <p:cNvSpPr/>
            <p:nvPr/>
          </p:nvSpPr>
          <p:spPr>
            <a:xfrm>
              <a:off x="4744300" y="3985475"/>
              <a:ext cx="15525" cy="13150"/>
            </a:xfrm>
            <a:custGeom>
              <a:rect b="b" l="l" r="r" t="t"/>
              <a:pathLst>
                <a:path extrusionOk="0" h="526" w="621">
                  <a:moveTo>
                    <a:pt x="346" y="0"/>
                  </a:moveTo>
                  <a:cubicBezTo>
                    <a:pt x="283" y="0"/>
                    <a:pt x="219" y="21"/>
                    <a:pt x="165" y="68"/>
                  </a:cubicBezTo>
                  <a:cubicBezTo>
                    <a:pt x="1" y="232"/>
                    <a:pt x="106" y="525"/>
                    <a:pt x="340" y="525"/>
                  </a:cubicBezTo>
                  <a:cubicBezTo>
                    <a:pt x="347" y="525"/>
                    <a:pt x="354" y="526"/>
                    <a:pt x="361" y="526"/>
                  </a:cubicBezTo>
                  <a:cubicBezTo>
                    <a:pt x="503" y="526"/>
                    <a:pt x="610" y="412"/>
                    <a:pt x="621" y="267"/>
                  </a:cubicBezTo>
                  <a:cubicBezTo>
                    <a:pt x="621" y="106"/>
                    <a:pt x="487" y="0"/>
                    <a:pt x="34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6"/>
            <p:cNvSpPr/>
            <p:nvPr/>
          </p:nvSpPr>
          <p:spPr>
            <a:xfrm>
              <a:off x="4718575" y="3916100"/>
              <a:ext cx="14650" cy="13275"/>
            </a:xfrm>
            <a:custGeom>
              <a:rect b="b" l="l" r="r" t="t"/>
              <a:pathLst>
                <a:path extrusionOk="0" h="531" w="586">
                  <a:moveTo>
                    <a:pt x="288" y="1"/>
                  </a:moveTo>
                  <a:cubicBezTo>
                    <a:pt x="220" y="1"/>
                    <a:pt x="152" y="24"/>
                    <a:pt x="105" y="71"/>
                  </a:cubicBezTo>
                  <a:cubicBezTo>
                    <a:pt x="0" y="176"/>
                    <a:pt x="0" y="340"/>
                    <a:pt x="105" y="445"/>
                  </a:cubicBezTo>
                  <a:cubicBezTo>
                    <a:pt x="155" y="501"/>
                    <a:pt x="227" y="530"/>
                    <a:pt x="300" y="530"/>
                  </a:cubicBezTo>
                  <a:cubicBezTo>
                    <a:pt x="365" y="530"/>
                    <a:pt x="430" y="507"/>
                    <a:pt x="480" y="457"/>
                  </a:cubicBezTo>
                  <a:cubicBezTo>
                    <a:pt x="585" y="352"/>
                    <a:pt x="585" y="176"/>
                    <a:pt x="480" y="71"/>
                  </a:cubicBezTo>
                  <a:cubicBezTo>
                    <a:pt x="427" y="24"/>
                    <a:pt x="357" y="1"/>
                    <a:pt x="28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6"/>
            <p:cNvSpPr/>
            <p:nvPr/>
          </p:nvSpPr>
          <p:spPr>
            <a:xfrm>
              <a:off x="4650725" y="3886275"/>
              <a:ext cx="13325" cy="13175"/>
            </a:xfrm>
            <a:custGeom>
              <a:rect b="b" l="l" r="r" t="t"/>
              <a:pathLst>
                <a:path extrusionOk="0" h="527" w="533">
                  <a:moveTo>
                    <a:pt x="265" y="0"/>
                  </a:moveTo>
                  <a:cubicBezTo>
                    <a:pt x="136" y="0"/>
                    <a:pt x="6" y="85"/>
                    <a:pt x="0" y="258"/>
                  </a:cubicBezTo>
                  <a:cubicBezTo>
                    <a:pt x="0" y="436"/>
                    <a:pt x="136" y="527"/>
                    <a:pt x="270" y="527"/>
                  </a:cubicBezTo>
                  <a:cubicBezTo>
                    <a:pt x="399" y="527"/>
                    <a:pt x="526" y="442"/>
                    <a:pt x="526" y="269"/>
                  </a:cubicBezTo>
                  <a:cubicBezTo>
                    <a:pt x="532" y="91"/>
                    <a:pt x="399" y="0"/>
                    <a:pt x="26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6"/>
            <p:cNvSpPr/>
            <p:nvPr/>
          </p:nvSpPr>
          <p:spPr>
            <a:xfrm>
              <a:off x="4578775" y="3913475"/>
              <a:ext cx="17850" cy="13175"/>
            </a:xfrm>
            <a:custGeom>
              <a:rect b="b" l="l" r="r" t="t"/>
              <a:pathLst>
                <a:path extrusionOk="0" h="527" w="714">
                  <a:moveTo>
                    <a:pt x="358" y="0"/>
                  </a:moveTo>
                  <a:cubicBezTo>
                    <a:pt x="290" y="0"/>
                    <a:pt x="222" y="24"/>
                    <a:pt x="176" y="71"/>
                  </a:cubicBezTo>
                  <a:cubicBezTo>
                    <a:pt x="0" y="246"/>
                    <a:pt x="117" y="527"/>
                    <a:pt x="351" y="527"/>
                  </a:cubicBezTo>
                  <a:cubicBezTo>
                    <a:pt x="597" y="527"/>
                    <a:pt x="714" y="246"/>
                    <a:pt x="550" y="71"/>
                  </a:cubicBezTo>
                  <a:cubicBezTo>
                    <a:pt x="497" y="24"/>
                    <a:pt x="427" y="0"/>
                    <a:pt x="35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6"/>
            <p:cNvSpPr/>
            <p:nvPr/>
          </p:nvSpPr>
          <p:spPr>
            <a:xfrm>
              <a:off x="4550975" y="3981600"/>
              <a:ext cx="15525" cy="13075"/>
            </a:xfrm>
            <a:custGeom>
              <a:rect b="b" l="l" r="r" t="t"/>
              <a:pathLst>
                <a:path extrusionOk="0" h="523" w="621">
                  <a:moveTo>
                    <a:pt x="261" y="0"/>
                  </a:moveTo>
                  <a:cubicBezTo>
                    <a:pt x="119" y="0"/>
                    <a:pt x="12" y="114"/>
                    <a:pt x="1" y="259"/>
                  </a:cubicBezTo>
                  <a:cubicBezTo>
                    <a:pt x="1" y="417"/>
                    <a:pt x="130" y="522"/>
                    <a:pt x="264" y="522"/>
                  </a:cubicBezTo>
                  <a:cubicBezTo>
                    <a:pt x="328" y="522"/>
                    <a:pt x="392" y="498"/>
                    <a:pt x="445" y="446"/>
                  </a:cubicBezTo>
                  <a:cubicBezTo>
                    <a:pt x="621" y="282"/>
                    <a:pt x="504" y="1"/>
                    <a:pt x="281" y="1"/>
                  </a:cubicBezTo>
                  <a:cubicBezTo>
                    <a:pt x="274" y="1"/>
                    <a:pt x="267" y="0"/>
                    <a:pt x="26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6"/>
            <p:cNvSpPr/>
            <p:nvPr/>
          </p:nvSpPr>
          <p:spPr>
            <a:xfrm>
              <a:off x="4591925" y="4099050"/>
              <a:ext cx="23175" cy="19750"/>
            </a:xfrm>
            <a:custGeom>
              <a:rect b="b" l="l" r="r" t="t"/>
              <a:pathLst>
                <a:path extrusionOk="0" h="790" w="927">
                  <a:moveTo>
                    <a:pt x="447" y="0"/>
                  </a:moveTo>
                  <a:cubicBezTo>
                    <a:pt x="299" y="0"/>
                    <a:pt x="151" y="79"/>
                    <a:pt x="82" y="240"/>
                  </a:cubicBezTo>
                  <a:cubicBezTo>
                    <a:pt x="0" y="439"/>
                    <a:pt x="82" y="661"/>
                    <a:pt x="293" y="755"/>
                  </a:cubicBezTo>
                  <a:cubicBezTo>
                    <a:pt x="346" y="778"/>
                    <a:pt x="399" y="789"/>
                    <a:pt x="451" y="789"/>
                  </a:cubicBezTo>
                  <a:cubicBezTo>
                    <a:pt x="709" y="789"/>
                    <a:pt x="927" y="525"/>
                    <a:pt x="819" y="252"/>
                  </a:cubicBezTo>
                  <a:cubicBezTo>
                    <a:pt x="754" y="85"/>
                    <a:pt x="601" y="0"/>
                    <a:pt x="44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6"/>
            <p:cNvSpPr/>
            <p:nvPr/>
          </p:nvSpPr>
          <p:spPr>
            <a:xfrm>
              <a:off x="4690725" y="4100975"/>
              <a:ext cx="24075" cy="19875"/>
            </a:xfrm>
            <a:custGeom>
              <a:rect b="b" l="l" r="r" t="t"/>
              <a:pathLst>
                <a:path extrusionOk="0" h="795" w="963">
                  <a:moveTo>
                    <a:pt x="476" y="0"/>
                  </a:moveTo>
                  <a:cubicBezTo>
                    <a:pt x="218" y="0"/>
                    <a:pt x="1" y="265"/>
                    <a:pt x="108" y="538"/>
                  </a:cubicBezTo>
                  <a:cubicBezTo>
                    <a:pt x="172" y="702"/>
                    <a:pt x="328" y="795"/>
                    <a:pt x="488" y="795"/>
                  </a:cubicBezTo>
                  <a:cubicBezTo>
                    <a:pt x="533" y="795"/>
                    <a:pt x="579" y="787"/>
                    <a:pt x="623" y="772"/>
                  </a:cubicBezTo>
                  <a:cubicBezTo>
                    <a:pt x="950" y="631"/>
                    <a:pt x="962" y="175"/>
                    <a:pt x="635" y="34"/>
                  </a:cubicBezTo>
                  <a:cubicBezTo>
                    <a:pt x="582" y="11"/>
                    <a:pt x="528" y="0"/>
                    <a:pt x="47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6"/>
            <p:cNvSpPr/>
            <p:nvPr/>
          </p:nvSpPr>
          <p:spPr>
            <a:xfrm>
              <a:off x="4762725" y="4032100"/>
              <a:ext cx="24075" cy="20075"/>
            </a:xfrm>
            <a:custGeom>
              <a:rect b="b" l="l" r="r" t="t"/>
              <a:pathLst>
                <a:path extrusionOk="0" h="803" w="963">
                  <a:moveTo>
                    <a:pt x="477" y="1"/>
                  </a:moveTo>
                  <a:cubicBezTo>
                    <a:pt x="429" y="1"/>
                    <a:pt x="379" y="9"/>
                    <a:pt x="328" y="29"/>
                  </a:cubicBezTo>
                  <a:cubicBezTo>
                    <a:pt x="1" y="157"/>
                    <a:pt x="1" y="625"/>
                    <a:pt x="317" y="766"/>
                  </a:cubicBezTo>
                  <a:cubicBezTo>
                    <a:pt x="369" y="790"/>
                    <a:pt x="425" y="802"/>
                    <a:pt x="479" y="802"/>
                  </a:cubicBezTo>
                  <a:cubicBezTo>
                    <a:pt x="630" y="802"/>
                    <a:pt x="774" y="713"/>
                    <a:pt x="843" y="567"/>
                  </a:cubicBezTo>
                  <a:cubicBezTo>
                    <a:pt x="963" y="288"/>
                    <a:pt x="752" y="1"/>
                    <a:pt x="47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6"/>
            <p:cNvSpPr/>
            <p:nvPr/>
          </p:nvSpPr>
          <p:spPr>
            <a:xfrm>
              <a:off x="4764700" y="3933175"/>
              <a:ext cx="23200" cy="19825"/>
            </a:xfrm>
            <a:custGeom>
              <a:rect b="b" l="l" r="r" t="t"/>
              <a:pathLst>
                <a:path extrusionOk="0" h="793" w="928">
                  <a:moveTo>
                    <a:pt x="476" y="0"/>
                  </a:moveTo>
                  <a:cubicBezTo>
                    <a:pt x="332" y="0"/>
                    <a:pt x="189" y="76"/>
                    <a:pt x="121" y="230"/>
                  </a:cubicBezTo>
                  <a:cubicBezTo>
                    <a:pt x="0" y="511"/>
                    <a:pt x="216" y="793"/>
                    <a:pt x="487" y="793"/>
                  </a:cubicBezTo>
                  <a:cubicBezTo>
                    <a:pt x="531" y="793"/>
                    <a:pt x="577" y="785"/>
                    <a:pt x="624" y="768"/>
                  </a:cubicBezTo>
                  <a:cubicBezTo>
                    <a:pt x="823" y="686"/>
                    <a:pt x="928" y="452"/>
                    <a:pt x="846" y="254"/>
                  </a:cubicBezTo>
                  <a:cubicBezTo>
                    <a:pt x="780" y="85"/>
                    <a:pt x="627" y="0"/>
                    <a:pt x="47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6"/>
            <p:cNvSpPr/>
            <p:nvPr/>
          </p:nvSpPr>
          <p:spPr>
            <a:xfrm>
              <a:off x="4695475" y="3861625"/>
              <a:ext cx="23400" cy="19850"/>
            </a:xfrm>
            <a:custGeom>
              <a:rect b="b" l="l" r="r" t="t"/>
              <a:pathLst>
                <a:path extrusionOk="0" h="794" w="936">
                  <a:moveTo>
                    <a:pt x="474" y="0"/>
                  </a:moveTo>
                  <a:cubicBezTo>
                    <a:pt x="213" y="0"/>
                    <a:pt x="1" y="271"/>
                    <a:pt x="117" y="542"/>
                  </a:cubicBezTo>
                  <a:cubicBezTo>
                    <a:pt x="182" y="708"/>
                    <a:pt x="336" y="793"/>
                    <a:pt x="489" y="793"/>
                  </a:cubicBezTo>
                  <a:cubicBezTo>
                    <a:pt x="637" y="793"/>
                    <a:pt x="785" y="714"/>
                    <a:pt x="854" y="553"/>
                  </a:cubicBezTo>
                  <a:cubicBezTo>
                    <a:pt x="936" y="355"/>
                    <a:pt x="842" y="121"/>
                    <a:pt x="643" y="39"/>
                  </a:cubicBezTo>
                  <a:cubicBezTo>
                    <a:pt x="587" y="12"/>
                    <a:pt x="529" y="0"/>
                    <a:pt x="474"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6"/>
            <p:cNvSpPr/>
            <p:nvPr/>
          </p:nvSpPr>
          <p:spPr>
            <a:xfrm>
              <a:off x="4596025" y="3859500"/>
              <a:ext cx="24050" cy="19750"/>
            </a:xfrm>
            <a:custGeom>
              <a:rect b="b" l="l" r="r" t="t"/>
              <a:pathLst>
                <a:path extrusionOk="0" h="790" w="962">
                  <a:moveTo>
                    <a:pt x="488" y="1"/>
                  </a:moveTo>
                  <a:cubicBezTo>
                    <a:pt x="438" y="1"/>
                    <a:pt x="388" y="10"/>
                    <a:pt x="340" y="30"/>
                  </a:cubicBezTo>
                  <a:cubicBezTo>
                    <a:pt x="0" y="159"/>
                    <a:pt x="0" y="615"/>
                    <a:pt x="316" y="755"/>
                  </a:cubicBezTo>
                  <a:cubicBezTo>
                    <a:pt x="371" y="779"/>
                    <a:pt x="426" y="790"/>
                    <a:pt x="480" y="790"/>
                  </a:cubicBezTo>
                  <a:cubicBezTo>
                    <a:pt x="744" y="790"/>
                    <a:pt x="961" y="525"/>
                    <a:pt x="854" y="252"/>
                  </a:cubicBezTo>
                  <a:cubicBezTo>
                    <a:pt x="792" y="93"/>
                    <a:pt x="643" y="1"/>
                    <a:pt x="48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6"/>
            <p:cNvSpPr/>
            <p:nvPr/>
          </p:nvSpPr>
          <p:spPr>
            <a:xfrm>
              <a:off x="4524025" y="3928050"/>
              <a:ext cx="24050" cy="19800"/>
            </a:xfrm>
            <a:custGeom>
              <a:rect b="b" l="l" r="r" t="t"/>
              <a:pathLst>
                <a:path extrusionOk="0" h="792" w="962">
                  <a:moveTo>
                    <a:pt x="483" y="1"/>
                  </a:moveTo>
                  <a:cubicBezTo>
                    <a:pt x="333" y="1"/>
                    <a:pt x="188" y="90"/>
                    <a:pt x="119" y="236"/>
                  </a:cubicBezTo>
                  <a:cubicBezTo>
                    <a:pt x="0" y="514"/>
                    <a:pt x="209" y="791"/>
                    <a:pt x="475" y="791"/>
                  </a:cubicBezTo>
                  <a:cubicBezTo>
                    <a:pt x="523" y="791"/>
                    <a:pt x="572" y="782"/>
                    <a:pt x="622" y="763"/>
                  </a:cubicBezTo>
                  <a:cubicBezTo>
                    <a:pt x="950" y="634"/>
                    <a:pt x="962" y="178"/>
                    <a:pt x="646" y="37"/>
                  </a:cubicBezTo>
                  <a:cubicBezTo>
                    <a:pt x="593" y="13"/>
                    <a:pt x="538" y="1"/>
                    <a:pt x="48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6"/>
            <p:cNvSpPr/>
            <p:nvPr/>
          </p:nvSpPr>
          <p:spPr>
            <a:xfrm>
              <a:off x="4518550" y="4027375"/>
              <a:ext cx="26900" cy="20350"/>
            </a:xfrm>
            <a:custGeom>
              <a:rect b="b" l="l" r="r" t="t"/>
              <a:pathLst>
                <a:path extrusionOk="0" h="814" w="1076">
                  <a:moveTo>
                    <a:pt x="627" y="1"/>
                  </a:moveTo>
                  <a:cubicBezTo>
                    <a:pt x="577" y="1"/>
                    <a:pt x="527" y="10"/>
                    <a:pt x="479" y="30"/>
                  </a:cubicBezTo>
                  <a:cubicBezTo>
                    <a:pt x="0" y="183"/>
                    <a:pt x="186" y="814"/>
                    <a:pt x="581" y="814"/>
                  </a:cubicBezTo>
                  <a:cubicBezTo>
                    <a:pt x="640" y="814"/>
                    <a:pt x="704" y="799"/>
                    <a:pt x="771" y="767"/>
                  </a:cubicBezTo>
                  <a:cubicBezTo>
                    <a:pt x="970" y="685"/>
                    <a:pt x="1075" y="451"/>
                    <a:pt x="993" y="253"/>
                  </a:cubicBezTo>
                  <a:cubicBezTo>
                    <a:pt x="931" y="93"/>
                    <a:pt x="782" y="1"/>
                    <a:pt x="62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6"/>
            <p:cNvSpPr/>
            <p:nvPr/>
          </p:nvSpPr>
          <p:spPr>
            <a:xfrm>
              <a:off x="4534300" y="4098975"/>
              <a:ext cx="7350" cy="6675"/>
            </a:xfrm>
            <a:custGeom>
              <a:rect b="b" l="l" r="r" t="t"/>
              <a:pathLst>
                <a:path extrusionOk="0" h="267" w="294">
                  <a:moveTo>
                    <a:pt x="148" y="0"/>
                  </a:moveTo>
                  <a:cubicBezTo>
                    <a:pt x="115" y="0"/>
                    <a:pt x="83" y="15"/>
                    <a:pt x="59" y="44"/>
                  </a:cubicBezTo>
                  <a:cubicBezTo>
                    <a:pt x="1" y="91"/>
                    <a:pt x="1" y="173"/>
                    <a:pt x="59" y="231"/>
                  </a:cubicBezTo>
                  <a:cubicBezTo>
                    <a:pt x="83" y="255"/>
                    <a:pt x="115" y="267"/>
                    <a:pt x="148" y="267"/>
                  </a:cubicBezTo>
                  <a:cubicBezTo>
                    <a:pt x="182" y="267"/>
                    <a:pt x="217" y="255"/>
                    <a:pt x="246" y="231"/>
                  </a:cubicBezTo>
                  <a:cubicBezTo>
                    <a:pt x="293" y="173"/>
                    <a:pt x="293" y="91"/>
                    <a:pt x="246" y="44"/>
                  </a:cubicBezTo>
                  <a:cubicBezTo>
                    <a:pt x="217" y="15"/>
                    <a:pt x="182" y="0"/>
                    <a:pt x="14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6"/>
            <p:cNvSpPr/>
            <p:nvPr/>
          </p:nvSpPr>
          <p:spPr>
            <a:xfrm>
              <a:off x="4648675" y="4148825"/>
              <a:ext cx="7825" cy="6575"/>
            </a:xfrm>
            <a:custGeom>
              <a:rect b="b" l="l" r="r" t="t"/>
              <a:pathLst>
                <a:path extrusionOk="0" h="263" w="313">
                  <a:moveTo>
                    <a:pt x="141" y="1"/>
                  </a:moveTo>
                  <a:cubicBezTo>
                    <a:pt x="70" y="1"/>
                    <a:pt x="0" y="53"/>
                    <a:pt x="0" y="133"/>
                  </a:cubicBezTo>
                  <a:cubicBezTo>
                    <a:pt x="0" y="203"/>
                    <a:pt x="59" y="261"/>
                    <a:pt x="129" y="261"/>
                  </a:cubicBezTo>
                  <a:cubicBezTo>
                    <a:pt x="134" y="262"/>
                    <a:pt x="138" y="262"/>
                    <a:pt x="143" y="262"/>
                  </a:cubicBezTo>
                  <a:cubicBezTo>
                    <a:pt x="262" y="262"/>
                    <a:pt x="313" y="118"/>
                    <a:pt x="234" y="39"/>
                  </a:cubicBezTo>
                  <a:cubicBezTo>
                    <a:pt x="208" y="13"/>
                    <a:pt x="174" y="1"/>
                    <a:pt x="1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6"/>
            <p:cNvSpPr/>
            <p:nvPr/>
          </p:nvSpPr>
          <p:spPr>
            <a:xfrm>
              <a:off x="4764475" y="4103875"/>
              <a:ext cx="7925" cy="6425"/>
            </a:xfrm>
            <a:custGeom>
              <a:rect b="b" l="l" r="r" t="t"/>
              <a:pathLst>
                <a:path extrusionOk="0" h="257" w="317">
                  <a:moveTo>
                    <a:pt x="146" y="0"/>
                  </a:moveTo>
                  <a:cubicBezTo>
                    <a:pt x="112" y="0"/>
                    <a:pt x="77" y="12"/>
                    <a:pt x="48" y="35"/>
                  </a:cubicBezTo>
                  <a:cubicBezTo>
                    <a:pt x="1" y="82"/>
                    <a:pt x="1" y="176"/>
                    <a:pt x="48" y="223"/>
                  </a:cubicBezTo>
                  <a:cubicBezTo>
                    <a:pt x="74" y="246"/>
                    <a:pt x="103" y="256"/>
                    <a:pt x="131" y="256"/>
                  </a:cubicBezTo>
                  <a:cubicBezTo>
                    <a:pt x="229" y="256"/>
                    <a:pt x="317" y="135"/>
                    <a:pt x="235" y="35"/>
                  </a:cubicBezTo>
                  <a:cubicBezTo>
                    <a:pt x="212" y="12"/>
                    <a:pt x="179" y="0"/>
                    <a:pt x="14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6"/>
            <p:cNvSpPr/>
            <p:nvPr/>
          </p:nvSpPr>
          <p:spPr>
            <a:xfrm>
              <a:off x="4813125" y="3990075"/>
              <a:ext cx="9000" cy="6775"/>
            </a:xfrm>
            <a:custGeom>
              <a:rect b="b" l="l" r="r" t="t"/>
              <a:pathLst>
                <a:path extrusionOk="0" h="271" w="360">
                  <a:moveTo>
                    <a:pt x="175" y="0"/>
                  </a:moveTo>
                  <a:cubicBezTo>
                    <a:pt x="1" y="0"/>
                    <a:pt x="4" y="271"/>
                    <a:pt x="185" y="271"/>
                  </a:cubicBezTo>
                  <a:cubicBezTo>
                    <a:pt x="188" y="271"/>
                    <a:pt x="192" y="271"/>
                    <a:pt x="196" y="271"/>
                  </a:cubicBezTo>
                  <a:cubicBezTo>
                    <a:pt x="360" y="247"/>
                    <a:pt x="360" y="13"/>
                    <a:pt x="196" y="1"/>
                  </a:cubicBezTo>
                  <a:cubicBezTo>
                    <a:pt x="189" y="1"/>
                    <a:pt x="181" y="0"/>
                    <a:pt x="17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6"/>
            <p:cNvSpPr/>
            <p:nvPr/>
          </p:nvSpPr>
          <p:spPr>
            <a:xfrm>
              <a:off x="4768150" y="3874575"/>
              <a:ext cx="8350" cy="6625"/>
            </a:xfrm>
            <a:custGeom>
              <a:rect b="b" l="l" r="r" t="t"/>
              <a:pathLst>
                <a:path extrusionOk="0" h="265" w="334">
                  <a:moveTo>
                    <a:pt x="189" y="0"/>
                  </a:moveTo>
                  <a:cubicBezTo>
                    <a:pt x="155" y="0"/>
                    <a:pt x="123" y="12"/>
                    <a:pt x="100" y="35"/>
                  </a:cubicBezTo>
                  <a:cubicBezTo>
                    <a:pt x="0" y="126"/>
                    <a:pt x="89" y="264"/>
                    <a:pt x="194" y="264"/>
                  </a:cubicBezTo>
                  <a:cubicBezTo>
                    <a:pt x="225" y="264"/>
                    <a:pt x="257" y="252"/>
                    <a:pt x="287" y="223"/>
                  </a:cubicBezTo>
                  <a:cubicBezTo>
                    <a:pt x="334" y="176"/>
                    <a:pt x="334" y="82"/>
                    <a:pt x="287" y="35"/>
                  </a:cubicBezTo>
                  <a:cubicBezTo>
                    <a:pt x="258" y="12"/>
                    <a:pt x="222" y="0"/>
                    <a:pt x="18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6"/>
            <p:cNvSpPr/>
            <p:nvPr/>
          </p:nvSpPr>
          <p:spPr>
            <a:xfrm>
              <a:off x="4654225" y="3824550"/>
              <a:ext cx="7925" cy="6750"/>
            </a:xfrm>
            <a:custGeom>
              <a:rect b="b" l="l" r="r" t="t"/>
              <a:pathLst>
                <a:path extrusionOk="0" h="270" w="317">
                  <a:moveTo>
                    <a:pt x="188" y="1"/>
                  </a:moveTo>
                  <a:cubicBezTo>
                    <a:pt x="59" y="1"/>
                    <a:pt x="0" y="141"/>
                    <a:pt x="82" y="223"/>
                  </a:cubicBezTo>
                  <a:cubicBezTo>
                    <a:pt x="110" y="255"/>
                    <a:pt x="147" y="269"/>
                    <a:pt x="183" y="269"/>
                  </a:cubicBezTo>
                  <a:cubicBezTo>
                    <a:pt x="251" y="269"/>
                    <a:pt x="316" y="218"/>
                    <a:pt x="316" y="141"/>
                  </a:cubicBezTo>
                  <a:cubicBezTo>
                    <a:pt x="316" y="59"/>
                    <a:pt x="258" y="1"/>
                    <a:pt x="18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6"/>
            <p:cNvSpPr/>
            <p:nvPr/>
          </p:nvSpPr>
          <p:spPr>
            <a:xfrm>
              <a:off x="4538975" y="3869900"/>
              <a:ext cx="8000" cy="6425"/>
            </a:xfrm>
            <a:custGeom>
              <a:rect b="b" l="l" r="r" t="t"/>
              <a:pathLst>
                <a:path extrusionOk="0" h="257" w="320">
                  <a:moveTo>
                    <a:pt x="147" y="0"/>
                  </a:moveTo>
                  <a:cubicBezTo>
                    <a:pt x="112" y="0"/>
                    <a:pt x="77" y="12"/>
                    <a:pt x="48" y="35"/>
                  </a:cubicBezTo>
                  <a:cubicBezTo>
                    <a:pt x="1" y="82"/>
                    <a:pt x="1" y="176"/>
                    <a:pt x="48" y="222"/>
                  </a:cubicBezTo>
                  <a:cubicBezTo>
                    <a:pt x="77" y="246"/>
                    <a:pt x="107" y="256"/>
                    <a:pt x="136" y="256"/>
                  </a:cubicBezTo>
                  <a:cubicBezTo>
                    <a:pt x="237" y="256"/>
                    <a:pt x="319" y="135"/>
                    <a:pt x="247" y="35"/>
                  </a:cubicBezTo>
                  <a:cubicBezTo>
                    <a:pt x="217" y="12"/>
                    <a:pt x="182" y="0"/>
                    <a:pt x="14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6"/>
            <p:cNvSpPr/>
            <p:nvPr/>
          </p:nvSpPr>
          <p:spPr>
            <a:xfrm>
              <a:off x="4489275" y="3983375"/>
              <a:ext cx="7625" cy="6750"/>
            </a:xfrm>
            <a:custGeom>
              <a:rect b="b" l="l" r="r" t="t"/>
              <a:pathLst>
                <a:path extrusionOk="0" h="270" w="305">
                  <a:moveTo>
                    <a:pt x="141" y="0"/>
                  </a:moveTo>
                  <a:cubicBezTo>
                    <a:pt x="59" y="0"/>
                    <a:pt x="0" y="59"/>
                    <a:pt x="0" y="129"/>
                  </a:cubicBezTo>
                  <a:cubicBezTo>
                    <a:pt x="0" y="211"/>
                    <a:pt x="69" y="270"/>
                    <a:pt x="138" y="270"/>
                  </a:cubicBezTo>
                  <a:cubicBezTo>
                    <a:pt x="168" y="270"/>
                    <a:pt x="198" y="259"/>
                    <a:pt x="222" y="234"/>
                  </a:cubicBezTo>
                  <a:cubicBezTo>
                    <a:pt x="304" y="152"/>
                    <a:pt x="257" y="12"/>
                    <a:pt x="14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6"/>
            <p:cNvSpPr/>
            <p:nvPr/>
          </p:nvSpPr>
          <p:spPr>
            <a:xfrm>
              <a:off x="4568875" y="4161675"/>
              <a:ext cx="16050" cy="13150"/>
            </a:xfrm>
            <a:custGeom>
              <a:rect b="b" l="l" r="r" t="t"/>
              <a:pathLst>
                <a:path extrusionOk="0" h="526" w="642">
                  <a:moveTo>
                    <a:pt x="316" y="0"/>
                  </a:moveTo>
                  <a:cubicBezTo>
                    <a:pt x="215" y="0"/>
                    <a:pt x="123" y="63"/>
                    <a:pt x="80" y="157"/>
                  </a:cubicBezTo>
                  <a:cubicBezTo>
                    <a:pt x="0" y="337"/>
                    <a:pt x="142" y="525"/>
                    <a:pt x="324" y="525"/>
                  </a:cubicBezTo>
                  <a:cubicBezTo>
                    <a:pt x="355" y="525"/>
                    <a:pt x="387" y="520"/>
                    <a:pt x="419" y="508"/>
                  </a:cubicBezTo>
                  <a:cubicBezTo>
                    <a:pt x="630" y="426"/>
                    <a:pt x="642" y="122"/>
                    <a:pt x="431" y="28"/>
                  </a:cubicBezTo>
                  <a:cubicBezTo>
                    <a:pt x="393" y="9"/>
                    <a:pt x="354" y="0"/>
                    <a:pt x="31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6"/>
            <p:cNvSpPr/>
            <p:nvPr/>
          </p:nvSpPr>
          <p:spPr>
            <a:xfrm>
              <a:off x="4717900" y="4164275"/>
              <a:ext cx="16200" cy="13700"/>
            </a:xfrm>
            <a:custGeom>
              <a:rect b="b" l="l" r="r" t="t"/>
              <a:pathLst>
                <a:path extrusionOk="0" h="548" w="648">
                  <a:moveTo>
                    <a:pt x="351" y="1"/>
                  </a:moveTo>
                  <a:cubicBezTo>
                    <a:pt x="179" y="1"/>
                    <a:pt x="1" y="164"/>
                    <a:pt x="97" y="380"/>
                  </a:cubicBezTo>
                  <a:cubicBezTo>
                    <a:pt x="144" y="482"/>
                    <a:pt x="248" y="547"/>
                    <a:pt x="359" y="547"/>
                  </a:cubicBezTo>
                  <a:cubicBezTo>
                    <a:pt x="389" y="547"/>
                    <a:pt x="419" y="542"/>
                    <a:pt x="448" y="533"/>
                  </a:cubicBezTo>
                  <a:cubicBezTo>
                    <a:pt x="577" y="474"/>
                    <a:pt x="647" y="322"/>
                    <a:pt x="589" y="182"/>
                  </a:cubicBezTo>
                  <a:cubicBezTo>
                    <a:pt x="546" y="54"/>
                    <a:pt x="450" y="1"/>
                    <a:pt x="35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6"/>
            <p:cNvSpPr/>
            <p:nvPr/>
          </p:nvSpPr>
          <p:spPr>
            <a:xfrm>
              <a:off x="4826200" y="4061625"/>
              <a:ext cx="16050" cy="13250"/>
            </a:xfrm>
            <a:custGeom>
              <a:rect b="b" l="l" r="r" t="t"/>
              <a:pathLst>
                <a:path extrusionOk="0" h="530" w="642">
                  <a:moveTo>
                    <a:pt x="325" y="0"/>
                  </a:moveTo>
                  <a:cubicBezTo>
                    <a:pt x="296" y="0"/>
                    <a:pt x="265" y="5"/>
                    <a:pt x="234" y="17"/>
                  </a:cubicBezTo>
                  <a:cubicBezTo>
                    <a:pt x="12" y="99"/>
                    <a:pt x="0" y="415"/>
                    <a:pt x="223" y="509"/>
                  </a:cubicBezTo>
                  <a:cubicBezTo>
                    <a:pt x="254" y="523"/>
                    <a:pt x="287" y="530"/>
                    <a:pt x="319" y="530"/>
                  </a:cubicBezTo>
                  <a:cubicBezTo>
                    <a:pt x="420" y="530"/>
                    <a:pt x="518" y="466"/>
                    <a:pt x="562" y="368"/>
                  </a:cubicBezTo>
                  <a:cubicBezTo>
                    <a:pt x="642" y="188"/>
                    <a:pt x="500" y="0"/>
                    <a:pt x="32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6"/>
            <p:cNvSpPr/>
            <p:nvPr/>
          </p:nvSpPr>
          <p:spPr>
            <a:xfrm>
              <a:off x="4829200" y="3912775"/>
              <a:ext cx="15450" cy="13250"/>
            </a:xfrm>
            <a:custGeom>
              <a:rect b="b" l="l" r="r" t="t"/>
              <a:pathLst>
                <a:path extrusionOk="0" h="530" w="618">
                  <a:moveTo>
                    <a:pt x="321" y="0"/>
                  </a:moveTo>
                  <a:cubicBezTo>
                    <a:pt x="223" y="0"/>
                    <a:pt x="126" y="53"/>
                    <a:pt x="79" y="157"/>
                  </a:cubicBezTo>
                  <a:cubicBezTo>
                    <a:pt x="1" y="343"/>
                    <a:pt x="145" y="530"/>
                    <a:pt x="317" y="530"/>
                  </a:cubicBezTo>
                  <a:cubicBezTo>
                    <a:pt x="350" y="530"/>
                    <a:pt x="385" y="523"/>
                    <a:pt x="419" y="508"/>
                  </a:cubicBezTo>
                  <a:cubicBezTo>
                    <a:pt x="559" y="449"/>
                    <a:pt x="617" y="297"/>
                    <a:pt x="571" y="169"/>
                  </a:cubicBezTo>
                  <a:cubicBezTo>
                    <a:pt x="523" y="56"/>
                    <a:pt x="422" y="0"/>
                    <a:pt x="32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6"/>
            <p:cNvSpPr/>
            <p:nvPr/>
          </p:nvSpPr>
          <p:spPr>
            <a:xfrm>
              <a:off x="4725875" y="3805400"/>
              <a:ext cx="16075" cy="13150"/>
            </a:xfrm>
            <a:custGeom>
              <a:rect b="b" l="l" r="r" t="t"/>
              <a:pathLst>
                <a:path extrusionOk="0" h="526" w="643">
                  <a:moveTo>
                    <a:pt x="318" y="1"/>
                  </a:moveTo>
                  <a:cubicBezTo>
                    <a:pt x="287" y="1"/>
                    <a:pt x="255" y="6"/>
                    <a:pt x="223" y="18"/>
                  </a:cubicBezTo>
                  <a:cubicBezTo>
                    <a:pt x="1" y="100"/>
                    <a:pt x="1" y="404"/>
                    <a:pt x="211" y="509"/>
                  </a:cubicBezTo>
                  <a:cubicBezTo>
                    <a:pt x="244" y="520"/>
                    <a:pt x="277" y="525"/>
                    <a:pt x="309" y="525"/>
                  </a:cubicBezTo>
                  <a:cubicBezTo>
                    <a:pt x="417" y="525"/>
                    <a:pt x="517" y="468"/>
                    <a:pt x="562" y="369"/>
                  </a:cubicBezTo>
                  <a:cubicBezTo>
                    <a:pt x="642" y="189"/>
                    <a:pt x="500" y="1"/>
                    <a:pt x="31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6"/>
            <p:cNvSpPr/>
            <p:nvPr/>
          </p:nvSpPr>
          <p:spPr>
            <a:xfrm>
              <a:off x="4576425" y="3802400"/>
              <a:ext cx="16025" cy="13375"/>
            </a:xfrm>
            <a:custGeom>
              <a:rect b="b" l="l" r="r" t="t"/>
              <a:pathLst>
                <a:path extrusionOk="0" h="535" w="641">
                  <a:moveTo>
                    <a:pt x="319" y="0"/>
                  </a:moveTo>
                  <a:cubicBezTo>
                    <a:pt x="287" y="0"/>
                    <a:pt x="254" y="7"/>
                    <a:pt x="223" y="21"/>
                  </a:cubicBezTo>
                  <a:cubicBezTo>
                    <a:pt x="0" y="103"/>
                    <a:pt x="0" y="419"/>
                    <a:pt x="211" y="512"/>
                  </a:cubicBezTo>
                  <a:cubicBezTo>
                    <a:pt x="247" y="528"/>
                    <a:pt x="283" y="534"/>
                    <a:pt x="317" y="534"/>
                  </a:cubicBezTo>
                  <a:cubicBezTo>
                    <a:pt x="497" y="534"/>
                    <a:pt x="641" y="348"/>
                    <a:pt x="562" y="161"/>
                  </a:cubicBezTo>
                  <a:cubicBezTo>
                    <a:pt x="518" y="64"/>
                    <a:pt x="420" y="0"/>
                    <a:pt x="31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6"/>
            <p:cNvSpPr/>
            <p:nvPr/>
          </p:nvSpPr>
          <p:spPr>
            <a:xfrm>
              <a:off x="4468250" y="3905300"/>
              <a:ext cx="16075" cy="13300"/>
            </a:xfrm>
            <a:custGeom>
              <a:rect b="b" l="l" r="r" t="t"/>
              <a:pathLst>
                <a:path extrusionOk="0" h="532" w="643">
                  <a:moveTo>
                    <a:pt x="327" y="1"/>
                  </a:moveTo>
                  <a:cubicBezTo>
                    <a:pt x="225" y="1"/>
                    <a:pt x="124" y="60"/>
                    <a:pt x="81" y="164"/>
                  </a:cubicBezTo>
                  <a:cubicBezTo>
                    <a:pt x="1" y="343"/>
                    <a:pt x="143" y="532"/>
                    <a:pt x="324" y="532"/>
                  </a:cubicBezTo>
                  <a:cubicBezTo>
                    <a:pt x="355" y="532"/>
                    <a:pt x="388" y="526"/>
                    <a:pt x="420" y="514"/>
                  </a:cubicBezTo>
                  <a:cubicBezTo>
                    <a:pt x="642" y="433"/>
                    <a:pt x="642" y="117"/>
                    <a:pt x="432" y="23"/>
                  </a:cubicBezTo>
                  <a:cubicBezTo>
                    <a:pt x="398" y="8"/>
                    <a:pt x="362" y="1"/>
                    <a:pt x="32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6"/>
            <p:cNvSpPr/>
            <p:nvPr/>
          </p:nvSpPr>
          <p:spPr>
            <a:xfrm>
              <a:off x="4465875" y="4053875"/>
              <a:ext cx="17800" cy="13525"/>
            </a:xfrm>
            <a:custGeom>
              <a:rect b="b" l="l" r="r" t="t"/>
              <a:pathLst>
                <a:path extrusionOk="0" h="541" w="712">
                  <a:moveTo>
                    <a:pt x="341" y="1"/>
                  </a:moveTo>
                  <a:cubicBezTo>
                    <a:pt x="300" y="1"/>
                    <a:pt x="257" y="11"/>
                    <a:pt x="211" y="35"/>
                  </a:cubicBezTo>
                  <a:cubicBezTo>
                    <a:pt x="70" y="82"/>
                    <a:pt x="0" y="234"/>
                    <a:pt x="59" y="374"/>
                  </a:cubicBezTo>
                  <a:cubicBezTo>
                    <a:pt x="96" y="476"/>
                    <a:pt x="198" y="541"/>
                    <a:pt x="309" y="541"/>
                  </a:cubicBezTo>
                  <a:cubicBezTo>
                    <a:pt x="338" y="541"/>
                    <a:pt x="368" y="536"/>
                    <a:pt x="398" y="526"/>
                  </a:cubicBezTo>
                  <a:cubicBezTo>
                    <a:pt x="711" y="425"/>
                    <a:pt x="597" y="1"/>
                    <a:pt x="3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6"/>
            <p:cNvSpPr/>
            <p:nvPr/>
          </p:nvSpPr>
          <p:spPr>
            <a:xfrm>
              <a:off x="4486175" y="4143950"/>
              <a:ext cx="8375" cy="6500"/>
            </a:xfrm>
            <a:custGeom>
              <a:rect b="b" l="l" r="r" t="t"/>
              <a:pathLst>
                <a:path extrusionOk="0" h="260" w="335">
                  <a:moveTo>
                    <a:pt x="190" y="0"/>
                  </a:moveTo>
                  <a:cubicBezTo>
                    <a:pt x="156" y="0"/>
                    <a:pt x="124" y="12"/>
                    <a:pt x="101" y="35"/>
                  </a:cubicBezTo>
                  <a:cubicBezTo>
                    <a:pt x="1" y="126"/>
                    <a:pt x="91" y="259"/>
                    <a:pt x="197" y="259"/>
                  </a:cubicBezTo>
                  <a:cubicBezTo>
                    <a:pt x="228" y="259"/>
                    <a:pt x="259" y="248"/>
                    <a:pt x="288" y="222"/>
                  </a:cubicBezTo>
                  <a:cubicBezTo>
                    <a:pt x="335" y="176"/>
                    <a:pt x="335" y="82"/>
                    <a:pt x="288" y="35"/>
                  </a:cubicBezTo>
                  <a:cubicBezTo>
                    <a:pt x="259" y="12"/>
                    <a:pt x="224" y="0"/>
                    <a:pt x="19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6"/>
            <p:cNvSpPr/>
            <p:nvPr/>
          </p:nvSpPr>
          <p:spPr>
            <a:xfrm>
              <a:off x="4647500" y="4213575"/>
              <a:ext cx="7625" cy="6725"/>
            </a:xfrm>
            <a:custGeom>
              <a:rect b="b" l="l" r="r" t="t"/>
              <a:pathLst>
                <a:path extrusionOk="0" h="269" w="305">
                  <a:moveTo>
                    <a:pt x="127" y="0"/>
                  </a:moveTo>
                  <a:cubicBezTo>
                    <a:pt x="62" y="0"/>
                    <a:pt x="0" y="55"/>
                    <a:pt x="0" y="140"/>
                  </a:cubicBezTo>
                  <a:cubicBezTo>
                    <a:pt x="0" y="210"/>
                    <a:pt x="59" y="269"/>
                    <a:pt x="129" y="269"/>
                  </a:cubicBezTo>
                  <a:cubicBezTo>
                    <a:pt x="246" y="269"/>
                    <a:pt x="304" y="128"/>
                    <a:pt x="223" y="46"/>
                  </a:cubicBezTo>
                  <a:cubicBezTo>
                    <a:pt x="195" y="15"/>
                    <a:pt x="160" y="0"/>
                    <a:pt x="12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6"/>
            <p:cNvSpPr/>
            <p:nvPr/>
          </p:nvSpPr>
          <p:spPr>
            <a:xfrm>
              <a:off x="4809525" y="4150450"/>
              <a:ext cx="7925" cy="6350"/>
            </a:xfrm>
            <a:custGeom>
              <a:rect b="b" l="l" r="r" t="t"/>
              <a:pathLst>
                <a:path extrusionOk="0" h="254" w="317">
                  <a:moveTo>
                    <a:pt x="145" y="0"/>
                  </a:moveTo>
                  <a:cubicBezTo>
                    <a:pt x="112" y="0"/>
                    <a:pt x="77" y="15"/>
                    <a:pt x="47" y="44"/>
                  </a:cubicBezTo>
                  <a:cubicBezTo>
                    <a:pt x="1" y="91"/>
                    <a:pt x="1" y="173"/>
                    <a:pt x="47" y="231"/>
                  </a:cubicBezTo>
                  <a:lnTo>
                    <a:pt x="47" y="220"/>
                  </a:lnTo>
                  <a:cubicBezTo>
                    <a:pt x="74" y="244"/>
                    <a:pt x="103" y="254"/>
                    <a:pt x="132" y="254"/>
                  </a:cubicBezTo>
                  <a:cubicBezTo>
                    <a:pt x="229" y="254"/>
                    <a:pt x="316" y="135"/>
                    <a:pt x="235" y="44"/>
                  </a:cubicBezTo>
                  <a:cubicBezTo>
                    <a:pt x="211" y="15"/>
                    <a:pt x="179" y="0"/>
                    <a:pt x="14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6"/>
            <p:cNvSpPr/>
            <p:nvPr/>
          </p:nvSpPr>
          <p:spPr>
            <a:xfrm>
              <a:off x="4878850" y="3991475"/>
              <a:ext cx="7825" cy="6550"/>
            </a:xfrm>
            <a:custGeom>
              <a:rect b="b" l="l" r="r" t="t"/>
              <a:pathLst>
                <a:path extrusionOk="0" h="262" w="313">
                  <a:moveTo>
                    <a:pt x="180" y="1"/>
                  </a:moveTo>
                  <a:cubicBezTo>
                    <a:pt x="147" y="1"/>
                    <a:pt x="112" y="13"/>
                    <a:pt x="82" y="39"/>
                  </a:cubicBezTo>
                  <a:cubicBezTo>
                    <a:pt x="0" y="121"/>
                    <a:pt x="59" y="261"/>
                    <a:pt x="176" y="261"/>
                  </a:cubicBezTo>
                  <a:cubicBezTo>
                    <a:pt x="246" y="261"/>
                    <a:pt x="304" y="203"/>
                    <a:pt x="304" y="133"/>
                  </a:cubicBezTo>
                  <a:cubicBezTo>
                    <a:pt x="312" y="53"/>
                    <a:pt x="250" y="1"/>
                    <a:pt x="180"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6"/>
            <p:cNvSpPr/>
            <p:nvPr/>
          </p:nvSpPr>
          <p:spPr>
            <a:xfrm>
              <a:off x="4816250" y="3829600"/>
              <a:ext cx="7050" cy="6675"/>
            </a:xfrm>
            <a:custGeom>
              <a:rect b="b" l="l" r="r" t="t"/>
              <a:pathLst>
                <a:path extrusionOk="0" h="267" w="282">
                  <a:moveTo>
                    <a:pt x="141" y="1"/>
                  </a:moveTo>
                  <a:cubicBezTo>
                    <a:pt x="106" y="1"/>
                    <a:pt x="71" y="15"/>
                    <a:pt x="47" y="44"/>
                  </a:cubicBezTo>
                  <a:cubicBezTo>
                    <a:pt x="1" y="91"/>
                    <a:pt x="1" y="173"/>
                    <a:pt x="47" y="232"/>
                  </a:cubicBezTo>
                  <a:cubicBezTo>
                    <a:pt x="71" y="255"/>
                    <a:pt x="106" y="267"/>
                    <a:pt x="141" y="267"/>
                  </a:cubicBezTo>
                  <a:cubicBezTo>
                    <a:pt x="176" y="267"/>
                    <a:pt x="211" y="255"/>
                    <a:pt x="235" y="232"/>
                  </a:cubicBezTo>
                  <a:cubicBezTo>
                    <a:pt x="281" y="173"/>
                    <a:pt x="281" y="91"/>
                    <a:pt x="235" y="44"/>
                  </a:cubicBezTo>
                  <a:cubicBezTo>
                    <a:pt x="211" y="15"/>
                    <a:pt x="176" y="1"/>
                    <a:pt x="1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6"/>
            <p:cNvSpPr/>
            <p:nvPr/>
          </p:nvSpPr>
          <p:spPr>
            <a:xfrm>
              <a:off x="4656550" y="3760275"/>
              <a:ext cx="7050" cy="6625"/>
            </a:xfrm>
            <a:custGeom>
              <a:rect b="b" l="l" r="r" t="t"/>
              <a:pathLst>
                <a:path extrusionOk="0" h="265" w="282">
                  <a:moveTo>
                    <a:pt x="141" y="1"/>
                  </a:moveTo>
                  <a:cubicBezTo>
                    <a:pt x="80" y="1"/>
                    <a:pt x="19" y="39"/>
                    <a:pt x="13" y="115"/>
                  </a:cubicBezTo>
                  <a:cubicBezTo>
                    <a:pt x="1" y="214"/>
                    <a:pt x="71" y="264"/>
                    <a:pt x="141" y="264"/>
                  </a:cubicBezTo>
                  <a:cubicBezTo>
                    <a:pt x="212" y="264"/>
                    <a:pt x="282" y="214"/>
                    <a:pt x="270" y="115"/>
                  </a:cubicBezTo>
                  <a:cubicBezTo>
                    <a:pt x="264" y="39"/>
                    <a:pt x="203" y="1"/>
                    <a:pt x="1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6"/>
            <p:cNvSpPr/>
            <p:nvPr/>
          </p:nvSpPr>
          <p:spPr>
            <a:xfrm>
              <a:off x="4494250" y="3823300"/>
              <a:ext cx="7025" cy="6625"/>
            </a:xfrm>
            <a:custGeom>
              <a:rect b="b" l="l" r="r" t="t"/>
              <a:pathLst>
                <a:path extrusionOk="0" h="265" w="281">
                  <a:moveTo>
                    <a:pt x="135" y="1"/>
                  </a:moveTo>
                  <a:cubicBezTo>
                    <a:pt x="65" y="1"/>
                    <a:pt x="0" y="53"/>
                    <a:pt x="0" y="133"/>
                  </a:cubicBezTo>
                  <a:cubicBezTo>
                    <a:pt x="0" y="212"/>
                    <a:pt x="65" y="264"/>
                    <a:pt x="135" y="264"/>
                  </a:cubicBezTo>
                  <a:cubicBezTo>
                    <a:pt x="169" y="264"/>
                    <a:pt x="204" y="253"/>
                    <a:pt x="234" y="226"/>
                  </a:cubicBezTo>
                  <a:cubicBezTo>
                    <a:pt x="281" y="168"/>
                    <a:pt x="281" y="86"/>
                    <a:pt x="234" y="39"/>
                  </a:cubicBezTo>
                  <a:cubicBezTo>
                    <a:pt x="204" y="13"/>
                    <a:pt x="169" y="1"/>
                    <a:pt x="135"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6"/>
            <p:cNvSpPr/>
            <p:nvPr/>
          </p:nvSpPr>
          <p:spPr>
            <a:xfrm>
              <a:off x="4424050" y="3982200"/>
              <a:ext cx="6750" cy="6525"/>
            </a:xfrm>
            <a:custGeom>
              <a:rect b="b" l="l" r="r" t="t"/>
              <a:pathLst>
                <a:path extrusionOk="0" h="261" w="270">
                  <a:moveTo>
                    <a:pt x="141" y="1"/>
                  </a:moveTo>
                  <a:cubicBezTo>
                    <a:pt x="70" y="1"/>
                    <a:pt x="0" y="59"/>
                    <a:pt x="12" y="129"/>
                  </a:cubicBezTo>
                  <a:cubicBezTo>
                    <a:pt x="6" y="217"/>
                    <a:pt x="70" y="261"/>
                    <a:pt x="136" y="261"/>
                  </a:cubicBezTo>
                  <a:cubicBezTo>
                    <a:pt x="202" y="261"/>
                    <a:pt x="269" y="217"/>
                    <a:pt x="269" y="129"/>
                  </a:cubicBezTo>
                  <a:cubicBezTo>
                    <a:pt x="269" y="59"/>
                    <a:pt x="211" y="1"/>
                    <a:pt x="1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6"/>
            <p:cNvSpPr/>
            <p:nvPr/>
          </p:nvSpPr>
          <p:spPr>
            <a:xfrm>
              <a:off x="4933475" y="1756875"/>
              <a:ext cx="26125" cy="20575"/>
            </a:xfrm>
            <a:custGeom>
              <a:rect b="b" l="l" r="r" t="t"/>
              <a:pathLst>
                <a:path extrusionOk="0" h="823" w="1045">
                  <a:moveTo>
                    <a:pt x="594" y="0"/>
                  </a:moveTo>
                  <a:cubicBezTo>
                    <a:pt x="490" y="0"/>
                    <a:pt x="388" y="38"/>
                    <a:pt x="307" y="113"/>
                  </a:cubicBezTo>
                  <a:cubicBezTo>
                    <a:pt x="0" y="402"/>
                    <a:pt x="271" y="823"/>
                    <a:pt x="594" y="823"/>
                  </a:cubicBezTo>
                  <a:cubicBezTo>
                    <a:pt x="690" y="823"/>
                    <a:pt x="790" y="786"/>
                    <a:pt x="880" y="698"/>
                  </a:cubicBezTo>
                  <a:cubicBezTo>
                    <a:pt x="1033" y="546"/>
                    <a:pt x="1044" y="288"/>
                    <a:pt x="892" y="124"/>
                  </a:cubicBezTo>
                  <a:cubicBezTo>
                    <a:pt x="809" y="41"/>
                    <a:pt x="701" y="0"/>
                    <a:pt x="594"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6"/>
            <p:cNvSpPr/>
            <p:nvPr/>
          </p:nvSpPr>
          <p:spPr>
            <a:xfrm>
              <a:off x="4975950" y="1757625"/>
              <a:ext cx="22550" cy="20300"/>
            </a:xfrm>
            <a:custGeom>
              <a:rect b="b" l="l" r="r" t="t"/>
              <a:pathLst>
                <a:path extrusionOk="0" h="812" w="902">
                  <a:moveTo>
                    <a:pt x="447" y="1"/>
                  </a:moveTo>
                  <a:cubicBezTo>
                    <a:pt x="347" y="1"/>
                    <a:pt x="249" y="39"/>
                    <a:pt x="176" y="118"/>
                  </a:cubicBezTo>
                  <a:cubicBezTo>
                    <a:pt x="12" y="270"/>
                    <a:pt x="0" y="527"/>
                    <a:pt x="164" y="691"/>
                  </a:cubicBezTo>
                  <a:cubicBezTo>
                    <a:pt x="243" y="770"/>
                    <a:pt x="350" y="811"/>
                    <a:pt x="458" y="811"/>
                  </a:cubicBezTo>
                  <a:cubicBezTo>
                    <a:pt x="558" y="811"/>
                    <a:pt x="659" y="776"/>
                    <a:pt x="737" y="703"/>
                  </a:cubicBezTo>
                  <a:cubicBezTo>
                    <a:pt x="901" y="539"/>
                    <a:pt x="901" y="282"/>
                    <a:pt x="749" y="130"/>
                  </a:cubicBezTo>
                  <a:cubicBezTo>
                    <a:pt x="664" y="45"/>
                    <a:pt x="554" y="1"/>
                    <a:pt x="447"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6"/>
            <p:cNvSpPr/>
            <p:nvPr/>
          </p:nvSpPr>
          <p:spPr>
            <a:xfrm>
              <a:off x="4977800" y="1718825"/>
              <a:ext cx="21575" cy="20400"/>
            </a:xfrm>
            <a:custGeom>
              <a:rect b="b" l="l" r="r" t="t"/>
              <a:pathLst>
                <a:path extrusionOk="0" h="816" w="863">
                  <a:moveTo>
                    <a:pt x="412" y="0"/>
                  </a:moveTo>
                  <a:cubicBezTo>
                    <a:pt x="205" y="0"/>
                    <a:pt x="8" y="154"/>
                    <a:pt x="8" y="395"/>
                  </a:cubicBezTo>
                  <a:cubicBezTo>
                    <a:pt x="0" y="644"/>
                    <a:pt x="202" y="815"/>
                    <a:pt x="416" y="815"/>
                  </a:cubicBezTo>
                  <a:cubicBezTo>
                    <a:pt x="514" y="815"/>
                    <a:pt x="614" y="780"/>
                    <a:pt x="699" y="699"/>
                  </a:cubicBezTo>
                  <a:cubicBezTo>
                    <a:pt x="851" y="547"/>
                    <a:pt x="862" y="289"/>
                    <a:pt x="710" y="126"/>
                  </a:cubicBezTo>
                  <a:cubicBezTo>
                    <a:pt x="624" y="39"/>
                    <a:pt x="517" y="0"/>
                    <a:pt x="412"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6"/>
            <p:cNvSpPr/>
            <p:nvPr/>
          </p:nvSpPr>
          <p:spPr>
            <a:xfrm>
              <a:off x="4935575" y="1717975"/>
              <a:ext cx="27150" cy="20375"/>
            </a:xfrm>
            <a:custGeom>
              <a:rect b="b" l="l" r="r" t="t"/>
              <a:pathLst>
                <a:path extrusionOk="0" h="815" w="1086">
                  <a:moveTo>
                    <a:pt x="544" y="0"/>
                  </a:moveTo>
                  <a:cubicBezTo>
                    <a:pt x="442" y="0"/>
                    <a:pt x="339" y="38"/>
                    <a:pt x="258" y="113"/>
                  </a:cubicBezTo>
                  <a:cubicBezTo>
                    <a:pt x="1" y="370"/>
                    <a:pt x="176" y="803"/>
                    <a:pt x="539" y="815"/>
                  </a:cubicBezTo>
                  <a:cubicBezTo>
                    <a:pt x="544" y="815"/>
                    <a:pt x="548" y="815"/>
                    <a:pt x="553" y="815"/>
                  </a:cubicBezTo>
                  <a:cubicBezTo>
                    <a:pt x="895" y="815"/>
                    <a:pt x="1086" y="390"/>
                    <a:pt x="832" y="124"/>
                  </a:cubicBezTo>
                  <a:cubicBezTo>
                    <a:pt x="754" y="41"/>
                    <a:pt x="649" y="0"/>
                    <a:pt x="544"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6"/>
            <p:cNvSpPr/>
            <p:nvPr/>
          </p:nvSpPr>
          <p:spPr>
            <a:xfrm>
              <a:off x="4932425" y="1787150"/>
              <a:ext cx="27175" cy="22275"/>
            </a:xfrm>
            <a:custGeom>
              <a:rect b="b" l="l" r="r" t="t"/>
              <a:pathLst>
                <a:path extrusionOk="0" h="891" w="1087">
                  <a:moveTo>
                    <a:pt x="541" y="1"/>
                  </a:moveTo>
                  <a:cubicBezTo>
                    <a:pt x="368" y="1"/>
                    <a:pt x="208" y="97"/>
                    <a:pt x="139" y="271"/>
                  </a:cubicBezTo>
                  <a:cubicBezTo>
                    <a:pt x="1" y="576"/>
                    <a:pt x="237" y="890"/>
                    <a:pt x="538" y="890"/>
                  </a:cubicBezTo>
                  <a:cubicBezTo>
                    <a:pt x="595" y="890"/>
                    <a:pt x="653" y="879"/>
                    <a:pt x="712" y="855"/>
                  </a:cubicBezTo>
                  <a:cubicBezTo>
                    <a:pt x="1075" y="715"/>
                    <a:pt x="1086" y="189"/>
                    <a:pt x="724" y="37"/>
                  </a:cubicBezTo>
                  <a:cubicBezTo>
                    <a:pt x="663" y="12"/>
                    <a:pt x="601" y="1"/>
                    <a:pt x="541"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6"/>
            <p:cNvSpPr/>
            <p:nvPr/>
          </p:nvSpPr>
          <p:spPr>
            <a:xfrm>
              <a:off x="4975350" y="1787775"/>
              <a:ext cx="26600" cy="22050"/>
            </a:xfrm>
            <a:custGeom>
              <a:rect b="b" l="l" r="r" t="t"/>
              <a:pathLst>
                <a:path extrusionOk="0" h="882" w="1064">
                  <a:moveTo>
                    <a:pt x="526" y="1"/>
                  </a:moveTo>
                  <a:cubicBezTo>
                    <a:pt x="468" y="1"/>
                    <a:pt x="410" y="12"/>
                    <a:pt x="352" y="35"/>
                  </a:cubicBezTo>
                  <a:cubicBezTo>
                    <a:pt x="118" y="117"/>
                    <a:pt x="1" y="386"/>
                    <a:pt x="95" y="620"/>
                  </a:cubicBezTo>
                  <a:lnTo>
                    <a:pt x="106" y="608"/>
                  </a:lnTo>
                  <a:cubicBezTo>
                    <a:pt x="187" y="800"/>
                    <a:pt x="345" y="881"/>
                    <a:pt x="504" y="881"/>
                  </a:cubicBezTo>
                  <a:cubicBezTo>
                    <a:pt x="782" y="881"/>
                    <a:pt x="1064" y="631"/>
                    <a:pt x="937" y="281"/>
                  </a:cubicBezTo>
                  <a:cubicBezTo>
                    <a:pt x="866" y="104"/>
                    <a:pt x="703" y="1"/>
                    <a:pt x="52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6"/>
            <p:cNvSpPr/>
            <p:nvPr/>
          </p:nvSpPr>
          <p:spPr>
            <a:xfrm>
              <a:off x="5005775" y="1758775"/>
              <a:ext cx="26350" cy="22425"/>
            </a:xfrm>
            <a:custGeom>
              <a:rect b="b" l="l" r="r" t="t"/>
              <a:pathLst>
                <a:path extrusionOk="0" h="897" w="1054">
                  <a:moveTo>
                    <a:pt x="517" y="0"/>
                  </a:moveTo>
                  <a:cubicBezTo>
                    <a:pt x="349" y="0"/>
                    <a:pt x="181" y="91"/>
                    <a:pt x="106" y="271"/>
                  </a:cubicBezTo>
                  <a:cubicBezTo>
                    <a:pt x="1" y="493"/>
                    <a:pt x="106" y="762"/>
                    <a:pt x="340" y="856"/>
                  </a:cubicBezTo>
                  <a:cubicBezTo>
                    <a:pt x="401" y="883"/>
                    <a:pt x="463" y="896"/>
                    <a:pt x="523" y="896"/>
                  </a:cubicBezTo>
                  <a:cubicBezTo>
                    <a:pt x="815" y="896"/>
                    <a:pt x="1053" y="593"/>
                    <a:pt x="937" y="282"/>
                  </a:cubicBezTo>
                  <a:cubicBezTo>
                    <a:pt x="860" y="94"/>
                    <a:pt x="688" y="0"/>
                    <a:pt x="517"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6"/>
            <p:cNvSpPr/>
            <p:nvPr/>
          </p:nvSpPr>
          <p:spPr>
            <a:xfrm>
              <a:off x="5006125" y="1716800"/>
              <a:ext cx="26300" cy="22400"/>
            </a:xfrm>
            <a:custGeom>
              <a:rect b="b" l="l" r="r" t="t"/>
              <a:pathLst>
                <a:path extrusionOk="0" h="896" w="1052">
                  <a:moveTo>
                    <a:pt x="545" y="0"/>
                  </a:moveTo>
                  <a:cubicBezTo>
                    <a:pt x="382" y="0"/>
                    <a:pt x="219" y="88"/>
                    <a:pt x="139" y="265"/>
                  </a:cubicBezTo>
                  <a:cubicBezTo>
                    <a:pt x="0" y="572"/>
                    <a:pt x="239" y="896"/>
                    <a:pt x="542" y="896"/>
                  </a:cubicBezTo>
                  <a:cubicBezTo>
                    <a:pt x="597" y="896"/>
                    <a:pt x="655" y="885"/>
                    <a:pt x="712" y="862"/>
                  </a:cubicBezTo>
                  <a:cubicBezTo>
                    <a:pt x="934" y="780"/>
                    <a:pt x="1051" y="522"/>
                    <a:pt x="958" y="288"/>
                  </a:cubicBezTo>
                  <a:cubicBezTo>
                    <a:pt x="886" y="97"/>
                    <a:pt x="716" y="0"/>
                    <a:pt x="545"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6"/>
            <p:cNvSpPr/>
            <p:nvPr/>
          </p:nvSpPr>
          <p:spPr>
            <a:xfrm>
              <a:off x="4976825" y="1686425"/>
              <a:ext cx="26050" cy="22550"/>
            </a:xfrm>
            <a:custGeom>
              <a:rect b="b" l="l" r="r" t="t"/>
              <a:pathLst>
                <a:path extrusionOk="0" h="902" w="1042">
                  <a:moveTo>
                    <a:pt x="538" y="1"/>
                  </a:moveTo>
                  <a:cubicBezTo>
                    <a:pt x="239" y="1"/>
                    <a:pt x="1" y="303"/>
                    <a:pt x="117" y="614"/>
                  </a:cubicBezTo>
                  <a:cubicBezTo>
                    <a:pt x="195" y="804"/>
                    <a:pt x="368" y="901"/>
                    <a:pt x="541" y="901"/>
                  </a:cubicBezTo>
                  <a:cubicBezTo>
                    <a:pt x="708" y="901"/>
                    <a:pt x="873" y="810"/>
                    <a:pt x="948" y="626"/>
                  </a:cubicBezTo>
                  <a:cubicBezTo>
                    <a:pt x="1042" y="404"/>
                    <a:pt x="948" y="146"/>
                    <a:pt x="726" y="41"/>
                  </a:cubicBezTo>
                  <a:cubicBezTo>
                    <a:pt x="662" y="13"/>
                    <a:pt x="599" y="1"/>
                    <a:pt x="538"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6"/>
            <p:cNvSpPr/>
            <p:nvPr/>
          </p:nvSpPr>
          <p:spPr>
            <a:xfrm>
              <a:off x="4934700" y="1685750"/>
              <a:ext cx="26925" cy="22325"/>
            </a:xfrm>
            <a:custGeom>
              <a:rect b="b" l="l" r="r" t="t"/>
              <a:pathLst>
                <a:path extrusionOk="0" h="893" w="1077">
                  <a:moveTo>
                    <a:pt x="536" y="1"/>
                  </a:moveTo>
                  <a:cubicBezTo>
                    <a:pt x="482" y="1"/>
                    <a:pt x="427" y="11"/>
                    <a:pt x="375" y="33"/>
                  </a:cubicBezTo>
                  <a:cubicBezTo>
                    <a:pt x="1" y="185"/>
                    <a:pt x="1" y="700"/>
                    <a:pt x="363" y="852"/>
                  </a:cubicBezTo>
                  <a:cubicBezTo>
                    <a:pt x="425" y="880"/>
                    <a:pt x="487" y="892"/>
                    <a:pt x="547" y="892"/>
                  </a:cubicBezTo>
                  <a:cubicBezTo>
                    <a:pt x="839" y="892"/>
                    <a:pt x="1077" y="591"/>
                    <a:pt x="960" y="290"/>
                  </a:cubicBezTo>
                  <a:cubicBezTo>
                    <a:pt x="888" y="111"/>
                    <a:pt x="714" y="1"/>
                    <a:pt x="53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6"/>
            <p:cNvSpPr/>
            <p:nvPr/>
          </p:nvSpPr>
          <p:spPr>
            <a:xfrm>
              <a:off x="4904275" y="1714775"/>
              <a:ext cx="26650" cy="22025"/>
            </a:xfrm>
            <a:custGeom>
              <a:rect b="b" l="l" r="r" t="t"/>
              <a:pathLst>
                <a:path extrusionOk="0" h="881" w="1066">
                  <a:moveTo>
                    <a:pt x="532" y="1"/>
                  </a:moveTo>
                  <a:cubicBezTo>
                    <a:pt x="362" y="1"/>
                    <a:pt x="199" y="101"/>
                    <a:pt x="130" y="264"/>
                  </a:cubicBezTo>
                  <a:cubicBezTo>
                    <a:pt x="1" y="572"/>
                    <a:pt x="234" y="880"/>
                    <a:pt x="530" y="880"/>
                  </a:cubicBezTo>
                  <a:cubicBezTo>
                    <a:pt x="582" y="880"/>
                    <a:pt x="637" y="870"/>
                    <a:pt x="691" y="849"/>
                  </a:cubicBezTo>
                  <a:cubicBezTo>
                    <a:pt x="1054" y="709"/>
                    <a:pt x="1066" y="194"/>
                    <a:pt x="715" y="42"/>
                  </a:cubicBezTo>
                  <a:cubicBezTo>
                    <a:pt x="656" y="14"/>
                    <a:pt x="593" y="1"/>
                    <a:pt x="532"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6"/>
            <p:cNvSpPr/>
            <p:nvPr/>
          </p:nvSpPr>
          <p:spPr>
            <a:xfrm>
              <a:off x="4904300" y="1756775"/>
              <a:ext cx="26025" cy="22375"/>
            </a:xfrm>
            <a:custGeom>
              <a:rect b="b" l="l" r="r" t="t"/>
              <a:pathLst>
                <a:path extrusionOk="0" h="895" w="1041">
                  <a:moveTo>
                    <a:pt x="512" y="0"/>
                  </a:moveTo>
                  <a:cubicBezTo>
                    <a:pt x="456" y="0"/>
                    <a:pt x="398" y="11"/>
                    <a:pt x="339" y="35"/>
                  </a:cubicBezTo>
                  <a:cubicBezTo>
                    <a:pt x="117" y="117"/>
                    <a:pt x="0" y="374"/>
                    <a:pt x="82" y="608"/>
                  </a:cubicBezTo>
                  <a:cubicBezTo>
                    <a:pt x="159" y="798"/>
                    <a:pt x="330" y="895"/>
                    <a:pt x="501" y="895"/>
                  </a:cubicBezTo>
                  <a:cubicBezTo>
                    <a:pt x="666" y="895"/>
                    <a:pt x="832" y="804"/>
                    <a:pt x="913" y="620"/>
                  </a:cubicBezTo>
                  <a:cubicBezTo>
                    <a:pt x="1041" y="314"/>
                    <a:pt x="812" y="0"/>
                    <a:pt x="512"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6"/>
            <p:cNvSpPr/>
            <p:nvPr/>
          </p:nvSpPr>
          <p:spPr>
            <a:xfrm>
              <a:off x="4900150" y="1799425"/>
              <a:ext cx="14700" cy="11525"/>
            </a:xfrm>
            <a:custGeom>
              <a:rect b="b" l="l" r="r" t="t"/>
              <a:pathLst>
                <a:path extrusionOk="0" h="461" w="588">
                  <a:moveTo>
                    <a:pt x="334" y="0"/>
                  </a:moveTo>
                  <a:cubicBezTo>
                    <a:pt x="279" y="0"/>
                    <a:pt x="223" y="21"/>
                    <a:pt x="178" y="60"/>
                  </a:cubicBezTo>
                  <a:lnTo>
                    <a:pt x="190" y="60"/>
                  </a:lnTo>
                  <a:cubicBezTo>
                    <a:pt x="0" y="222"/>
                    <a:pt x="158" y="461"/>
                    <a:pt x="336" y="461"/>
                  </a:cubicBezTo>
                  <a:cubicBezTo>
                    <a:pt x="390" y="461"/>
                    <a:pt x="445" y="439"/>
                    <a:pt x="494" y="388"/>
                  </a:cubicBezTo>
                  <a:cubicBezTo>
                    <a:pt x="587" y="294"/>
                    <a:pt x="587" y="154"/>
                    <a:pt x="494" y="72"/>
                  </a:cubicBezTo>
                  <a:cubicBezTo>
                    <a:pt x="451" y="24"/>
                    <a:pt x="393" y="0"/>
                    <a:pt x="334"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6"/>
            <p:cNvSpPr/>
            <p:nvPr/>
          </p:nvSpPr>
          <p:spPr>
            <a:xfrm>
              <a:off x="4960750" y="1824550"/>
              <a:ext cx="13375" cy="11200"/>
            </a:xfrm>
            <a:custGeom>
              <a:rect b="b" l="l" r="r" t="t"/>
              <a:pathLst>
                <a:path extrusionOk="0" h="448" w="535">
                  <a:moveTo>
                    <a:pt x="237" y="1"/>
                  </a:moveTo>
                  <a:cubicBezTo>
                    <a:pt x="122" y="1"/>
                    <a:pt x="12" y="92"/>
                    <a:pt x="12" y="225"/>
                  </a:cubicBezTo>
                  <a:cubicBezTo>
                    <a:pt x="0" y="342"/>
                    <a:pt x="105" y="447"/>
                    <a:pt x="222" y="447"/>
                  </a:cubicBezTo>
                  <a:cubicBezTo>
                    <a:pt x="227" y="448"/>
                    <a:pt x="231" y="448"/>
                    <a:pt x="236" y="448"/>
                  </a:cubicBezTo>
                  <a:cubicBezTo>
                    <a:pt x="426" y="448"/>
                    <a:pt x="535" y="210"/>
                    <a:pt x="398" y="73"/>
                  </a:cubicBezTo>
                  <a:cubicBezTo>
                    <a:pt x="351" y="23"/>
                    <a:pt x="294" y="1"/>
                    <a:pt x="237"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6"/>
            <p:cNvSpPr/>
            <p:nvPr/>
          </p:nvSpPr>
          <p:spPr>
            <a:xfrm>
              <a:off x="5019225" y="1801650"/>
              <a:ext cx="11725" cy="11200"/>
            </a:xfrm>
            <a:custGeom>
              <a:rect b="b" l="l" r="r" t="t"/>
              <a:pathLst>
                <a:path extrusionOk="0" h="448" w="469">
                  <a:moveTo>
                    <a:pt x="237" y="1"/>
                  </a:moveTo>
                  <a:cubicBezTo>
                    <a:pt x="182" y="1"/>
                    <a:pt x="127" y="20"/>
                    <a:pt x="83" y="65"/>
                  </a:cubicBezTo>
                  <a:cubicBezTo>
                    <a:pt x="1" y="158"/>
                    <a:pt x="1" y="299"/>
                    <a:pt x="83" y="381"/>
                  </a:cubicBezTo>
                  <a:cubicBezTo>
                    <a:pt x="129" y="427"/>
                    <a:pt x="187" y="448"/>
                    <a:pt x="243" y="448"/>
                  </a:cubicBezTo>
                  <a:cubicBezTo>
                    <a:pt x="359" y="448"/>
                    <a:pt x="469" y="362"/>
                    <a:pt x="469" y="229"/>
                  </a:cubicBezTo>
                  <a:cubicBezTo>
                    <a:pt x="469" y="93"/>
                    <a:pt x="354" y="1"/>
                    <a:pt x="237"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6"/>
            <p:cNvSpPr/>
            <p:nvPr/>
          </p:nvSpPr>
          <p:spPr>
            <a:xfrm>
              <a:off x="5043225" y="1744025"/>
              <a:ext cx="13375" cy="11300"/>
            </a:xfrm>
            <a:custGeom>
              <a:rect b="b" l="l" r="r" t="t"/>
              <a:pathLst>
                <a:path extrusionOk="0" h="452" w="535">
                  <a:moveTo>
                    <a:pt x="306" y="1"/>
                  </a:moveTo>
                  <a:cubicBezTo>
                    <a:pt x="252" y="1"/>
                    <a:pt x="197" y="21"/>
                    <a:pt x="152" y="65"/>
                  </a:cubicBezTo>
                  <a:cubicBezTo>
                    <a:pt x="0" y="206"/>
                    <a:pt x="105" y="440"/>
                    <a:pt x="304" y="451"/>
                  </a:cubicBezTo>
                  <a:cubicBezTo>
                    <a:pt x="421" y="451"/>
                    <a:pt x="527" y="358"/>
                    <a:pt x="527" y="229"/>
                  </a:cubicBezTo>
                  <a:cubicBezTo>
                    <a:pt x="535" y="93"/>
                    <a:pt x="422" y="1"/>
                    <a:pt x="30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6"/>
            <p:cNvSpPr/>
            <p:nvPr/>
          </p:nvSpPr>
          <p:spPr>
            <a:xfrm>
              <a:off x="5020400" y="1685400"/>
              <a:ext cx="14950" cy="11200"/>
            </a:xfrm>
            <a:custGeom>
              <a:rect b="b" l="l" r="r" t="t"/>
              <a:pathLst>
                <a:path extrusionOk="0" h="448" w="598">
                  <a:moveTo>
                    <a:pt x="293" y="0"/>
                  </a:moveTo>
                  <a:cubicBezTo>
                    <a:pt x="94" y="0"/>
                    <a:pt x="1" y="246"/>
                    <a:pt x="141" y="386"/>
                  </a:cubicBezTo>
                  <a:cubicBezTo>
                    <a:pt x="182" y="427"/>
                    <a:pt x="238" y="448"/>
                    <a:pt x="295" y="448"/>
                  </a:cubicBezTo>
                  <a:cubicBezTo>
                    <a:pt x="352" y="448"/>
                    <a:pt x="410" y="427"/>
                    <a:pt x="457" y="386"/>
                  </a:cubicBezTo>
                  <a:cubicBezTo>
                    <a:pt x="597" y="246"/>
                    <a:pt x="492" y="0"/>
                    <a:pt x="293"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6"/>
            <p:cNvSpPr/>
            <p:nvPr/>
          </p:nvSpPr>
          <p:spPr>
            <a:xfrm>
              <a:off x="4964250" y="1660175"/>
              <a:ext cx="11275" cy="11100"/>
            </a:xfrm>
            <a:custGeom>
              <a:rect b="b" l="l" r="r" t="t"/>
              <a:pathLst>
                <a:path extrusionOk="0" h="444" w="451">
                  <a:moveTo>
                    <a:pt x="225" y="0"/>
                  </a:moveTo>
                  <a:cubicBezTo>
                    <a:pt x="116" y="0"/>
                    <a:pt x="6" y="70"/>
                    <a:pt x="0" y="214"/>
                  </a:cubicBezTo>
                  <a:cubicBezTo>
                    <a:pt x="0" y="367"/>
                    <a:pt x="114" y="443"/>
                    <a:pt x="226" y="443"/>
                  </a:cubicBezTo>
                  <a:cubicBezTo>
                    <a:pt x="336" y="443"/>
                    <a:pt x="445" y="370"/>
                    <a:pt x="445" y="225"/>
                  </a:cubicBezTo>
                  <a:cubicBezTo>
                    <a:pt x="451" y="76"/>
                    <a:pt x="338" y="0"/>
                    <a:pt x="225"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6"/>
            <p:cNvSpPr/>
            <p:nvPr/>
          </p:nvSpPr>
          <p:spPr>
            <a:xfrm>
              <a:off x="4903700" y="1683050"/>
              <a:ext cx="14950" cy="11150"/>
            </a:xfrm>
            <a:custGeom>
              <a:rect b="b" l="l" r="r" t="t"/>
              <a:pathLst>
                <a:path extrusionOk="0" h="446" w="598">
                  <a:moveTo>
                    <a:pt x="295" y="1"/>
                  </a:moveTo>
                  <a:cubicBezTo>
                    <a:pt x="238" y="1"/>
                    <a:pt x="182" y="24"/>
                    <a:pt x="141" y="71"/>
                  </a:cubicBezTo>
                  <a:cubicBezTo>
                    <a:pt x="1" y="211"/>
                    <a:pt x="94" y="445"/>
                    <a:pt x="293" y="445"/>
                  </a:cubicBezTo>
                  <a:cubicBezTo>
                    <a:pt x="492" y="445"/>
                    <a:pt x="597" y="211"/>
                    <a:pt x="457" y="71"/>
                  </a:cubicBezTo>
                  <a:cubicBezTo>
                    <a:pt x="410" y="24"/>
                    <a:pt x="352" y="1"/>
                    <a:pt x="295"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6"/>
            <p:cNvSpPr/>
            <p:nvPr/>
          </p:nvSpPr>
          <p:spPr>
            <a:xfrm>
              <a:off x="4877675" y="1740625"/>
              <a:ext cx="15825" cy="11225"/>
            </a:xfrm>
            <a:custGeom>
              <a:rect b="b" l="l" r="r" t="t"/>
              <a:pathLst>
                <a:path extrusionOk="0" h="449" w="633">
                  <a:moveTo>
                    <a:pt x="285" y="1"/>
                  </a:moveTo>
                  <a:cubicBezTo>
                    <a:pt x="7" y="1"/>
                    <a:pt x="0" y="448"/>
                    <a:pt x="295" y="448"/>
                  </a:cubicBezTo>
                  <a:cubicBezTo>
                    <a:pt x="302" y="448"/>
                    <a:pt x="309" y="447"/>
                    <a:pt x="316" y="447"/>
                  </a:cubicBezTo>
                  <a:cubicBezTo>
                    <a:pt x="327" y="448"/>
                    <a:pt x="338" y="449"/>
                    <a:pt x="348" y="449"/>
                  </a:cubicBezTo>
                  <a:cubicBezTo>
                    <a:pt x="629" y="449"/>
                    <a:pt x="633" y="2"/>
                    <a:pt x="328" y="2"/>
                  </a:cubicBezTo>
                  <a:cubicBezTo>
                    <a:pt x="324" y="2"/>
                    <a:pt x="320" y="2"/>
                    <a:pt x="316" y="2"/>
                  </a:cubicBezTo>
                  <a:cubicBezTo>
                    <a:pt x="306" y="1"/>
                    <a:pt x="295" y="1"/>
                    <a:pt x="285"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6"/>
            <p:cNvSpPr/>
            <p:nvPr/>
          </p:nvSpPr>
          <p:spPr>
            <a:xfrm>
              <a:off x="4913800" y="1840075"/>
              <a:ext cx="19475" cy="16525"/>
            </a:xfrm>
            <a:custGeom>
              <a:rect b="b" l="l" r="r" t="t"/>
              <a:pathLst>
                <a:path extrusionOk="0" h="661" w="779">
                  <a:moveTo>
                    <a:pt x="409" y="0"/>
                  </a:moveTo>
                  <a:cubicBezTo>
                    <a:pt x="279" y="0"/>
                    <a:pt x="153" y="77"/>
                    <a:pt x="100" y="201"/>
                  </a:cubicBezTo>
                  <a:cubicBezTo>
                    <a:pt x="0" y="461"/>
                    <a:pt x="210" y="660"/>
                    <a:pt x="420" y="660"/>
                  </a:cubicBezTo>
                  <a:cubicBezTo>
                    <a:pt x="532" y="660"/>
                    <a:pt x="643" y="604"/>
                    <a:pt x="708" y="470"/>
                  </a:cubicBezTo>
                  <a:cubicBezTo>
                    <a:pt x="778" y="294"/>
                    <a:pt x="708" y="107"/>
                    <a:pt x="533" y="25"/>
                  </a:cubicBezTo>
                  <a:cubicBezTo>
                    <a:pt x="493" y="8"/>
                    <a:pt x="450" y="0"/>
                    <a:pt x="409"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6"/>
            <p:cNvSpPr/>
            <p:nvPr/>
          </p:nvSpPr>
          <p:spPr>
            <a:xfrm>
              <a:off x="4998075" y="1841750"/>
              <a:ext cx="20300" cy="16850"/>
            </a:xfrm>
            <a:custGeom>
              <a:rect b="b" l="l" r="r" t="t"/>
              <a:pathLst>
                <a:path extrusionOk="0" h="674" w="812">
                  <a:moveTo>
                    <a:pt x="406" y="1"/>
                  </a:moveTo>
                  <a:cubicBezTo>
                    <a:pt x="180" y="1"/>
                    <a:pt x="0" y="227"/>
                    <a:pt x="98" y="461"/>
                  </a:cubicBezTo>
                  <a:cubicBezTo>
                    <a:pt x="151" y="594"/>
                    <a:pt x="272" y="674"/>
                    <a:pt x="403" y="674"/>
                  </a:cubicBezTo>
                  <a:cubicBezTo>
                    <a:pt x="445" y="674"/>
                    <a:pt x="489" y="666"/>
                    <a:pt x="531" y="649"/>
                  </a:cubicBezTo>
                  <a:cubicBezTo>
                    <a:pt x="812" y="532"/>
                    <a:pt x="812" y="146"/>
                    <a:pt x="543" y="29"/>
                  </a:cubicBezTo>
                  <a:cubicBezTo>
                    <a:pt x="496" y="9"/>
                    <a:pt x="450" y="1"/>
                    <a:pt x="40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6"/>
            <p:cNvSpPr/>
            <p:nvPr/>
          </p:nvSpPr>
          <p:spPr>
            <a:xfrm>
              <a:off x="5059000" y="1783575"/>
              <a:ext cx="20350" cy="16825"/>
            </a:xfrm>
            <a:custGeom>
              <a:rect b="b" l="l" r="r" t="t"/>
              <a:pathLst>
                <a:path extrusionOk="0" h="673" w="814">
                  <a:moveTo>
                    <a:pt x="411" y="1"/>
                  </a:moveTo>
                  <a:cubicBezTo>
                    <a:pt x="369" y="1"/>
                    <a:pt x="325" y="9"/>
                    <a:pt x="282" y="27"/>
                  </a:cubicBezTo>
                  <a:cubicBezTo>
                    <a:pt x="1" y="133"/>
                    <a:pt x="1" y="531"/>
                    <a:pt x="270" y="648"/>
                  </a:cubicBezTo>
                  <a:cubicBezTo>
                    <a:pt x="310" y="665"/>
                    <a:pt x="352" y="673"/>
                    <a:pt x="394" y="673"/>
                  </a:cubicBezTo>
                  <a:cubicBezTo>
                    <a:pt x="524" y="673"/>
                    <a:pt x="653" y="596"/>
                    <a:pt x="715" y="472"/>
                  </a:cubicBezTo>
                  <a:cubicBezTo>
                    <a:pt x="813" y="245"/>
                    <a:pt x="637" y="1"/>
                    <a:pt x="411"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6"/>
            <p:cNvSpPr/>
            <p:nvPr/>
          </p:nvSpPr>
          <p:spPr>
            <a:xfrm>
              <a:off x="5060600" y="1699675"/>
              <a:ext cx="19775" cy="16725"/>
            </a:xfrm>
            <a:custGeom>
              <a:rect b="b" l="l" r="r" t="t"/>
              <a:pathLst>
                <a:path extrusionOk="0" h="669" w="791">
                  <a:moveTo>
                    <a:pt x="411" y="1"/>
                  </a:moveTo>
                  <a:cubicBezTo>
                    <a:pt x="285" y="1"/>
                    <a:pt x="159" y="68"/>
                    <a:pt x="101" y="201"/>
                  </a:cubicBezTo>
                  <a:cubicBezTo>
                    <a:pt x="1" y="431"/>
                    <a:pt x="182" y="669"/>
                    <a:pt x="411" y="669"/>
                  </a:cubicBezTo>
                  <a:cubicBezTo>
                    <a:pt x="451" y="669"/>
                    <a:pt x="492" y="661"/>
                    <a:pt x="534" y="646"/>
                  </a:cubicBezTo>
                  <a:cubicBezTo>
                    <a:pt x="709" y="576"/>
                    <a:pt x="791" y="377"/>
                    <a:pt x="721" y="213"/>
                  </a:cubicBezTo>
                  <a:cubicBezTo>
                    <a:pt x="668" y="71"/>
                    <a:pt x="540" y="1"/>
                    <a:pt x="411"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6"/>
            <p:cNvSpPr/>
            <p:nvPr/>
          </p:nvSpPr>
          <p:spPr>
            <a:xfrm>
              <a:off x="5002175" y="1639075"/>
              <a:ext cx="19725" cy="16850"/>
            </a:xfrm>
            <a:custGeom>
              <a:rect b="b" l="l" r="r" t="t"/>
              <a:pathLst>
                <a:path extrusionOk="0" h="674" w="789">
                  <a:moveTo>
                    <a:pt x="410" y="0"/>
                  </a:moveTo>
                  <a:cubicBezTo>
                    <a:pt x="188" y="0"/>
                    <a:pt x="0" y="226"/>
                    <a:pt x="98" y="461"/>
                  </a:cubicBezTo>
                  <a:cubicBezTo>
                    <a:pt x="151" y="603"/>
                    <a:pt x="279" y="673"/>
                    <a:pt x="408" y="673"/>
                  </a:cubicBezTo>
                  <a:cubicBezTo>
                    <a:pt x="533" y="673"/>
                    <a:pt x="660" y="606"/>
                    <a:pt x="718" y="473"/>
                  </a:cubicBezTo>
                  <a:cubicBezTo>
                    <a:pt x="788" y="297"/>
                    <a:pt x="706" y="110"/>
                    <a:pt x="542" y="28"/>
                  </a:cubicBezTo>
                  <a:cubicBezTo>
                    <a:pt x="498" y="9"/>
                    <a:pt x="453" y="0"/>
                    <a:pt x="410"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6"/>
            <p:cNvSpPr/>
            <p:nvPr/>
          </p:nvSpPr>
          <p:spPr>
            <a:xfrm>
              <a:off x="4918025" y="1637375"/>
              <a:ext cx="20375" cy="16875"/>
            </a:xfrm>
            <a:custGeom>
              <a:rect b="b" l="l" r="r" t="t"/>
              <a:pathLst>
                <a:path extrusionOk="0" h="675" w="815">
                  <a:moveTo>
                    <a:pt x="411" y="1"/>
                  </a:moveTo>
                  <a:cubicBezTo>
                    <a:pt x="368" y="1"/>
                    <a:pt x="324" y="9"/>
                    <a:pt x="282" y="26"/>
                  </a:cubicBezTo>
                  <a:cubicBezTo>
                    <a:pt x="1" y="131"/>
                    <a:pt x="1" y="529"/>
                    <a:pt x="282" y="646"/>
                  </a:cubicBezTo>
                  <a:cubicBezTo>
                    <a:pt x="326" y="665"/>
                    <a:pt x="371" y="674"/>
                    <a:pt x="414" y="674"/>
                  </a:cubicBezTo>
                  <a:cubicBezTo>
                    <a:pt x="633" y="674"/>
                    <a:pt x="814" y="448"/>
                    <a:pt x="726" y="213"/>
                  </a:cubicBezTo>
                  <a:cubicBezTo>
                    <a:pt x="673" y="80"/>
                    <a:pt x="546" y="1"/>
                    <a:pt x="411"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6"/>
            <p:cNvSpPr/>
            <p:nvPr/>
          </p:nvSpPr>
          <p:spPr>
            <a:xfrm>
              <a:off x="4854525" y="1695275"/>
              <a:ext cx="22300" cy="16850"/>
            </a:xfrm>
            <a:custGeom>
              <a:rect b="b" l="l" r="r" t="t"/>
              <a:pathLst>
                <a:path extrusionOk="0" h="674" w="892">
                  <a:moveTo>
                    <a:pt x="491" y="0"/>
                  </a:moveTo>
                  <a:cubicBezTo>
                    <a:pt x="172" y="0"/>
                    <a:pt x="1" y="504"/>
                    <a:pt x="377" y="646"/>
                  </a:cubicBezTo>
                  <a:cubicBezTo>
                    <a:pt x="423" y="665"/>
                    <a:pt x="469" y="674"/>
                    <a:pt x="515" y="674"/>
                  </a:cubicBezTo>
                  <a:cubicBezTo>
                    <a:pt x="643" y="674"/>
                    <a:pt x="761" y="604"/>
                    <a:pt x="821" y="483"/>
                  </a:cubicBezTo>
                  <a:cubicBezTo>
                    <a:pt x="891" y="307"/>
                    <a:pt x="810" y="108"/>
                    <a:pt x="646" y="38"/>
                  </a:cubicBezTo>
                  <a:cubicBezTo>
                    <a:pt x="592" y="12"/>
                    <a:pt x="540" y="0"/>
                    <a:pt x="491"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6"/>
            <p:cNvSpPr/>
            <p:nvPr/>
          </p:nvSpPr>
          <p:spPr>
            <a:xfrm>
              <a:off x="4856025" y="1779575"/>
              <a:ext cx="19775" cy="16725"/>
            </a:xfrm>
            <a:custGeom>
              <a:rect b="b" l="l" r="r" t="t"/>
              <a:pathLst>
                <a:path extrusionOk="0" h="669" w="791">
                  <a:moveTo>
                    <a:pt x="380" y="1"/>
                  </a:moveTo>
                  <a:cubicBezTo>
                    <a:pt x="341" y="1"/>
                    <a:pt x="300" y="8"/>
                    <a:pt x="258" y="24"/>
                  </a:cubicBezTo>
                  <a:cubicBezTo>
                    <a:pt x="83" y="94"/>
                    <a:pt x="1" y="281"/>
                    <a:pt x="71" y="457"/>
                  </a:cubicBezTo>
                  <a:cubicBezTo>
                    <a:pt x="124" y="598"/>
                    <a:pt x="249" y="669"/>
                    <a:pt x="376" y="669"/>
                  </a:cubicBezTo>
                  <a:cubicBezTo>
                    <a:pt x="501" y="669"/>
                    <a:pt x="627" y="601"/>
                    <a:pt x="691" y="468"/>
                  </a:cubicBezTo>
                  <a:cubicBezTo>
                    <a:pt x="791" y="239"/>
                    <a:pt x="610" y="1"/>
                    <a:pt x="380"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6"/>
            <p:cNvSpPr/>
            <p:nvPr/>
          </p:nvSpPr>
          <p:spPr>
            <a:xfrm>
              <a:off x="4865675" y="1840100"/>
              <a:ext cx="7075" cy="5600"/>
            </a:xfrm>
            <a:custGeom>
              <a:rect b="b" l="l" r="r" t="t"/>
              <a:pathLst>
                <a:path extrusionOk="0" h="224" w="283">
                  <a:moveTo>
                    <a:pt x="130" y="1"/>
                  </a:moveTo>
                  <a:cubicBezTo>
                    <a:pt x="100" y="1"/>
                    <a:pt x="71" y="13"/>
                    <a:pt x="48" y="36"/>
                  </a:cubicBezTo>
                  <a:cubicBezTo>
                    <a:pt x="13" y="71"/>
                    <a:pt x="1" y="141"/>
                    <a:pt x="48" y="188"/>
                  </a:cubicBezTo>
                  <a:cubicBezTo>
                    <a:pt x="70" y="213"/>
                    <a:pt x="96" y="224"/>
                    <a:pt x="122" y="224"/>
                  </a:cubicBezTo>
                  <a:cubicBezTo>
                    <a:pt x="205" y="224"/>
                    <a:pt x="283" y="116"/>
                    <a:pt x="211" y="36"/>
                  </a:cubicBezTo>
                  <a:cubicBezTo>
                    <a:pt x="188" y="13"/>
                    <a:pt x="159" y="1"/>
                    <a:pt x="130"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6"/>
            <p:cNvSpPr/>
            <p:nvPr/>
          </p:nvSpPr>
          <p:spPr>
            <a:xfrm>
              <a:off x="4962500" y="1882275"/>
              <a:ext cx="6675" cy="5550"/>
            </a:xfrm>
            <a:custGeom>
              <a:rect b="b" l="l" r="r" t="t"/>
              <a:pathLst>
                <a:path extrusionOk="0" h="222" w="267">
                  <a:moveTo>
                    <a:pt x="118" y="0"/>
                  </a:moveTo>
                  <a:cubicBezTo>
                    <a:pt x="59" y="0"/>
                    <a:pt x="0" y="45"/>
                    <a:pt x="0" y="116"/>
                  </a:cubicBezTo>
                  <a:cubicBezTo>
                    <a:pt x="0" y="174"/>
                    <a:pt x="47" y="221"/>
                    <a:pt x="117" y="221"/>
                  </a:cubicBezTo>
                  <a:cubicBezTo>
                    <a:pt x="121" y="221"/>
                    <a:pt x="125" y="222"/>
                    <a:pt x="129" y="222"/>
                  </a:cubicBezTo>
                  <a:cubicBezTo>
                    <a:pt x="216" y="222"/>
                    <a:pt x="266" y="101"/>
                    <a:pt x="199" y="34"/>
                  </a:cubicBezTo>
                  <a:cubicBezTo>
                    <a:pt x="176" y="11"/>
                    <a:pt x="147" y="0"/>
                    <a:pt x="118"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6"/>
            <p:cNvSpPr/>
            <p:nvPr/>
          </p:nvSpPr>
          <p:spPr>
            <a:xfrm>
              <a:off x="5060475" y="1844025"/>
              <a:ext cx="5875" cy="5725"/>
            </a:xfrm>
            <a:custGeom>
              <a:rect b="b" l="l" r="r" t="t"/>
              <a:pathLst>
                <a:path extrusionOk="0" h="229" w="235">
                  <a:moveTo>
                    <a:pt x="120" y="0"/>
                  </a:moveTo>
                  <a:cubicBezTo>
                    <a:pt x="95" y="0"/>
                    <a:pt x="69" y="10"/>
                    <a:pt x="47" y="31"/>
                  </a:cubicBezTo>
                  <a:cubicBezTo>
                    <a:pt x="0" y="78"/>
                    <a:pt x="0" y="148"/>
                    <a:pt x="47" y="195"/>
                  </a:cubicBezTo>
                  <a:cubicBezTo>
                    <a:pt x="70" y="218"/>
                    <a:pt x="98" y="228"/>
                    <a:pt x="125" y="228"/>
                  </a:cubicBezTo>
                  <a:cubicBezTo>
                    <a:pt x="181" y="228"/>
                    <a:pt x="234" y="184"/>
                    <a:pt x="234" y="113"/>
                  </a:cubicBezTo>
                  <a:cubicBezTo>
                    <a:pt x="234" y="48"/>
                    <a:pt x="178" y="0"/>
                    <a:pt x="120"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6"/>
            <p:cNvSpPr/>
            <p:nvPr/>
          </p:nvSpPr>
          <p:spPr>
            <a:xfrm>
              <a:off x="5102000" y="1748025"/>
              <a:ext cx="6750" cy="5550"/>
            </a:xfrm>
            <a:custGeom>
              <a:rect b="b" l="l" r="r" t="t"/>
              <a:pathLst>
                <a:path extrusionOk="0" h="222" w="270">
                  <a:moveTo>
                    <a:pt x="161" y="0"/>
                  </a:moveTo>
                  <a:cubicBezTo>
                    <a:pt x="133" y="0"/>
                    <a:pt x="106" y="11"/>
                    <a:pt x="83" y="34"/>
                  </a:cubicBezTo>
                  <a:cubicBezTo>
                    <a:pt x="1" y="104"/>
                    <a:pt x="59" y="221"/>
                    <a:pt x="153" y="221"/>
                  </a:cubicBezTo>
                  <a:cubicBezTo>
                    <a:pt x="211" y="221"/>
                    <a:pt x="270" y="174"/>
                    <a:pt x="270" y="116"/>
                  </a:cubicBezTo>
                  <a:cubicBezTo>
                    <a:pt x="270" y="45"/>
                    <a:pt x="217" y="0"/>
                    <a:pt x="161"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6"/>
            <p:cNvSpPr/>
            <p:nvPr/>
          </p:nvSpPr>
          <p:spPr>
            <a:xfrm>
              <a:off x="5064575" y="1650300"/>
              <a:ext cx="6150" cy="5575"/>
            </a:xfrm>
            <a:custGeom>
              <a:rect b="b" l="l" r="r" t="t"/>
              <a:pathLst>
                <a:path extrusionOk="0" h="223" w="246">
                  <a:moveTo>
                    <a:pt x="117" y="0"/>
                  </a:moveTo>
                  <a:cubicBezTo>
                    <a:pt x="88" y="0"/>
                    <a:pt x="59" y="12"/>
                    <a:pt x="35" y="35"/>
                  </a:cubicBezTo>
                  <a:cubicBezTo>
                    <a:pt x="0" y="70"/>
                    <a:pt x="0" y="141"/>
                    <a:pt x="35" y="187"/>
                  </a:cubicBezTo>
                  <a:cubicBezTo>
                    <a:pt x="59" y="211"/>
                    <a:pt x="88" y="223"/>
                    <a:pt x="117" y="223"/>
                  </a:cubicBezTo>
                  <a:cubicBezTo>
                    <a:pt x="146" y="223"/>
                    <a:pt x="176" y="211"/>
                    <a:pt x="199" y="187"/>
                  </a:cubicBezTo>
                  <a:cubicBezTo>
                    <a:pt x="246" y="141"/>
                    <a:pt x="246" y="70"/>
                    <a:pt x="199" y="35"/>
                  </a:cubicBezTo>
                  <a:cubicBezTo>
                    <a:pt x="176" y="12"/>
                    <a:pt x="146" y="0"/>
                    <a:pt x="117"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6"/>
            <p:cNvSpPr/>
            <p:nvPr/>
          </p:nvSpPr>
          <p:spPr>
            <a:xfrm>
              <a:off x="4966975" y="1608150"/>
              <a:ext cx="6950" cy="5625"/>
            </a:xfrm>
            <a:custGeom>
              <a:rect b="b" l="l" r="r" t="t"/>
              <a:pathLst>
                <a:path extrusionOk="0" h="225" w="278">
                  <a:moveTo>
                    <a:pt x="176" y="0"/>
                  </a:moveTo>
                  <a:cubicBezTo>
                    <a:pt x="171" y="0"/>
                    <a:pt x="166" y="1"/>
                    <a:pt x="161" y="2"/>
                  </a:cubicBezTo>
                  <a:cubicBezTo>
                    <a:pt x="153" y="1"/>
                    <a:pt x="147" y="0"/>
                    <a:pt x="140" y="0"/>
                  </a:cubicBezTo>
                  <a:cubicBezTo>
                    <a:pt x="0" y="0"/>
                    <a:pt x="4" y="224"/>
                    <a:pt x="150" y="224"/>
                  </a:cubicBezTo>
                  <a:cubicBezTo>
                    <a:pt x="153" y="224"/>
                    <a:pt x="157" y="224"/>
                    <a:pt x="161" y="224"/>
                  </a:cubicBezTo>
                  <a:cubicBezTo>
                    <a:pt x="219" y="224"/>
                    <a:pt x="277" y="177"/>
                    <a:pt x="277" y="107"/>
                  </a:cubicBezTo>
                  <a:cubicBezTo>
                    <a:pt x="277" y="54"/>
                    <a:pt x="229" y="0"/>
                    <a:pt x="176"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6"/>
            <p:cNvSpPr/>
            <p:nvPr/>
          </p:nvSpPr>
          <p:spPr>
            <a:xfrm>
              <a:off x="4869775" y="1646200"/>
              <a:ext cx="6175" cy="5650"/>
            </a:xfrm>
            <a:custGeom>
              <a:rect b="b" l="l" r="r" t="t"/>
              <a:pathLst>
                <a:path extrusionOk="0" h="226" w="247">
                  <a:moveTo>
                    <a:pt x="119" y="1"/>
                  </a:moveTo>
                  <a:cubicBezTo>
                    <a:pt x="91" y="1"/>
                    <a:pt x="65" y="12"/>
                    <a:pt x="47" y="36"/>
                  </a:cubicBezTo>
                  <a:cubicBezTo>
                    <a:pt x="1" y="82"/>
                    <a:pt x="1" y="153"/>
                    <a:pt x="47" y="199"/>
                  </a:cubicBezTo>
                  <a:cubicBezTo>
                    <a:pt x="65" y="217"/>
                    <a:pt x="91" y="226"/>
                    <a:pt x="119" y="226"/>
                  </a:cubicBezTo>
                  <a:cubicBezTo>
                    <a:pt x="147" y="226"/>
                    <a:pt x="176" y="217"/>
                    <a:pt x="200" y="199"/>
                  </a:cubicBezTo>
                  <a:cubicBezTo>
                    <a:pt x="246" y="153"/>
                    <a:pt x="246" y="82"/>
                    <a:pt x="200" y="36"/>
                  </a:cubicBezTo>
                  <a:cubicBezTo>
                    <a:pt x="176" y="12"/>
                    <a:pt x="147" y="1"/>
                    <a:pt x="119"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6"/>
            <p:cNvSpPr/>
            <p:nvPr/>
          </p:nvSpPr>
          <p:spPr>
            <a:xfrm>
              <a:off x="4827650" y="1742425"/>
              <a:ext cx="6475" cy="5550"/>
            </a:xfrm>
            <a:custGeom>
              <a:rect b="b" l="l" r="r" t="t"/>
              <a:pathLst>
                <a:path extrusionOk="0" h="222" w="259">
                  <a:moveTo>
                    <a:pt x="118" y="0"/>
                  </a:moveTo>
                  <a:cubicBezTo>
                    <a:pt x="59" y="0"/>
                    <a:pt x="1" y="47"/>
                    <a:pt x="1" y="106"/>
                  </a:cubicBezTo>
                  <a:cubicBezTo>
                    <a:pt x="1" y="177"/>
                    <a:pt x="54" y="221"/>
                    <a:pt x="110" y="221"/>
                  </a:cubicBezTo>
                  <a:cubicBezTo>
                    <a:pt x="137" y="221"/>
                    <a:pt x="165" y="211"/>
                    <a:pt x="188" y="188"/>
                  </a:cubicBezTo>
                  <a:cubicBezTo>
                    <a:pt x="258" y="117"/>
                    <a:pt x="212" y="0"/>
                    <a:pt x="118"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6"/>
            <p:cNvSpPr/>
            <p:nvPr/>
          </p:nvSpPr>
          <p:spPr>
            <a:xfrm>
              <a:off x="4895525" y="1893050"/>
              <a:ext cx="13125" cy="11350"/>
            </a:xfrm>
            <a:custGeom>
              <a:rect b="b" l="l" r="r" t="t"/>
              <a:pathLst>
                <a:path extrusionOk="0" h="454" w="525">
                  <a:moveTo>
                    <a:pt x="256" y="0"/>
                  </a:moveTo>
                  <a:cubicBezTo>
                    <a:pt x="173" y="0"/>
                    <a:pt x="88" y="47"/>
                    <a:pt x="47" y="141"/>
                  </a:cubicBezTo>
                  <a:cubicBezTo>
                    <a:pt x="0" y="246"/>
                    <a:pt x="47" y="387"/>
                    <a:pt x="164" y="433"/>
                  </a:cubicBezTo>
                  <a:cubicBezTo>
                    <a:pt x="195" y="447"/>
                    <a:pt x="226" y="453"/>
                    <a:pt x="256" y="453"/>
                  </a:cubicBezTo>
                  <a:cubicBezTo>
                    <a:pt x="406" y="453"/>
                    <a:pt x="525" y="297"/>
                    <a:pt x="456" y="141"/>
                  </a:cubicBezTo>
                  <a:cubicBezTo>
                    <a:pt x="421" y="47"/>
                    <a:pt x="339" y="0"/>
                    <a:pt x="256"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6"/>
            <p:cNvSpPr/>
            <p:nvPr/>
          </p:nvSpPr>
          <p:spPr>
            <a:xfrm>
              <a:off x="5021375" y="1895550"/>
              <a:ext cx="13375" cy="11375"/>
            </a:xfrm>
            <a:custGeom>
              <a:rect b="b" l="l" r="r" t="t"/>
              <a:pathLst>
                <a:path extrusionOk="0" h="455" w="535">
                  <a:moveTo>
                    <a:pt x="288" y="0"/>
                  </a:moveTo>
                  <a:cubicBezTo>
                    <a:pt x="146" y="0"/>
                    <a:pt x="0" y="132"/>
                    <a:pt x="67" y="310"/>
                  </a:cubicBezTo>
                  <a:cubicBezTo>
                    <a:pt x="103" y="400"/>
                    <a:pt x="187" y="455"/>
                    <a:pt x="276" y="455"/>
                  </a:cubicBezTo>
                  <a:cubicBezTo>
                    <a:pt x="304" y="455"/>
                    <a:pt x="332" y="450"/>
                    <a:pt x="359" y="439"/>
                  </a:cubicBezTo>
                  <a:cubicBezTo>
                    <a:pt x="476" y="404"/>
                    <a:pt x="535" y="263"/>
                    <a:pt x="488" y="146"/>
                  </a:cubicBezTo>
                  <a:cubicBezTo>
                    <a:pt x="450" y="44"/>
                    <a:pt x="369" y="0"/>
                    <a:pt x="288"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6"/>
            <p:cNvSpPr/>
            <p:nvPr/>
          </p:nvSpPr>
          <p:spPr>
            <a:xfrm>
              <a:off x="5111375" y="1808500"/>
              <a:ext cx="14625" cy="11150"/>
            </a:xfrm>
            <a:custGeom>
              <a:rect b="b" l="l" r="r" t="t"/>
              <a:pathLst>
                <a:path extrusionOk="0" h="446" w="585">
                  <a:moveTo>
                    <a:pt x="319" y="0"/>
                  </a:moveTo>
                  <a:cubicBezTo>
                    <a:pt x="110" y="0"/>
                    <a:pt x="1" y="321"/>
                    <a:pt x="234" y="423"/>
                  </a:cubicBezTo>
                  <a:cubicBezTo>
                    <a:pt x="266" y="439"/>
                    <a:pt x="299" y="446"/>
                    <a:pt x="331" y="446"/>
                  </a:cubicBezTo>
                  <a:cubicBezTo>
                    <a:pt x="416" y="446"/>
                    <a:pt x="496" y="394"/>
                    <a:pt x="538" y="317"/>
                  </a:cubicBezTo>
                  <a:cubicBezTo>
                    <a:pt x="585" y="200"/>
                    <a:pt x="527" y="72"/>
                    <a:pt x="421" y="25"/>
                  </a:cubicBezTo>
                  <a:cubicBezTo>
                    <a:pt x="385" y="8"/>
                    <a:pt x="351" y="0"/>
                    <a:pt x="319"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6"/>
            <p:cNvSpPr/>
            <p:nvPr/>
          </p:nvSpPr>
          <p:spPr>
            <a:xfrm>
              <a:off x="5115475" y="1682475"/>
              <a:ext cx="13175" cy="11225"/>
            </a:xfrm>
            <a:custGeom>
              <a:rect b="b" l="l" r="r" t="t"/>
              <a:pathLst>
                <a:path extrusionOk="0" h="449" w="527">
                  <a:moveTo>
                    <a:pt x="270" y="0"/>
                  </a:moveTo>
                  <a:cubicBezTo>
                    <a:pt x="187" y="0"/>
                    <a:pt x="105" y="47"/>
                    <a:pt x="70" y="141"/>
                  </a:cubicBezTo>
                  <a:cubicBezTo>
                    <a:pt x="0" y="290"/>
                    <a:pt x="117" y="448"/>
                    <a:pt x="269" y="448"/>
                  </a:cubicBezTo>
                  <a:cubicBezTo>
                    <a:pt x="296" y="448"/>
                    <a:pt x="323" y="443"/>
                    <a:pt x="351" y="433"/>
                  </a:cubicBezTo>
                  <a:cubicBezTo>
                    <a:pt x="468" y="386"/>
                    <a:pt x="526" y="258"/>
                    <a:pt x="480" y="141"/>
                  </a:cubicBezTo>
                  <a:cubicBezTo>
                    <a:pt x="439" y="47"/>
                    <a:pt x="354" y="0"/>
                    <a:pt x="270"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6"/>
            <p:cNvSpPr/>
            <p:nvPr/>
          </p:nvSpPr>
          <p:spPr>
            <a:xfrm>
              <a:off x="5027725" y="1591600"/>
              <a:ext cx="13175" cy="11225"/>
            </a:xfrm>
            <a:custGeom>
              <a:rect b="b" l="l" r="r" t="t"/>
              <a:pathLst>
                <a:path extrusionOk="0" h="449" w="527">
                  <a:moveTo>
                    <a:pt x="275" y="0"/>
                  </a:moveTo>
                  <a:cubicBezTo>
                    <a:pt x="129" y="0"/>
                    <a:pt x="0" y="157"/>
                    <a:pt x="59" y="313"/>
                  </a:cubicBezTo>
                  <a:cubicBezTo>
                    <a:pt x="100" y="402"/>
                    <a:pt x="187" y="449"/>
                    <a:pt x="273" y="449"/>
                  </a:cubicBezTo>
                  <a:cubicBezTo>
                    <a:pt x="357" y="449"/>
                    <a:pt x="439" y="405"/>
                    <a:pt x="480" y="313"/>
                  </a:cubicBezTo>
                  <a:cubicBezTo>
                    <a:pt x="527" y="207"/>
                    <a:pt x="480" y="67"/>
                    <a:pt x="363" y="20"/>
                  </a:cubicBezTo>
                  <a:cubicBezTo>
                    <a:pt x="334" y="7"/>
                    <a:pt x="304" y="0"/>
                    <a:pt x="275"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6"/>
            <p:cNvSpPr/>
            <p:nvPr/>
          </p:nvSpPr>
          <p:spPr>
            <a:xfrm>
              <a:off x="4901325" y="1589250"/>
              <a:ext cx="13225" cy="11175"/>
            </a:xfrm>
            <a:custGeom>
              <a:rect b="b" l="l" r="r" t="t"/>
              <a:pathLst>
                <a:path extrusionOk="0" h="447" w="529">
                  <a:moveTo>
                    <a:pt x="282" y="0"/>
                  </a:moveTo>
                  <a:cubicBezTo>
                    <a:pt x="142" y="0"/>
                    <a:pt x="1" y="129"/>
                    <a:pt x="61" y="301"/>
                  </a:cubicBezTo>
                  <a:cubicBezTo>
                    <a:pt x="96" y="391"/>
                    <a:pt x="180" y="446"/>
                    <a:pt x="270" y="446"/>
                  </a:cubicBezTo>
                  <a:cubicBezTo>
                    <a:pt x="298" y="446"/>
                    <a:pt x="326" y="441"/>
                    <a:pt x="353" y="430"/>
                  </a:cubicBezTo>
                  <a:cubicBezTo>
                    <a:pt x="470" y="383"/>
                    <a:pt x="529" y="255"/>
                    <a:pt x="482" y="138"/>
                  </a:cubicBezTo>
                  <a:cubicBezTo>
                    <a:pt x="440" y="41"/>
                    <a:pt x="361" y="0"/>
                    <a:pt x="282"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6"/>
            <p:cNvSpPr/>
            <p:nvPr/>
          </p:nvSpPr>
          <p:spPr>
            <a:xfrm>
              <a:off x="4810125" y="1676325"/>
              <a:ext cx="13475" cy="11225"/>
            </a:xfrm>
            <a:custGeom>
              <a:rect b="b" l="l" r="r" t="t"/>
              <a:pathLst>
                <a:path extrusionOk="0" h="449" w="539">
                  <a:moveTo>
                    <a:pt x="266" y="1"/>
                  </a:moveTo>
                  <a:cubicBezTo>
                    <a:pt x="182" y="1"/>
                    <a:pt x="104" y="53"/>
                    <a:pt x="70" y="129"/>
                  </a:cubicBezTo>
                  <a:cubicBezTo>
                    <a:pt x="0" y="289"/>
                    <a:pt x="118" y="448"/>
                    <a:pt x="270" y="448"/>
                  </a:cubicBezTo>
                  <a:cubicBezTo>
                    <a:pt x="296" y="448"/>
                    <a:pt x="323" y="444"/>
                    <a:pt x="351" y="433"/>
                  </a:cubicBezTo>
                  <a:cubicBezTo>
                    <a:pt x="538" y="351"/>
                    <a:pt x="538" y="94"/>
                    <a:pt x="363" y="24"/>
                  </a:cubicBezTo>
                  <a:cubicBezTo>
                    <a:pt x="331" y="8"/>
                    <a:pt x="298" y="1"/>
                    <a:pt x="26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6"/>
            <p:cNvSpPr/>
            <p:nvPr/>
          </p:nvSpPr>
          <p:spPr>
            <a:xfrm>
              <a:off x="4807775" y="1802175"/>
              <a:ext cx="13175" cy="11125"/>
            </a:xfrm>
            <a:custGeom>
              <a:rect b="b" l="l" r="r" t="t"/>
              <a:pathLst>
                <a:path extrusionOk="0" h="445" w="527">
                  <a:moveTo>
                    <a:pt x="267" y="1"/>
                  </a:moveTo>
                  <a:cubicBezTo>
                    <a:pt x="238" y="1"/>
                    <a:pt x="207" y="7"/>
                    <a:pt x="176" y="20"/>
                  </a:cubicBezTo>
                  <a:cubicBezTo>
                    <a:pt x="59" y="56"/>
                    <a:pt x="0" y="196"/>
                    <a:pt x="47" y="313"/>
                  </a:cubicBezTo>
                  <a:cubicBezTo>
                    <a:pt x="88" y="401"/>
                    <a:pt x="173" y="445"/>
                    <a:pt x="258" y="445"/>
                  </a:cubicBezTo>
                  <a:cubicBezTo>
                    <a:pt x="343" y="445"/>
                    <a:pt x="427" y="401"/>
                    <a:pt x="468" y="313"/>
                  </a:cubicBezTo>
                  <a:cubicBezTo>
                    <a:pt x="527" y="157"/>
                    <a:pt x="415" y="1"/>
                    <a:pt x="267"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6"/>
            <p:cNvSpPr/>
            <p:nvPr/>
          </p:nvSpPr>
          <p:spPr>
            <a:xfrm>
              <a:off x="4825900" y="1878175"/>
              <a:ext cx="5875" cy="5500"/>
            </a:xfrm>
            <a:custGeom>
              <a:rect b="b" l="l" r="r" t="t"/>
              <a:pathLst>
                <a:path extrusionOk="0" h="220" w="235">
                  <a:moveTo>
                    <a:pt x="127" y="0"/>
                  </a:moveTo>
                  <a:cubicBezTo>
                    <a:pt x="100" y="0"/>
                    <a:pt x="71" y="11"/>
                    <a:pt x="48" y="34"/>
                  </a:cubicBezTo>
                  <a:cubicBezTo>
                    <a:pt x="1" y="69"/>
                    <a:pt x="1" y="139"/>
                    <a:pt x="48" y="186"/>
                  </a:cubicBezTo>
                  <a:cubicBezTo>
                    <a:pt x="70" y="209"/>
                    <a:pt x="98" y="219"/>
                    <a:pt x="126" y="219"/>
                  </a:cubicBezTo>
                  <a:cubicBezTo>
                    <a:pt x="182" y="219"/>
                    <a:pt x="235" y="175"/>
                    <a:pt x="235" y="104"/>
                  </a:cubicBezTo>
                  <a:cubicBezTo>
                    <a:pt x="235" y="42"/>
                    <a:pt x="183" y="0"/>
                    <a:pt x="127"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6"/>
            <p:cNvSpPr/>
            <p:nvPr/>
          </p:nvSpPr>
          <p:spPr>
            <a:xfrm>
              <a:off x="4961325" y="1937425"/>
              <a:ext cx="6175" cy="5525"/>
            </a:xfrm>
            <a:custGeom>
              <a:rect b="b" l="l" r="r" t="t"/>
              <a:pathLst>
                <a:path extrusionOk="0" h="221" w="247">
                  <a:moveTo>
                    <a:pt x="123" y="1"/>
                  </a:moveTo>
                  <a:cubicBezTo>
                    <a:pt x="71" y="1"/>
                    <a:pt x="18" y="33"/>
                    <a:pt x="12" y="97"/>
                  </a:cubicBezTo>
                  <a:cubicBezTo>
                    <a:pt x="0" y="179"/>
                    <a:pt x="62" y="220"/>
                    <a:pt x="123" y="220"/>
                  </a:cubicBezTo>
                  <a:cubicBezTo>
                    <a:pt x="185" y="220"/>
                    <a:pt x="246" y="179"/>
                    <a:pt x="234" y="97"/>
                  </a:cubicBezTo>
                  <a:cubicBezTo>
                    <a:pt x="229" y="33"/>
                    <a:pt x="176" y="1"/>
                    <a:pt x="123"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6"/>
            <p:cNvSpPr/>
            <p:nvPr/>
          </p:nvSpPr>
          <p:spPr>
            <a:xfrm>
              <a:off x="5098500" y="1883700"/>
              <a:ext cx="6450" cy="5575"/>
            </a:xfrm>
            <a:custGeom>
              <a:rect b="b" l="l" r="r" t="t"/>
              <a:pathLst>
                <a:path extrusionOk="0" h="223" w="258">
                  <a:moveTo>
                    <a:pt x="129" y="0"/>
                  </a:moveTo>
                  <a:cubicBezTo>
                    <a:pt x="100" y="0"/>
                    <a:pt x="70" y="12"/>
                    <a:pt x="47" y="35"/>
                  </a:cubicBezTo>
                  <a:cubicBezTo>
                    <a:pt x="0" y="70"/>
                    <a:pt x="0" y="152"/>
                    <a:pt x="47" y="187"/>
                  </a:cubicBezTo>
                  <a:cubicBezTo>
                    <a:pt x="70" y="211"/>
                    <a:pt x="100" y="222"/>
                    <a:pt x="129" y="222"/>
                  </a:cubicBezTo>
                  <a:cubicBezTo>
                    <a:pt x="158" y="222"/>
                    <a:pt x="187" y="211"/>
                    <a:pt x="211" y="187"/>
                  </a:cubicBezTo>
                  <a:cubicBezTo>
                    <a:pt x="258" y="152"/>
                    <a:pt x="258" y="70"/>
                    <a:pt x="211" y="35"/>
                  </a:cubicBezTo>
                  <a:cubicBezTo>
                    <a:pt x="187" y="12"/>
                    <a:pt x="158" y="0"/>
                    <a:pt x="129"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6"/>
            <p:cNvSpPr/>
            <p:nvPr/>
          </p:nvSpPr>
          <p:spPr>
            <a:xfrm>
              <a:off x="5157275" y="1749100"/>
              <a:ext cx="6475" cy="5625"/>
            </a:xfrm>
            <a:custGeom>
              <a:rect b="b" l="l" r="r" t="t"/>
              <a:pathLst>
                <a:path extrusionOk="0" h="225" w="259">
                  <a:moveTo>
                    <a:pt x="142" y="0"/>
                  </a:moveTo>
                  <a:cubicBezTo>
                    <a:pt x="117" y="0"/>
                    <a:pt x="92" y="9"/>
                    <a:pt x="71" y="26"/>
                  </a:cubicBezTo>
                  <a:cubicBezTo>
                    <a:pt x="1" y="96"/>
                    <a:pt x="48" y="225"/>
                    <a:pt x="153" y="225"/>
                  </a:cubicBezTo>
                  <a:cubicBezTo>
                    <a:pt x="211" y="225"/>
                    <a:pt x="258" y="178"/>
                    <a:pt x="258" y="120"/>
                  </a:cubicBezTo>
                  <a:cubicBezTo>
                    <a:pt x="258" y="46"/>
                    <a:pt x="200" y="0"/>
                    <a:pt x="142"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6"/>
            <p:cNvSpPr/>
            <p:nvPr/>
          </p:nvSpPr>
          <p:spPr>
            <a:xfrm>
              <a:off x="5104350" y="1612275"/>
              <a:ext cx="6150" cy="5575"/>
            </a:xfrm>
            <a:custGeom>
              <a:rect b="b" l="l" r="r" t="t"/>
              <a:pathLst>
                <a:path extrusionOk="0" h="223" w="246">
                  <a:moveTo>
                    <a:pt x="117" y="0"/>
                  </a:moveTo>
                  <a:cubicBezTo>
                    <a:pt x="88" y="0"/>
                    <a:pt x="59" y="12"/>
                    <a:pt x="35" y="36"/>
                  </a:cubicBezTo>
                  <a:cubicBezTo>
                    <a:pt x="0" y="71"/>
                    <a:pt x="0" y="141"/>
                    <a:pt x="35" y="188"/>
                  </a:cubicBezTo>
                  <a:cubicBezTo>
                    <a:pt x="59" y="211"/>
                    <a:pt x="88" y="223"/>
                    <a:pt x="117" y="223"/>
                  </a:cubicBezTo>
                  <a:cubicBezTo>
                    <a:pt x="147" y="223"/>
                    <a:pt x="176" y="211"/>
                    <a:pt x="199" y="188"/>
                  </a:cubicBezTo>
                  <a:cubicBezTo>
                    <a:pt x="246" y="141"/>
                    <a:pt x="246" y="71"/>
                    <a:pt x="199" y="36"/>
                  </a:cubicBezTo>
                  <a:cubicBezTo>
                    <a:pt x="176" y="12"/>
                    <a:pt x="147" y="0"/>
                    <a:pt x="117"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6"/>
            <p:cNvSpPr/>
            <p:nvPr/>
          </p:nvSpPr>
          <p:spPr>
            <a:xfrm>
              <a:off x="4969075" y="1553475"/>
              <a:ext cx="6175" cy="5750"/>
            </a:xfrm>
            <a:custGeom>
              <a:rect b="b" l="l" r="r" t="t"/>
              <a:pathLst>
                <a:path extrusionOk="0" h="230" w="247">
                  <a:moveTo>
                    <a:pt x="123" y="1"/>
                  </a:moveTo>
                  <a:cubicBezTo>
                    <a:pt x="71" y="1"/>
                    <a:pt x="18" y="36"/>
                    <a:pt x="6" y="106"/>
                  </a:cubicBezTo>
                  <a:cubicBezTo>
                    <a:pt x="0" y="188"/>
                    <a:pt x="62" y="229"/>
                    <a:pt x="123" y="229"/>
                  </a:cubicBezTo>
                  <a:cubicBezTo>
                    <a:pt x="185" y="229"/>
                    <a:pt x="246" y="188"/>
                    <a:pt x="240" y="106"/>
                  </a:cubicBezTo>
                  <a:cubicBezTo>
                    <a:pt x="229" y="36"/>
                    <a:pt x="176" y="1"/>
                    <a:pt x="123"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6"/>
            <p:cNvSpPr/>
            <p:nvPr/>
          </p:nvSpPr>
          <p:spPr>
            <a:xfrm>
              <a:off x="4832050" y="1606750"/>
              <a:ext cx="5875" cy="5500"/>
            </a:xfrm>
            <a:custGeom>
              <a:rect b="b" l="l" r="r" t="t"/>
              <a:pathLst>
                <a:path extrusionOk="0" h="220" w="235">
                  <a:moveTo>
                    <a:pt x="108" y="0"/>
                  </a:moveTo>
                  <a:cubicBezTo>
                    <a:pt x="52" y="0"/>
                    <a:pt x="0" y="42"/>
                    <a:pt x="0" y="104"/>
                  </a:cubicBezTo>
                  <a:cubicBezTo>
                    <a:pt x="0" y="175"/>
                    <a:pt x="53" y="220"/>
                    <a:pt x="110" y="220"/>
                  </a:cubicBezTo>
                  <a:cubicBezTo>
                    <a:pt x="137" y="220"/>
                    <a:pt x="165" y="209"/>
                    <a:pt x="188" y="186"/>
                  </a:cubicBezTo>
                  <a:cubicBezTo>
                    <a:pt x="234" y="140"/>
                    <a:pt x="234" y="69"/>
                    <a:pt x="188" y="34"/>
                  </a:cubicBezTo>
                  <a:cubicBezTo>
                    <a:pt x="164" y="11"/>
                    <a:pt x="136" y="0"/>
                    <a:pt x="108"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6"/>
            <p:cNvSpPr/>
            <p:nvPr/>
          </p:nvSpPr>
          <p:spPr>
            <a:xfrm>
              <a:off x="4771800" y="1741250"/>
              <a:ext cx="7325" cy="5575"/>
            </a:xfrm>
            <a:custGeom>
              <a:rect b="b" l="l" r="r" t="t"/>
              <a:pathLst>
                <a:path extrusionOk="0" h="223" w="293">
                  <a:moveTo>
                    <a:pt x="153" y="1"/>
                  </a:moveTo>
                  <a:cubicBezTo>
                    <a:pt x="0" y="1"/>
                    <a:pt x="0" y="223"/>
                    <a:pt x="153" y="223"/>
                  </a:cubicBezTo>
                  <a:cubicBezTo>
                    <a:pt x="293" y="223"/>
                    <a:pt x="293" y="1"/>
                    <a:pt x="153"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6"/>
            <p:cNvSpPr/>
            <p:nvPr/>
          </p:nvSpPr>
          <p:spPr>
            <a:xfrm>
              <a:off x="4147350" y="3221875"/>
              <a:ext cx="22550" cy="20275"/>
            </a:xfrm>
            <a:custGeom>
              <a:rect b="b" l="l" r="r" t="t"/>
              <a:pathLst>
                <a:path extrusionOk="0" h="811" w="902">
                  <a:moveTo>
                    <a:pt x="450" y="0"/>
                  </a:moveTo>
                  <a:cubicBezTo>
                    <a:pt x="348" y="0"/>
                    <a:pt x="245" y="38"/>
                    <a:pt x="165" y="113"/>
                  </a:cubicBezTo>
                  <a:cubicBezTo>
                    <a:pt x="1" y="265"/>
                    <a:pt x="1" y="523"/>
                    <a:pt x="153" y="686"/>
                  </a:cubicBezTo>
                  <a:cubicBezTo>
                    <a:pt x="230" y="770"/>
                    <a:pt x="335" y="811"/>
                    <a:pt x="441" y="811"/>
                  </a:cubicBezTo>
                  <a:cubicBezTo>
                    <a:pt x="543" y="811"/>
                    <a:pt x="646" y="773"/>
                    <a:pt x="726" y="698"/>
                  </a:cubicBezTo>
                  <a:cubicBezTo>
                    <a:pt x="890" y="546"/>
                    <a:pt x="902" y="289"/>
                    <a:pt x="738" y="125"/>
                  </a:cubicBezTo>
                  <a:cubicBezTo>
                    <a:pt x="660" y="41"/>
                    <a:pt x="556" y="0"/>
                    <a:pt x="45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6"/>
            <p:cNvSpPr/>
            <p:nvPr/>
          </p:nvSpPr>
          <p:spPr>
            <a:xfrm>
              <a:off x="4186250" y="3222750"/>
              <a:ext cx="22550" cy="20275"/>
            </a:xfrm>
            <a:custGeom>
              <a:rect b="b" l="l" r="r" t="t"/>
              <a:pathLst>
                <a:path extrusionOk="0" h="811" w="902">
                  <a:moveTo>
                    <a:pt x="453" y="1"/>
                  </a:moveTo>
                  <a:cubicBezTo>
                    <a:pt x="351" y="1"/>
                    <a:pt x="251" y="39"/>
                    <a:pt x="176" y="113"/>
                  </a:cubicBezTo>
                  <a:cubicBezTo>
                    <a:pt x="13" y="265"/>
                    <a:pt x="1" y="523"/>
                    <a:pt x="165" y="686"/>
                  </a:cubicBezTo>
                  <a:cubicBezTo>
                    <a:pt x="242" y="770"/>
                    <a:pt x="347" y="811"/>
                    <a:pt x="453" y="811"/>
                  </a:cubicBezTo>
                  <a:cubicBezTo>
                    <a:pt x="555" y="811"/>
                    <a:pt x="658" y="773"/>
                    <a:pt x="738" y="698"/>
                  </a:cubicBezTo>
                  <a:cubicBezTo>
                    <a:pt x="902" y="546"/>
                    <a:pt x="902" y="289"/>
                    <a:pt x="750" y="125"/>
                  </a:cubicBezTo>
                  <a:cubicBezTo>
                    <a:pt x="666" y="42"/>
                    <a:pt x="559" y="1"/>
                    <a:pt x="45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6"/>
            <p:cNvSpPr/>
            <p:nvPr/>
          </p:nvSpPr>
          <p:spPr>
            <a:xfrm>
              <a:off x="4188100" y="3184000"/>
              <a:ext cx="21575" cy="20400"/>
            </a:xfrm>
            <a:custGeom>
              <a:rect b="b" l="l" r="r" t="t"/>
              <a:pathLst>
                <a:path extrusionOk="0" h="816" w="863">
                  <a:moveTo>
                    <a:pt x="409" y="0"/>
                  </a:moveTo>
                  <a:cubicBezTo>
                    <a:pt x="205" y="0"/>
                    <a:pt x="9" y="159"/>
                    <a:pt x="9" y="400"/>
                  </a:cubicBezTo>
                  <a:cubicBezTo>
                    <a:pt x="1" y="649"/>
                    <a:pt x="203" y="815"/>
                    <a:pt x="413" y="815"/>
                  </a:cubicBezTo>
                  <a:cubicBezTo>
                    <a:pt x="509" y="815"/>
                    <a:pt x="607" y="781"/>
                    <a:pt x="687" y="704"/>
                  </a:cubicBezTo>
                  <a:cubicBezTo>
                    <a:pt x="851" y="540"/>
                    <a:pt x="863" y="283"/>
                    <a:pt x="699" y="131"/>
                  </a:cubicBezTo>
                  <a:cubicBezTo>
                    <a:pt x="617" y="40"/>
                    <a:pt x="512" y="0"/>
                    <a:pt x="40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6"/>
            <p:cNvSpPr/>
            <p:nvPr/>
          </p:nvSpPr>
          <p:spPr>
            <a:xfrm>
              <a:off x="4148225" y="3183275"/>
              <a:ext cx="22275" cy="20275"/>
            </a:xfrm>
            <a:custGeom>
              <a:rect b="b" l="l" r="r" t="t"/>
              <a:pathLst>
                <a:path extrusionOk="0" h="811" w="891">
                  <a:moveTo>
                    <a:pt x="450" y="0"/>
                  </a:moveTo>
                  <a:cubicBezTo>
                    <a:pt x="348" y="0"/>
                    <a:pt x="245" y="38"/>
                    <a:pt x="165" y="113"/>
                  </a:cubicBezTo>
                  <a:cubicBezTo>
                    <a:pt x="1" y="265"/>
                    <a:pt x="1" y="522"/>
                    <a:pt x="153" y="686"/>
                  </a:cubicBezTo>
                  <a:cubicBezTo>
                    <a:pt x="231" y="770"/>
                    <a:pt x="335" y="810"/>
                    <a:pt x="441" y="810"/>
                  </a:cubicBezTo>
                  <a:cubicBezTo>
                    <a:pt x="543" y="810"/>
                    <a:pt x="646" y="772"/>
                    <a:pt x="726" y="698"/>
                  </a:cubicBezTo>
                  <a:cubicBezTo>
                    <a:pt x="890" y="546"/>
                    <a:pt x="890" y="288"/>
                    <a:pt x="738" y="125"/>
                  </a:cubicBezTo>
                  <a:cubicBezTo>
                    <a:pt x="661" y="41"/>
                    <a:pt x="556" y="0"/>
                    <a:pt x="45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6"/>
            <p:cNvSpPr/>
            <p:nvPr/>
          </p:nvSpPr>
          <p:spPr>
            <a:xfrm>
              <a:off x="4142700" y="3252200"/>
              <a:ext cx="27200" cy="22400"/>
            </a:xfrm>
            <a:custGeom>
              <a:rect b="b" l="l" r="r" t="t"/>
              <a:pathLst>
                <a:path extrusionOk="0" h="896" w="1088">
                  <a:moveTo>
                    <a:pt x="550" y="1"/>
                  </a:moveTo>
                  <a:cubicBezTo>
                    <a:pt x="374" y="1"/>
                    <a:pt x="210" y="102"/>
                    <a:pt x="140" y="269"/>
                  </a:cubicBezTo>
                  <a:cubicBezTo>
                    <a:pt x="0" y="578"/>
                    <a:pt x="243" y="896"/>
                    <a:pt x="543" y="896"/>
                  </a:cubicBezTo>
                  <a:cubicBezTo>
                    <a:pt x="595" y="896"/>
                    <a:pt x="648" y="886"/>
                    <a:pt x="702" y="866"/>
                  </a:cubicBezTo>
                  <a:cubicBezTo>
                    <a:pt x="1076" y="713"/>
                    <a:pt x="1088" y="199"/>
                    <a:pt x="725" y="35"/>
                  </a:cubicBezTo>
                  <a:cubicBezTo>
                    <a:pt x="667" y="12"/>
                    <a:pt x="608" y="1"/>
                    <a:pt x="55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6"/>
            <p:cNvSpPr/>
            <p:nvPr/>
          </p:nvSpPr>
          <p:spPr>
            <a:xfrm>
              <a:off x="4185075" y="3253025"/>
              <a:ext cx="26950" cy="22500"/>
            </a:xfrm>
            <a:custGeom>
              <a:rect b="b" l="l" r="r" t="t"/>
              <a:pathLst>
                <a:path extrusionOk="0" h="900" w="1078">
                  <a:moveTo>
                    <a:pt x="538" y="1"/>
                  </a:moveTo>
                  <a:cubicBezTo>
                    <a:pt x="243" y="1"/>
                    <a:pt x="1" y="297"/>
                    <a:pt x="118" y="610"/>
                  </a:cubicBezTo>
                  <a:cubicBezTo>
                    <a:pt x="190" y="789"/>
                    <a:pt x="357" y="900"/>
                    <a:pt x="537" y="900"/>
                  </a:cubicBezTo>
                  <a:cubicBezTo>
                    <a:pt x="592" y="900"/>
                    <a:pt x="648" y="890"/>
                    <a:pt x="703" y="868"/>
                  </a:cubicBezTo>
                  <a:cubicBezTo>
                    <a:pt x="1066" y="716"/>
                    <a:pt x="1077" y="201"/>
                    <a:pt x="715" y="37"/>
                  </a:cubicBezTo>
                  <a:cubicBezTo>
                    <a:pt x="655" y="12"/>
                    <a:pt x="595" y="1"/>
                    <a:pt x="53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6"/>
            <p:cNvSpPr/>
            <p:nvPr/>
          </p:nvSpPr>
          <p:spPr>
            <a:xfrm>
              <a:off x="4215225" y="3223925"/>
              <a:ext cx="27200" cy="22400"/>
            </a:xfrm>
            <a:custGeom>
              <a:rect b="b" l="l" r="r" t="t"/>
              <a:pathLst>
                <a:path extrusionOk="0" h="896" w="1088">
                  <a:moveTo>
                    <a:pt x="545" y="1"/>
                  </a:moveTo>
                  <a:cubicBezTo>
                    <a:pt x="493" y="1"/>
                    <a:pt x="440" y="10"/>
                    <a:pt x="386" y="31"/>
                  </a:cubicBezTo>
                  <a:cubicBezTo>
                    <a:pt x="12" y="183"/>
                    <a:pt x="0" y="698"/>
                    <a:pt x="363" y="862"/>
                  </a:cubicBezTo>
                  <a:cubicBezTo>
                    <a:pt x="421" y="885"/>
                    <a:pt x="480" y="896"/>
                    <a:pt x="538" y="896"/>
                  </a:cubicBezTo>
                  <a:cubicBezTo>
                    <a:pt x="714" y="896"/>
                    <a:pt x="877" y="795"/>
                    <a:pt x="948" y="628"/>
                  </a:cubicBezTo>
                  <a:cubicBezTo>
                    <a:pt x="1087" y="319"/>
                    <a:pt x="844" y="1"/>
                    <a:pt x="54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6"/>
            <p:cNvSpPr/>
            <p:nvPr/>
          </p:nvSpPr>
          <p:spPr>
            <a:xfrm>
              <a:off x="4216100" y="3182100"/>
              <a:ext cx="26350" cy="22300"/>
            </a:xfrm>
            <a:custGeom>
              <a:rect b="b" l="l" r="r" t="t"/>
              <a:pathLst>
                <a:path extrusionOk="0" h="892" w="1054">
                  <a:moveTo>
                    <a:pt x="547" y="0"/>
                  </a:moveTo>
                  <a:cubicBezTo>
                    <a:pt x="384" y="0"/>
                    <a:pt x="221" y="88"/>
                    <a:pt x="141" y="265"/>
                  </a:cubicBezTo>
                  <a:cubicBezTo>
                    <a:pt x="1" y="574"/>
                    <a:pt x="244" y="892"/>
                    <a:pt x="551" y="892"/>
                  </a:cubicBezTo>
                  <a:cubicBezTo>
                    <a:pt x="604" y="892"/>
                    <a:pt x="659" y="882"/>
                    <a:pt x="714" y="862"/>
                  </a:cubicBezTo>
                  <a:cubicBezTo>
                    <a:pt x="936" y="768"/>
                    <a:pt x="1053" y="511"/>
                    <a:pt x="960" y="289"/>
                  </a:cubicBezTo>
                  <a:cubicBezTo>
                    <a:pt x="888" y="97"/>
                    <a:pt x="718" y="0"/>
                    <a:pt x="54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6"/>
            <p:cNvSpPr/>
            <p:nvPr/>
          </p:nvSpPr>
          <p:spPr>
            <a:xfrm>
              <a:off x="4187150" y="3151725"/>
              <a:ext cx="26325" cy="22425"/>
            </a:xfrm>
            <a:custGeom>
              <a:rect b="b" l="l" r="r" t="t"/>
              <a:pathLst>
                <a:path extrusionOk="0" h="897" w="1053">
                  <a:moveTo>
                    <a:pt x="531" y="1"/>
                  </a:moveTo>
                  <a:cubicBezTo>
                    <a:pt x="239" y="1"/>
                    <a:pt x="0" y="304"/>
                    <a:pt x="117" y="614"/>
                  </a:cubicBezTo>
                  <a:cubicBezTo>
                    <a:pt x="194" y="803"/>
                    <a:pt x="362" y="897"/>
                    <a:pt x="532" y="897"/>
                  </a:cubicBezTo>
                  <a:cubicBezTo>
                    <a:pt x="699" y="897"/>
                    <a:pt x="866" y="806"/>
                    <a:pt x="948" y="626"/>
                  </a:cubicBezTo>
                  <a:cubicBezTo>
                    <a:pt x="1053" y="404"/>
                    <a:pt x="948" y="135"/>
                    <a:pt x="714" y="41"/>
                  </a:cubicBezTo>
                  <a:cubicBezTo>
                    <a:pt x="652" y="13"/>
                    <a:pt x="590" y="1"/>
                    <a:pt x="53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6"/>
            <p:cNvSpPr/>
            <p:nvPr/>
          </p:nvSpPr>
          <p:spPr>
            <a:xfrm>
              <a:off x="4145000" y="3151050"/>
              <a:ext cx="26375" cy="22350"/>
            </a:xfrm>
            <a:custGeom>
              <a:rect b="b" l="l" r="r" t="t"/>
              <a:pathLst>
                <a:path extrusionOk="0" h="894" w="1055">
                  <a:moveTo>
                    <a:pt x="540" y="1"/>
                  </a:moveTo>
                  <a:cubicBezTo>
                    <a:pt x="376" y="1"/>
                    <a:pt x="211" y="89"/>
                    <a:pt x="130" y="267"/>
                  </a:cubicBezTo>
                  <a:cubicBezTo>
                    <a:pt x="0" y="576"/>
                    <a:pt x="236" y="894"/>
                    <a:pt x="541" y="894"/>
                  </a:cubicBezTo>
                  <a:cubicBezTo>
                    <a:pt x="593" y="894"/>
                    <a:pt x="648" y="884"/>
                    <a:pt x="703" y="864"/>
                  </a:cubicBezTo>
                  <a:cubicBezTo>
                    <a:pt x="937" y="782"/>
                    <a:pt x="1054" y="513"/>
                    <a:pt x="949" y="279"/>
                  </a:cubicBezTo>
                  <a:cubicBezTo>
                    <a:pt x="878" y="94"/>
                    <a:pt x="710" y="1"/>
                    <a:pt x="54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6"/>
            <p:cNvSpPr/>
            <p:nvPr/>
          </p:nvSpPr>
          <p:spPr>
            <a:xfrm>
              <a:off x="4114375" y="3179925"/>
              <a:ext cx="27150" cy="22250"/>
            </a:xfrm>
            <a:custGeom>
              <a:rect b="b" l="l" r="r" t="t"/>
              <a:pathLst>
                <a:path extrusionOk="0" h="890" w="1086">
                  <a:moveTo>
                    <a:pt x="545" y="0"/>
                  </a:moveTo>
                  <a:cubicBezTo>
                    <a:pt x="374" y="0"/>
                    <a:pt x="208" y="97"/>
                    <a:pt x="138" y="270"/>
                  </a:cubicBezTo>
                  <a:cubicBezTo>
                    <a:pt x="0" y="576"/>
                    <a:pt x="236" y="890"/>
                    <a:pt x="538" y="890"/>
                  </a:cubicBezTo>
                  <a:cubicBezTo>
                    <a:pt x="594" y="890"/>
                    <a:pt x="653" y="879"/>
                    <a:pt x="712" y="855"/>
                  </a:cubicBezTo>
                  <a:cubicBezTo>
                    <a:pt x="1074" y="715"/>
                    <a:pt x="1086" y="188"/>
                    <a:pt x="723" y="36"/>
                  </a:cubicBezTo>
                  <a:cubicBezTo>
                    <a:pt x="666" y="12"/>
                    <a:pt x="605" y="0"/>
                    <a:pt x="54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6"/>
            <p:cNvSpPr/>
            <p:nvPr/>
          </p:nvSpPr>
          <p:spPr>
            <a:xfrm>
              <a:off x="4114600" y="3221900"/>
              <a:ext cx="26075" cy="22350"/>
            </a:xfrm>
            <a:custGeom>
              <a:rect b="b" l="l" r="r" t="t"/>
              <a:pathLst>
                <a:path extrusionOk="0" h="894" w="1043">
                  <a:moveTo>
                    <a:pt x="499" y="0"/>
                  </a:moveTo>
                  <a:cubicBezTo>
                    <a:pt x="447" y="0"/>
                    <a:pt x="393" y="10"/>
                    <a:pt x="340" y="30"/>
                  </a:cubicBezTo>
                  <a:cubicBezTo>
                    <a:pt x="106" y="124"/>
                    <a:pt x="1" y="381"/>
                    <a:pt x="82" y="615"/>
                  </a:cubicBezTo>
                  <a:cubicBezTo>
                    <a:pt x="154" y="799"/>
                    <a:pt x="325" y="893"/>
                    <a:pt x="497" y="893"/>
                  </a:cubicBezTo>
                  <a:cubicBezTo>
                    <a:pt x="664" y="893"/>
                    <a:pt x="833" y="805"/>
                    <a:pt x="913" y="627"/>
                  </a:cubicBezTo>
                  <a:cubicBezTo>
                    <a:pt x="1043" y="318"/>
                    <a:pt x="798" y="0"/>
                    <a:pt x="49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6"/>
            <p:cNvSpPr/>
            <p:nvPr/>
          </p:nvSpPr>
          <p:spPr>
            <a:xfrm>
              <a:off x="4112850" y="3264475"/>
              <a:ext cx="12300" cy="11200"/>
            </a:xfrm>
            <a:custGeom>
              <a:rect b="b" l="l" r="r" t="t"/>
              <a:pathLst>
                <a:path extrusionOk="0" h="448" w="492">
                  <a:moveTo>
                    <a:pt x="245" y="0"/>
                  </a:moveTo>
                  <a:cubicBezTo>
                    <a:pt x="188" y="0"/>
                    <a:pt x="129" y="24"/>
                    <a:pt x="82" y="70"/>
                  </a:cubicBezTo>
                  <a:cubicBezTo>
                    <a:pt x="0" y="152"/>
                    <a:pt x="0" y="293"/>
                    <a:pt x="82" y="386"/>
                  </a:cubicBezTo>
                  <a:cubicBezTo>
                    <a:pt x="129" y="427"/>
                    <a:pt x="188" y="448"/>
                    <a:pt x="245" y="448"/>
                  </a:cubicBezTo>
                  <a:cubicBezTo>
                    <a:pt x="302" y="448"/>
                    <a:pt x="357" y="427"/>
                    <a:pt x="398" y="386"/>
                  </a:cubicBezTo>
                  <a:cubicBezTo>
                    <a:pt x="492" y="293"/>
                    <a:pt x="492" y="152"/>
                    <a:pt x="398" y="70"/>
                  </a:cubicBezTo>
                  <a:cubicBezTo>
                    <a:pt x="357" y="24"/>
                    <a:pt x="302" y="0"/>
                    <a:pt x="24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6"/>
            <p:cNvSpPr/>
            <p:nvPr/>
          </p:nvSpPr>
          <p:spPr>
            <a:xfrm>
              <a:off x="4171050" y="3289875"/>
              <a:ext cx="11275" cy="11175"/>
            </a:xfrm>
            <a:custGeom>
              <a:rect b="b" l="l" r="r" t="t"/>
              <a:pathLst>
                <a:path extrusionOk="0" h="447" w="451">
                  <a:moveTo>
                    <a:pt x="228" y="1"/>
                  </a:moveTo>
                  <a:cubicBezTo>
                    <a:pt x="118" y="1"/>
                    <a:pt x="6" y="74"/>
                    <a:pt x="1" y="224"/>
                  </a:cubicBezTo>
                  <a:cubicBezTo>
                    <a:pt x="1" y="341"/>
                    <a:pt x="94" y="447"/>
                    <a:pt x="223" y="447"/>
                  </a:cubicBezTo>
                  <a:cubicBezTo>
                    <a:pt x="351" y="447"/>
                    <a:pt x="445" y="353"/>
                    <a:pt x="445" y="224"/>
                  </a:cubicBezTo>
                  <a:cubicBezTo>
                    <a:pt x="451" y="77"/>
                    <a:pt x="341" y="1"/>
                    <a:pt x="22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6"/>
            <p:cNvSpPr/>
            <p:nvPr/>
          </p:nvSpPr>
          <p:spPr>
            <a:xfrm>
              <a:off x="4229550" y="3266800"/>
              <a:ext cx="13550" cy="11050"/>
            </a:xfrm>
            <a:custGeom>
              <a:rect b="b" l="l" r="r" t="t"/>
              <a:pathLst>
                <a:path extrusionOk="0" h="442" w="542">
                  <a:moveTo>
                    <a:pt x="245" y="1"/>
                  </a:moveTo>
                  <a:cubicBezTo>
                    <a:pt x="188" y="1"/>
                    <a:pt x="129" y="24"/>
                    <a:pt x="82" y="71"/>
                  </a:cubicBezTo>
                  <a:cubicBezTo>
                    <a:pt x="0" y="153"/>
                    <a:pt x="0" y="293"/>
                    <a:pt x="82" y="387"/>
                  </a:cubicBezTo>
                  <a:lnTo>
                    <a:pt x="82" y="375"/>
                  </a:lnTo>
                  <a:cubicBezTo>
                    <a:pt x="129" y="422"/>
                    <a:pt x="181" y="441"/>
                    <a:pt x="232" y="441"/>
                  </a:cubicBezTo>
                  <a:cubicBezTo>
                    <a:pt x="397" y="441"/>
                    <a:pt x="541" y="232"/>
                    <a:pt x="398" y="71"/>
                  </a:cubicBezTo>
                  <a:cubicBezTo>
                    <a:pt x="357" y="24"/>
                    <a:pt x="302" y="1"/>
                    <a:pt x="24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6"/>
            <p:cNvSpPr/>
            <p:nvPr/>
          </p:nvSpPr>
          <p:spPr>
            <a:xfrm>
              <a:off x="4253525" y="3209250"/>
              <a:ext cx="13200" cy="11100"/>
            </a:xfrm>
            <a:custGeom>
              <a:rect b="b" l="l" r="r" t="t"/>
              <a:pathLst>
                <a:path extrusionOk="0" h="444" w="528">
                  <a:moveTo>
                    <a:pt x="293" y="0"/>
                  </a:moveTo>
                  <a:cubicBezTo>
                    <a:pt x="241" y="0"/>
                    <a:pt x="187" y="18"/>
                    <a:pt x="141" y="57"/>
                  </a:cubicBezTo>
                  <a:cubicBezTo>
                    <a:pt x="1" y="197"/>
                    <a:pt x="94" y="443"/>
                    <a:pt x="293" y="443"/>
                  </a:cubicBezTo>
                  <a:cubicBezTo>
                    <a:pt x="300" y="443"/>
                    <a:pt x="306" y="444"/>
                    <a:pt x="313" y="444"/>
                  </a:cubicBezTo>
                  <a:cubicBezTo>
                    <a:pt x="432" y="444"/>
                    <a:pt x="527" y="343"/>
                    <a:pt x="527" y="232"/>
                  </a:cubicBezTo>
                  <a:cubicBezTo>
                    <a:pt x="527" y="93"/>
                    <a:pt x="413" y="0"/>
                    <a:pt x="29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6"/>
            <p:cNvSpPr/>
            <p:nvPr/>
          </p:nvSpPr>
          <p:spPr>
            <a:xfrm>
              <a:off x="4232475" y="3150650"/>
              <a:ext cx="11725" cy="11225"/>
            </a:xfrm>
            <a:custGeom>
              <a:rect b="b" l="l" r="r" t="t"/>
              <a:pathLst>
                <a:path extrusionOk="0" h="449" w="469">
                  <a:moveTo>
                    <a:pt x="217" y="0"/>
                  </a:moveTo>
                  <a:cubicBezTo>
                    <a:pt x="105" y="0"/>
                    <a:pt x="0" y="91"/>
                    <a:pt x="0" y="225"/>
                  </a:cubicBezTo>
                  <a:cubicBezTo>
                    <a:pt x="0" y="358"/>
                    <a:pt x="105" y="449"/>
                    <a:pt x="217" y="449"/>
                  </a:cubicBezTo>
                  <a:cubicBezTo>
                    <a:pt x="272" y="449"/>
                    <a:pt x="328" y="427"/>
                    <a:pt x="375" y="377"/>
                  </a:cubicBezTo>
                  <a:cubicBezTo>
                    <a:pt x="468" y="295"/>
                    <a:pt x="468" y="154"/>
                    <a:pt x="375" y="72"/>
                  </a:cubicBezTo>
                  <a:cubicBezTo>
                    <a:pt x="328" y="22"/>
                    <a:pt x="272" y="0"/>
                    <a:pt x="21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6"/>
            <p:cNvSpPr/>
            <p:nvPr/>
          </p:nvSpPr>
          <p:spPr>
            <a:xfrm>
              <a:off x="4172525" y="3125250"/>
              <a:ext cx="13175" cy="11350"/>
            </a:xfrm>
            <a:custGeom>
              <a:rect b="b" l="l" r="r" t="t"/>
              <a:pathLst>
                <a:path extrusionOk="0" h="454" w="527">
                  <a:moveTo>
                    <a:pt x="304" y="0"/>
                  </a:moveTo>
                  <a:cubicBezTo>
                    <a:pt x="105" y="0"/>
                    <a:pt x="0" y="234"/>
                    <a:pt x="140" y="387"/>
                  </a:cubicBezTo>
                  <a:cubicBezTo>
                    <a:pt x="187" y="433"/>
                    <a:pt x="245" y="454"/>
                    <a:pt x="301" y="454"/>
                  </a:cubicBezTo>
                  <a:cubicBezTo>
                    <a:pt x="416" y="454"/>
                    <a:pt x="526" y="368"/>
                    <a:pt x="526" y="234"/>
                  </a:cubicBezTo>
                  <a:cubicBezTo>
                    <a:pt x="526" y="106"/>
                    <a:pt x="433" y="0"/>
                    <a:pt x="30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6"/>
            <p:cNvSpPr/>
            <p:nvPr/>
          </p:nvSpPr>
          <p:spPr>
            <a:xfrm>
              <a:off x="4113725" y="3148275"/>
              <a:ext cx="14950" cy="11225"/>
            </a:xfrm>
            <a:custGeom>
              <a:rect b="b" l="l" r="r" t="t"/>
              <a:pathLst>
                <a:path extrusionOk="0" h="449" w="598">
                  <a:moveTo>
                    <a:pt x="303" y="1"/>
                  </a:moveTo>
                  <a:cubicBezTo>
                    <a:pt x="246" y="1"/>
                    <a:pt x="188" y="21"/>
                    <a:pt x="141" y="62"/>
                  </a:cubicBezTo>
                  <a:cubicBezTo>
                    <a:pt x="1" y="203"/>
                    <a:pt x="106" y="448"/>
                    <a:pt x="305" y="448"/>
                  </a:cubicBezTo>
                  <a:cubicBezTo>
                    <a:pt x="504" y="448"/>
                    <a:pt x="597" y="203"/>
                    <a:pt x="457" y="62"/>
                  </a:cubicBezTo>
                  <a:cubicBezTo>
                    <a:pt x="416" y="21"/>
                    <a:pt x="360" y="1"/>
                    <a:pt x="30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6"/>
            <p:cNvSpPr/>
            <p:nvPr/>
          </p:nvSpPr>
          <p:spPr>
            <a:xfrm>
              <a:off x="4088350" y="3205950"/>
              <a:ext cx="13125" cy="11075"/>
            </a:xfrm>
            <a:custGeom>
              <a:rect b="b" l="l" r="r" t="t"/>
              <a:pathLst>
                <a:path extrusionOk="0" h="443" w="525">
                  <a:moveTo>
                    <a:pt x="288" y="1"/>
                  </a:moveTo>
                  <a:cubicBezTo>
                    <a:pt x="98" y="1"/>
                    <a:pt x="1" y="239"/>
                    <a:pt x="138" y="376"/>
                  </a:cubicBezTo>
                  <a:cubicBezTo>
                    <a:pt x="184" y="422"/>
                    <a:pt x="242" y="443"/>
                    <a:pt x="299" y="443"/>
                  </a:cubicBezTo>
                  <a:cubicBezTo>
                    <a:pt x="414" y="443"/>
                    <a:pt x="524" y="357"/>
                    <a:pt x="524" y="224"/>
                  </a:cubicBezTo>
                  <a:cubicBezTo>
                    <a:pt x="524" y="107"/>
                    <a:pt x="431" y="1"/>
                    <a:pt x="302" y="1"/>
                  </a:cubicBezTo>
                  <a:cubicBezTo>
                    <a:pt x="297" y="1"/>
                    <a:pt x="293" y="1"/>
                    <a:pt x="28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6"/>
            <p:cNvSpPr/>
            <p:nvPr/>
          </p:nvSpPr>
          <p:spPr>
            <a:xfrm>
              <a:off x="4124550" y="3305125"/>
              <a:ext cx="19750" cy="16900"/>
            </a:xfrm>
            <a:custGeom>
              <a:rect b="b" l="l" r="r" t="t"/>
              <a:pathLst>
                <a:path extrusionOk="0" h="676" w="790">
                  <a:moveTo>
                    <a:pt x="392" y="0"/>
                  </a:moveTo>
                  <a:cubicBezTo>
                    <a:pt x="267" y="0"/>
                    <a:pt x="141" y="71"/>
                    <a:pt x="82" y="211"/>
                  </a:cubicBezTo>
                  <a:cubicBezTo>
                    <a:pt x="0" y="375"/>
                    <a:pt x="82" y="574"/>
                    <a:pt x="246" y="644"/>
                  </a:cubicBezTo>
                  <a:cubicBezTo>
                    <a:pt x="294" y="666"/>
                    <a:pt x="343" y="676"/>
                    <a:pt x="389" y="676"/>
                  </a:cubicBezTo>
                  <a:cubicBezTo>
                    <a:pt x="612" y="676"/>
                    <a:pt x="790" y="443"/>
                    <a:pt x="702" y="211"/>
                  </a:cubicBezTo>
                  <a:cubicBezTo>
                    <a:pt x="644" y="71"/>
                    <a:pt x="518" y="0"/>
                    <a:pt x="392"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6"/>
            <p:cNvSpPr/>
            <p:nvPr/>
          </p:nvSpPr>
          <p:spPr>
            <a:xfrm>
              <a:off x="4208350" y="3306950"/>
              <a:ext cx="20350" cy="16925"/>
            </a:xfrm>
            <a:custGeom>
              <a:rect b="b" l="l" r="r" t="t"/>
              <a:pathLst>
                <a:path extrusionOk="0" h="677" w="814">
                  <a:moveTo>
                    <a:pt x="401" y="0"/>
                  </a:moveTo>
                  <a:cubicBezTo>
                    <a:pt x="178" y="0"/>
                    <a:pt x="1" y="231"/>
                    <a:pt x="88" y="454"/>
                  </a:cubicBezTo>
                  <a:cubicBezTo>
                    <a:pt x="142" y="589"/>
                    <a:pt x="273" y="676"/>
                    <a:pt x="411" y="676"/>
                  </a:cubicBezTo>
                  <a:cubicBezTo>
                    <a:pt x="452" y="676"/>
                    <a:pt x="493" y="669"/>
                    <a:pt x="532" y="653"/>
                  </a:cubicBezTo>
                  <a:cubicBezTo>
                    <a:pt x="813" y="536"/>
                    <a:pt x="813" y="150"/>
                    <a:pt x="544" y="33"/>
                  </a:cubicBezTo>
                  <a:cubicBezTo>
                    <a:pt x="496" y="10"/>
                    <a:pt x="447" y="0"/>
                    <a:pt x="40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6"/>
            <p:cNvSpPr/>
            <p:nvPr/>
          </p:nvSpPr>
          <p:spPr>
            <a:xfrm>
              <a:off x="4269025" y="3248875"/>
              <a:ext cx="20575" cy="16825"/>
            </a:xfrm>
            <a:custGeom>
              <a:rect b="b" l="l" r="r" t="t"/>
              <a:pathLst>
                <a:path extrusionOk="0" h="673" w="823">
                  <a:moveTo>
                    <a:pt x="421" y="0"/>
                  </a:moveTo>
                  <a:cubicBezTo>
                    <a:pt x="380" y="0"/>
                    <a:pt x="336" y="9"/>
                    <a:pt x="293" y="28"/>
                  </a:cubicBezTo>
                  <a:cubicBezTo>
                    <a:pt x="12" y="133"/>
                    <a:pt x="1" y="519"/>
                    <a:pt x="281" y="648"/>
                  </a:cubicBezTo>
                  <a:cubicBezTo>
                    <a:pt x="322" y="665"/>
                    <a:pt x="364" y="673"/>
                    <a:pt x="406" y="673"/>
                  </a:cubicBezTo>
                  <a:cubicBezTo>
                    <a:pt x="535" y="673"/>
                    <a:pt x="661" y="596"/>
                    <a:pt x="714" y="472"/>
                  </a:cubicBezTo>
                  <a:cubicBezTo>
                    <a:pt x="822" y="236"/>
                    <a:pt x="642" y="0"/>
                    <a:pt x="42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6"/>
            <p:cNvSpPr/>
            <p:nvPr/>
          </p:nvSpPr>
          <p:spPr>
            <a:xfrm>
              <a:off x="4270925" y="3164850"/>
              <a:ext cx="19775" cy="16850"/>
            </a:xfrm>
            <a:custGeom>
              <a:rect b="b" l="l" r="r" t="t"/>
              <a:pathLst>
                <a:path extrusionOk="0" h="674" w="791">
                  <a:moveTo>
                    <a:pt x="406" y="0"/>
                  </a:moveTo>
                  <a:cubicBezTo>
                    <a:pt x="282" y="0"/>
                    <a:pt x="158" y="68"/>
                    <a:pt x="100" y="206"/>
                  </a:cubicBezTo>
                  <a:cubicBezTo>
                    <a:pt x="0" y="436"/>
                    <a:pt x="181" y="674"/>
                    <a:pt x="411" y="674"/>
                  </a:cubicBezTo>
                  <a:cubicBezTo>
                    <a:pt x="450" y="674"/>
                    <a:pt x="492" y="667"/>
                    <a:pt x="533" y="651"/>
                  </a:cubicBezTo>
                  <a:cubicBezTo>
                    <a:pt x="709" y="581"/>
                    <a:pt x="790" y="382"/>
                    <a:pt x="720" y="206"/>
                  </a:cubicBezTo>
                  <a:cubicBezTo>
                    <a:pt x="661" y="70"/>
                    <a:pt x="533" y="0"/>
                    <a:pt x="40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6"/>
            <p:cNvSpPr/>
            <p:nvPr/>
          </p:nvSpPr>
          <p:spPr>
            <a:xfrm>
              <a:off x="4212725" y="3104375"/>
              <a:ext cx="19475" cy="16700"/>
            </a:xfrm>
            <a:custGeom>
              <a:rect b="b" l="l" r="r" t="t"/>
              <a:pathLst>
                <a:path extrusionOk="0" h="668" w="779">
                  <a:moveTo>
                    <a:pt x="401" y="0"/>
                  </a:moveTo>
                  <a:cubicBezTo>
                    <a:pt x="182" y="0"/>
                    <a:pt x="0" y="227"/>
                    <a:pt x="88" y="461"/>
                  </a:cubicBezTo>
                  <a:cubicBezTo>
                    <a:pt x="142" y="597"/>
                    <a:pt x="269" y="667"/>
                    <a:pt x="398" y="667"/>
                  </a:cubicBezTo>
                  <a:cubicBezTo>
                    <a:pt x="524" y="667"/>
                    <a:pt x="651" y="600"/>
                    <a:pt x="708" y="461"/>
                  </a:cubicBezTo>
                  <a:cubicBezTo>
                    <a:pt x="779" y="297"/>
                    <a:pt x="708" y="98"/>
                    <a:pt x="533" y="28"/>
                  </a:cubicBezTo>
                  <a:cubicBezTo>
                    <a:pt x="489" y="9"/>
                    <a:pt x="444" y="0"/>
                    <a:pt x="40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6"/>
            <p:cNvSpPr/>
            <p:nvPr/>
          </p:nvSpPr>
          <p:spPr>
            <a:xfrm>
              <a:off x="4128350" y="3102425"/>
              <a:ext cx="20350" cy="16825"/>
            </a:xfrm>
            <a:custGeom>
              <a:rect b="b" l="l" r="r" t="t"/>
              <a:pathLst>
                <a:path extrusionOk="0" h="673" w="814">
                  <a:moveTo>
                    <a:pt x="403" y="1"/>
                  </a:moveTo>
                  <a:cubicBezTo>
                    <a:pt x="362" y="1"/>
                    <a:pt x="321" y="8"/>
                    <a:pt x="281" y="24"/>
                  </a:cubicBezTo>
                  <a:cubicBezTo>
                    <a:pt x="0" y="141"/>
                    <a:pt x="0" y="527"/>
                    <a:pt x="270" y="644"/>
                  </a:cubicBezTo>
                  <a:cubicBezTo>
                    <a:pt x="316" y="664"/>
                    <a:pt x="362" y="672"/>
                    <a:pt x="407" y="672"/>
                  </a:cubicBezTo>
                  <a:cubicBezTo>
                    <a:pt x="633" y="672"/>
                    <a:pt x="814" y="448"/>
                    <a:pt x="726" y="223"/>
                  </a:cubicBezTo>
                  <a:cubicBezTo>
                    <a:pt x="672" y="88"/>
                    <a:pt x="540" y="1"/>
                    <a:pt x="40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6"/>
            <p:cNvSpPr/>
            <p:nvPr/>
          </p:nvSpPr>
          <p:spPr>
            <a:xfrm>
              <a:off x="4068100" y="3160725"/>
              <a:ext cx="22300" cy="16975"/>
            </a:xfrm>
            <a:custGeom>
              <a:rect b="b" l="l" r="r" t="t"/>
              <a:pathLst>
                <a:path extrusionOk="0" h="679" w="892">
                  <a:moveTo>
                    <a:pt x="374" y="0"/>
                  </a:moveTo>
                  <a:cubicBezTo>
                    <a:pt x="243" y="0"/>
                    <a:pt x="122" y="79"/>
                    <a:pt x="71" y="208"/>
                  </a:cubicBezTo>
                  <a:cubicBezTo>
                    <a:pt x="0" y="371"/>
                    <a:pt x="71" y="570"/>
                    <a:pt x="246" y="640"/>
                  </a:cubicBezTo>
                  <a:cubicBezTo>
                    <a:pt x="300" y="667"/>
                    <a:pt x="352" y="678"/>
                    <a:pt x="400" y="678"/>
                  </a:cubicBezTo>
                  <a:cubicBezTo>
                    <a:pt x="720" y="678"/>
                    <a:pt x="891" y="174"/>
                    <a:pt x="515" y="32"/>
                  </a:cubicBezTo>
                  <a:cubicBezTo>
                    <a:pt x="469" y="10"/>
                    <a:pt x="421" y="0"/>
                    <a:pt x="37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6"/>
            <p:cNvSpPr/>
            <p:nvPr/>
          </p:nvSpPr>
          <p:spPr>
            <a:xfrm>
              <a:off x="4066050" y="3244600"/>
              <a:ext cx="19775" cy="16850"/>
            </a:xfrm>
            <a:custGeom>
              <a:rect b="b" l="l" r="r" t="t"/>
              <a:pathLst>
                <a:path extrusionOk="0" h="674" w="791">
                  <a:moveTo>
                    <a:pt x="388" y="0"/>
                  </a:moveTo>
                  <a:cubicBezTo>
                    <a:pt x="349" y="0"/>
                    <a:pt x="309" y="8"/>
                    <a:pt x="270" y="23"/>
                  </a:cubicBezTo>
                  <a:cubicBezTo>
                    <a:pt x="94" y="93"/>
                    <a:pt x="1" y="292"/>
                    <a:pt x="82" y="468"/>
                  </a:cubicBezTo>
                  <a:cubicBezTo>
                    <a:pt x="136" y="604"/>
                    <a:pt x="261" y="674"/>
                    <a:pt x="386" y="674"/>
                  </a:cubicBezTo>
                  <a:cubicBezTo>
                    <a:pt x="509" y="674"/>
                    <a:pt x="633" y="607"/>
                    <a:pt x="691" y="468"/>
                  </a:cubicBezTo>
                  <a:cubicBezTo>
                    <a:pt x="791" y="238"/>
                    <a:pt x="610" y="0"/>
                    <a:pt x="38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6"/>
            <p:cNvSpPr/>
            <p:nvPr/>
          </p:nvSpPr>
          <p:spPr>
            <a:xfrm>
              <a:off x="4075125" y="3305350"/>
              <a:ext cx="7025" cy="5625"/>
            </a:xfrm>
            <a:custGeom>
              <a:rect b="b" l="l" r="r" t="t"/>
              <a:pathLst>
                <a:path extrusionOk="0" h="225" w="281">
                  <a:moveTo>
                    <a:pt x="163" y="0"/>
                  </a:moveTo>
                  <a:cubicBezTo>
                    <a:pt x="135" y="0"/>
                    <a:pt x="106" y="9"/>
                    <a:pt x="82" y="26"/>
                  </a:cubicBezTo>
                  <a:cubicBezTo>
                    <a:pt x="1" y="108"/>
                    <a:pt x="73" y="224"/>
                    <a:pt x="159" y="224"/>
                  </a:cubicBezTo>
                  <a:cubicBezTo>
                    <a:pt x="184" y="224"/>
                    <a:pt x="210" y="214"/>
                    <a:pt x="234" y="190"/>
                  </a:cubicBezTo>
                  <a:cubicBezTo>
                    <a:pt x="281" y="143"/>
                    <a:pt x="281" y="73"/>
                    <a:pt x="234" y="26"/>
                  </a:cubicBezTo>
                  <a:cubicBezTo>
                    <a:pt x="217" y="9"/>
                    <a:pt x="190" y="0"/>
                    <a:pt x="16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6"/>
            <p:cNvSpPr/>
            <p:nvPr/>
          </p:nvSpPr>
          <p:spPr>
            <a:xfrm>
              <a:off x="4172800" y="3347425"/>
              <a:ext cx="6750" cy="5675"/>
            </a:xfrm>
            <a:custGeom>
              <a:rect b="b" l="l" r="r" t="t"/>
              <a:pathLst>
                <a:path extrusionOk="0" h="227" w="270">
                  <a:moveTo>
                    <a:pt x="112" y="1"/>
                  </a:moveTo>
                  <a:cubicBezTo>
                    <a:pt x="53" y="1"/>
                    <a:pt x="1" y="48"/>
                    <a:pt x="1" y="110"/>
                  </a:cubicBezTo>
                  <a:cubicBezTo>
                    <a:pt x="1" y="180"/>
                    <a:pt x="48" y="227"/>
                    <a:pt x="106" y="227"/>
                  </a:cubicBezTo>
                  <a:cubicBezTo>
                    <a:pt x="211" y="227"/>
                    <a:pt x="270" y="110"/>
                    <a:pt x="200" y="40"/>
                  </a:cubicBezTo>
                  <a:cubicBezTo>
                    <a:pt x="172" y="13"/>
                    <a:pt x="141" y="1"/>
                    <a:pt x="11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6"/>
            <p:cNvSpPr/>
            <p:nvPr/>
          </p:nvSpPr>
          <p:spPr>
            <a:xfrm>
              <a:off x="4270775" y="3309250"/>
              <a:ext cx="7050" cy="5625"/>
            </a:xfrm>
            <a:custGeom>
              <a:rect b="b" l="l" r="r" t="t"/>
              <a:pathLst>
                <a:path extrusionOk="0" h="225" w="282">
                  <a:moveTo>
                    <a:pt x="118" y="0"/>
                  </a:moveTo>
                  <a:cubicBezTo>
                    <a:pt x="91" y="0"/>
                    <a:pt x="63" y="10"/>
                    <a:pt x="36" y="34"/>
                  </a:cubicBezTo>
                  <a:cubicBezTo>
                    <a:pt x="1" y="81"/>
                    <a:pt x="1" y="151"/>
                    <a:pt x="36" y="198"/>
                  </a:cubicBezTo>
                  <a:cubicBezTo>
                    <a:pt x="59" y="216"/>
                    <a:pt x="89" y="224"/>
                    <a:pt x="118" y="224"/>
                  </a:cubicBezTo>
                  <a:cubicBezTo>
                    <a:pt x="147" y="224"/>
                    <a:pt x="176" y="216"/>
                    <a:pt x="200" y="198"/>
                  </a:cubicBezTo>
                  <a:cubicBezTo>
                    <a:pt x="281" y="117"/>
                    <a:pt x="209" y="0"/>
                    <a:pt x="11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6"/>
            <p:cNvSpPr/>
            <p:nvPr/>
          </p:nvSpPr>
          <p:spPr>
            <a:xfrm>
              <a:off x="4313200" y="3213025"/>
              <a:ext cx="6750" cy="5850"/>
            </a:xfrm>
            <a:custGeom>
              <a:rect b="b" l="l" r="r" t="t"/>
              <a:pathLst>
                <a:path extrusionOk="0" h="234" w="270">
                  <a:moveTo>
                    <a:pt x="121" y="1"/>
                  </a:moveTo>
                  <a:cubicBezTo>
                    <a:pt x="65" y="1"/>
                    <a:pt x="12" y="45"/>
                    <a:pt x="12" y="116"/>
                  </a:cubicBezTo>
                  <a:cubicBezTo>
                    <a:pt x="0" y="175"/>
                    <a:pt x="59" y="221"/>
                    <a:pt x="117" y="233"/>
                  </a:cubicBezTo>
                  <a:cubicBezTo>
                    <a:pt x="211" y="233"/>
                    <a:pt x="269" y="116"/>
                    <a:pt x="199" y="34"/>
                  </a:cubicBezTo>
                  <a:cubicBezTo>
                    <a:pt x="176" y="11"/>
                    <a:pt x="148" y="1"/>
                    <a:pt x="12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6"/>
            <p:cNvSpPr/>
            <p:nvPr/>
          </p:nvSpPr>
          <p:spPr>
            <a:xfrm>
              <a:off x="4274575" y="3115325"/>
              <a:ext cx="7275" cy="5625"/>
            </a:xfrm>
            <a:custGeom>
              <a:rect b="b" l="l" r="r" t="t"/>
              <a:pathLst>
                <a:path extrusionOk="0" h="225" w="291">
                  <a:moveTo>
                    <a:pt x="125" y="1"/>
                  </a:moveTo>
                  <a:cubicBezTo>
                    <a:pt x="99" y="1"/>
                    <a:pt x="72" y="11"/>
                    <a:pt x="48" y="35"/>
                  </a:cubicBezTo>
                  <a:cubicBezTo>
                    <a:pt x="1" y="82"/>
                    <a:pt x="1" y="152"/>
                    <a:pt x="48" y="199"/>
                  </a:cubicBezTo>
                  <a:cubicBezTo>
                    <a:pt x="71" y="216"/>
                    <a:pt x="100" y="225"/>
                    <a:pt x="130" y="225"/>
                  </a:cubicBezTo>
                  <a:cubicBezTo>
                    <a:pt x="159" y="225"/>
                    <a:pt x="188" y="216"/>
                    <a:pt x="212" y="199"/>
                  </a:cubicBezTo>
                  <a:lnTo>
                    <a:pt x="200" y="199"/>
                  </a:lnTo>
                  <a:cubicBezTo>
                    <a:pt x="290" y="117"/>
                    <a:pt x="213" y="1"/>
                    <a:pt x="12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6"/>
            <p:cNvSpPr/>
            <p:nvPr/>
          </p:nvSpPr>
          <p:spPr>
            <a:xfrm>
              <a:off x="4178225" y="3073050"/>
              <a:ext cx="6000" cy="5500"/>
            </a:xfrm>
            <a:custGeom>
              <a:rect b="b" l="l" r="r" t="t"/>
              <a:pathLst>
                <a:path extrusionOk="0" h="220" w="240">
                  <a:moveTo>
                    <a:pt x="122" y="0"/>
                  </a:moveTo>
                  <a:cubicBezTo>
                    <a:pt x="62" y="0"/>
                    <a:pt x="0" y="41"/>
                    <a:pt x="6" y="123"/>
                  </a:cubicBezTo>
                  <a:cubicBezTo>
                    <a:pt x="18" y="187"/>
                    <a:pt x="70" y="220"/>
                    <a:pt x="122" y="220"/>
                  </a:cubicBezTo>
                  <a:cubicBezTo>
                    <a:pt x="173" y="220"/>
                    <a:pt x="222" y="187"/>
                    <a:pt x="228" y="123"/>
                  </a:cubicBezTo>
                  <a:cubicBezTo>
                    <a:pt x="240" y="41"/>
                    <a:pt x="181" y="0"/>
                    <a:pt x="122"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6"/>
            <p:cNvSpPr/>
            <p:nvPr/>
          </p:nvSpPr>
          <p:spPr>
            <a:xfrm>
              <a:off x="4079800" y="3111250"/>
              <a:ext cx="7325" cy="5600"/>
            </a:xfrm>
            <a:custGeom>
              <a:rect b="b" l="l" r="r" t="t"/>
              <a:pathLst>
                <a:path extrusionOk="0" h="224" w="293">
                  <a:moveTo>
                    <a:pt x="124" y="0"/>
                  </a:moveTo>
                  <a:cubicBezTo>
                    <a:pt x="97" y="0"/>
                    <a:pt x="69" y="12"/>
                    <a:pt x="47" y="34"/>
                  </a:cubicBezTo>
                  <a:cubicBezTo>
                    <a:pt x="0" y="69"/>
                    <a:pt x="0" y="139"/>
                    <a:pt x="47" y="186"/>
                  </a:cubicBezTo>
                  <a:cubicBezTo>
                    <a:pt x="63" y="213"/>
                    <a:pt x="86" y="224"/>
                    <a:pt x="110" y="224"/>
                  </a:cubicBezTo>
                  <a:cubicBezTo>
                    <a:pt x="192" y="224"/>
                    <a:pt x="292" y="100"/>
                    <a:pt x="211" y="46"/>
                  </a:cubicBezTo>
                  <a:cubicBezTo>
                    <a:pt x="186" y="15"/>
                    <a:pt x="155" y="0"/>
                    <a:pt x="12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6"/>
            <p:cNvSpPr/>
            <p:nvPr/>
          </p:nvSpPr>
          <p:spPr>
            <a:xfrm>
              <a:off x="4037975" y="3207425"/>
              <a:ext cx="6450" cy="5775"/>
            </a:xfrm>
            <a:custGeom>
              <a:rect b="b" l="l" r="r" t="t"/>
              <a:pathLst>
                <a:path extrusionOk="0" h="231" w="258">
                  <a:moveTo>
                    <a:pt x="106" y="1"/>
                  </a:moveTo>
                  <a:cubicBezTo>
                    <a:pt x="47" y="1"/>
                    <a:pt x="0" y="48"/>
                    <a:pt x="0" y="118"/>
                  </a:cubicBezTo>
                  <a:cubicBezTo>
                    <a:pt x="0" y="183"/>
                    <a:pt x="57" y="231"/>
                    <a:pt x="114" y="231"/>
                  </a:cubicBezTo>
                  <a:cubicBezTo>
                    <a:pt x="140" y="231"/>
                    <a:pt x="166" y="221"/>
                    <a:pt x="188" y="200"/>
                  </a:cubicBezTo>
                  <a:cubicBezTo>
                    <a:pt x="258" y="130"/>
                    <a:pt x="211" y="1"/>
                    <a:pt x="10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6"/>
            <p:cNvSpPr/>
            <p:nvPr/>
          </p:nvSpPr>
          <p:spPr>
            <a:xfrm>
              <a:off x="4105250" y="3358350"/>
              <a:ext cx="13475" cy="11225"/>
            </a:xfrm>
            <a:custGeom>
              <a:rect b="b" l="l" r="r" t="t"/>
              <a:pathLst>
                <a:path extrusionOk="0" h="449" w="539">
                  <a:moveTo>
                    <a:pt x="267" y="1"/>
                  </a:moveTo>
                  <a:cubicBezTo>
                    <a:pt x="182" y="1"/>
                    <a:pt x="104" y="53"/>
                    <a:pt x="70" y="129"/>
                  </a:cubicBezTo>
                  <a:cubicBezTo>
                    <a:pt x="1" y="289"/>
                    <a:pt x="118" y="449"/>
                    <a:pt x="270" y="449"/>
                  </a:cubicBezTo>
                  <a:cubicBezTo>
                    <a:pt x="296" y="449"/>
                    <a:pt x="324" y="444"/>
                    <a:pt x="351" y="433"/>
                  </a:cubicBezTo>
                  <a:cubicBezTo>
                    <a:pt x="538" y="352"/>
                    <a:pt x="538" y="94"/>
                    <a:pt x="363" y="24"/>
                  </a:cubicBezTo>
                  <a:cubicBezTo>
                    <a:pt x="331" y="8"/>
                    <a:pt x="298" y="1"/>
                    <a:pt x="26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6"/>
            <p:cNvSpPr/>
            <p:nvPr/>
          </p:nvSpPr>
          <p:spPr>
            <a:xfrm>
              <a:off x="4232050" y="3361175"/>
              <a:ext cx="13025" cy="11050"/>
            </a:xfrm>
            <a:custGeom>
              <a:rect b="b" l="l" r="r" t="t"/>
              <a:pathLst>
                <a:path extrusionOk="0" h="442" w="521">
                  <a:moveTo>
                    <a:pt x="273" y="1"/>
                  </a:moveTo>
                  <a:cubicBezTo>
                    <a:pt x="139" y="1"/>
                    <a:pt x="0" y="125"/>
                    <a:pt x="52" y="297"/>
                  </a:cubicBezTo>
                  <a:cubicBezTo>
                    <a:pt x="88" y="387"/>
                    <a:pt x="172" y="442"/>
                    <a:pt x="262" y="442"/>
                  </a:cubicBezTo>
                  <a:cubicBezTo>
                    <a:pt x="289" y="442"/>
                    <a:pt x="317" y="437"/>
                    <a:pt x="345" y="426"/>
                  </a:cubicBezTo>
                  <a:cubicBezTo>
                    <a:pt x="462" y="379"/>
                    <a:pt x="520" y="250"/>
                    <a:pt x="462" y="133"/>
                  </a:cubicBezTo>
                  <a:cubicBezTo>
                    <a:pt x="424" y="40"/>
                    <a:pt x="349" y="1"/>
                    <a:pt x="27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6"/>
            <p:cNvSpPr/>
            <p:nvPr/>
          </p:nvSpPr>
          <p:spPr>
            <a:xfrm>
              <a:off x="4322850" y="3273625"/>
              <a:ext cx="13725" cy="11200"/>
            </a:xfrm>
            <a:custGeom>
              <a:rect b="b" l="l" r="r" t="t"/>
              <a:pathLst>
                <a:path extrusionOk="0" h="448" w="549">
                  <a:moveTo>
                    <a:pt x="286" y="0"/>
                  </a:moveTo>
                  <a:cubicBezTo>
                    <a:pt x="258" y="0"/>
                    <a:pt x="228" y="7"/>
                    <a:pt x="199" y="20"/>
                  </a:cubicBezTo>
                  <a:cubicBezTo>
                    <a:pt x="12" y="90"/>
                    <a:pt x="0" y="348"/>
                    <a:pt x="188" y="430"/>
                  </a:cubicBezTo>
                  <a:cubicBezTo>
                    <a:pt x="218" y="442"/>
                    <a:pt x="249" y="448"/>
                    <a:pt x="279" y="448"/>
                  </a:cubicBezTo>
                  <a:cubicBezTo>
                    <a:pt x="366" y="448"/>
                    <a:pt x="445" y="400"/>
                    <a:pt x="480" y="313"/>
                  </a:cubicBezTo>
                  <a:cubicBezTo>
                    <a:pt x="548" y="157"/>
                    <a:pt x="429" y="0"/>
                    <a:pt x="28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6"/>
            <p:cNvSpPr/>
            <p:nvPr/>
          </p:nvSpPr>
          <p:spPr>
            <a:xfrm>
              <a:off x="4325775" y="3147725"/>
              <a:ext cx="13175" cy="11275"/>
            </a:xfrm>
            <a:custGeom>
              <a:rect b="b" l="l" r="r" t="t"/>
              <a:pathLst>
                <a:path extrusionOk="0" h="451" w="527">
                  <a:moveTo>
                    <a:pt x="267" y="1"/>
                  </a:moveTo>
                  <a:cubicBezTo>
                    <a:pt x="185" y="1"/>
                    <a:pt x="105" y="45"/>
                    <a:pt x="71" y="131"/>
                  </a:cubicBezTo>
                  <a:cubicBezTo>
                    <a:pt x="1" y="291"/>
                    <a:pt x="118" y="450"/>
                    <a:pt x="270" y="450"/>
                  </a:cubicBezTo>
                  <a:cubicBezTo>
                    <a:pt x="296" y="450"/>
                    <a:pt x="324" y="445"/>
                    <a:pt x="351" y="435"/>
                  </a:cubicBezTo>
                  <a:cubicBezTo>
                    <a:pt x="468" y="388"/>
                    <a:pt x="527" y="260"/>
                    <a:pt x="480" y="143"/>
                  </a:cubicBezTo>
                  <a:cubicBezTo>
                    <a:pt x="438" y="48"/>
                    <a:pt x="351" y="1"/>
                    <a:pt x="26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6"/>
            <p:cNvSpPr/>
            <p:nvPr/>
          </p:nvSpPr>
          <p:spPr>
            <a:xfrm>
              <a:off x="4238050" y="3056875"/>
              <a:ext cx="13175" cy="11100"/>
            </a:xfrm>
            <a:custGeom>
              <a:rect b="b" l="l" r="r" t="t"/>
              <a:pathLst>
                <a:path extrusionOk="0" h="444" w="527">
                  <a:moveTo>
                    <a:pt x="266" y="1"/>
                  </a:moveTo>
                  <a:cubicBezTo>
                    <a:pt x="118" y="1"/>
                    <a:pt x="0" y="147"/>
                    <a:pt x="58" y="302"/>
                  </a:cubicBezTo>
                  <a:cubicBezTo>
                    <a:pt x="94" y="397"/>
                    <a:pt x="181" y="444"/>
                    <a:pt x="268" y="444"/>
                  </a:cubicBezTo>
                  <a:cubicBezTo>
                    <a:pt x="353" y="444"/>
                    <a:pt x="439" y="400"/>
                    <a:pt x="479" y="314"/>
                  </a:cubicBezTo>
                  <a:cubicBezTo>
                    <a:pt x="526" y="197"/>
                    <a:pt x="468" y="68"/>
                    <a:pt x="362" y="21"/>
                  </a:cubicBezTo>
                  <a:cubicBezTo>
                    <a:pt x="330" y="7"/>
                    <a:pt x="297" y="1"/>
                    <a:pt x="26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6"/>
            <p:cNvSpPr/>
            <p:nvPr/>
          </p:nvSpPr>
          <p:spPr>
            <a:xfrm>
              <a:off x="4111375" y="3054325"/>
              <a:ext cx="13775" cy="11200"/>
            </a:xfrm>
            <a:custGeom>
              <a:rect b="b" l="l" r="r" t="t"/>
              <a:pathLst>
                <a:path extrusionOk="0" h="448" w="551">
                  <a:moveTo>
                    <a:pt x="286" y="0"/>
                  </a:moveTo>
                  <a:cubicBezTo>
                    <a:pt x="257" y="0"/>
                    <a:pt x="227" y="6"/>
                    <a:pt x="200" y="18"/>
                  </a:cubicBezTo>
                  <a:cubicBezTo>
                    <a:pt x="13" y="88"/>
                    <a:pt x="1" y="346"/>
                    <a:pt x="188" y="427"/>
                  </a:cubicBezTo>
                  <a:cubicBezTo>
                    <a:pt x="219" y="441"/>
                    <a:pt x="250" y="447"/>
                    <a:pt x="280" y="447"/>
                  </a:cubicBezTo>
                  <a:cubicBezTo>
                    <a:pt x="430" y="447"/>
                    <a:pt x="551" y="291"/>
                    <a:pt x="492" y="135"/>
                  </a:cubicBezTo>
                  <a:cubicBezTo>
                    <a:pt x="458" y="48"/>
                    <a:pt x="371" y="0"/>
                    <a:pt x="28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6"/>
            <p:cNvSpPr/>
            <p:nvPr/>
          </p:nvSpPr>
          <p:spPr>
            <a:xfrm>
              <a:off x="4020425" y="3141475"/>
              <a:ext cx="13475" cy="11075"/>
            </a:xfrm>
            <a:custGeom>
              <a:rect b="b" l="l" r="r" t="t"/>
              <a:pathLst>
                <a:path extrusionOk="0" h="443" w="539">
                  <a:moveTo>
                    <a:pt x="272" y="0"/>
                  </a:moveTo>
                  <a:cubicBezTo>
                    <a:pt x="185" y="0"/>
                    <a:pt x="105" y="49"/>
                    <a:pt x="71" y="135"/>
                  </a:cubicBezTo>
                  <a:cubicBezTo>
                    <a:pt x="1" y="285"/>
                    <a:pt x="118" y="443"/>
                    <a:pt x="270" y="443"/>
                  </a:cubicBezTo>
                  <a:cubicBezTo>
                    <a:pt x="296" y="443"/>
                    <a:pt x="324" y="438"/>
                    <a:pt x="351" y="428"/>
                  </a:cubicBezTo>
                  <a:cubicBezTo>
                    <a:pt x="539" y="358"/>
                    <a:pt x="539" y="100"/>
                    <a:pt x="363" y="18"/>
                  </a:cubicBezTo>
                  <a:cubicBezTo>
                    <a:pt x="333" y="6"/>
                    <a:pt x="302" y="0"/>
                    <a:pt x="272"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6"/>
            <p:cNvSpPr/>
            <p:nvPr/>
          </p:nvSpPr>
          <p:spPr>
            <a:xfrm>
              <a:off x="4015875" y="3267275"/>
              <a:ext cx="15100" cy="11625"/>
            </a:xfrm>
            <a:custGeom>
              <a:rect b="b" l="l" r="r" t="t"/>
              <a:pathLst>
                <a:path extrusionOk="0" h="465" w="604">
                  <a:moveTo>
                    <a:pt x="347" y="1"/>
                  </a:moveTo>
                  <a:cubicBezTo>
                    <a:pt x="320" y="1"/>
                    <a:pt x="292" y="6"/>
                    <a:pt x="264" y="17"/>
                  </a:cubicBezTo>
                  <a:lnTo>
                    <a:pt x="264" y="29"/>
                  </a:lnTo>
                  <a:cubicBezTo>
                    <a:pt x="0" y="110"/>
                    <a:pt x="98" y="465"/>
                    <a:pt x="320" y="465"/>
                  </a:cubicBezTo>
                  <a:cubicBezTo>
                    <a:pt x="353" y="465"/>
                    <a:pt x="390" y="457"/>
                    <a:pt x="428" y="438"/>
                  </a:cubicBezTo>
                  <a:cubicBezTo>
                    <a:pt x="545" y="391"/>
                    <a:pt x="604" y="263"/>
                    <a:pt x="557" y="146"/>
                  </a:cubicBezTo>
                  <a:cubicBezTo>
                    <a:pt x="521" y="56"/>
                    <a:pt x="437" y="1"/>
                    <a:pt x="34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6"/>
            <p:cNvSpPr/>
            <p:nvPr/>
          </p:nvSpPr>
          <p:spPr>
            <a:xfrm>
              <a:off x="4036225" y="3343150"/>
              <a:ext cx="6150" cy="5650"/>
            </a:xfrm>
            <a:custGeom>
              <a:rect b="b" l="l" r="r" t="t"/>
              <a:pathLst>
                <a:path extrusionOk="0" h="226" w="246">
                  <a:moveTo>
                    <a:pt x="127" y="0"/>
                  </a:moveTo>
                  <a:cubicBezTo>
                    <a:pt x="100" y="0"/>
                    <a:pt x="70" y="12"/>
                    <a:pt x="47" y="35"/>
                  </a:cubicBezTo>
                  <a:cubicBezTo>
                    <a:pt x="0" y="82"/>
                    <a:pt x="0" y="152"/>
                    <a:pt x="47" y="199"/>
                  </a:cubicBezTo>
                  <a:cubicBezTo>
                    <a:pt x="70" y="217"/>
                    <a:pt x="100" y="225"/>
                    <a:pt x="127" y="225"/>
                  </a:cubicBezTo>
                  <a:cubicBezTo>
                    <a:pt x="155" y="225"/>
                    <a:pt x="182" y="217"/>
                    <a:pt x="199" y="199"/>
                  </a:cubicBezTo>
                  <a:cubicBezTo>
                    <a:pt x="246" y="152"/>
                    <a:pt x="246" y="82"/>
                    <a:pt x="199" y="35"/>
                  </a:cubicBezTo>
                  <a:cubicBezTo>
                    <a:pt x="182" y="12"/>
                    <a:pt x="155" y="0"/>
                    <a:pt x="12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6"/>
            <p:cNvSpPr/>
            <p:nvPr/>
          </p:nvSpPr>
          <p:spPr>
            <a:xfrm>
              <a:off x="4171625" y="3402275"/>
              <a:ext cx="6750" cy="5825"/>
            </a:xfrm>
            <a:custGeom>
              <a:rect b="b" l="l" r="r" t="t"/>
              <a:pathLst>
                <a:path extrusionOk="0" h="233" w="270">
                  <a:moveTo>
                    <a:pt x="119" y="0"/>
                  </a:moveTo>
                  <a:cubicBezTo>
                    <a:pt x="59" y="0"/>
                    <a:pt x="1" y="45"/>
                    <a:pt x="1" y="115"/>
                  </a:cubicBezTo>
                  <a:cubicBezTo>
                    <a:pt x="1" y="174"/>
                    <a:pt x="48" y="221"/>
                    <a:pt x="118" y="232"/>
                  </a:cubicBezTo>
                  <a:cubicBezTo>
                    <a:pt x="212" y="232"/>
                    <a:pt x="270" y="104"/>
                    <a:pt x="200" y="34"/>
                  </a:cubicBezTo>
                  <a:cubicBezTo>
                    <a:pt x="177" y="11"/>
                    <a:pt x="148" y="0"/>
                    <a:pt x="11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6"/>
            <p:cNvSpPr/>
            <p:nvPr/>
          </p:nvSpPr>
          <p:spPr>
            <a:xfrm>
              <a:off x="4307925" y="3349050"/>
              <a:ext cx="7325" cy="5175"/>
            </a:xfrm>
            <a:custGeom>
              <a:rect b="b" l="l" r="r" t="t"/>
              <a:pathLst>
                <a:path extrusionOk="0" h="207" w="293">
                  <a:moveTo>
                    <a:pt x="186" y="1"/>
                  </a:moveTo>
                  <a:cubicBezTo>
                    <a:pt x="103" y="1"/>
                    <a:pt x="0" y="121"/>
                    <a:pt x="83" y="185"/>
                  </a:cubicBezTo>
                  <a:cubicBezTo>
                    <a:pt x="102" y="200"/>
                    <a:pt x="124" y="207"/>
                    <a:pt x="144" y="207"/>
                  </a:cubicBezTo>
                  <a:cubicBezTo>
                    <a:pt x="222" y="207"/>
                    <a:pt x="293" y="116"/>
                    <a:pt x="246" y="33"/>
                  </a:cubicBezTo>
                  <a:cubicBezTo>
                    <a:pt x="231" y="10"/>
                    <a:pt x="209" y="1"/>
                    <a:pt x="18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6"/>
            <p:cNvSpPr/>
            <p:nvPr/>
          </p:nvSpPr>
          <p:spPr>
            <a:xfrm>
              <a:off x="4368475" y="3214200"/>
              <a:ext cx="6450" cy="5825"/>
            </a:xfrm>
            <a:custGeom>
              <a:rect b="b" l="l" r="r" t="t"/>
              <a:pathLst>
                <a:path extrusionOk="0" h="233" w="258">
                  <a:moveTo>
                    <a:pt x="110" y="1"/>
                  </a:moveTo>
                  <a:cubicBezTo>
                    <a:pt x="53" y="1"/>
                    <a:pt x="0" y="45"/>
                    <a:pt x="0" y="116"/>
                  </a:cubicBezTo>
                  <a:cubicBezTo>
                    <a:pt x="0" y="174"/>
                    <a:pt x="47" y="221"/>
                    <a:pt x="106" y="233"/>
                  </a:cubicBezTo>
                  <a:cubicBezTo>
                    <a:pt x="211" y="233"/>
                    <a:pt x="258" y="104"/>
                    <a:pt x="188" y="34"/>
                  </a:cubicBezTo>
                  <a:cubicBezTo>
                    <a:pt x="165" y="11"/>
                    <a:pt x="137" y="1"/>
                    <a:pt x="11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6"/>
            <p:cNvSpPr/>
            <p:nvPr/>
          </p:nvSpPr>
          <p:spPr>
            <a:xfrm>
              <a:off x="4314650" y="3077325"/>
              <a:ext cx="5875" cy="5600"/>
            </a:xfrm>
            <a:custGeom>
              <a:rect b="b" l="l" r="r" t="t"/>
              <a:pathLst>
                <a:path extrusionOk="0" h="224" w="235">
                  <a:moveTo>
                    <a:pt x="115" y="1"/>
                  </a:moveTo>
                  <a:cubicBezTo>
                    <a:pt x="59" y="1"/>
                    <a:pt x="1" y="45"/>
                    <a:pt x="1" y="116"/>
                  </a:cubicBezTo>
                  <a:cubicBezTo>
                    <a:pt x="1" y="181"/>
                    <a:pt x="63" y="223"/>
                    <a:pt x="121" y="223"/>
                  </a:cubicBezTo>
                  <a:cubicBezTo>
                    <a:pt x="146" y="223"/>
                    <a:pt x="170" y="215"/>
                    <a:pt x="188" y="198"/>
                  </a:cubicBezTo>
                  <a:cubicBezTo>
                    <a:pt x="235" y="151"/>
                    <a:pt x="235" y="81"/>
                    <a:pt x="188" y="34"/>
                  </a:cubicBezTo>
                  <a:cubicBezTo>
                    <a:pt x="169" y="11"/>
                    <a:pt x="142" y="1"/>
                    <a:pt x="11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6"/>
            <p:cNvSpPr/>
            <p:nvPr/>
          </p:nvSpPr>
          <p:spPr>
            <a:xfrm>
              <a:off x="4178725" y="3018475"/>
              <a:ext cx="6400" cy="5550"/>
            </a:xfrm>
            <a:custGeom>
              <a:rect b="b" l="l" r="r" t="t"/>
              <a:pathLst>
                <a:path extrusionOk="0" h="222" w="256">
                  <a:moveTo>
                    <a:pt x="137" y="1"/>
                  </a:moveTo>
                  <a:cubicBezTo>
                    <a:pt x="41" y="1"/>
                    <a:pt x="1" y="121"/>
                    <a:pt x="68" y="188"/>
                  </a:cubicBezTo>
                  <a:cubicBezTo>
                    <a:pt x="91" y="211"/>
                    <a:pt x="119" y="222"/>
                    <a:pt x="146" y="222"/>
                  </a:cubicBezTo>
                  <a:cubicBezTo>
                    <a:pt x="202" y="222"/>
                    <a:pt x="255" y="177"/>
                    <a:pt x="255" y="107"/>
                  </a:cubicBezTo>
                  <a:cubicBezTo>
                    <a:pt x="255" y="48"/>
                    <a:pt x="208" y="1"/>
                    <a:pt x="150" y="1"/>
                  </a:cubicBezTo>
                  <a:cubicBezTo>
                    <a:pt x="145" y="1"/>
                    <a:pt x="141" y="1"/>
                    <a:pt x="13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6"/>
            <p:cNvSpPr/>
            <p:nvPr/>
          </p:nvSpPr>
          <p:spPr>
            <a:xfrm>
              <a:off x="4041775" y="3071725"/>
              <a:ext cx="7050" cy="5725"/>
            </a:xfrm>
            <a:custGeom>
              <a:rect b="b" l="l" r="r" t="t"/>
              <a:pathLst>
                <a:path extrusionOk="0" h="229" w="282">
                  <a:moveTo>
                    <a:pt x="129" y="1"/>
                  </a:moveTo>
                  <a:cubicBezTo>
                    <a:pt x="100" y="1"/>
                    <a:pt x="71" y="12"/>
                    <a:pt x="47" y="36"/>
                  </a:cubicBezTo>
                  <a:cubicBezTo>
                    <a:pt x="1" y="82"/>
                    <a:pt x="1" y="153"/>
                    <a:pt x="47" y="188"/>
                  </a:cubicBezTo>
                  <a:cubicBezTo>
                    <a:pt x="73" y="216"/>
                    <a:pt x="102" y="228"/>
                    <a:pt x="129" y="228"/>
                  </a:cubicBezTo>
                  <a:cubicBezTo>
                    <a:pt x="212" y="228"/>
                    <a:pt x="282" y="115"/>
                    <a:pt x="211" y="36"/>
                  </a:cubicBezTo>
                  <a:cubicBezTo>
                    <a:pt x="188" y="12"/>
                    <a:pt x="158" y="1"/>
                    <a:pt x="129"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6"/>
            <p:cNvSpPr/>
            <p:nvPr/>
          </p:nvSpPr>
          <p:spPr>
            <a:xfrm>
              <a:off x="3981625" y="3206525"/>
              <a:ext cx="8025" cy="5625"/>
            </a:xfrm>
            <a:custGeom>
              <a:rect b="b" l="l" r="r" t="t"/>
              <a:pathLst>
                <a:path extrusionOk="0" h="225" w="321">
                  <a:moveTo>
                    <a:pt x="140" y="0"/>
                  </a:moveTo>
                  <a:cubicBezTo>
                    <a:pt x="0" y="0"/>
                    <a:pt x="3" y="224"/>
                    <a:pt x="150" y="224"/>
                  </a:cubicBezTo>
                  <a:cubicBezTo>
                    <a:pt x="153" y="224"/>
                    <a:pt x="157" y="224"/>
                    <a:pt x="160" y="224"/>
                  </a:cubicBezTo>
                  <a:cubicBezTo>
                    <a:pt x="164" y="224"/>
                    <a:pt x="168" y="224"/>
                    <a:pt x="171" y="224"/>
                  </a:cubicBezTo>
                  <a:cubicBezTo>
                    <a:pt x="317" y="224"/>
                    <a:pt x="320" y="0"/>
                    <a:pt x="181" y="0"/>
                  </a:cubicBezTo>
                  <a:cubicBezTo>
                    <a:pt x="174" y="0"/>
                    <a:pt x="167" y="1"/>
                    <a:pt x="160" y="2"/>
                  </a:cubicBezTo>
                  <a:cubicBezTo>
                    <a:pt x="153" y="1"/>
                    <a:pt x="146" y="0"/>
                    <a:pt x="14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6"/>
            <p:cNvSpPr/>
            <p:nvPr/>
          </p:nvSpPr>
          <p:spPr>
            <a:xfrm>
              <a:off x="6443300" y="3861700"/>
              <a:ext cx="22550" cy="20275"/>
            </a:xfrm>
            <a:custGeom>
              <a:rect b="b" l="l" r="r" t="t"/>
              <a:pathLst>
                <a:path extrusionOk="0" h="811" w="902">
                  <a:moveTo>
                    <a:pt x="444" y="0"/>
                  </a:moveTo>
                  <a:cubicBezTo>
                    <a:pt x="344" y="0"/>
                    <a:pt x="243" y="39"/>
                    <a:pt x="164" y="118"/>
                  </a:cubicBezTo>
                  <a:cubicBezTo>
                    <a:pt x="1" y="270"/>
                    <a:pt x="1" y="527"/>
                    <a:pt x="153" y="691"/>
                  </a:cubicBezTo>
                  <a:cubicBezTo>
                    <a:pt x="232" y="770"/>
                    <a:pt x="339" y="811"/>
                    <a:pt x="447" y="811"/>
                  </a:cubicBezTo>
                  <a:cubicBezTo>
                    <a:pt x="547" y="811"/>
                    <a:pt x="647" y="776"/>
                    <a:pt x="726" y="703"/>
                  </a:cubicBezTo>
                  <a:cubicBezTo>
                    <a:pt x="890" y="539"/>
                    <a:pt x="901" y="281"/>
                    <a:pt x="738" y="129"/>
                  </a:cubicBezTo>
                  <a:cubicBezTo>
                    <a:pt x="659" y="44"/>
                    <a:pt x="552" y="0"/>
                    <a:pt x="44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6"/>
            <p:cNvSpPr/>
            <p:nvPr/>
          </p:nvSpPr>
          <p:spPr>
            <a:xfrm>
              <a:off x="6482200" y="3862575"/>
              <a:ext cx="22550" cy="20275"/>
            </a:xfrm>
            <a:custGeom>
              <a:rect b="b" l="l" r="r" t="t"/>
              <a:pathLst>
                <a:path extrusionOk="0" h="811" w="902">
                  <a:moveTo>
                    <a:pt x="447" y="1"/>
                  </a:moveTo>
                  <a:cubicBezTo>
                    <a:pt x="347" y="1"/>
                    <a:pt x="249" y="39"/>
                    <a:pt x="176" y="118"/>
                  </a:cubicBezTo>
                  <a:cubicBezTo>
                    <a:pt x="12" y="270"/>
                    <a:pt x="1" y="527"/>
                    <a:pt x="164" y="691"/>
                  </a:cubicBezTo>
                  <a:cubicBezTo>
                    <a:pt x="243" y="770"/>
                    <a:pt x="351" y="811"/>
                    <a:pt x="459" y="811"/>
                  </a:cubicBezTo>
                  <a:cubicBezTo>
                    <a:pt x="559" y="811"/>
                    <a:pt x="659" y="776"/>
                    <a:pt x="738" y="703"/>
                  </a:cubicBezTo>
                  <a:cubicBezTo>
                    <a:pt x="901" y="539"/>
                    <a:pt x="901" y="281"/>
                    <a:pt x="749" y="129"/>
                  </a:cubicBezTo>
                  <a:cubicBezTo>
                    <a:pt x="665" y="45"/>
                    <a:pt x="555" y="1"/>
                    <a:pt x="44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6"/>
            <p:cNvSpPr/>
            <p:nvPr/>
          </p:nvSpPr>
          <p:spPr>
            <a:xfrm>
              <a:off x="6484050" y="3823775"/>
              <a:ext cx="21575" cy="20275"/>
            </a:xfrm>
            <a:custGeom>
              <a:rect b="b" l="l" r="r" t="t"/>
              <a:pathLst>
                <a:path extrusionOk="0" h="811" w="863">
                  <a:moveTo>
                    <a:pt x="409" y="0"/>
                  </a:moveTo>
                  <a:cubicBezTo>
                    <a:pt x="205" y="0"/>
                    <a:pt x="9" y="153"/>
                    <a:pt x="9" y="394"/>
                  </a:cubicBezTo>
                  <a:cubicBezTo>
                    <a:pt x="0" y="644"/>
                    <a:pt x="202" y="810"/>
                    <a:pt x="413" y="810"/>
                  </a:cubicBezTo>
                  <a:cubicBezTo>
                    <a:pt x="509" y="810"/>
                    <a:pt x="607" y="776"/>
                    <a:pt x="687" y="699"/>
                  </a:cubicBezTo>
                  <a:cubicBezTo>
                    <a:pt x="851" y="547"/>
                    <a:pt x="863" y="289"/>
                    <a:pt x="699" y="125"/>
                  </a:cubicBezTo>
                  <a:cubicBezTo>
                    <a:pt x="616" y="39"/>
                    <a:pt x="512" y="0"/>
                    <a:pt x="40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6"/>
            <p:cNvSpPr/>
            <p:nvPr/>
          </p:nvSpPr>
          <p:spPr>
            <a:xfrm>
              <a:off x="6444175" y="3823025"/>
              <a:ext cx="22250" cy="20275"/>
            </a:xfrm>
            <a:custGeom>
              <a:rect b="b" l="l" r="r" t="t"/>
              <a:pathLst>
                <a:path extrusionOk="0" h="811" w="890">
                  <a:moveTo>
                    <a:pt x="444" y="0"/>
                  </a:moveTo>
                  <a:cubicBezTo>
                    <a:pt x="344" y="0"/>
                    <a:pt x="243" y="35"/>
                    <a:pt x="165" y="109"/>
                  </a:cubicBezTo>
                  <a:cubicBezTo>
                    <a:pt x="1" y="272"/>
                    <a:pt x="1" y="530"/>
                    <a:pt x="153" y="682"/>
                  </a:cubicBezTo>
                  <a:cubicBezTo>
                    <a:pt x="232" y="767"/>
                    <a:pt x="339" y="811"/>
                    <a:pt x="446" y="811"/>
                  </a:cubicBezTo>
                  <a:cubicBezTo>
                    <a:pt x="546" y="811"/>
                    <a:pt x="647" y="773"/>
                    <a:pt x="726" y="694"/>
                  </a:cubicBezTo>
                  <a:cubicBezTo>
                    <a:pt x="890" y="541"/>
                    <a:pt x="890" y="284"/>
                    <a:pt x="738" y="120"/>
                  </a:cubicBezTo>
                  <a:cubicBezTo>
                    <a:pt x="659" y="41"/>
                    <a:pt x="551" y="0"/>
                    <a:pt x="44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6"/>
            <p:cNvSpPr/>
            <p:nvPr/>
          </p:nvSpPr>
          <p:spPr>
            <a:xfrm>
              <a:off x="6438675" y="3892100"/>
              <a:ext cx="27175" cy="22275"/>
            </a:xfrm>
            <a:custGeom>
              <a:rect b="b" l="l" r="r" t="t"/>
              <a:pathLst>
                <a:path extrusionOk="0" h="891" w="1087">
                  <a:moveTo>
                    <a:pt x="541" y="1"/>
                  </a:moveTo>
                  <a:cubicBezTo>
                    <a:pt x="368" y="1"/>
                    <a:pt x="208" y="97"/>
                    <a:pt x="139" y="270"/>
                  </a:cubicBezTo>
                  <a:cubicBezTo>
                    <a:pt x="1" y="576"/>
                    <a:pt x="237" y="890"/>
                    <a:pt x="532" y="890"/>
                  </a:cubicBezTo>
                  <a:cubicBezTo>
                    <a:pt x="587" y="890"/>
                    <a:pt x="643" y="879"/>
                    <a:pt x="700" y="855"/>
                  </a:cubicBezTo>
                  <a:cubicBezTo>
                    <a:pt x="1075" y="715"/>
                    <a:pt x="1086" y="188"/>
                    <a:pt x="724" y="36"/>
                  </a:cubicBezTo>
                  <a:cubicBezTo>
                    <a:pt x="663" y="12"/>
                    <a:pt x="601" y="1"/>
                    <a:pt x="54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6"/>
            <p:cNvSpPr/>
            <p:nvPr/>
          </p:nvSpPr>
          <p:spPr>
            <a:xfrm>
              <a:off x="6481050" y="3892875"/>
              <a:ext cx="26925" cy="22350"/>
            </a:xfrm>
            <a:custGeom>
              <a:rect b="b" l="l" r="r" t="t"/>
              <a:pathLst>
                <a:path extrusionOk="0" h="894" w="1077">
                  <a:moveTo>
                    <a:pt x="530" y="0"/>
                  </a:moveTo>
                  <a:cubicBezTo>
                    <a:pt x="239" y="0"/>
                    <a:pt x="0" y="303"/>
                    <a:pt x="117" y="614"/>
                  </a:cubicBezTo>
                  <a:cubicBezTo>
                    <a:pt x="187" y="790"/>
                    <a:pt x="351" y="893"/>
                    <a:pt x="528" y="893"/>
                  </a:cubicBezTo>
                  <a:cubicBezTo>
                    <a:pt x="585" y="893"/>
                    <a:pt x="644" y="882"/>
                    <a:pt x="702" y="859"/>
                  </a:cubicBezTo>
                  <a:cubicBezTo>
                    <a:pt x="1064" y="719"/>
                    <a:pt x="1076" y="193"/>
                    <a:pt x="713" y="40"/>
                  </a:cubicBezTo>
                  <a:cubicBezTo>
                    <a:pt x="652" y="13"/>
                    <a:pt x="590" y="0"/>
                    <a:pt x="53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6"/>
            <p:cNvSpPr/>
            <p:nvPr/>
          </p:nvSpPr>
          <p:spPr>
            <a:xfrm>
              <a:off x="6511150" y="3863750"/>
              <a:ext cx="27175" cy="22275"/>
            </a:xfrm>
            <a:custGeom>
              <a:rect b="b" l="l" r="r" t="t"/>
              <a:pathLst>
                <a:path extrusionOk="0" h="891" w="1087">
                  <a:moveTo>
                    <a:pt x="555" y="1"/>
                  </a:moveTo>
                  <a:cubicBezTo>
                    <a:pt x="501" y="1"/>
                    <a:pt x="444" y="12"/>
                    <a:pt x="387" y="36"/>
                  </a:cubicBezTo>
                  <a:cubicBezTo>
                    <a:pt x="13" y="176"/>
                    <a:pt x="1" y="702"/>
                    <a:pt x="364" y="855"/>
                  </a:cubicBezTo>
                  <a:cubicBezTo>
                    <a:pt x="425" y="879"/>
                    <a:pt x="487" y="891"/>
                    <a:pt x="548" y="891"/>
                  </a:cubicBezTo>
                  <a:cubicBezTo>
                    <a:pt x="721" y="891"/>
                    <a:pt x="879" y="797"/>
                    <a:pt x="948" y="632"/>
                  </a:cubicBezTo>
                  <a:cubicBezTo>
                    <a:pt x="1087" y="317"/>
                    <a:pt x="850" y="1"/>
                    <a:pt x="55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6"/>
            <p:cNvSpPr/>
            <p:nvPr/>
          </p:nvSpPr>
          <p:spPr>
            <a:xfrm>
              <a:off x="6512075" y="3821750"/>
              <a:ext cx="26300" cy="22400"/>
            </a:xfrm>
            <a:custGeom>
              <a:rect b="b" l="l" r="r" t="t"/>
              <a:pathLst>
                <a:path extrusionOk="0" h="896" w="1052">
                  <a:moveTo>
                    <a:pt x="546" y="0"/>
                  </a:moveTo>
                  <a:cubicBezTo>
                    <a:pt x="383" y="0"/>
                    <a:pt x="219" y="88"/>
                    <a:pt x="139" y="265"/>
                  </a:cubicBezTo>
                  <a:cubicBezTo>
                    <a:pt x="1" y="572"/>
                    <a:pt x="239" y="896"/>
                    <a:pt x="543" y="896"/>
                  </a:cubicBezTo>
                  <a:cubicBezTo>
                    <a:pt x="598" y="896"/>
                    <a:pt x="655" y="885"/>
                    <a:pt x="713" y="862"/>
                  </a:cubicBezTo>
                  <a:cubicBezTo>
                    <a:pt x="935" y="780"/>
                    <a:pt x="1052" y="522"/>
                    <a:pt x="958" y="288"/>
                  </a:cubicBezTo>
                  <a:cubicBezTo>
                    <a:pt x="886" y="97"/>
                    <a:pt x="716" y="0"/>
                    <a:pt x="54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6"/>
            <p:cNvSpPr/>
            <p:nvPr/>
          </p:nvSpPr>
          <p:spPr>
            <a:xfrm>
              <a:off x="6483100" y="3791675"/>
              <a:ext cx="26325" cy="22275"/>
            </a:xfrm>
            <a:custGeom>
              <a:rect b="b" l="l" r="r" t="t"/>
              <a:pathLst>
                <a:path extrusionOk="0" h="891" w="1053">
                  <a:moveTo>
                    <a:pt x="530" y="0"/>
                  </a:moveTo>
                  <a:cubicBezTo>
                    <a:pt x="238" y="0"/>
                    <a:pt x="0" y="301"/>
                    <a:pt x="117" y="602"/>
                  </a:cubicBezTo>
                  <a:cubicBezTo>
                    <a:pt x="195" y="794"/>
                    <a:pt x="367" y="890"/>
                    <a:pt x="540" y="890"/>
                  </a:cubicBezTo>
                  <a:cubicBezTo>
                    <a:pt x="704" y="890"/>
                    <a:pt x="867" y="803"/>
                    <a:pt x="947" y="626"/>
                  </a:cubicBezTo>
                  <a:cubicBezTo>
                    <a:pt x="1053" y="392"/>
                    <a:pt x="947" y="134"/>
                    <a:pt x="713" y="41"/>
                  </a:cubicBezTo>
                  <a:cubicBezTo>
                    <a:pt x="652" y="13"/>
                    <a:pt x="590" y="0"/>
                    <a:pt x="53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6"/>
            <p:cNvSpPr/>
            <p:nvPr/>
          </p:nvSpPr>
          <p:spPr>
            <a:xfrm>
              <a:off x="6440950" y="3790850"/>
              <a:ext cx="26350" cy="22200"/>
            </a:xfrm>
            <a:custGeom>
              <a:rect b="b" l="l" r="r" t="t"/>
              <a:pathLst>
                <a:path extrusionOk="0" h="888" w="1054">
                  <a:moveTo>
                    <a:pt x="548" y="1"/>
                  </a:moveTo>
                  <a:cubicBezTo>
                    <a:pt x="381" y="1"/>
                    <a:pt x="212" y="91"/>
                    <a:pt x="130" y="273"/>
                  </a:cubicBezTo>
                  <a:cubicBezTo>
                    <a:pt x="0" y="572"/>
                    <a:pt x="236" y="888"/>
                    <a:pt x="540" y="888"/>
                  </a:cubicBezTo>
                  <a:cubicBezTo>
                    <a:pt x="593" y="888"/>
                    <a:pt x="648" y="878"/>
                    <a:pt x="703" y="857"/>
                  </a:cubicBezTo>
                  <a:cubicBezTo>
                    <a:pt x="937" y="776"/>
                    <a:pt x="1054" y="506"/>
                    <a:pt x="949" y="273"/>
                  </a:cubicBezTo>
                  <a:cubicBezTo>
                    <a:pt x="879" y="91"/>
                    <a:pt x="715" y="1"/>
                    <a:pt x="54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6"/>
            <p:cNvSpPr/>
            <p:nvPr/>
          </p:nvSpPr>
          <p:spPr>
            <a:xfrm>
              <a:off x="6410275" y="3819725"/>
              <a:ext cx="27200" cy="22275"/>
            </a:xfrm>
            <a:custGeom>
              <a:rect b="b" l="l" r="r" t="t"/>
              <a:pathLst>
                <a:path extrusionOk="0" h="891" w="1088">
                  <a:moveTo>
                    <a:pt x="542" y="1"/>
                  </a:moveTo>
                  <a:cubicBezTo>
                    <a:pt x="372" y="1"/>
                    <a:pt x="209" y="101"/>
                    <a:pt x="140" y="264"/>
                  </a:cubicBezTo>
                  <a:cubicBezTo>
                    <a:pt x="0" y="573"/>
                    <a:pt x="243" y="891"/>
                    <a:pt x="550" y="891"/>
                  </a:cubicBezTo>
                  <a:cubicBezTo>
                    <a:pt x="603" y="891"/>
                    <a:pt x="658" y="881"/>
                    <a:pt x="713" y="861"/>
                  </a:cubicBezTo>
                  <a:cubicBezTo>
                    <a:pt x="1076" y="720"/>
                    <a:pt x="1088" y="194"/>
                    <a:pt x="725" y="42"/>
                  </a:cubicBezTo>
                  <a:cubicBezTo>
                    <a:pt x="666" y="14"/>
                    <a:pt x="604" y="1"/>
                    <a:pt x="54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6"/>
            <p:cNvSpPr/>
            <p:nvPr/>
          </p:nvSpPr>
          <p:spPr>
            <a:xfrm>
              <a:off x="6410550" y="3861700"/>
              <a:ext cx="26050" cy="22450"/>
            </a:xfrm>
            <a:custGeom>
              <a:rect b="b" l="l" r="r" t="t"/>
              <a:pathLst>
                <a:path extrusionOk="0" h="898" w="1042">
                  <a:moveTo>
                    <a:pt x="508" y="1"/>
                  </a:moveTo>
                  <a:cubicBezTo>
                    <a:pt x="453" y="1"/>
                    <a:pt x="396" y="12"/>
                    <a:pt x="340" y="36"/>
                  </a:cubicBezTo>
                  <a:cubicBezTo>
                    <a:pt x="106" y="118"/>
                    <a:pt x="0" y="387"/>
                    <a:pt x="82" y="609"/>
                  </a:cubicBezTo>
                  <a:cubicBezTo>
                    <a:pt x="154" y="801"/>
                    <a:pt x="327" y="897"/>
                    <a:pt x="501" y="897"/>
                  </a:cubicBezTo>
                  <a:cubicBezTo>
                    <a:pt x="667" y="897"/>
                    <a:pt x="833" y="809"/>
                    <a:pt x="913" y="632"/>
                  </a:cubicBezTo>
                  <a:cubicBezTo>
                    <a:pt x="1041" y="317"/>
                    <a:pt x="803" y="1"/>
                    <a:pt x="50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6"/>
            <p:cNvSpPr/>
            <p:nvPr/>
          </p:nvSpPr>
          <p:spPr>
            <a:xfrm>
              <a:off x="6408800" y="3904325"/>
              <a:ext cx="12300" cy="11225"/>
            </a:xfrm>
            <a:custGeom>
              <a:rect b="b" l="l" r="r" t="t"/>
              <a:pathLst>
                <a:path extrusionOk="0" h="449" w="492">
                  <a:moveTo>
                    <a:pt x="244" y="1"/>
                  </a:moveTo>
                  <a:cubicBezTo>
                    <a:pt x="187" y="1"/>
                    <a:pt x="129" y="21"/>
                    <a:pt x="82" y="62"/>
                  </a:cubicBezTo>
                  <a:cubicBezTo>
                    <a:pt x="0" y="156"/>
                    <a:pt x="0" y="296"/>
                    <a:pt x="82" y="378"/>
                  </a:cubicBezTo>
                  <a:cubicBezTo>
                    <a:pt x="129" y="425"/>
                    <a:pt x="187" y="448"/>
                    <a:pt x="244" y="448"/>
                  </a:cubicBezTo>
                  <a:cubicBezTo>
                    <a:pt x="301" y="448"/>
                    <a:pt x="357" y="425"/>
                    <a:pt x="398" y="378"/>
                  </a:cubicBezTo>
                  <a:cubicBezTo>
                    <a:pt x="492" y="296"/>
                    <a:pt x="492" y="156"/>
                    <a:pt x="398" y="62"/>
                  </a:cubicBezTo>
                  <a:cubicBezTo>
                    <a:pt x="357" y="21"/>
                    <a:pt x="301" y="1"/>
                    <a:pt x="24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6"/>
            <p:cNvSpPr/>
            <p:nvPr/>
          </p:nvSpPr>
          <p:spPr>
            <a:xfrm>
              <a:off x="6467000" y="3929675"/>
              <a:ext cx="11425" cy="11050"/>
            </a:xfrm>
            <a:custGeom>
              <a:rect b="b" l="l" r="r" t="t"/>
              <a:pathLst>
                <a:path extrusionOk="0" h="442" w="457">
                  <a:moveTo>
                    <a:pt x="229" y="0"/>
                  </a:moveTo>
                  <a:cubicBezTo>
                    <a:pt x="118" y="0"/>
                    <a:pt x="6" y="73"/>
                    <a:pt x="0" y="218"/>
                  </a:cubicBezTo>
                  <a:cubicBezTo>
                    <a:pt x="0" y="347"/>
                    <a:pt x="94" y="440"/>
                    <a:pt x="223" y="440"/>
                  </a:cubicBezTo>
                  <a:cubicBezTo>
                    <a:pt x="229" y="441"/>
                    <a:pt x="236" y="441"/>
                    <a:pt x="242" y="441"/>
                  </a:cubicBezTo>
                  <a:cubicBezTo>
                    <a:pt x="361" y="441"/>
                    <a:pt x="445" y="341"/>
                    <a:pt x="457" y="230"/>
                  </a:cubicBezTo>
                  <a:cubicBezTo>
                    <a:pt x="457" y="76"/>
                    <a:pt x="343" y="0"/>
                    <a:pt x="22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6"/>
            <p:cNvSpPr/>
            <p:nvPr/>
          </p:nvSpPr>
          <p:spPr>
            <a:xfrm>
              <a:off x="6525500" y="3906675"/>
              <a:ext cx="13575" cy="10975"/>
            </a:xfrm>
            <a:custGeom>
              <a:rect b="b" l="l" r="r" t="t"/>
              <a:pathLst>
                <a:path extrusionOk="0" h="439" w="543">
                  <a:moveTo>
                    <a:pt x="244" y="0"/>
                  </a:moveTo>
                  <a:cubicBezTo>
                    <a:pt x="187" y="0"/>
                    <a:pt x="129" y="21"/>
                    <a:pt x="82" y="62"/>
                  </a:cubicBezTo>
                  <a:cubicBezTo>
                    <a:pt x="0" y="155"/>
                    <a:pt x="0" y="296"/>
                    <a:pt x="82" y="378"/>
                  </a:cubicBezTo>
                  <a:cubicBezTo>
                    <a:pt x="128" y="421"/>
                    <a:pt x="179" y="439"/>
                    <a:pt x="228" y="439"/>
                  </a:cubicBezTo>
                  <a:cubicBezTo>
                    <a:pt x="395" y="439"/>
                    <a:pt x="542" y="233"/>
                    <a:pt x="398" y="62"/>
                  </a:cubicBezTo>
                  <a:cubicBezTo>
                    <a:pt x="357" y="21"/>
                    <a:pt x="301" y="0"/>
                    <a:pt x="24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6"/>
            <p:cNvSpPr/>
            <p:nvPr/>
          </p:nvSpPr>
          <p:spPr>
            <a:xfrm>
              <a:off x="6549475" y="3848975"/>
              <a:ext cx="13175" cy="11300"/>
            </a:xfrm>
            <a:custGeom>
              <a:rect b="b" l="l" r="r" t="t"/>
              <a:pathLst>
                <a:path extrusionOk="0" h="452" w="527">
                  <a:moveTo>
                    <a:pt x="300" y="1"/>
                  </a:moveTo>
                  <a:cubicBezTo>
                    <a:pt x="245" y="1"/>
                    <a:pt x="189" y="21"/>
                    <a:pt x="141" y="65"/>
                  </a:cubicBezTo>
                  <a:cubicBezTo>
                    <a:pt x="0" y="205"/>
                    <a:pt x="94" y="451"/>
                    <a:pt x="293" y="451"/>
                  </a:cubicBezTo>
                  <a:cubicBezTo>
                    <a:pt x="422" y="451"/>
                    <a:pt x="527" y="358"/>
                    <a:pt x="527" y="229"/>
                  </a:cubicBezTo>
                  <a:cubicBezTo>
                    <a:pt x="527" y="93"/>
                    <a:pt x="418" y="1"/>
                    <a:pt x="30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6"/>
            <p:cNvSpPr/>
            <p:nvPr/>
          </p:nvSpPr>
          <p:spPr>
            <a:xfrm>
              <a:off x="6528425" y="3790425"/>
              <a:ext cx="11725" cy="11250"/>
            </a:xfrm>
            <a:custGeom>
              <a:rect b="b" l="l" r="r" t="t"/>
              <a:pathLst>
                <a:path extrusionOk="0" h="450" w="469">
                  <a:moveTo>
                    <a:pt x="217" y="0"/>
                  </a:moveTo>
                  <a:cubicBezTo>
                    <a:pt x="105" y="0"/>
                    <a:pt x="0" y="86"/>
                    <a:pt x="0" y="219"/>
                  </a:cubicBezTo>
                  <a:cubicBezTo>
                    <a:pt x="0" y="361"/>
                    <a:pt x="106" y="450"/>
                    <a:pt x="218" y="450"/>
                  </a:cubicBezTo>
                  <a:cubicBezTo>
                    <a:pt x="273" y="450"/>
                    <a:pt x="329" y="429"/>
                    <a:pt x="374" y="383"/>
                  </a:cubicBezTo>
                  <a:cubicBezTo>
                    <a:pt x="468" y="290"/>
                    <a:pt x="468" y="149"/>
                    <a:pt x="374" y="67"/>
                  </a:cubicBezTo>
                  <a:cubicBezTo>
                    <a:pt x="328" y="21"/>
                    <a:pt x="272" y="0"/>
                    <a:pt x="21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6"/>
            <p:cNvSpPr/>
            <p:nvPr/>
          </p:nvSpPr>
          <p:spPr>
            <a:xfrm>
              <a:off x="6468550" y="3765175"/>
              <a:ext cx="13100" cy="11075"/>
            </a:xfrm>
            <a:custGeom>
              <a:rect b="b" l="l" r="r" t="t"/>
              <a:pathLst>
                <a:path extrusionOk="0" h="443" w="524">
                  <a:moveTo>
                    <a:pt x="287" y="1"/>
                  </a:moveTo>
                  <a:cubicBezTo>
                    <a:pt x="97" y="1"/>
                    <a:pt x="0" y="238"/>
                    <a:pt x="137" y="375"/>
                  </a:cubicBezTo>
                  <a:cubicBezTo>
                    <a:pt x="183" y="422"/>
                    <a:pt x="241" y="442"/>
                    <a:pt x="298" y="442"/>
                  </a:cubicBezTo>
                  <a:cubicBezTo>
                    <a:pt x="413" y="442"/>
                    <a:pt x="523" y="356"/>
                    <a:pt x="523" y="223"/>
                  </a:cubicBezTo>
                  <a:cubicBezTo>
                    <a:pt x="523" y="106"/>
                    <a:pt x="430" y="1"/>
                    <a:pt x="301" y="1"/>
                  </a:cubicBezTo>
                  <a:cubicBezTo>
                    <a:pt x="296" y="1"/>
                    <a:pt x="292" y="1"/>
                    <a:pt x="28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6"/>
            <p:cNvSpPr/>
            <p:nvPr/>
          </p:nvSpPr>
          <p:spPr>
            <a:xfrm>
              <a:off x="6409675" y="3788000"/>
              <a:ext cx="14925" cy="11125"/>
            </a:xfrm>
            <a:custGeom>
              <a:rect b="b" l="l" r="r" t="t"/>
              <a:pathLst>
                <a:path extrusionOk="0" h="445" w="597">
                  <a:moveTo>
                    <a:pt x="303" y="0"/>
                  </a:moveTo>
                  <a:cubicBezTo>
                    <a:pt x="246" y="0"/>
                    <a:pt x="187" y="24"/>
                    <a:pt x="141" y="71"/>
                  </a:cubicBezTo>
                  <a:cubicBezTo>
                    <a:pt x="0" y="211"/>
                    <a:pt x="106" y="445"/>
                    <a:pt x="304" y="445"/>
                  </a:cubicBezTo>
                  <a:cubicBezTo>
                    <a:pt x="503" y="445"/>
                    <a:pt x="597" y="211"/>
                    <a:pt x="457" y="71"/>
                  </a:cubicBezTo>
                  <a:cubicBezTo>
                    <a:pt x="416" y="24"/>
                    <a:pt x="360" y="0"/>
                    <a:pt x="30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6"/>
            <p:cNvSpPr/>
            <p:nvPr/>
          </p:nvSpPr>
          <p:spPr>
            <a:xfrm>
              <a:off x="6384225" y="3845625"/>
              <a:ext cx="13175" cy="11350"/>
            </a:xfrm>
            <a:custGeom>
              <a:rect b="b" l="l" r="r" t="t"/>
              <a:pathLst>
                <a:path extrusionOk="0" h="454" w="527">
                  <a:moveTo>
                    <a:pt x="305" y="0"/>
                  </a:moveTo>
                  <a:cubicBezTo>
                    <a:pt x="106" y="0"/>
                    <a:pt x="0" y="234"/>
                    <a:pt x="141" y="386"/>
                  </a:cubicBezTo>
                  <a:cubicBezTo>
                    <a:pt x="187" y="433"/>
                    <a:pt x="245" y="453"/>
                    <a:pt x="302" y="453"/>
                  </a:cubicBezTo>
                  <a:cubicBezTo>
                    <a:pt x="417" y="453"/>
                    <a:pt x="527" y="367"/>
                    <a:pt x="527" y="234"/>
                  </a:cubicBezTo>
                  <a:cubicBezTo>
                    <a:pt x="527" y="105"/>
                    <a:pt x="433" y="0"/>
                    <a:pt x="30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6"/>
            <p:cNvSpPr/>
            <p:nvPr/>
          </p:nvSpPr>
          <p:spPr>
            <a:xfrm>
              <a:off x="6420500" y="3944900"/>
              <a:ext cx="19775" cy="16975"/>
            </a:xfrm>
            <a:custGeom>
              <a:rect b="b" l="l" r="r" t="t"/>
              <a:pathLst>
                <a:path extrusionOk="0" h="679" w="791">
                  <a:moveTo>
                    <a:pt x="384" y="1"/>
                  </a:moveTo>
                  <a:cubicBezTo>
                    <a:pt x="261" y="1"/>
                    <a:pt x="139" y="68"/>
                    <a:pt x="82" y="206"/>
                  </a:cubicBezTo>
                  <a:cubicBezTo>
                    <a:pt x="0" y="381"/>
                    <a:pt x="82" y="568"/>
                    <a:pt x="246" y="650"/>
                  </a:cubicBezTo>
                  <a:cubicBezTo>
                    <a:pt x="292" y="670"/>
                    <a:pt x="338" y="678"/>
                    <a:pt x="383" y="678"/>
                  </a:cubicBezTo>
                  <a:cubicBezTo>
                    <a:pt x="609" y="678"/>
                    <a:pt x="790" y="452"/>
                    <a:pt x="702" y="217"/>
                  </a:cubicBezTo>
                  <a:cubicBezTo>
                    <a:pt x="642" y="74"/>
                    <a:pt x="513" y="1"/>
                    <a:pt x="38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6"/>
            <p:cNvSpPr/>
            <p:nvPr/>
          </p:nvSpPr>
          <p:spPr>
            <a:xfrm>
              <a:off x="6504325" y="3946700"/>
              <a:ext cx="20300" cy="16850"/>
            </a:xfrm>
            <a:custGeom>
              <a:rect b="b" l="l" r="r" t="t"/>
              <a:pathLst>
                <a:path extrusionOk="0" h="674" w="812">
                  <a:moveTo>
                    <a:pt x="406" y="0"/>
                  </a:moveTo>
                  <a:cubicBezTo>
                    <a:pt x="180" y="0"/>
                    <a:pt x="1" y="227"/>
                    <a:pt x="98" y="461"/>
                  </a:cubicBezTo>
                  <a:cubicBezTo>
                    <a:pt x="143" y="594"/>
                    <a:pt x="268" y="674"/>
                    <a:pt x="402" y="674"/>
                  </a:cubicBezTo>
                  <a:cubicBezTo>
                    <a:pt x="445" y="674"/>
                    <a:pt x="489" y="665"/>
                    <a:pt x="531" y="648"/>
                  </a:cubicBezTo>
                  <a:cubicBezTo>
                    <a:pt x="812" y="543"/>
                    <a:pt x="812" y="145"/>
                    <a:pt x="543" y="28"/>
                  </a:cubicBezTo>
                  <a:cubicBezTo>
                    <a:pt x="497" y="9"/>
                    <a:pt x="450" y="0"/>
                    <a:pt x="40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6"/>
            <p:cNvSpPr/>
            <p:nvPr/>
          </p:nvSpPr>
          <p:spPr>
            <a:xfrm>
              <a:off x="6564975" y="3888625"/>
              <a:ext cx="20600" cy="16775"/>
            </a:xfrm>
            <a:custGeom>
              <a:rect b="b" l="l" r="r" t="t"/>
              <a:pathLst>
                <a:path extrusionOk="0" h="671" w="824">
                  <a:moveTo>
                    <a:pt x="412" y="1"/>
                  </a:moveTo>
                  <a:cubicBezTo>
                    <a:pt x="373" y="1"/>
                    <a:pt x="333" y="8"/>
                    <a:pt x="293" y="23"/>
                  </a:cubicBezTo>
                  <a:cubicBezTo>
                    <a:pt x="12" y="129"/>
                    <a:pt x="0" y="526"/>
                    <a:pt x="281" y="643"/>
                  </a:cubicBezTo>
                  <a:cubicBezTo>
                    <a:pt x="324" y="661"/>
                    <a:pt x="368" y="670"/>
                    <a:pt x="412" y="670"/>
                  </a:cubicBezTo>
                  <a:cubicBezTo>
                    <a:pt x="539" y="670"/>
                    <a:pt x="662" y="598"/>
                    <a:pt x="714" y="468"/>
                  </a:cubicBezTo>
                  <a:cubicBezTo>
                    <a:pt x="824" y="238"/>
                    <a:pt x="636" y="1"/>
                    <a:pt x="41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6"/>
            <p:cNvSpPr/>
            <p:nvPr/>
          </p:nvSpPr>
          <p:spPr>
            <a:xfrm>
              <a:off x="6566875" y="3804625"/>
              <a:ext cx="19775" cy="16725"/>
            </a:xfrm>
            <a:custGeom>
              <a:rect b="b" l="l" r="r" t="t"/>
              <a:pathLst>
                <a:path extrusionOk="0" h="669" w="791">
                  <a:moveTo>
                    <a:pt x="406" y="1"/>
                  </a:moveTo>
                  <a:cubicBezTo>
                    <a:pt x="282" y="1"/>
                    <a:pt x="158" y="68"/>
                    <a:pt x="100" y="201"/>
                  </a:cubicBezTo>
                  <a:cubicBezTo>
                    <a:pt x="0" y="431"/>
                    <a:pt x="181" y="668"/>
                    <a:pt x="410" y="668"/>
                  </a:cubicBezTo>
                  <a:cubicBezTo>
                    <a:pt x="450" y="668"/>
                    <a:pt x="491" y="661"/>
                    <a:pt x="533" y="646"/>
                  </a:cubicBezTo>
                  <a:cubicBezTo>
                    <a:pt x="708" y="576"/>
                    <a:pt x="790" y="388"/>
                    <a:pt x="720" y="213"/>
                  </a:cubicBezTo>
                  <a:cubicBezTo>
                    <a:pt x="661" y="71"/>
                    <a:pt x="533" y="1"/>
                    <a:pt x="40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6"/>
            <p:cNvSpPr/>
            <p:nvPr/>
          </p:nvSpPr>
          <p:spPr>
            <a:xfrm>
              <a:off x="6508675" y="3744000"/>
              <a:ext cx="19475" cy="16850"/>
            </a:xfrm>
            <a:custGeom>
              <a:rect b="b" l="l" r="r" t="t"/>
              <a:pathLst>
                <a:path extrusionOk="0" h="674" w="779">
                  <a:moveTo>
                    <a:pt x="401" y="1"/>
                  </a:moveTo>
                  <a:cubicBezTo>
                    <a:pt x="182" y="1"/>
                    <a:pt x="0" y="227"/>
                    <a:pt x="88" y="462"/>
                  </a:cubicBezTo>
                  <a:cubicBezTo>
                    <a:pt x="141" y="604"/>
                    <a:pt x="269" y="674"/>
                    <a:pt x="398" y="674"/>
                  </a:cubicBezTo>
                  <a:cubicBezTo>
                    <a:pt x="524" y="674"/>
                    <a:pt x="650" y="607"/>
                    <a:pt x="708" y="474"/>
                  </a:cubicBezTo>
                  <a:cubicBezTo>
                    <a:pt x="778" y="298"/>
                    <a:pt x="708" y="111"/>
                    <a:pt x="533" y="29"/>
                  </a:cubicBezTo>
                  <a:cubicBezTo>
                    <a:pt x="488" y="10"/>
                    <a:pt x="444" y="1"/>
                    <a:pt x="40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6"/>
            <p:cNvSpPr/>
            <p:nvPr/>
          </p:nvSpPr>
          <p:spPr>
            <a:xfrm>
              <a:off x="6424300" y="3742325"/>
              <a:ext cx="20350" cy="16850"/>
            </a:xfrm>
            <a:custGeom>
              <a:rect b="b" l="l" r="r" t="t"/>
              <a:pathLst>
                <a:path extrusionOk="0" h="674" w="814">
                  <a:moveTo>
                    <a:pt x="410" y="1"/>
                  </a:moveTo>
                  <a:cubicBezTo>
                    <a:pt x="367" y="1"/>
                    <a:pt x="323" y="9"/>
                    <a:pt x="281" y="26"/>
                  </a:cubicBezTo>
                  <a:cubicBezTo>
                    <a:pt x="0" y="131"/>
                    <a:pt x="0" y="529"/>
                    <a:pt x="269" y="646"/>
                  </a:cubicBezTo>
                  <a:cubicBezTo>
                    <a:pt x="316" y="665"/>
                    <a:pt x="362" y="674"/>
                    <a:pt x="406" y="674"/>
                  </a:cubicBezTo>
                  <a:cubicBezTo>
                    <a:pt x="632" y="674"/>
                    <a:pt x="814" y="448"/>
                    <a:pt x="726" y="213"/>
                  </a:cubicBezTo>
                  <a:cubicBezTo>
                    <a:pt x="672" y="80"/>
                    <a:pt x="545" y="1"/>
                    <a:pt x="41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6"/>
            <p:cNvSpPr/>
            <p:nvPr/>
          </p:nvSpPr>
          <p:spPr>
            <a:xfrm>
              <a:off x="6364050" y="3800525"/>
              <a:ext cx="22275" cy="17100"/>
            </a:xfrm>
            <a:custGeom>
              <a:rect b="b" l="l" r="r" t="t"/>
              <a:pathLst>
                <a:path extrusionOk="0" h="684" w="891">
                  <a:moveTo>
                    <a:pt x="384" y="1"/>
                  </a:moveTo>
                  <a:cubicBezTo>
                    <a:pt x="250" y="1"/>
                    <a:pt x="123" y="78"/>
                    <a:pt x="70" y="201"/>
                  </a:cubicBezTo>
                  <a:cubicBezTo>
                    <a:pt x="0" y="365"/>
                    <a:pt x="70" y="564"/>
                    <a:pt x="246" y="646"/>
                  </a:cubicBezTo>
                  <a:cubicBezTo>
                    <a:pt x="300" y="672"/>
                    <a:pt x="352" y="684"/>
                    <a:pt x="400" y="684"/>
                  </a:cubicBezTo>
                  <a:cubicBezTo>
                    <a:pt x="720" y="684"/>
                    <a:pt x="891" y="178"/>
                    <a:pt x="515" y="26"/>
                  </a:cubicBezTo>
                  <a:cubicBezTo>
                    <a:pt x="472" y="9"/>
                    <a:pt x="428" y="1"/>
                    <a:pt x="38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6"/>
            <p:cNvSpPr/>
            <p:nvPr/>
          </p:nvSpPr>
          <p:spPr>
            <a:xfrm>
              <a:off x="6362000" y="3884525"/>
              <a:ext cx="19775" cy="16725"/>
            </a:xfrm>
            <a:custGeom>
              <a:rect b="b" l="l" r="r" t="t"/>
              <a:pathLst>
                <a:path extrusionOk="0" h="669" w="791">
                  <a:moveTo>
                    <a:pt x="387" y="1"/>
                  </a:moveTo>
                  <a:cubicBezTo>
                    <a:pt x="349" y="1"/>
                    <a:pt x="309" y="8"/>
                    <a:pt x="269" y="24"/>
                  </a:cubicBezTo>
                  <a:cubicBezTo>
                    <a:pt x="94" y="94"/>
                    <a:pt x="0" y="293"/>
                    <a:pt x="82" y="456"/>
                  </a:cubicBezTo>
                  <a:cubicBezTo>
                    <a:pt x="135" y="598"/>
                    <a:pt x="260" y="668"/>
                    <a:pt x="386" y="668"/>
                  </a:cubicBezTo>
                  <a:cubicBezTo>
                    <a:pt x="509" y="668"/>
                    <a:pt x="633" y="601"/>
                    <a:pt x="691" y="468"/>
                  </a:cubicBezTo>
                  <a:cubicBezTo>
                    <a:pt x="790" y="239"/>
                    <a:pt x="609" y="1"/>
                    <a:pt x="38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6"/>
            <p:cNvSpPr/>
            <p:nvPr/>
          </p:nvSpPr>
          <p:spPr>
            <a:xfrm>
              <a:off x="6371075" y="3945050"/>
              <a:ext cx="7025" cy="5575"/>
            </a:xfrm>
            <a:custGeom>
              <a:rect b="b" l="l" r="r" t="t"/>
              <a:pathLst>
                <a:path extrusionOk="0" h="223" w="281">
                  <a:moveTo>
                    <a:pt x="162" y="1"/>
                  </a:moveTo>
                  <a:cubicBezTo>
                    <a:pt x="135" y="1"/>
                    <a:pt x="105" y="13"/>
                    <a:pt x="82" y="36"/>
                  </a:cubicBezTo>
                  <a:cubicBezTo>
                    <a:pt x="1" y="108"/>
                    <a:pt x="73" y="222"/>
                    <a:pt x="158" y="222"/>
                  </a:cubicBezTo>
                  <a:cubicBezTo>
                    <a:pt x="183" y="222"/>
                    <a:pt x="210" y="212"/>
                    <a:pt x="234" y="188"/>
                  </a:cubicBezTo>
                  <a:cubicBezTo>
                    <a:pt x="281" y="153"/>
                    <a:pt x="281" y="83"/>
                    <a:pt x="234" y="36"/>
                  </a:cubicBezTo>
                  <a:cubicBezTo>
                    <a:pt x="216" y="13"/>
                    <a:pt x="190" y="1"/>
                    <a:pt x="16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6"/>
            <p:cNvSpPr/>
            <p:nvPr/>
          </p:nvSpPr>
          <p:spPr>
            <a:xfrm>
              <a:off x="6468750" y="3987225"/>
              <a:ext cx="6675" cy="5550"/>
            </a:xfrm>
            <a:custGeom>
              <a:rect b="b" l="l" r="r" t="t"/>
              <a:pathLst>
                <a:path extrusionOk="0" h="222" w="267">
                  <a:moveTo>
                    <a:pt x="113" y="0"/>
                  </a:moveTo>
                  <a:cubicBezTo>
                    <a:pt x="54" y="0"/>
                    <a:pt x="0" y="45"/>
                    <a:pt x="0" y="115"/>
                  </a:cubicBezTo>
                  <a:cubicBezTo>
                    <a:pt x="0" y="174"/>
                    <a:pt x="47" y="221"/>
                    <a:pt x="106" y="221"/>
                  </a:cubicBezTo>
                  <a:cubicBezTo>
                    <a:pt x="110" y="221"/>
                    <a:pt x="115" y="221"/>
                    <a:pt x="119" y="221"/>
                  </a:cubicBezTo>
                  <a:cubicBezTo>
                    <a:pt x="216" y="221"/>
                    <a:pt x="267" y="101"/>
                    <a:pt x="199" y="34"/>
                  </a:cubicBezTo>
                  <a:cubicBezTo>
                    <a:pt x="173" y="11"/>
                    <a:pt x="142" y="0"/>
                    <a:pt x="11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6"/>
            <p:cNvSpPr/>
            <p:nvPr/>
          </p:nvSpPr>
          <p:spPr>
            <a:xfrm>
              <a:off x="6566725" y="3949150"/>
              <a:ext cx="7000" cy="5575"/>
            </a:xfrm>
            <a:custGeom>
              <a:rect b="b" l="l" r="r" t="t"/>
              <a:pathLst>
                <a:path extrusionOk="0" h="223" w="280">
                  <a:moveTo>
                    <a:pt x="121" y="0"/>
                  </a:moveTo>
                  <a:cubicBezTo>
                    <a:pt x="93" y="0"/>
                    <a:pt x="64" y="11"/>
                    <a:pt x="36" y="36"/>
                  </a:cubicBezTo>
                  <a:cubicBezTo>
                    <a:pt x="1" y="71"/>
                    <a:pt x="1" y="141"/>
                    <a:pt x="36" y="188"/>
                  </a:cubicBezTo>
                  <a:cubicBezTo>
                    <a:pt x="59" y="211"/>
                    <a:pt x="88" y="223"/>
                    <a:pt x="118" y="223"/>
                  </a:cubicBezTo>
                  <a:cubicBezTo>
                    <a:pt x="147" y="223"/>
                    <a:pt x="176" y="211"/>
                    <a:pt x="200" y="188"/>
                  </a:cubicBezTo>
                  <a:cubicBezTo>
                    <a:pt x="280" y="108"/>
                    <a:pt x="211" y="0"/>
                    <a:pt x="12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6"/>
            <p:cNvSpPr/>
            <p:nvPr/>
          </p:nvSpPr>
          <p:spPr>
            <a:xfrm>
              <a:off x="6609150" y="3852950"/>
              <a:ext cx="6750" cy="5550"/>
            </a:xfrm>
            <a:custGeom>
              <a:rect b="b" l="l" r="r" t="t"/>
              <a:pathLst>
                <a:path extrusionOk="0" h="222" w="270">
                  <a:moveTo>
                    <a:pt x="119" y="1"/>
                  </a:moveTo>
                  <a:cubicBezTo>
                    <a:pt x="64" y="1"/>
                    <a:pt x="12" y="43"/>
                    <a:pt x="12" y="105"/>
                  </a:cubicBezTo>
                  <a:cubicBezTo>
                    <a:pt x="0" y="175"/>
                    <a:pt x="59" y="222"/>
                    <a:pt x="117" y="222"/>
                  </a:cubicBezTo>
                  <a:cubicBezTo>
                    <a:pt x="211" y="222"/>
                    <a:pt x="269" y="105"/>
                    <a:pt x="199" y="35"/>
                  </a:cubicBezTo>
                  <a:cubicBezTo>
                    <a:pt x="176" y="11"/>
                    <a:pt x="147" y="1"/>
                    <a:pt x="119"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6"/>
            <p:cNvSpPr/>
            <p:nvPr/>
          </p:nvSpPr>
          <p:spPr>
            <a:xfrm>
              <a:off x="6570525" y="3755275"/>
              <a:ext cx="7250" cy="5550"/>
            </a:xfrm>
            <a:custGeom>
              <a:rect b="b" l="l" r="r" t="t"/>
              <a:pathLst>
                <a:path extrusionOk="0" h="222" w="290">
                  <a:moveTo>
                    <a:pt x="125" y="0"/>
                  </a:moveTo>
                  <a:cubicBezTo>
                    <a:pt x="99" y="0"/>
                    <a:pt x="72" y="10"/>
                    <a:pt x="48" y="34"/>
                  </a:cubicBezTo>
                  <a:cubicBezTo>
                    <a:pt x="1" y="69"/>
                    <a:pt x="1" y="140"/>
                    <a:pt x="48" y="186"/>
                  </a:cubicBezTo>
                  <a:cubicBezTo>
                    <a:pt x="71" y="210"/>
                    <a:pt x="100" y="221"/>
                    <a:pt x="129" y="221"/>
                  </a:cubicBezTo>
                  <a:cubicBezTo>
                    <a:pt x="159" y="221"/>
                    <a:pt x="188" y="210"/>
                    <a:pt x="211" y="186"/>
                  </a:cubicBezTo>
                  <a:lnTo>
                    <a:pt x="200" y="186"/>
                  </a:lnTo>
                  <a:cubicBezTo>
                    <a:pt x="290" y="114"/>
                    <a:pt x="213" y="0"/>
                    <a:pt x="12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6"/>
            <p:cNvSpPr/>
            <p:nvPr/>
          </p:nvSpPr>
          <p:spPr>
            <a:xfrm>
              <a:off x="6474150" y="3712675"/>
              <a:ext cx="6025" cy="5750"/>
            </a:xfrm>
            <a:custGeom>
              <a:rect b="b" l="l" r="r" t="t"/>
              <a:pathLst>
                <a:path extrusionOk="0" h="230" w="241">
                  <a:moveTo>
                    <a:pt x="122" y="1"/>
                  </a:moveTo>
                  <a:cubicBezTo>
                    <a:pt x="62" y="1"/>
                    <a:pt x="1" y="42"/>
                    <a:pt x="7" y="124"/>
                  </a:cubicBezTo>
                  <a:cubicBezTo>
                    <a:pt x="18" y="194"/>
                    <a:pt x="71" y="229"/>
                    <a:pt x="122" y="229"/>
                  </a:cubicBezTo>
                  <a:cubicBezTo>
                    <a:pt x="173" y="229"/>
                    <a:pt x="223" y="194"/>
                    <a:pt x="229" y="124"/>
                  </a:cubicBezTo>
                  <a:cubicBezTo>
                    <a:pt x="241" y="42"/>
                    <a:pt x="182" y="1"/>
                    <a:pt x="12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6"/>
            <p:cNvSpPr/>
            <p:nvPr/>
          </p:nvSpPr>
          <p:spPr>
            <a:xfrm>
              <a:off x="6375750" y="3751100"/>
              <a:ext cx="7325" cy="5575"/>
            </a:xfrm>
            <a:custGeom>
              <a:rect b="b" l="l" r="r" t="t"/>
              <a:pathLst>
                <a:path extrusionOk="0" h="223" w="293">
                  <a:moveTo>
                    <a:pt x="123" y="1"/>
                  </a:moveTo>
                  <a:cubicBezTo>
                    <a:pt x="95" y="1"/>
                    <a:pt x="69" y="9"/>
                    <a:pt x="47" y="26"/>
                  </a:cubicBezTo>
                  <a:cubicBezTo>
                    <a:pt x="0" y="73"/>
                    <a:pt x="0" y="143"/>
                    <a:pt x="47" y="190"/>
                  </a:cubicBezTo>
                  <a:cubicBezTo>
                    <a:pt x="62" y="213"/>
                    <a:pt x="84" y="222"/>
                    <a:pt x="107" y="222"/>
                  </a:cubicBezTo>
                  <a:cubicBezTo>
                    <a:pt x="190" y="222"/>
                    <a:pt x="293" y="101"/>
                    <a:pt x="211" y="37"/>
                  </a:cubicBezTo>
                  <a:cubicBezTo>
                    <a:pt x="186" y="12"/>
                    <a:pt x="154" y="1"/>
                    <a:pt x="12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6"/>
            <p:cNvSpPr/>
            <p:nvPr/>
          </p:nvSpPr>
          <p:spPr>
            <a:xfrm>
              <a:off x="6333925" y="3847375"/>
              <a:ext cx="6450" cy="5525"/>
            </a:xfrm>
            <a:custGeom>
              <a:rect b="b" l="l" r="r" t="t"/>
              <a:pathLst>
                <a:path extrusionOk="0" h="221" w="258">
                  <a:moveTo>
                    <a:pt x="117" y="0"/>
                  </a:moveTo>
                  <a:cubicBezTo>
                    <a:pt x="47" y="0"/>
                    <a:pt x="0" y="47"/>
                    <a:pt x="0" y="106"/>
                  </a:cubicBezTo>
                  <a:cubicBezTo>
                    <a:pt x="0" y="177"/>
                    <a:pt x="53" y="221"/>
                    <a:pt x="109" y="221"/>
                  </a:cubicBezTo>
                  <a:cubicBezTo>
                    <a:pt x="137" y="221"/>
                    <a:pt x="164" y="210"/>
                    <a:pt x="187" y="188"/>
                  </a:cubicBezTo>
                  <a:cubicBezTo>
                    <a:pt x="258" y="117"/>
                    <a:pt x="211" y="0"/>
                    <a:pt x="11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6"/>
            <p:cNvSpPr/>
            <p:nvPr/>
          </p:nvSpPr>
          <p:spPr>
            <a:xfrm>
              <a:off x="6401200" y="3998125"/>
              <a:ext cx="13475" cy="11100"/>
            </a:xfrm>
            <a:custGeom>
              <a:rect b="b" l="l" r="r" t="t"/>
              <a:pathLst>
                <a:path extrusionOk="0" h="444" w="539">
                  <a:moveTo>
                    <a:pt x="271" y="1"/>
                  </a:moveTo>
                  <a:cubicBezTo>
                    <a:pt x="185" y="1"/>
                    <a:pt x="105" y="49"/>
                    <a:pt x="70" y="136"/>
                  </a:cubicBezTo>
                  <a:cubicBezTo>
                    <a:pt x="0" y="285"/>
                    <a:pt x="118" y="443"/>
                    <a:pt x="270" y="443"/>
                  </a:cubicBezTo>
                  <a:cubicBezTo>
                    <a:pt x="296" y="443"/>
                    <a:pt x="323" y="439"/>
                    <a:pt x="351" y="428"/>
                  </a:cubicBezTo>
                  <a:cubicBezTo>
                    <a:pt x="538" y="358"/>
                    <a:pt x="538" y="101"/>
                    <a:pt x="363" y="19"/>
                  </a:cubicBezTo>
                  <a:cubicBezTo>
                    <a:pt x="332" y="7"/>
                    <a:pt x="301" y="1"/>
                    <a:pt x="27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6"/>
            <p:cNvSpPr/>
            <p:nvPr/>
          </p:nvSpPr>
          <p:spPr>
            <a:xfrm>
              <a:off x="6527975" y="4000825"/>
              <a:ext cx="13050" cy="11050"/>
            </a:xfrm>
            <a:custGeom>
              <a:rect b="b" l="l" r="r" t="t"/>
              <a:pathLst>
                <a:path extrusionOk="0" h="442" w="522">
                  <a:moveTo>
                    <a:pt x="277" y="1"/>
                  </a:moveTo>
                  <a:cubicBezTo>
                    <a:pt x="140" y="1"/>
                    <a:pt x="1" y="125"/>
                    <a:pt x="53" y="297"/>
                  </a:cubicBezTo>
                  <a:cubicBezTo>
                    <a:pt x="89" y="386"/>
                    <a:pt x="173" y="442"/>
                    <a:pt x="263" y="442"/>
                  </a:cubicBezTo>
                  <a:cubicBezTo>
                    <a:pt x="290" y="442"/>
                    <a:pt x="318" y="436"/>
                    <a:pt x="346" y="425"/>
                  </a:cubicBezTo>
                  <a:cubicBezTo>
                    <a:pt x="463" y="390"/>
                    <a:pt x="521" y="250"/>
                    <a:pt x="474" y="133"/>
                  </a:cubicBezTo>
                  <a:cubicBezTo>
                    <a:pt x="432" y="40"/>
                    <a:pt x="355" y="1"/>
                    <a:pt x="27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6"/>
            <p:cNvSpPr/>
            <p:nvPr/>
          </p:nvSpPr>
          <p:spPr>
            <a:xfrm>
              <a:off x="6618800" y="3913375"/>
              <a:ext cx="13750" cy="11225"/>
            </a:xfrm>
            <a:custGeom>
              <a:rect b="b" l="l" r="r" t="t"/>
              <a:pathLst>
                <a:path extrusionOk="0" h="449" w="550">
                  <a:moveTo>
                    <a:pt x="276" y="1"/>
                  </a:moveTo>
                  <a:cubicBezTo>
                    <a:pt x="251" y="1"/>
                    <a:pt x="225" y="6"/>
                    <a:pt x="199" y="16"/>
                  </a:cubicBezTo>
                  <a:cubicBezTo>
                    <a:pt x="12" y="86"/>
                    <a:pt x="0" y="355"/>
                    <a:pt x="187" y="437"/>
                  </a:cubicBezTo>
                  <a:cubicBezTo>
                    <a:pt x="213" y="445"/>
                    <a:pt x="240" y="449"/>
                    <a:pt x="266" y="449"/>
                  </a:cubicBezTo>
                  <a:cubicBezTo>
                    <a:pt x="357" y="449"/>
                    <a:pt x="443" y="402"/>
                    <a:pt x="480" y="320"/>
                  </a:cubicBezTo>
                  <a:cubicBezTo>
                    <a:pt x="550" y="161"/>
                    <a:pt x="424" y="1"/>
                    <a:pt x="27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6"/>
            <p:cNvSpPr/>
            <p:nvPr/>
          </p:nvSpPr>
          <p:spPr>
            <a:xfrm>
              <a:off x="6621725" y="3787525"/>
              <a:ext cx="13175" cy="11125"/>
            </a:xfrm>
            <a:custGeom>
              <a:rect b="b" l="l" r="r" t="t"/>
              <a:pathLst>
                <a:path extrusionOk="0" h="445" w="527">
                  <a:moveTo>
                    <a:pt x="267" y="0"/>
                  </a:moveTo>
                  <a:cubicBezTo>
                    <a:pt x="185" y="0"/>
                    <a:pt x="105" y="44"/>
                    <a:pt x="70" y="136"/>
                  </a:cubicBezTo>
                  <a:cubicBezTo>
                    <a:pt x="1" y="286"/>
                    <a:pt x="118" y="444"/>
                    <a:pt x="270" y="444"/>
                  </a:cubicBezTo>
                  <a:cubicBezTo>
                    <a:pt x="296" y="444"/>
                    <a:pt x="323" y="439"/>
                    <a:pt x="351" y="429"/>
                  </a:cubicBezTo>
                  <a:cubicBezTo>
                    <a:pt x="468" y="382"/>
                    <a:pt x="527" y="253"/>
                    <a:pt x="480" y="136"/>
                  </a:cubicBezTo>
                  <a:cubicBezTo>
                    <a:pt x="438" y="47"/>
                    <a:pt x="351" y="0"/>
                    <a:pt x="26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6"/>
            <p:cNvSpPr/>
            <p:nvPr/>
          </p:nvSpPr>
          <p:spPr>
            <a:xfrm>
              <a:off x="6533975" y="3696550"/>
              <a:ext cx="13175" cy="11325"/>
            </a:xfrm>
            <a:custGeom>
              <a:rect b="b" l="l" r="r" t="t"/>
              <a:pathLst>
                <a:path extrusionOk="0" h="453" w="527">
                  <a:moveTo>
                    <a:pt x="271" y="0"/>
                  </a:moveTo>
                  <a:cubicBezTo>
                    <a:pt x="121" y="0"/>
                    <a:pt x="0" y="156"/>
                    <a:pt x="59" y="313"/>
                  </a:cubicBezTo>
                  <a:cubicBezTo>
                    <a:pt x="94" y="406"/>
                    <a:pt x="179" y="453"/>
                    <a:pt x="265" y="453"/>
                  </a:cubicBezTo>
                  <a:cubicBezTo>
                    <a:pt x="351" y="453"/>
                    <a:pt x="439" y="406"/>
                    <a:pt x="480" y="313"/>
                  </a:cubicBezTo>
                  <a:cubicBezTo>
                    <a:pt x="527" y="207"/>
                    <a:pt x="468" y="79"/>
                    <a:pt x="363" y="20"/>
                  </a:cubicBezTo>
                  <a:cubicBezTo>
                    <a:pt x="332" y="6"/>
                    <a:pt x="301" y="0"/>
                    <a:pt x="27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6"/>
            <p:cNvSpPr/>
            <p:nvPr/>
          </p:nvSpPr>
          <p:spPr>
            <a:xfrm>
              <a:off x="6407325" y="3694000"/>
              <a:ext cx="13775" cy="11175"/>
            </a:xfrm>
            <a:custGeom>
              <a:rect b="b" l="l" r="r" t="t"/>
              <a:pathLst>
                <a:path extrusionOk="0" h="447" w="551">
                  <a:moveTo>
                    <a:pt x="278" y="1"/>
                  </a:moveTo>
                  <a:cubicBezTo>
                    <a:pt x="251" y="1"/>
                    <a:pt x="224" y="6"/>
                    <a:pt x="200" y="17"/>
                  </a:cubicBezTo>
                  <a:cubicBezTo>
                    <a:pt x="12" y="87"/>
                    <a:pt x="1" y="356"/>
                    <a:pt x="188" y="426"/>
                  </a:cubicBezTo>
                  <a:cubicBezTo>
                    <a:pt x="220" y="440"/>
                    <a:pt x="253" y="447"/>
                    <a:pt x="284" y="447"/>
                  </a:cubicBezTo>
                  <a:cubicBezTo>
                    <a:pt x="432" y="447"/>
                    <a:pt x="550" y="300"/>
                    <a:pt x="492" y="145"/>
                  </a:cubicBezTo>
                  <a:cubicBezTo>
                    <a:pt x="456" y="56"/>
                    <a:pt x="366" y="1"/>
                    <a:pt x="27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6"/>
            <p:cNvSpPr/>
            <p:nvPr/>
          </p:nvSpPr>
          <p:spPr>
            <a:xfrm>
              <a:off x="6316375" y="3781275"/>
              <a:ext cx="13475" cy="11225"/>
            </a:xfrm>
            <a:custGeom>
              <a:rect b="b" l="l" r="r" t="t"/>
              <a:pathLst>
                <a:path extrusionOk="0" h="449" w="539">
                  <a:moveTo>
                    <a:pt x="267" y="1"/>
                  </a:moveTo>
                  <a:cubicBezTo>
                    <a:pt x="182" y="1"/>
                    <a:pt x="105" y="52"/>
                    <a:pt x="70" y="129"/>
                  </a:cubicBezTo>
                  <a:cubicBezTo>
                    <a:pt x="1" y="289"/>
                    <a:pt x="118" y="448"/>
                    <a:pt x="270" y="448"/>
                  </a:cubicBezTo>
                  <a:cubicBezTo>
                    <a:pt x="296" y="448"/>
                    <a:pt x="324" y="444"/>
                    <a:pt x="351" y="433"/>
                  </a:cubicBezTo>
                  <a:cubicBezTo>
                    <a:pt x="538" y="363"/>
                    <a:pt x="538" y="94"/>
                    <a:pt x="363" y="24"/>
                  </a:cubicBezTo>
                  <a:cubicBezTo>
                    <a:pt x="331" y="8"/>
                    <a:pt x="298" y="1"/>
                    <a:pt x="26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6"/>
            <p:cNvSpPr/>
            <p:nvPr/>
          </p:nvSpPr>
          <p:spPr>
            <a:xfrm>
              <a:off x="6311750" y="3907225"/>
              <a:ext cx="15175" cy="11525"/>
            </a:xfrm>
            <a:custGeom>
              <a:rect b="b" l="l" r="r" t="t"/>
              <a:pathLst>
                <a:path extrusionOk="0" h="461" w="607">
                  <a:moveTo>
                    <a:pt x="350" y="0"/>
                  </a:moveTo>
                  <a:cubicBezTo>
                    <a:pt x="323" y="0"/>
                    <a:pt x="295" y="5"/>
                    <a:pt x="267" y="16"/>
                  </a:cubicBezTo>
                  <a:cubicBezTo>
                    <a:pt x="1" y="109"/>
                    <a:pt x="102" y="461"/>
                    <a:pt x="328" y="461"/>
                  </a:cubicBezTo>
                  <a:cubicBezTo>
                    <a:pt x="360" y="461"/>
                    <a:pt x="395" y="454"/>
                    <a:pt x="431" y="437"/>
                  </a:cubicBezTo>
                  <a:cubicBezTo>
                    <a:pt x="548" y="391"/>
                    <a:pt x="606" y="262"/>
                    <a:pt x="560" y="145"/>
                  </a:cubicBezTo>
                  <a:cubicBezTo>
                    <a:pt x="524" y="55"/>
                    <a:pt x="440" y="0"/>
                    <a:pt x="35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6"/>
            <p:cNvSpPr/>
            <p:nvPr/>
          </p:nvSpPr>
          <p:spPr>
            <a:xfrm>
              <a:off x="6332175" y="3983075"/>
              <a:ext cx="6150" cy="5575"/>
            </a:xfrm>
            <a:custGeom>
              <a:rect b="b" l="l" r="r" t="t"/>
              <a:pathLst>
                <a:path extrusionOk="0" h="223" w="246">
                  <a:moveTo>
                    <a:pt x="127" y="1"/>
                  </a:moveTo>
                  <a:cubicBezTo>
                    <a:pt x="99" y="1"/>
                    <a:pt x="70" y="12"/>
                    <a:pt x="47" y="36"/>
                  </a:cubicBezTo>
                  <a:cubicBezTo>
                    <a:pt x="0" y="71"/>
                    <a:pt x="0" y="141"/>
                    <a:pt x="47" y="188"/>
                  </a:cubicBezTo>
                  <a:cubicBezTo>
                    <a:pt x="70" y="211"/>
                    <a:pt x="99" y="223"/>
                    <a:pt x="127" y="223"/>
                  </a:cubicBezTo>
                  <a:cubicBezTo>
                    <a:pt x="155" y="223"/>
                    <a:pt x="181" y="211"/>
                    <a:pt x="199" y="188"/>
                  </a:cubicBezTo>
                  <a:cubicBezTo>
                    <a:pt x="246" y="141"/>
                    <a:pt x="246" y="71"/>
                    <a:pt x="199" y="36"/>
                  </a:cubicBezTo>
                  <a:cubicBezTo>
                    <a:pt x="181" y="12"/>
                    <a:pt x="155" y="1"/>
                    <a:pt x="12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6"/>
            <p:cNvSpPr/>
            <p:nvPr/>
          </p:nvSpPr>
          <p:spPr>
            <a:xfrm>
              <a:off x="6467575" y="4042200"/>
              <a:ext cx="6750" cy="5550"/>
            </a:xfrm>
            <a:custGeom>
              <a:rect b="b" l="l" r="r" t="t"/>
              <a:pathLst>
                <a:path extrusionOk="0" h="222" w="270">
                  <a:moveTo>
                    <a:pt x="117" y="0"/>
                  </a:moveTo>
                  <a:cubicBezTo>
                    <a:pt x="58" y="0"/>
                    <a:pt x="1" y="42"/>
                    <a:pt x="1" y="104"/>
                  </a:cubicBezTo>
                  <a:cubicBezTo>
                    <a:pt x="1" y="174"/>
                    <a:pt x="47" y="221"/>
                    <a:pt x="118" y="221"/>
                  </a:cubicBezTo>
                  <a:cubicBezTo>
                    <a:pt x="211" y="221"/>
                    <a:pt x="270" y="104"/>
                    <a:pt x="200" y="34"/>
                  </a:cubicBezTo>
                  <a:cubicBezTo>
                    <a:pt x="176" y="11"/>
                    <a:pt x="146" y="0"/>
                    <a:pt x="11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6"/>
            <p:cNvSpPr/>
            <p:nvPr/>
          </p:nvSpPr>
          <p:spPr>
            <a:xfrm>
              <a:off x="6603925" y="3988825"/>
              <a:ext cx="7225" cy="5200"/>
            </a:xfrm>
            <a:custGeom>
              <a:rect b="b" l="l" r="r" t="t"/>
              <a:pathLst>
                <a:path extrusionOk="0" h="208" w="289">
                  <a:moveTo>
                    <a:pt x="178" y="1"/>
                  </a:moveTo>
                  <a:cubicBezTo>
                    <a:pt x="97" y="1"/>
                    <a:pt x="0" y="118"/>
                    <a:pt x="80" y="180"/>
                  </a:cubicBezTo>
                  <a:cubicBezTo>
                    <a:pt x="102" y="199"/>
                    <a:pt x="126" y="208"/>
                    <a:pt x="149" y="208"/>
                  </a:cubicBezTo>
                  <a:cubicBezTo>
                    <a:pt x="224" y="208"/>
                    <a:pt x="289" y="120"/>
                    <a:pt x="244" y="40"/>
                  </a:cubicBezTo>
                  <a:cubicBezTo>
                    <a:pt x="228" y="12"/>
                    <a:pt x="204" y="1"/>
                    <a:pt x="17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6"/>
            <p:cNvSpPr/>
            <p:nvPr/>
          </p:nvSpPr>
          <p:spPr>
            <a:xfrm>
              <a:off x="6664425" y="3854125"/>
              <a:ext cx="6450" cy="5550"/>
            </a:xfrm>
            <a:custGeom>
              <a:rect b="b" l="l" r="r" t="t"/>
              <a:pathLst>
                <a:path extrusionOk="0" h="222" w="258">
                  <a:moveTo>
                    <a:pt x="108" y="1"/>
                  </a:moveTo>
                  <a:cubicBezTo>
                    <a:pt x="52" y="1"/>
                    <a:pt x="0" y="42"/>
                    <a:pt x="0" y="105"/>
                  </a:cubicBezTo>
                  <a:cubicBezTo>
                    <a:pt x="0" y="175"/>
                    <a:pt x="47" y="222"/>
                    <a:pt x="105" y="222"/>
                  </a:cubicBezTo>
                  <a:cubicBezTo>
                    <a:pt x="211" y="222"/>
                    <a:pt x="258" y="105"/>
                    <a:pt x="187" y="35"/>
                  </a:cubicBezTo>
                  <a:cubicBezTo>
                    <a:pt x="164" y="11"/>
                    <a:pt x="135" y="1"/>
                    <a:pt x="10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6"/>
            <p:cNvSpPr/>
            <p:nvPr/>
          </p:nvSpPr>
          <p:spPr>
            <a:xfrm>
              <a:off x="6610600" y="3717250"/>
              <a:ext cx="5875" cy="5500"/>
            </a:xfrm>
            <a:custGeom>
              <a:rect b="b" l="l" r="r" t="t"/>
              <a:pathLst>
                <a:path extrusionOk="0" h="220" w="235">
                  <a:moveTo>
                    <a:pt x="117" y="1"/>
                  </a:moveTo>
                  <a:cubicBezTo>
                    <a:pt x="58" y="1"/>
                    <a:pt x="1" y="42"/>
                    <a:pt x="1" y="105"/>
                  </a:cubicBezTo>
                  <a:cubicBezTo>
                    <a:pt x="1" y="175"/>
                    <a:pt x="59" y="220"/>
                    <a:pt x="118" y="220"/>
                  </a:cubicBezTo>
                  <a:cubicBezTo>
                    <a:pt x="147" y="220"/>
                    <a:pt x="176" y="209"/>
                    <a:pt x="199" y="186"/>
                  </a:cubicBezTo>
                  <a:cubicBezTo>
                    <a:pt x="235" y="140"/>
                    <a:pt x="235" y="69"/>
                    <a:pt x="199" y="34"/>
                  </a:cubicBezTo>
                  <a:cubicBezTo>
                    <a:pt x="176" y="11"/>
                    <a:pt x="146" y="1"/>
                    <a:pt x="11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6"/>
            <p:cNvSpPr/>
            <p:nvPr/>
          </p:nvSpPr>
          <p:spPr>
            <a:xfrm>
              <a:off x="6474600" y="3658150"/>
              <a:ext cx="6450" cy="5675"/>
            </a:xfrm>
            <a:custGeom>
              <a:rect b="b" l="l" r="r" t="t"/>
              <a:pathLst>
                <a:path extrusionOk="0" h="227" w="258">
                  <a:moveTo>
                    <a:pt x="153" y="0"/>
                  </a:moveTo>
                  <a:cubicBezTo>
                    <a:pt x="47" y="0"/>
                    <a:pt x="0" y="117"/>
                    <a:pt x="71" y="187"/>
                  </a:cubicBezTo>
                  <a:cubicBezTo>
                    <a:pt x="94" y="215"/>
                    <a:pt x="123" y="226"/>
                    <a:pt x="150" y="226"/>
                  </a:cubicBezTo>
                  <a:cubicBezTo>
                    <a:pt x="206" y="226"/>
                    <a:pt x="258" y="179"/>
                    <a:pt x="258" y="117"/>
                  </a:cubicBezTo>
                  <a:cubicBezTo>
                    <a:pt x="258" y="59"/>
                    <a:pt x="211" y="0"/>
                    <a:pt x="15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6"/>
            <p:cNvSpPr/>
            <p:nvPr/>
          </p:nvSpPr>
          <p:spPr>
            <a:xfrm>
              <a:off x="6337725" y="3711625"/>
              <a:ext cx="7075" cy="5625"/>
            </a:xfrm>
            <a:custGeom>
              <a:rect b="b" l="l" r="r" t="t"/>
              <a:pathLst>
                <a:path extrusionOk="0" h="225" w="283">
                  <a:moveTo>
                    <a:pt x="123" y="0"/>
                  </a:moveTo>
                  <a:cubicBezTo>
                    <a:pt x="96" y="0"/>
                    <a:pt x="69" y="9"/>
                    <a:pt x="47" y="25"/>
                  </a:cubicBezTo>
                  <a:cubicBezTo>
                    <a:pt x="0" y="72"/>
                    <a:pt x="0" y="142"/>
                    <a:pt x="47" y="189"/>
                  </a:cubicBezTo>
                  <a:cubicBezTo>
                    <a:pt x="72" y="214"/>
                    <a:pt x="100" y="225"/>
                    <a:pt x="126" y="225"/>
                  </a:cubicBezTo>
                  <a:cubicBezTo>
                    <a:pt x="211" y="225"/>
                    <a:pt x="282" y="117"/>
                    <a:pt x="211" y="37"/>
                  </a:cubicBezTo>
                  <a:cubicBezTo>
                    <a:pt x="186" y="12"/>
                    <a:pt x="154" y="0"/>
                    <a:pt x="12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6"/>
            <p:cNvSpPr/>
            <p:nvPr/>
          </p:nvSpPr>
          <p:spPr>
            <a:xfrm>
              <a:off x="6277625" y="3846175"/>
              <a:ext cx="7900" cy="5650"/>
            </a:xfrm>
            <a:custGeom>
              <a:rect b="b" l="l" r="r" t="t"/>
              <a:pathLst>
                <a:path extrusionOk="0" h="226" w="316">
                  <a:moveTo>
                    <a:pt x="138" y="0"/>
                  </a:moveTo>
                  <a:cubicBezTo>
                    <a:pt x="1" y="0"/>
                    <a:pt x="1" y="225"/>
                    <a:pt x="138" y="225"/>
                  </a:cubicBezTo>
                  <a:cubicBezTo>
                    <a:pt x="145" y="225"/>
                    <a:pt x="151" y="225"/>
                    <a:pt x="158" y="224"/>
                  </a:cubicBezTo>
                  <a:cubicBezTo>
                    <a:pt x="165" y="225"/>
                    <a:pt x="171" y="225"/>
                    <a:pt x="178" y="225"/>
                  </a:cubicBezTo>
                  <a:cubicBezTo>
                    <a:pt x="315" y="225"/>
                    <a:pt x="315" y="0"/>
                    <a:pt x="178" y="0"/>
                  </a:cubicBezTo>
                  <a:cubicBezTo>
                    <a:pt x="171" y="0"/>
                    <a:pt x="165" y="1"/>
                    <a:pt x="158" y="2"/>
                  </a:cubicBezTo>
                  <a:cubicBezTo>
                    <a:pt x="151" y="1"/>
                    <a:pt x="145" y="0"/>
                    <a:pt x="13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6"/>
            <p:cNvSpPr/>
            <p:nvPr/>
          </p:nvSpPr>
          <p:spPr>
            <a:xfrm>
              <a:off x="1698450" y="4582475"/>
              <a:ext cx="34175" cy="25650"/>
            </a:xfrm>
            <a:custGeom>
              <a:rect b="b" l="l" r="r" t="t"/>
              <a:pathLst>
                <a:path extrusionOk="0" h="1026" w="1367">
                  <a:moveTo>
                    <a:pt x="695" y="0"/>
                  </a:moveTo>
                  <a:cubicBezTo>
                    <a:pt x="564" y="0"/>
                    <a:pt x="432" y="50"/>
                    <a:pt x="328" y="148"/>
                  </a:cubicBezTo>
                  <a:cubicBezTo>
                    <a:pt x="1" y="464"/>
                    <a:pt x="223" y="1014"/>
                    <a:pt x="679" y="1025"/>
                  </a:cubicBezTo>
                  <a:cubicBezTo>
                    <a:pt x="684" y="1026"/>
                    <a:pt x="689" y="1026"/>
                    <a:pt x="693" y="1026"/>
                  </a:cubicBezTo>
                  <a:cubicBezTo>
                    <a:pt x="1140" y="1026"/>
                    <a:pt x="1366" y="484"/>
                    <a:pt x="1065" y="160"/>
                  </a:cubicBezTo>
                  <a:cubicBezTo>
                    <a:pt x="964" y="53"/>
                    <a:pt x="830" y="0"/>
                    <a:pt x="69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6"/>
            <p:cNvSpPr/>
            <p:nvPr/>
          </p:nvSpPr>
          <p:spPr>
            <a:xfrm>
              <a:off x="1747675" y="4583525"/>
              <a:ext cx="34450" cy="25550"/>
            </a:xfrm>
            <a:custGeom>
              <a:rect b="b" l="l" r="r" t="t"/>
              <a:pathLst>
                <a:path extrusionOk="0" h="1022" w="1378">
                  <a:moveTo>
                    <a:pt x="685" y="1"/>
                  </a:moveTo>
                  <a:cubicBezTo>
                    <a:pt x="238" y="1"/>
                    <a:pt x="0" y="542"/>
                    <a:pt x="313" y="866"/>
                  </a:cubicBezTo>
                  <a:cubicBezTo>
                    <a:pt x="415" y="969"/>
                    <a:pt x="552" y="1022"/>
                    <a:pt x="689" y="1022"/>
                  </a:cubicBezTo>
                  <a:cubicBezTo>
                    <a:pt x="818" y="1022"/>
                    <a:pt x="948" y="975"/>
                    <a:pt x="1050" y="878"/>
                  </a:cubicBezTo>
                  <a:cubicBezTo>
                    <a:pt x="1377" y="562"/>
                    <a:pt x="1155" y="12"/>
                    <a:pt x="699" y="1"/>
                  </a:cubicBezTo>
                  <a:cubicBezTo>
                    <a:pt x="694" y="1"/>
                    <a:pt x="689" y="1"/>
                    <a:pt x="68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6"/>
            <p:cNvSpPr/>
            <p:nvPr/>
          </p:nvSpPr>
          <p:spPr>
            <a:xfrm>
              <a:off x="1752950" y="4534300"/>
              <a:ext cx="27125" cy="25775"/>
            </a:xfrm>
            <a:custGeom>
              <a:rect b="b" l="l" r="r" t="t"/>
              <a:pathLst>
                <a:path extrusionOk="0" h="1031" w="1085">
                  <a:moveTo>
                    <a:pt x="525" y="0"/>
                  </a:moveTo>
                  <a:cubicBezTo>
                    <a:pt x="266" y="0"/>
                    <a:pt x="16" y="201"/>
                    <a:pt x="8" y="507"/>
                  </a:cubicBezTo>
                  <a:cubicBezTo>
                    <a:pt x="0" y="822"/>
                    <a:pt x="253" y="1031"/>
                    <a:pt x="522" y="1031"/>
                  </a:cubicBezTo>
                  <a:cubicBezTo>
                    <a:pt x="644" y="1031"/>
                    <a:pt x="768" y="988"/>
                    <a:pt x="874" y="893"/>
                  </a:cubicBezTo>
                  <a:cubicBezTo>
                    <a:pt x="1073" y="695"/>
                    <a:pt x="1085" y="367"/>
                    <a:pt x="886" y="156"/>
                  </a:cubicBezTo>
                  <a:cubicBezTo>
                    <a:pt x="782" y="49"/>
                    <a:pt x="653" y="0"/>
                    <a:pt x="52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6"/>
            <p:cNvSpPr/>
            <p:nvPr/>
          </p:nvSpPr>
          <p:spPr>
            <a:xfrm>
              <a:off x="1699325" y="4533450"/>
              <a:ext cx="34450" cy="25550"/>
            </a:xfrm>
            <a:custGeom>
              <a:rect b="b" l="l" r="r" t="t"/>
              <a:pathLst>
                <a:path extrusionOk="0" h="1022" w="1378">
                  <a:moveTo>
                    <a:pt x="689" y="0"/>
                  </a:moveTo>
                  <a:cubicBezTo>
                    <a:pt x="560" y="0"/>
                    <a:pt x="430" y="47"/>
                    <a:pt x="328" y="144"/>
                  </a:cubicBezTo>
                  <a:cubicBezTo>
                    <a:pt x="1" y="459"/>
                    <a:pt x="223" y="1009"/>
                    <a:pt x="679" y="1021"/>
                  </a:cubicBezTo>
                  <a:cubicBezTo>
                    <a:pt x="684" y="1021"/>
                    <a:pt x="689" y="1021"/>
                    <a:pt x="694" y="1021"/>
                  </a:cubicBezTo>
                  <a:cubicBezTo>
                    <a:pt x="1141" y="1021"/>
                    <a:pt x="1378" y="491"/>
                    <a:pt x="1065" y="155"/>
                  </a:cubicBezTo>
                  <a:cubicBezTo>
                    <a:pt x="963" y="53"/>
                    <a:pt x="826" y="0"/>
                    <a:pt x="68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6"/>
            <p:cNvSpPr/>
            <p:nvPr/>
          </p:nvSpPr>
          <p:spPr>
            <a:xfrm>
              <a:off x="1696700" y="4620525"/>
              <a:ext cx="33150" cy="28375"/>
            </a:xfrm>
            <a:custGeom>
              <a:rect b="b" l="l" r="r" t="t"/>
              <a:pathLst>
                <a:path extrusionOk="0" h="1135" w="1326">
                  <a:moveTo>
                    <a:pt x="646" y="1"/>
                  </a:moveTo>
                  <a:cubicBezTo>
                    <a:pt x="437" y="1"/>
                    <a:pt x="227" y="115"/>
                    <a:pt x="129" y="346"/>
                  </a:cubicBezTo>
                  <a:cubicBezTo>
                    <a:pt x="0" y="627"/>
                    <a:pt x="129" y="966"/>
                    <a:pt x="421" y="1083"/>
                  </a:cubicBezTo>
                  <a:cubicBezTo>
                    <a:pt x="499" y="1119"/>
                    <a:pt x="577" y="1135"/>
                    <a:pt x="652" y="1135"/>
                  </a:cubicBezTo>
                  <a:cubicBezTo>
                    <a:pt x="1021" y="1135"/>
                    <a:pt x="1326" y="746"/>
                    <a:pt x="1170" y="358"/>
                  </a:cubicBezTo>
                  <a:cubicBezTo>
                    <a:pt x="1075" y="121"/>
                    <a:pt x="861" y="1"/>
                    <a:pt x="64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6"/>
            <p:cNvSpPr/>
            <p:nvPr/>
          </p:nvSpPr>
          <p:spPr>
            <a:xfrm>
              <a:off x="1748950" y="4621525"/>
              <a:ext cx="34350" cy="28550"/>
            </a:xfrm>
            <a:custGeom>
              <a:rect b="b" l="l" r="r" t="t"/>
              <a:pathLst>
                <a:path extrusionOk="0" h="1142" w="1374">
                  <a:moveTo>
                    <a:pt x="681" y="1"/>
                  </a:moveTo>
                  <a:cubicBezTo>
                    <a:pt x="309" y="1"/>
                    <a:pt x="0" y="385"/>
                    <a:pt x="157" y="785"/>
                  </a:cubicBezTo>
                  <a:cubicBezTo>
                    <a:pt x="246" y="1001"/>
                    <a:pt x="461" y="1141"/>
                    <a:pt x="688" y="1141"/>
                  </a:cubicBezTo>
                  <a:cubicBezTo>
                    <a:pt x="756" y="1141"/>
                    <a:pt x="826" y="1128"/>
                    <a:pt x="894" y="1101"/>
                  </a:cubicBezTo>
                  <a:cubicBezTo>
                    <a:pt x="1362" y="914"/>
                    <a:pt x="1373" y="259"/>
                    <a:pt x="905" y="48"/>
                  </a:cubicBezTo>
                  <a:cubicBezTo>
                    <a:pt x="830" y="16"/>
                    <a:pt x="754" y="1"/>
                    <a:pt x="68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6"/>
            <p:cNvSpPr/>
            <p:nvPr/>
          </p:nvSpPr>
          <p:spPr>
            <a:xfrm>
              <a:off x="1787375" y="4584925"/>
              <a:ext cx="34375" cy="28250"/>
            </a:xfrm>
            <a:custGeom>
              <a:rect b="b" l="l" r="r" t="t"/>
              <a:pathLst>
                <a:path extrusionOk="0" h="1130" w="1375">
                  <a:moveTo>
                    <a:pt x="684" y="1"/>
                  </a:moveTo>
                  <a:cubicBezTo>
                    <a:pt x="617" y="1"/>
                    <a:pt x="549" y="12"/>
                    <a:pt x="480" y="38"/>
                  </a:cubicBezTo>
                  <a:cubicBezTo>
                    <a:pt x="12" y="226"/>
                    <a:pt x="0" y="881"/>
                    <a:pt x="456" y="1080"/>
                  </a:cubicBezTo>
                  <a:cubicBezTo>
                    <a:pt x="533" y="1113"/>
                    <a:pt x="612" y="1129"/>
                    <a:pt x="690" y="1129"/>
                  </a:cubicBezTo>
                  <a:cubicBezTo>
                    <a:pt x="907" y="1129"/>
                    <a:pt x="1110" y="1003"/>
                    <a:pt x="1205" y="787"/>
                  </a:cubicBezTo>
                  <a:cubicBezTo>
                    <a:pt x="1375" y="398"/>
                    <a:pt x="1068" y="1"/>
                    <a:pt x="68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6"/>
            <p:cNvSpPr/>
            <p:nvPr/>
          </p:nvSpPr>
          <p:spPr>
            <a:xfrm>
              <a:off x="1788375" y="4531875"/>
              <a:ext cx="33225" cy="28350"/>
            </a:xfrm>
            <a:custGeom>
              <a:rect b="b" l="l" r="r" t="t"/>
              <a:pathLst>
                <a:path extrusionOk="0" h="1134" w="1329">
                  <a:moveTo>
                    <a:pt x="688" y="0"/>
                  </a:moveTo>
                  <a:cubicBezTo>
                    <a:pt x="478" y="0"/>
                    <a:pt x="268" y="112"/>
                    <a:pt x="171" y="335"/>
                  </a:cubicBezTo>
                  <a:cubicBezTo>
                    <a:pt x="1" y="734"/>
                    <a:pt x="308" y="1133"/>
                    <a:pt x="692" y="1133"/>
                  </a:cubicBezTo>
                  <a:cubicBezTo>
                    <a:pt x="758" y="1133"/>
                    <a:pt x="827" y="1122"/>
                    <a:pt x="896" y="1096"/>
                  </a:cubicBezTo>
                  <a:cubicBezTo>
                    <a:pt x="1188" y="979"/>
                    <a:pt x="1329" y="651"/>
                    <a:pt x="1212" y="359"/>
                  </a:cubicBezTo>
                  <a:cubicBezTo>
                    <a:pt x="1122" y="120"/>
                    <a:pt x="905" y="0"/>
                    <a:pt x="68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6"/>
            <p:cNvSpPr/>
            <p:nvPr/>
          </p:nvSpPr>
          <p:spPr>
            <a:xfrm>
              <a:off x="1752550" y="4494125"/>
              <a:ext cx="33375" cy="27800"/>
            </a:xfrm>
            <a:custGeom>
              <a:rect b="b" l="l" r="r" t="t"/>
              <a:pathLst>
                <a:path extrusionOk="0" h="1112" w="1335">
                  <a:moveTo>
                    <a:pt x="621" y="0"/>
                  </a:moveTo>
                  <a:cubicBezTo>
                    <a:pt x="430" y="0"/>
                    <a:pt x="239" y="96"/>
                    <a:pt x="130" y="324"/>
                  </a:cubicBezTo>
                  <a:cubicBezTo>
                    <a:pt x="1" y="605"/>
                    <a:pt x="130" y="944"/>
                    <a:pt x="422" y="1061"/>
                  </a:cubicBezTo>
                  <a:cubicBezTo>
                    <a:pt x="496" y="1095"/>
                    <a:pt x="573" y="1111"/>
                    <a:pt x="650" y="1111"/>
                  </a:cubicBezTo>
                  <a:cubicBezTo>
                    <a:pt x="866" y="1111"/>
                    <a:pt x="1073" y="985"/>
                    <a:pt x="1159" y="769"/>
                  </a:cubicBezTo>
                  <a:lnTo>
                    <a:pt x="1159" y="781"/>
                  </a:lnTo>
                  <a:cubicBezTo>
                    <a:pt x="1334" y="338"/>
                    <a:pt x="978" y="0"/>
                    <a:pt x="62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6"/>
            <p:cNvSpPr/>
            <p:nvPr/>
          </p:nvSpPr>
          <p:spPr>
            <a:xfrm>
              <a:off x="1698150" y="4492575"/>
              <a:ext cx="34350" cy="28425"/>
            </a:xfrm>
            <a:custGeom>
              <a:rect b="b" l="l" r="r" t="t"/>
              <a:pathLst>
                <a:path extrusionOk="0" h="1137" w="1374">
                  <a:moveTo>
                    <a:pt x="679" y="1"/>
                  </a:moveTo>
                  <a:cubicBezTo>
                    <a:pt x="613" y="1"/>
                    <a:pt x="546" y="12"/>
                    <a:pt x="480" y="35"/>
                  </a:cubicBezTo>
                  <a:cubicBezTo>
                    <a:pt x="13" y="223"/>
                    <a:pt x="1" y="878"/>
                    <a:pt x="469" y="1088"/>
                  </a:cubicBezTo>
                  <a:cubicBezTo>
                    <a:pt x="544" y="1121"/>
                    <a:pt x="620" y="1136"/>
                    <a:pt x="694" y="1136"/>
                  </a:cubicBezTo>
                  <a:cubicBezTo>
                    <a:pt x="1065" y="1136"/>
                    <a:pt x="1374" y="754"/>
                    <a:pt x="1218" y="363"/>
                  </a:cubicBezTo>
                  <a:cubicBezTo>
                    <a:pt x="1127" y="136"/>
                    <a:pt x="909" y="1"/>
                    <a:pt x="679"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6"/>
            <p:cNvSpPr/>
            <p:nvPr/>
          </p:nvSpPr>
          <p:spPr>
            <a:xfrm>
              <a:off x="1659750" y="4529400"/>
              <a:ext cx="33175" cy="28275"/>
            </a:xfrm>
            <a:custGeom>
              <a:rect b="b" l="l" r="r" t="t"/>
              <a:pathLst>
                <a:path extrusionOk="0" h="1131" w="1327">
                  <a:moveTo>
                    <a:pt x="687" y="0"/>
                  </a:moveTo>
                  <a:cubicBezTo>
                    <a:pt x="309" y="0"/>
                    <a:pt x="0" y="383"/>
                    <a:pt x="156" y="774"/>
                  </a:cubicBezTo>
                  <a:cubicBezTo>
                    <a:pt x="251" y="1010"/>
                    <a:pt x="469" y="1130"/>
                    <a:pt x="686" y="1130"/>
                  </a:cubicBezTo>
                  <a:cubicBezTo>
                    <a:pt x="899" y="1130"/>
                    <a:pt x="1111" y="1016"/>
                    <a:pt x="1209" y="785"/>
                  </a:cubicBezTo>
                  <a:cubicBezTo>
                    <a:pt x="1326" y="505"/>
                    <a:pt x="1198" y="165"/>
                    <a:pt x="917" y="48"/>
                  </a:cubicBezTo>
                  <a:cubicBezTo>
                    <a:pt x="839" y="15"/>
                    <a:pt x="762" y="0"/>
                    <a:pt x="68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6"/>
            <p:cNvSpPr/>
            <p:nvPr/>
          </p:nvSpPr>
          <p:spPr>
            <a:xfrm>
              <a:off x="1659850" y="4582475"/>
              <a:ext cx="33125" cy="28175"/>
            </a:xfrm>
            <a:custGeom>
              <a:rect b="b" l="l" r="r" t="t"/>
              <a:pathLst>
                <a:path extrusionOk="0" h="1127" w="1325">
                  <a:moveTo>
                    <a:pt x="647" y="1"/>
                  </a:moveTo>
                  <a:cubicBezTo>
                    <a:pt x="578" y="1"/>
                    <a:pt x="506" y="14"/>
                    <a:pt x="433" y="43"/>
                  </a:cubicBezTo>
                  <a:cubicBezTo>
                    <a:pt x="141" y="148"/>
                    <a:pt x="0" y="476"/>
                    <a:pt x="117" y="768"/>
                  </a:cubicBezTo>
                  <a:cubicBezTo>
                    <a:pt x="207" y="1007"/>
                    <a:pt x="421" y="1127"/>
                    <a:pt x="635" y="1127"/>
                  </a:cubicBezTo>
                  <a:cubicBezTo>
                    <a:pt x="842" y="1127"/>
                    <a:pt x="1049" y="1015"/>
                    <a:pt x="1147" y="792"/>
                  </a:cubicBezTo>
                  <a:cubicBezTo>
                    <a:pt x="1325" y="396"/>
                    <a:pt x="1026" y="1"/>
                    <a:pt x="64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6"/>
            <p:cNvSpPr/>
            <p:nvPr/>
          </p:nvSpPr>
          <p:spPr>
            <a:xfrm>
              <a:off x="1657500" y="4636200"/>
              <a:ext cx="14950" cy="14225"/>
            </a:xfrm>
            <a:custGeom>
              <a:rect b="b" l="l" r="r" t="t"/>
              <a:pathLst>
                <a:path extrusionOk="0" h="569" w="598">
                  <a:moveTo>
                    <a:pt x="315" y="1"/>
                  </a:moveTo>
                  <a:cubicBezTo>
                    <a:pt x="247" y="1"/>
                    <a:pt x="177" y="26"/>
                    <a:pt x="118" y="81"/>
                  </a:cubicBezTo>
                  <a:cubicBezTo>
                    <a:pt x="12" y="187"/>
                    <a:pt x="1" y="362"/>
                    <a:pt x="106" y="479"/>
                  </a:cubicBezTo>
                  <a:cubicBezTo>
                    <a:pt x="164" y="541"/>
                    <a:pt x="237" y="569"/>
                    <a:pt x="310" y="569"/>
                  </a:cubicBezTo>
                  <a:cubicBezTo>
                    <a:pt x="456" y="569"/>
                    <a:pt x="597" y="456"/>
                    <a:pt x="597" y="292"/>
                  </a:cubicBezTo>
                  <a:cubicBezTo>
                    <a:pt x="597" y="116"/>
                    <a:pt x="461" y="1"/>
                    <a:pt x="31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6"/>
            <p:cNvSpPr/>
            <p:nvPr/>
          </p:nvSpPr>
          <p:spPr>
            <a:xfrm>
              <a:off x="1731500" y="4668300"/>
              <a:ext cx="16625" cy="14125"/>
            </a:xfrm>
            <a:custGeom>
              <a:rect b="b" l="l" r="r" t="t"/>
              <a:pathLst>
                <a:path extrusionOk="0" h="565" w="665">
                  <a:moveTo>
                    <a:pt x="291" y="0"/>
                  </a:moveTo>
                  <a:cubicBezTo>
                    <a:pt x="147" y="0"/>
                    <a:pt x="8" y="107"/>
                    <a:pt x="1" y="272"/>
                  </a:cubicBezTo>
                  <a:cubicBezTo>
                    <a:pt x="1" y="435"/>
                    <a:pt x="117" y="564"/>
                    <a:pt x="281" y="564"/>
                  </a:cubicBezTo>
                  <a:cubicBezTo>
                    <a:pt x="286" y="564"/>
                    <a:pt x="290" y="564"/>
                    <a:pt x="295" y="564"/>
                  </a:cubicBezTo>
                  <a:cubicBezTo>
                    <a:pt x="532" y="564"/>
                    <a:pt x="664" y="268"/>
                    <a:pt x="492" y="84"/>
                  </a:cubicBezTo>
                  <a:cubicBezTo>
                    <a:pt x="434" y="26"/>
                    <a:pt x="362" y="0"/>
                    <a:pt x="29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6"/>
            <p:cNvSpPr/>
            <p:nvPr/>
          </p:nvSpPr>
          <p:spPr>
            <a:xfrm>
              <a:off x="1803450" y="4639100"/>
              <a:ext cx="19025" cy="14000"/>
            </a:xfrm>
            <a:custGeom>
              <a:rect b="b" l="l" r="r" t="t"/>
              <a:pathLst>
                <a:path extrusionOk="0" h="560" w="761">
                  <a:moveTo>
                    <a:pt x="375" y="1"/>
                  </a:moveTo>
                  <a:cubicBezTo>
                    <a:pt x="129" y="1"/>
                    <a:pt x="0" y="305"/>
                    <a:pt x="176" y="480"/>
                  </a:cubicBezTo>
                  <a:cubicBezTo>
                    <a:pt x="234" y="533"/>
                    <a:pt x="308" y="559"/>
                    <a:pt x="381" y="559"/>
                  </a:cubicBezTo>
                  <a:cubicBezTo>
                    <a:pt x="454" y="559"/>
                    <a:pt x="527" y="533"/>
                    <a:pt x="585" y="480"/>
                  </a:cubicBezTo>
                  <a:cubicBezTo>
                    <a:pt x="761" y="305"/>
                    <a:pt x="632" y="1"/>
                    <a:pt x="37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6"/>
            <p:cNvSpPr/>
            <p:nvPr/>
          </p:nvSpPr>
          <p:spPr>
            <a:xfrm>
              <a:off x="1835925" y="4566300"/>
              <a:ext cx="16400" cy="14050"/>
            </a:xfrm>
            <a:custGeom>
              <a:rect b="b" l="l" r="r" t="t"/>
              <a:pathLst>
                <a:path extrusionOk="0" h="562" w="656">
                  <a:moveTo>
                    <a:pt x="373" y="1"/>
                  </a:moveTo>
                  <a:cubicBezTo>
                    <a:pt x="305" y="1"/>
                    <a:pt x="235" y="26"/>
                    <a:pt x="176" y="81"/>
                  </a:cubicBezTo>
                  <a:cubicBezTo>
                    <a:pt x="0" y="257"/>
                    <a:pt x="117" y="561"/>
                    <a:pt x="363" y="561"/>
                  </a:cubicBezTo>
                  <a:cubicBezTo>
                    <a:pt x="369" y="562"/>
                    <a:pt x="376" y="562"/>
                    <a:pt x="382" y="562"/>
                  </a:cubicBezTo>
                  <a:cubicBezTo>
                    <a:pt x="526" y="562"/>
                    <a:pt x="655" y="438"/>
                    <a:pt x="655" y="292"/>
                  </a:cubicBezTo>
                  <a:cubicBezTo>
                    <a:pt x="655" y="116"/>
                    <a:pt x="519" y="1"/>
                    <a:pt x="37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6"/>
            <p:cNvSpPr/>
            <p:nvPr/>
          </p:nvSpPr>
          <p:spPr>
            <a:xfrm>
              <a:off x="1809100" y="4492100"/>
              <a:ext cx="14850" cy="14225"/>
            </a:xfrm>
            <a:custGeom>
              <a:rect b="b" l="l" r="r" t="t"/>
              <a:pathLst>
                <a:path extrusionOk="0" h="569" w="594">
                  <a:moveTo>
                    <a:pt x="287" y="0"/>
                  </a:moveTo>
                  <a:cubicBezTo>
                    <a:pt x="145" y="0"/>
                    <a:pt x="8" y="112"/>
                    <a:pt x="8" y="277"/>
                  </a:cubicBezTo>
                  <a:cubicBezTo>
                    <a:pt x="0" y="452"/>
                    <a:pt x="140" y="568"/>
                    <a:pt x="288" y="568"/>
                  </a:cubicBezTo>
                  <a:cubicBezTo>
                    <a:pt x="357" y="568"/>
                    <a:pt x="429" y="543"/>
                    <a:pt x="488" y="487"/>
                  </a:cubicBezTo>
                  <a:cubicBezTo>
                    <a:pt x="593" y="382"/>
                    <a:pt x="593" y="207"/>
                    <a:pt x="488" y="90"/>
                  </a:cubicBezTo>
                  <a:cubicBezTo>
                    <a:pt x="430" y="28"/>
                    <a:pt x="358" y="0"/>
                    <a:pt x="28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6"/>
            <p:cNvSpPr/>
            <p:nvPr/>
          </p:nvSpPr>
          <p:spPr>
            <a:xfrm>
              <a:off x="1733250" y="4460100"/>
              <a:ext cx="16700" cy="14325"/>
            </a:xfrm>
            <a:custGeom>
              <a:rect b="b" l="l" r="r" t="t"/>
              <a:pathLst>
                <a:path extrusionOk="0" h="573" w="668">
                  <a:moveTo>
                    <a:pt x="387" y="1"/>
                  </a:moveTo>
                  <a:cubicBezTo>
                    <a:pt x="141" y="1"/>
                    <a:pt x="1" y="293"/>
                    <a:pt x="176" y="480"/>
                  </a:cubicBezTo>
                  <a:cubicBezTo>
                    <a:pt x="236" y="544"/>
                    <a:pt x="310" y="572"/>
                    <a:pt x="382" y="572"/>
                  </a:cubicBezTo>
                  <a:cubicBezTo>
                    <a:pt x="524" y="572"/>
                    <a:pt x="660" y="463"/>
                    <a:pt x="668" y="293"/>
                  </a:cubicBezTo>
                  <a:cubicBezTo>
                    <a:pt x="668" y="141"/>
                    <a:pt x="551" y="1"/>
                    <a:pt x="38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6"/>
            <p:cNvSpPr/>
            <p:nvPr/>
          </p:nvSpPr>
          <p:spPr>
            <a:xfrm>
              <a:off x="1658975" y="4489425"/>
              <a:ext cx="19025" cy="14000"/>
            </a:xfrm>
            <a:custGeom>
              <a:rect b="b" l="l" r="r" t="t"/>
              <a:pathLst>
                <a:path extrusionOk="0" h="560" w="761">
                  <a:moveTo>
                    <a:pt x="380" y="1"/>
                  </a:moveTo>
                  <a:cubicBezTo>
                    <a:pt x="307" y="1"/>
                    <a:pt x="234" y="27"/>
                    <a:pt x="176" y="80"/>
                  </a:cubicBezTo>
                  <a:cubicBezTo>
                    <a:pt x="0" y="255"/>
                    <a:pt x="129" y="559"/>
                    <a:pt x="386" y="559"/>
                  </a:cubicBezTo>
                  <a:cubicBezTo>
                    <a:pt x="632" y="559"/>
                    <a:pt x="761" y="255"/>
                    <a:pt x="585" y="80"/>
                  </a:cubicBezTo>
                  <a:cubicBezTo>
                    <a:pt x="527" y="27"/>
                    <a:pt x="453" y="1"/>
                    <a:pt x="38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6"/>
            <p:cNvSpPr/>
            <p:nvPr/>
          </p:nvSpPr>
          <p:spPr>
            <a:xfrm>
              <a:off x="1628925" y="4562150"/>
              <a:ext cx="16600" cy="14075"/>
            </a:xfrm>
            <a:custGeom>
              <a:rect b="b" l="l" r="r" t="t"/>
              <a:pathLst>
                <a:path extrusionOk="0" h="563" w="664">
                  <a:moveTo>
                    <a:pt x="281" y="1"/>
                  </a:moveTo>
                  <a:cubicBezTo>
                    <a:pt x="127" y="1"/>
                    <a:pt x="9" y="125"/>
                    <a:pt x="9" y="271"/>
                  </a:cubicBezTo>
                  <a:cubicBezTo>
                    <a:pt x="1" y="446"/>
                    <a:pt x="140" y="562"/>
                    <a:pt x="289" y="562"/>
                  </a:cubicBezTo>
                  <a:cubicBezTo>
                    <a:pt x="358" y="562"/>
                    <a:pt x="429" y="537"/>
                    <a:pt x="488" y="481"/>
                  </a:cubicBezTo>
                  <a:cubicBezTo>
                    <a:pt x="664" y="318"/>
                    <a:pt x="547" y="13"/>
                    <a:pt x="301" y="2"/>
                  </a:cubicBezTo>
                  <a:cubicBezTo>
                    <a:pt x="294" y="1"/>
                    <a:pt x="287" y="1"/>
                    <a:pt x="28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6"/>
            <p:cNvSpPr/>
            <p:nvPr/>
          </p:nvSpPr>
          <p:spPr>
            <a:xfrm>
              <a:off x="1672700" y="4687650"/>
              <a:ext cx="24900" cy="21150"/>
            </a:xfrm>
            <a:custGeom>
              <a:rect b="b" l="l" r="r" t="t"/>
              <a:pathLst>
                <a:path extrusionOk="0" h="846" w="996">
                  <a:moveTo>
                    <a:pt x="483" y="1"/>
                  </a:moveTo>
                  <a:cubicBezTo>
                    <a:pt x="326" y="1"/>
                    <a:pt x="169" y="85"/>
                    <a:pt x="95" y="258"/>
                  </a:cubicBezTo>
                  <a:cubicBezTo>
                    <a:pt x="1" y="469"/>
                    <a:pt x="106" y="714"/>
                    <a:pt x="317" y="808"/>
                  </a:cubicBezTo>
                  <a:cubicBezTo>
                    <a:pt x="374" y="833"/>
                    <a:pt x="432" y="845"/>
                    <a:pt x="488" y="845"/>
                  </a:cubicBezTo>
                  <a:cubicBezTo>
                    <a:pt x="764" y="845"/>
                    <a:pt x="995" y="561"/>
                    <a:pt x="878" y="270"/>
                  </a:cubicBezTo>
                  <a:cubicBezTo>
                    <a:pt x="807" y="91"/>
                    <a:pt x="645" y="1"/>
                    <a:pt x="48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6"/>
            <p:cNvSpPr/>
            <p:nvPr/>
          </p:nvSpPr>
          <p:spPr>
            <a:xfrm>
              <a:off x="1778550" y="4689775"/>
              <a:ext cx="25800" cy="21275"/>
            </a:xfrm>
            <a:custGeom>
              <a:rect b="b" l="l" r="r" t="t"/>
              <a:pathLst>
                <a:path extrusionOk="0" h="851" w="1032">
                  <a:moveTo>
                    <a:pt x="519" y="0"/>
                  </a:moveTo>
                  <a:cubicBezTo>
                    <a:pt x="239" y="0"/>
                    <a:pt x="1" y="287"/>
                    <a:pt x="119" y="582"/>
                  </a:cubicBezTo>
                  <a:cubicBezTo>
                    <a:pt x="181" y="750"/>
                    <a:pt x="335" y="851"/>
                    <a:pt x="502" y="851"/>
                  </a:cubicBezTo>
                  <a:cubicBezTo>
                    <a:pt x="557" y="851"/>
                    <a:pt x="614" y="840"/>
                    <a:pt x="669" y="816"/>
                  </a:cubicBezTo>
                  <a:cubicBezTo>
                    <a:pt x="1020" y="688"/>
                    <a:pt x="1032" y="185"/>
                    <a:pt x="681" y="33"/>
                  </a:cubicBezTo>
                  <a:cubicBezTo>
                    <a:pt x="627" y="10"/>
                    <a:pt x="572" y="0"/>
                    <a:pt x="51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6"/>
            <p:cNvSpPr/>
            <p:nvPr/>
          </p:nvSpPr>
          <p:spPr>
            <a:xfrm>
              <a:off x="1855500" y="4616400"/>
              <a:ext cx="25775" cy="21250"/>
            </a:xfrm>
            <a:custGeom>
              <a:rect b="b" l="l" r="r" t="t"/>
              <a:pathLst>
                <a:path extrusionOk="0" h="850" w="1031">
                  <a:moveTo>
                    <a:pt x="510" y="0"/>
                  </a:moveTo>
                  <a:cubicBezTo>
                    <a:pt x="458" y="0"/>
                    <a:pt x="405" y="10"/>
                    <a:pt x="352" y="31"/>
                  </a:cubicBezTo>
                  <a:cubicBezTo>
                    <a:pt x="13" y="172"/>
                    <a:pt x="1" y="663"/>
                    <a:pt x="340" y="815"/>
                  </a:cubicBezTo>
                  <a:cubicBezTo>
                    <a:pt x="393" y="838"/>
                    <a:pt x="448" y="849"/>
                    <a:pt x="504" y="849"/>
                  </a:cubicBezTo>
                  <a:cubicBezTo>
                    <a:pt x="669" y="849"/>
                    <a:pt x="832" y="751"/>
                    <a:pt x="902" y="593"/>
                  </a:cubicBezTo>
                  <a:cubicBezTo>
                    <a:pt x="1031" y="305"/>
                    <a:pt x="798" y="0"/>
                    <a:pt x="51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6"/>
            <p:cNvSpPr/>
            <p:nvPr/>
          </p:nvSpPr>
          <p:spPr>
            <a:xfrm>
              <a:off x="1857550" y="4510375"/>
              <a:ext cx="24900" cy="21025"/>
            </a:xfrm>
            <a:custGeom>
              <a:rect b="b" l="l" r="r" t="t"/>
              <a:pathLst>
                <a:path extrusionOk="0" h="841" w="996">
                  <a:moveTo>
                    <a:pt x="514" y="0"/>
                  </a:moveTo>
                  <a:cubicBezTo>
                    <a:pt x="358" y="0"/>
                    <a:pt x="204" y="82"/>
                    <a:pt x="129" y="248"/>
                  </a:cubicBezTo>
                  <a:cubicBezTo>
                    <a:pt x="1" y="544"/>
                    <a:pt x="223" y="841"/>
                    <a:pt x="507" y="841"/>
                  </a:cubicBezTo>
                  <a:cubicBezTo>
                    <a:pt x="559" y="841"/>
                    <a:pt x="613" y="831"/>
                    <a:pt x="668" y="809"/>
                  </a:cubicBezTo>
                  <a:cubicBezTo>
                    <a:pt x="890" y="727"/>
                    <a:pt x="995" y="482"/>
                    <a:pt x="913" y="271"/>
                  </a:cubicBezTo>
                  <a:cubicBezTo>
                    <a:pt x="841" y="91"/>
                    <a:pt x="677" y="0"/>
                    <a:pt x="51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6"/>
            <p:cNvSpPr/>
            <p:nvPr/>
          </p:nvSpPr>
          <p:spPr>
            <a:xfrm>
              <a:off x="1784100" y="4433725"/>
              <a:ext cx="24650" cy="21150"/>
            </a:xfrm>
            <a:custGeom>
              <a:rect b="b" l="l" r="r" t="t"/>
              <a:pathLst>
                <a:path extrusionOk="0" h="846" w="986">
                  <a:moveTo>
                    <a:pt x="506" y="1"/>
                  </a:moveTo>
                  <a:cubicBezTo>
                    <a:pt x="225" y="1"/>
                    <a:pt x="1" y="284"/>
                    <a:pt x="108" y="576"/>
                  </a:cubicBezTo>
                  <a:cubicBezTo>
                    <a:pt x="179" y="755"/>
                    <a:pt x="344" y="845"/>
                    <a:pt x="509" y="845"/>
                  </a:cubicBezTo>
                  <a:cubicBezTo>
                    <a:pt x="669" y="845"/>
                    <a:pt x="828" y="760"/>
                    <a:pt x="903" y="588"/>
                  </a:cubicBezTo>
                  <a:cubicBezTo>
                    <a:pt x="985" y="377"/>
                    <a:pt x="891" y="132"/>
                    <a:pt x="681" y="38"/>
                  </a:cubicBezTo>
                  <a:cubicBezTo>
                    <a:pt x="622" y="12"/>
                    <a:pt x="563" y="1"/>
                    <a:pt x="50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6"/>
            <p:cNvSpPr/>
            <p:nvPr/>
          </p:nvSpPr>
          <p:spPr>
            <a:xfrm>
              <a:off x="1677100" y="4431625"/>
              <a:ext cx="25775" cy="21225"/>
            </a:xfrm>
            <a:custGeom>
              <a:rect b="b" l="l" r="r" t="t"/>
              <a:pathLst>
                <a:path extrusionOk="0" h="849" w="1031">
                  <a:moveTo>
                    <a:pt x="518" y="1"/>
                  </a:moveTo>
                  <a:cubicBezTo>
                    <a:pt x="467" y="1"/>
                    <a:pt x="414" y="10"/>
                    <a:pt x="363" y="28"/>
                  </a:cubicBezTo>
                  <a:cubicBezTo>
                    <a:pt x="12" y="169"/>
                    <a:pt x="0" y="660"/>
                    <a:pt x="351" y="812"/>
                  </a:cubicBezTo>
                  <a:cubicBezTo>
                    <a:pt x="409" y="837"/>
                    <a:pt x="467" y="849"/>
                    <a:pt x="523" y="849"/>
                  </a:cubicBezTo>
                  <a:cubicBezTo>
                    <a:pt x="805" y="849"/>
                    <a:pt x="1030" y="556"/>
                    <a:pt x="913" y="262"/>
                  </a:cubicBezTo>
                  <a:cubicBezTo>
                    <a:pt x="850" y="100"/>
                    <a:pt x="690" y="1"/>
                    <a:pt x="51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6"/>
            <p:cNvSpPr/>
            <p:nvPr/>
          </p:nvSpPr>
          <p:spPr>
            <a:xfrm>
              <a:off x="1600175" y="4505000"/>
              <a:ext cx="25775" cy="21150"/>
            </a:xfrm>
            <a:custGeom>
              <a:rect b="b" l="l" r="r" t="t"/>
              <a:pathLst>
                <a:path extrusionOk="0" h="846" w="1031">
                  <a:moveTo>
                    <a:pt x="516" y="0"/>
                  </a:moveTo>
                  <a:cubicBezTo>
                    <a:pt x="354" y="0"/>
                    <a:pt x="198" y="98"/>
                    <a:pt x="129" y="252"/>
                  </a:cubicBezTo>
                  <a:cubicBezTo>
                    <a:pt x="1" y="549"/>
                    <a:pt x="232" y="845"/>
                    <a:pt x="518" y="845"/>
                  </a:cubicBezTo>
                  <a:cubicBezTo>
                    <a:pt x="570" y="845"/>
                    <a:pt x="625" y="835"/>
                    <a:pt x="679" y="814"/>
                  </a:cubicBezTo>
                  <a:cubicBezTo>
                    <a:pt x="1018" y="685"/>
                    <a:pt x="1030" y="194"/>
                    <a:pt x="691" y="42"/>
                  </a:cubicBezTo>
                  <a:cubicBezTo>
                    <a:pt x="634" y="13"/>
                    <a:pt x="575" y="0"/>
                    <a:pt x="51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6"/>
            <p:cNvSpPr/>
            <p:nvPr/>
          </p:nvSpPr>
          <p:spPr>
            <a:xfrm>
              <a:off x="1599000" y="4611125"/>
              <a:ext cx="24900" cy="21275"/>
            </a:xfrm>
            <a:custGeom>
              <a:rect b="b" l="l" r="r" t="t"/>
              <a:pathLst>
                <a:path extrusionOk="0" h="851" w="996">
                  <a:moveTo>
                    <a:pt x="485" y="1"/>
                  </a:moveTo>
                  <a:cubicBezTo>
                    <a:pt x="435" y="1"/>
                    <a:pt x="382" y="10"/>
                    <a:pt x="328" y="32"/>
                  </a:cubicBezTo>
                  <a:cubicBezTo>
                    <a:pt x="106" y="113"/>
                    <a:pt x="1" y="359"/>
                    <a:pt x="83" y="581"/>
                  </a:cubicBezTo>
                  <a:cubicBezTo>
                    <a:pt x="154" y="760"/>
                    <a:pt x="316" y="851"/>
                    <a:pt x="478" y="851"/>
                  </a:cubicBezTo>
                  <a:cubicBezTo>
                    <a:pt x="635" y="851"/>
                    <a:pt x="792" y="766"/>
                    <a:pt x="867" y="593"/>
                  </a:cubicBezTo>
                  <a:cubicBezTo>
                    <a:pt x="996" y="305"/>
                    <a:pt x="771" y="1"/>
                    <a:pt x="48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6"/>
            <p:cNvSpPr/>
            <p:nvPr/>
          </p:nvSpPr>
          <p:spPr>
            <a:xfrm>
              <a:off x="1611300" y="4687675"/>
              <a:ext cx="7925" cy="7275"/>
            </a:xfrm>
            <a:custGeom>
              <a:rect b="b" l="l" r="r" t="t"/>
              <a:pathLst>
                <a:path extrusionOk="0" h="291" w="317">
                  <a:moveTo>
                    <a:pt x="169" y="0"/>
                  </a:moveTo>
                  <a:cubicBezTo>
                    <a:pt x="130" y="0"/>
                    <a:pt x="90" y="15"/>
                    <a:pt x="59" y="46"/>
                  </a:cubicBezTo>
                  <a:cubicBezTo>
                    <a:pt x="0" y="105"/>
                    <a:pt x="0" y="187"/>
                    <a:pt x="59" y="245"/>
                  </a:cubicBezTo>
                  <a:cubicBezTo>
                    <a:pt x="90" y="276"/>
                    <a:pt x="129" y="291"/>
                    <a:pt x="167" y="291"/>
                  </a:cubicBezTo>
                  <a:cubicBezTo>
                    <a:pt x="243" y="291"/>
                    <a:pt x="316" y="234"/>
                    <a:pt x="316" y="140"/>
                  </a:cubicBezTo>
                  <a:cubicBezTo>
                    <a:pt x="316" y="55"/>
                    <a:pt x="244" y="0"/>
                    <a:pt x="16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6"/>
            <p:cNvSpPr/>
            <p:nvPr/>
          </p:nvSpPr>
          <p:spPr>
            <a:xfrm>
              <a:off x="1733550" y="4740900"/>
              <a:ext cx="8500" cy="7325"/>
            </a:xfrm>
            <a:custGeom>
              <a:rect b="b" l="l" r="r" t="t"/>
              <a:pathLst>
                <a:path extrusionOk="0" h="293" w="340">
                  <a:moveTo>
                    <a:pt x="148" y="1"/>
                  </a:moveTo>
                  <a:cubicBezTo>
                    <a:pt x="72" y="1"/>
                    <a:pt x="0" y="55"/>
                    <a:pt x="0" y="140"/>
                  </a:cubicBezTo>
                  <a:cubicBezTo>
                    <a:pt x="0" y="222"/>
                    <a:pt x="59" y="292"/>
                    <a:pt x="141" y="292"/>
                  </a:cubicBezTo>
                  <a:cubicBezTo>
                    <a:pt x="269" y="292"/>
                    <a:pt x="340" y="140"/>
                    <a:pt x="258" y="47"/>
                  </a:cubicBezTo>
                  <a:cubicBezTo>
                    <a:pt x="226" y="15"/>
                    <a:pt x="186" y="1"/>
                    <a:pt x="14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6"/>
            <p:cNvSpPr/>
            <p:nvPr/>
          </p:nvSpPr>
          <p:spPr>
            <a:xfrm>
              <a:off x="1857275" y="4692650"/>
              <a:ext cx="7900" cy="7275"/>
            </a:xfrm>
            <a:custGeom>
              <a:rect b="b" l="l" r="r" t="t"/>
              <a:pathLst>
                <a:path extrusionOk="0" h="291" w="316">
                  <a:moveTo>
                    <a:pt x="169" y="0"/>
                  </a:moveTo>
                  <a:cubicBezTo>
                    <a:pt x="130" y="0"/>
                    <a:pt x="90" y="15"/>
                    <a:pt x="59" y="46"/>
                  </a:cubicBezTo>
                  <a:cubicBezTo>
                    <a:pt x="0" y="105"/>
                    <a:pt x="0" y="187"/>
                    <a:pt x="59" y="245"/>
                  </a:cubicBezTo>
                  <a:cubicBezTo>
                    <a:pt x="90" y="276"/>
                    <a:pt x="129" y="291"/>
                    <a:pt x="167" y="291"/>
                  </a:cubicBezTo>
                  <a:cubicBezTo>
                    <a:pt x="243" y="291"/>
                    <a:pt x="316" y="233"/>
                    <a:pt x="316" y="140"/>
                  </a:cubicBezTo>
                  <a:cubicBezTo>
                    <a:pt x="316" y="55"/>
                    <a:pt x="244" y="0"/>
                    <a:pt x="16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6"/>
            <p:cNvSpPr/>
            <p:nvPr/>
          </p:nvSpPr>
          <p:spPr>
            <a:xfrm>
              <a:off x="1909625" y="4571050"/>
              <a:ext cx="8800" cy="7250"/>
            </a:xfrm>
            <a:custGeom>
              <a:rect b="b" l="l" r="r" t="t"/>
              <a:pathLst>
                <a:path extrusionOk="0" h="290" w="352">
                  <a:moveTo>
                    <a:pt x="204" y="1"/>
                  </a:moveTo>
                  <a:cubicBezTo>
                    <a:pt x="170" y="1"/>
                    <a:pt x="135" y="14"/>
                    <a:pt x="106" y="44"/>
                  </a:cubicBezTo>
                  <a:cubicBezTo>
                    <a:pt x="0" y="125"/>
                    <a:pt x="70" y="289"/>
                    <a:pt x="199" y="289"/>
                  </a:cubicBezTo>
                  <a:cubicBezTo>
                    <a:pt x="281" y="289"/>
                    <a:pt x="340" y="231"/>
                    <a:pt x="351" y="160"/>
                  </a:cubicBezTo>
                  <a:cubicBezTo>
                    <a:pt x="351" y="64"/>
                    <a:pt x="280" y="1"/>
                    <a:pt x="20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6"/>
            <p:cNvSpPr/>
            <p:nvPr/>
          </p:nvSpPr>
          <p:spPr>
            <a:xfrm>
              <a:off x="1862225" y="4447625"/>
              <a:ext cx="7650" cy="7350"/>
            </a:xfrm>
            <a:custGeom>
              <a:rect b="b" l="l" r="r" t="t"/>
              <a:pathLst>
                <a:path extrusionOk="0" h="294" w="306">
                  <a:moveTo>
                    <a:pt x="155" y="1"/>
                  </a:moveTo>
                  <a:cubicBezTo>
                    <a:pt x="77" y="1"/>
                    <a:pt x="1" y="61"/>
                    <a:pt x="1" y="149"/>
                  </a:cubicBezTo>
                  <a:cubicBezTo>
                    <a:pt x="1" y="234"/>
                    <a:pt x="73" y="294"/>
                    <a:pt x="148" y="294"/>
                  </a:cubicBezTo>
                  <a:cubicBezTo>
                    <a:pt x="187" y="294"/>
                    <a:pt x="227" y="278"/>
                    <a:pt x="258" y="242"/>
                  </a:cubicBezTo>
                  <a:cubicBezTo>
                    <a:pt x="305" y="196"/>
                    <a:pt x="305" y="102"/>
                    <a:pt x="258" y="44"/>
                  </a:cubicBezTo>
                  <a:cubicBezTo>
                    <a:pt x="229" y="14"/>
                    <a:pt x="192" y="1"/>
                    <a:pt x="15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6"/>
            <p:cNvSpPr/>
            <p:nvPr/>
          </p:nvSpPr>
          <p:spPr>
            <a:xfrm>
              <a:off x="1739100" y="4394400"/>
              <a:ext cx="8800" cy="7225"/>
            </a:xfrm>
            <a:custGeom>
              <a:rect b="b" l="l" r="r" t="t"/>
              <a:pathLst>
                <a:path extrusionOk="0" h="289" w="352">
                  <a:moveTo>
                    <a:pt x="205" y="1"/>
                  </a:moveTo>
                  <a:cubicBezTo>
                    <a:pt x="170" y="1"/>
                    <a:pt x="135" y="14"/>
                    <a:pt x="106" y="43"/>
                  </a:cubicBezTo>
                  <a:cubicBezTo>
                    <a:pt x="1" y="125"/>
                    <a:pt x="71" y="289"/>
                    <a:pt x="200" y="289"/>
                  </a:cubicBezTo>
                  <a:cubicBezTo>
                    <a:pt x="281" y="289"/>
                    <a:pt x="340" y="230"/>
                    <a:pt x="352" y="160"/>
                  </a:cubicBezTo>
                  <a:cubicBezTo>
                    <a:pt x="352" y="64"/>
                    <a:pt x="280" y="1"/>
                    <a:pt x="20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6"/>
            <p:cNvSpPr/>
            <p:nvPr/>
          </p:nvSpPr>
          <p:spPr>
            <a:xfrm>
              <a:off x="1616275" y="4442625"/>
              <a:ext cx="7850" cy="6675"/>
            </a:xfrm>
            <a:custGeom>
              <a:rect b="b" l="l" r="r" t="t"/>
              <a:pathLst>
                <a:path extrusionOk="0" h="267" w="314">
                  <a:moveTo>
                    <a:pt x="158" y="1"/>
                  </a:moveTo>
                  <a:cubicBezTo>
                    <a:pt x="123" y="1"/>
                    <a:pt x="88" y="15"/>
                    <a:pt x="59" y="45"/>
                  </a:cubicBezTo>
                  <a:cubicBezTo>
                    <a:pt x="0" y="103"/>
                    <a:pt x="0" y="185"/>
                    <a:pt x="59" y="244"/>
                  </a:cubicBezTo>
                  <a:cubicBezTo>
                    <a:pt x="84" y="260"/>
                    <a:pt x="109" y="267"/>
                    <a:pt x="134" y="267"/>
                  </a:cubicBezTo>
                  <a:cubicBezTo>
                    <a:pt x="234" y="267"/>
                    <a:pt x="314" y="148"/>
                    <a:pt x="257" y="45"/>
                  </a:cubicBezTo>
                  <a:cubicBezTo>
                    <a:pt x="228" y="15"/>
                    <a:pt x="193" y="1"/>
                    <a:pt x="15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6"/>
            <p:cNvSpPr/>
            <p:nvPr/>
          </p:nvSpPr>
          <p:spPr>
            <a:xfrm>
              <a:off x="1562825" y="4564225"/>
              <a:ext cx="8725" cy="7350"/>
            </a:xfrm>
            <a:custGeom>
              <a:rect b="b" l="l" r="r" t="t"/>
              <a:pathLst>
                <a:path extrusionOk="0" h="294" w="349">
                  <a:moveTo>
                    <a:pt x="161" y="1"/>
                  </a:moveTo>
                  <a:cubicBezTo>
                    <a:pt x="79" y="1"/>
                    <a:pt x="21" y="59"/>
                    <a:pt x="9" y="141"/>
                  </a:cubicBezTo>
                  <a:cubicBezTo>
                    <a:pt x="1" y="232"/>
                    <a:pt x="79" y="293"/>
                    <a:pt x="159" y="293"/>
                  </a:cubicBezTo>
                  <a:cubicBezTo>
                    <a:pt x="193" y="293"/>
                    <a:pt x="227" y="282"/>
                    <a:pt x="255" y="258"/>
                  </a:cubicBezTo>
                  <a:cubicBezTo>
                    <a:pt x="348" y="164"/>
                    <a:pt x="290" y="1"/>
                    <a:pt x="16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6"/>
            <p:cNvSpPr/>
            <p:nvPr/>
          </p:nvSpPr>
          <p:spPr>
            <a:xfrm>
              <a:off x="1648725" y="4754625"/>
              <a:ext cx="16625" cy="14325"/>
            </a:xfrm>
            <a:custGeom>
              <a:rect b="b" l="l" r="r" t="t"/>
              <a:pathLst>
                <a:path extrusionOk="0" h="573" w="665">
                  <a:moveTo>
                    <a:pt x="328" y="1"/>
                  </a:moveTo>
                  <a:cubicBezTo>
                    <a:pt x="223" y="1"/>
                    <a:pt x="118" y="59"/>
                    <a:pt x="71" y="176"/>
                  </a:cubicBezTo>
                  <a:cubicBezTo>
                    <a:pt x="1" y="317"/>
                    <a:pt x="71" y="480"/>
                    <a:pt x="211" y="551"/>
                  </a:cubicBezTo>
                  <a:cubicBezTo>
                    <a:pt x="249" y="566"/>
                    <a:pt x="286" y="572"/>
                    <a:pt x="322" y="572"/>
                  </a:cubicBezTo>
                  <a:cubicBezTo>
                    <a:pt x="512" y="572"/>
                    <a:pt x="664" y="383"/>
                    <a:pt x="586" y="176"/>
                  </a:cubicBezTo>
                  <a:cubicBezTo>
                    <a:pt x="539" y="59"/>
                    <a:pt x="434" y="1"/>
                    <a:pt x="32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6"/>
            <p:cNvSpPr/>
            <p:nvPr/>
          </p:nvSpPr>
          <p:spPr>
            <a:xfrm>
              <a:off x="1808200" y="4757875"/>
              <a:ext cx="17200" cy="14250"/>
            </a:xfrm>
            <a:custGeom>
              <a:rect b="b" l="l" r="r" t="t"/>
              <a:pathLst>
                <a:path extrusionOk="0" h="570" w="688">
                  <a:moveTo>
                    <a:pt x="347" y="1"/>
                  </a:moveTo>
                  <a:cubicBezTo>
                    <a:pt x="161" y="1"/>
                    <a:pt x="1" y="189"/>
                    <a:pt x="80" y="385"/>
                  </a:cubicBezTo>
                  <a:cubicBezTo>
                    <a:pt x="124" y="501"/>
                    <a:pt x="230" y="570"/>
                    <a:pt x="340" y="570"/>
                  </a:cubicBezTo>
                  <a:cubicBezTo>
                    <a:pt x="374" y="570"/>
                    <a:pt x="409" y="563"/>
                    <a:pt x="442" y="549"/>
                  </a:cubicBezTo>
                  <a:cubicBezTo>
                    <a:pt x="676" y="456"/>
                    <a:pt x="688" y="128"/>
                    <a:pt x="454" y="23"/>
                  </a:cubicBezTo>
                  <a:cubicBezTo>
                    <a:pt x="418" y="8"/>
                    <a:pt x="382" y="1"/>
                    <a:pt x="34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6"/>
            <p:cNvSpPr/>
            <p:nvPr/>
          </p:nvSpPr>
          <p:spPr>
            <a:xfrm>
              <a:off x="1923375" y="4647650"/>
              <a:ext cx="17200" cy="14225"/>
            </a:xfrm>
            <a:custGeom>
              <a:rect b="b" l="l" r="r" t="t"/>
              <a:pathLst>
                <a:path extrusionOk="0" h="569" w="688">
                  <a:moveTo>
                    <a:pt x="349" y="1"/>
                  </a:moveTo>
                  <a:cubicBezTo>
                    <a:pt x="316" y="1"/>
                    <a:pt x="281" y="7"/>
                    <a:pt x="246" y="21"/>
                  </a:cubicBezTo>
                  <a:cubicBezTo>
                    <a:pt x="12" y="115"/>
                    <a:pt x="0" y="442"/>
                    <a:pt x="234" y="548"/>
                  </a:cubicBezTo>
                  <a:cubicBezTo>
                    <a:pt x="268" y="562"/>
                    <a:pt x="303" y="568"/>
                    <a:pt x="338" y="568"/>
                  </a:cubicBezTo>
                  <a:cubicBezTo>
                    <a:pt x="448" y="568"/>
                    <a:pt x="555" y="502"/>
                    <a:pt x="608" y="396"/>
                  </a:cubicBezTo>
                  <a:cubicBezTo>
                    <a:pt x="688" y="207"/>
                    <a:pt x="539" y="1"/>
                    <a:pt x="349"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6"/>
            <p:cNvSpPr/>
            <p:nvPr/>
          </p:nvSpPr>
          <p:spPr>
            <a:xfrm>
              <a:off x="1926675" y="4488625"/>
              <a:ext cx="16600" cy="14125"/>
            </a:xfrm>
            <a:custGeom>
              <a:rect b="b" l="l" r="r" t="t"/>
              <a:pathLst>
                <a:path extrusionOk="0" h="565" w="664">
                  <a:moveTo>
                    <a:pt x="344" y="0"/>
                  </a:moveTo>
                  <a:cubicBezTo>
                    <a:pt x="240" y="0"/>
                    <a:pt x="136" y="56"/>
                    <a:pt x="90" y="170"/>
                  </a:cubicBezTo>
                  <a:cubicBezTo>
                    <a:pt x="1" y="359"/>
                    <a:pt x="148" y="565"/>
                    <a:pt x="345" y="565"/>
                  </a:cubicBezTo>
                  <a:cubicBezTo>
                    <a:pt x="380" y="565"/>
                    <a:pt x="416" y="558"/>
                    <a:pt x="453" y="544"/>
                  </a:cubicBezTo>
                  <a:cubicBezTo>
                    <a:pt x="593" y="486"/>
                    <a:pt x="664" y="322"/>
                    <a:pt x="605" y="182"/>
                  </a:cubicBezTo>
                  <a:cubicBezTo>
                    <a:pt x="563" y="62"/>
                    <a:pt x="454" y="0"/>
                    <a:pt x="34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6"/>
            <p:cNvSpPr/>
            <p:nvPr/>
          </p:nvSpPr>
          <p:spPr>
            <a:xfrm>
              <a:off x="1816025" y="4373700"/>
              <a:ext cx="17200" cy="14175"/>
            </a:xfrm>
            <a:custGeom>
              <a:rect b="b" l="l" r="r" t="t"/>
              <a:pathLst>
                <a:path extrusionOk="0" h="567" w="688">
                  <a:moveTo>
                    <a:pt x="331" y="1"/>
                  </a:moveTo>
                  <a:cubicBezTo>
                    <a:pt x="300" y="1"/>
                    <a:pt x="267" y="6"/>
                    <a:pt x="235" y="17"/>
                  </a:cubicBezTo>
                  <a:cubicBezTo>
                    <a:pt x="1" y="111"/>
                    <a:pt x="1" y="438"/>
                    <a:pt x="235" y="544"/>
                  </a:cubicBezTo>
                  <a:cubicBezTo>
                    <a:pt x="271" y="559"/>
                    <a:pt x="309" y="566"/>
                    <a:pt x="347" y="566"/>
                  </a:cubicBezTo>
                  <a:cubicBezTo>
                    <a:pt x="453" y="566"/>
                    <a:pt x="554" y="507"/>
                    <a:pt x="597" y="403"/>
                  </a:cubicBezTo>
                  <a:cubicBezTo>
                    <a:pt x="688" y="202"/>
                    <a:pt x="527" y="1"/>
                    <a:pt x="33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6"/>
            <p:cNvSpPr/>
            <p:nvPr/>
          </p:nvSpPr>
          <p:spPr>
            <a:xfrm>
              <a:off x="1656050" y="4370400"/>
              <a:ext cx="17200" cy="14225"/>
            </a:xfrm>
            <a:custGeom>
              <a:rect b="b" l="l" r="r" t="t"/>
              <a:pathLst>
                <a:path extrusionOk="0" h="569" w="688">
                  <a:moveTo>
                    <a:pt x="348" y="0"/>
                  </a:moveTo>
                  <a:cubicBezTo>
                    <a:pt x="314" y="0"/>
                    <a:pt x="279" y="7"/>
                    <a:pt x="246" y="21"/>
                  </a:cubicBezTo>
                  <a:cubicBezTo>
                    <a:pt x="12" y="114"/>
                    <a:pt x="0" y="442"/>
                    <a:pt x="234" y="547"/>
                  </a:cubicBezTo>
                  <a:cubicBezTo>
                    <a:pt x="272" y="562"/>
                    <a:pt x="309" y="569"/>
                    <a:pt x="345" y="569"/>
                  </a:cubicBezTo>
                  <a:cubicBezTo>
                    <a:pt x="535" y="569"/>
                    <a:pt x="687" y="381"/>
                    <a:pt x="608" y="184"/>
                  </a:cubicBezTo>
                  <a:cubicBezTo>
                    <a:pt x="564" y="68"/>
                    <a:pt x="458" y="0"/>
                    <a:pt x="34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6"/>
            <p:cNvSpPr/>
            <p:nvPr/>
          </p:nvSpPr>
          <p:spPr>
            <a:xfrm>
              <a:off x="1540875" y="4480775"/>
              <a:ext cx="17200" cy="14100"/>
            </a:xfrm>
            <a:custGeom>
              <a:rect b="b" l="l" r="r" t="t"/>
              <a:pathLst>
                <a:path extrusionOk="0" h="564" w="688">
                  <a:moveTo>
                    <a:pt x="338" y="0"/>
                  </a:moveTo>
                  <a:cubicBezTo>
                    <a:pt x="233" y="0"/>
                    <a:pt x="131" y="65"/>
                    <a:pt x="80" y="168"/>
                  </a:cubicBezTo>
                  <a:cubicBezTo>
                    <a:pt x="0" y="366"/>
                    <a:pt x="147" y="564"/>
                    <a:pt x="336" y="564"/>
                  </a:cubicBezTo>
                  <a:cubicBezTo>
                    <a:pt x="370" y="564"/>
                    <a:pt x="406" y="557"/>
                    <a:pt x="442" y="543"/>
                  </a:cubicBezTo>
                  <a:cubicBezTo>
                    <a:pt x="676" y="449"/>
                    <a:pt x="688" y="121"/>
                    <a:pt x="454" y="28"/>
                  </a:cubicBezTo>
                  <a:cubicBezTo>
                    <a:pt x="416" y="9"/>
                    <a:pt x="377" y="0"/>
                    <a:pt x="33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6"/>
            <p:cNvSpPr/>
            <p:nvPr/>
          </p:nvSpPr>
          <p:spPr>
            <a:xfrm>
              <a:off x="1537600" y="4639900"/>
              <a:ext cx="17175" cy="14200"/>
            </a:xfrm>
            <a:custGeom>
              <a:rect b="b" l="l" r="r" t="t"/>
              <a:pathLst>
                <a:path extrusionOk="0" h="568" w="687">
                  <a:moveTo>
                    <a:pt x="330" y="1"/>
                  </a:moveTo>
                  <a:cubicBezTo>
                    <a:pt x="298" y="1"/>
                    <a:pt x="266" y="6"/>
                    <a:pt x="234" y="15"/>
                  </a:cubicBezTo>
                  <a:cubicBezTo>
                    <a:pt x="0" y="109"/>
                    <a:pt x="0" y="437"/>
                    <a:pt x="222" y="542"/>
                  </a:cubicBezTo>
                  <a:cubicBezTo>
                    <a:pt x="262" y="560"/>
                    <a:pt x="302" y="568"/>
                    <a:pt x="341" y="568"/>
                  </a:cubicBezTo>
                  <a:cubicBezTo>
                    <a:pt x="530" y="568"/>
                    <a:pt x="686" y="373"/>
                    <a:pt x="608" y="179"/>
                  </a:cubicBezTo>
                  <a:cubicBezTo>
                    <a:pt x="562" y="68"/>
                    <a:pt x="450" y="1"/>
                    <a:pt x="33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6"/>
            <p:cNvSpPr/>
            <p:nvPr/>
          </p:nvSpPr>
          <p:spPr>
            <a:xfrm>
              <a:off x="1561275" y="4735650"/>
              <a:ext cx="7625" cy="7275"/>
            </a:xfrm>
            <a:custGeom>
              <a:rect b="b" l="l" r="r" t="t"/>
              <a:pathLst>
                <a:path extrusionOk="0" h="291" w="305">
                  <a:moveTo>
                    <a:pt x="158" y="0"/>
                  </a:moveTo>
                  <a:cubicBezTo>
                    <a:pt x="119" y="0"/>
                    <a:pt x="79" y="14"/>
                    <a:pt x="47" y="46"/>
                  </a:cubicBezTo>
                  <a:cubicBezTo>
                    <a:pt x="1" y="105"/>
                    <a:pt x="1" y="186"/>
                    <a:pt x="47" y="245"/>
                  </a:cubicBezTo>
                  <a:cubicBezTo>
                    <a:pt x="79" y="276"/>
                    <a:pt x="118" y="290"/>
                    <a:pt x="156" y="290"/>
                  </a:cubicBezTo>
                  <a:cubicBezTo>
                    <a:pt x="232" y="290"/>
                    <a:pt x="305" y="233"/>
                    <a:pt x="305" y="140"/>
                  </a:cubicBezTo>
                  <a:cubicBezTo>
                    <a:pt x="305" y="55"/>
                    <a:pt x="233" y="0"/>
                    <a:pt x="15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6"/>
            <p:cNvSpPr/>
            <p:nvPr/>
          </p:nvSpPr>
          <p:spPr>
            <a:xfrm>
              <a:off x="1732075" y="4810225"/>
              <a:ext cx="8800" cy="7300"/>
            </a:xfrm>
            <a:custGeom>
              <a:rect b="b" l="l" r="r" t="t"/>
              <a:pathLst>
                <a:path extrusionOk="0" h="292" w="352">
                  <a:moveTo>
                    <a:pt x="148" y="0"/>
                  </a:moveTo>
                  <a:cubicBezTo>
                    <a:pt x="73" y="0"/>
                    <a:pt x="1" y="55"/>
                    <a:pt x="1" y="140"/>
                  </a:cubicBezTo>
                  <a:cubicBezTo>
                    <a:pt x="1" y="222"/>
                    <a:pt x="59" y="292"/>
                    <a:pt x="141" y="292"/>
                  </a:cubicBezTo>
                  <a:cubicBezTo>
                    <a:pt x="270" y="292"/>
                    <a:pt x="352" y="140"/>
                    <a:pt x="258" y="46"/>
                  </a:cubicBezTo>
                  <a:cubicBezTo>
                    <a:pt x="227" y="15"/>
                    <a:pt x="187" y="0"/>
                    <a:pt x="14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6"/>
            <p:cNvSpPr/>
            <p:nvPr/>
          </p:nvSpPr>
          <p:spPr>
            <a:xfrm>
              <a:off x="1904350" y="4742350"/>
              <a:ext cx="9975" cy="7325"/>
            </a:xfrm>
            <a:custGeom>
              <a:rect b="b" l="l" r="r" t="t"/>
              <a:pathLst>
                <a:path extrusionOk="0" h="293" w="399">
                  <a:moveTo>
                    <a:pt x="200" y="0"/>
                  </a:moveTo>
                  <a:cubicBezTo>
                    <a:pt x="71" y="0"/>
                    <a:pt x="1" y="164"/>
                    <a:pt x="106" y="258"/>
                  </a:cubicBezTo>
                  <a:cubicBezTo>
                    <a:pt x="135" y="281"/>
                    <a:pt x="170" y="293"/>
                    <a:pt x="205" y="293"/>
                  </a:cubicBezTo>
                  <a:cubicBezTo>
                    <a:pt x="240" y="293"/>
                    <a:pt x="276" y="281"/>
                    <a:pt x="305" y="258"/>
                  </a:cubicBezTo>
                  <a:cubicBezTo>
                    <a:pt x="398" y="164"/>
                    <a:pt x="340" y="0"/>
                    <a:pt x="20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6"/>
            <p:cNvSpPr/>
            <p:nvPr/>
          </p:nvSpPr>
          <p:spPr>
            <a:xfrm>
              <a:off x="1979225" y="4572525"/>
              <a:ext cx="8800" cy="7225"/>
            </a:xfrm>
            <a:custGeom>
              <a:rect b="b" l="l" r="r" t="t"/>
              <a:pathLst>
                <a:path extrusionOk="0" h="289" w="352">
                  <a:moveTo>
                    <a:pt x="206" y="0"/>
                  </a:moveTo>
                  <a:cubicBezTo>
                    <a:pt x="171" y="0"/>
                    <a:pt x="136" y="13"/>
                    <a:pt x="106" y="43"/>
                  </a:cubicBezTo>
                  <a:cubicBezTo>
                    <a:pt x="1" y="125"/>
                    <a:pt x="71" y="289"/>
                    <a:pt x="200" y="289"/>
                  </a:cubicBezTo>
                  <a:cubicBezTo>
                    <a:pt x="281" y="289"/>
                    <a:pt x="340" y="230"/>
                    <a:pt x="352" y="148"/>
                  </a:cubicBezTo>
                  <a:cubicBezTo>
                    <a:pt x="352" y="61"/>
                    <a:pt x="281" y="0"/>
                    <a:pt x="20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6"/>
            <p:cNvSpPr/>
            <p:nvPr/>
          </p:nvSpPr>
          <p:spPr>
            <a:xfrm>
              <a:off x="1911675" y="4399575"/>
              <a:ext cx="9675" cy="7250"/>
            </a:xfrm>
            <a:custGeom>
              <a:rect b="b" l="l" r="r" t="t"/>
              <a:pathLst>
                <a:path extrusionOk="0" h="290" w="387">
                  <a:moveTo>
                    <a:pt x="187" y="0"/>
                  </a:moveTo>
                  <a:cubicBezTo>
                    <a:pt x="59" y="0"/>
                    <a:pt x="0" y="152"/>
                    <a:pt x="94" y="246"/>
                  </a:cubicBezTo>
                  <a:cubicBezTo>
                    <a:pt x="123" y="275"/>
                    <a:pt x="158" y="290"/>
                    <a:pt x="193" y="290"/>
                  </a:cubicBezTo>
                  <a:cubicBezTo>
                    <a:pt x="228" y="290"/>
                    <a:pt x="263" y="275"/>
                    <a:pt x="293" y="246"/>
                  </a:cubicBezTo>
                  <a:cubicBezTo>
                    <a:pt x="386" y="152"/>
                    <a:pt x="328" y="0"/>
                    <a:pt x="18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6"/>
            <p:cNvSpPr/>
            <p:nvPr/>
          </p:nvSpPr>
          <p:spPr>
            <a:xfrm>
              <a:off x="1741600" y="4326150"/>
              <a:ext cx="8350" cy="5950"/>
            </a:xfrm>
            <a:custGeom>
              <a:rect b="b" l="l" r="r" t="t"/>
              <a:pathLst>
                <a:path extrusionOk="0" h="238" w="334">
                  <a:moveTo>
                    <a:pt x="165" y="1"/>
                  </a:moveTo>
                  <a:cubicBezTo>
                    <a:pt x="105" y="1"/>
                    <a:pt x="47" y="36"/>
                    <a:pt x="29" y="106"/>
                  </a:cubicBezTo>
                  <a:cubicBezTo>
                    <a:pt x="0" y="194"/>
                    <a:pt x="82" y="238"/>
                    <a:pt x="165" y="238"/>
                  </a:cubicBezTo>
                  <a:cubicBezTo>
                    <a:pt x="249" y="238"/>
                    <a:pt x="334" y="194"/>
                    <a:pt x="310" y="106"/>
                  </a:cubicBezTo>
                  <a:cubicBezTo>
                    <a:pt x="287" y="36"/>
                    <a:pt x="225" y="1"/>
                    <a:pt x="16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6"/>
            <p:cNvSpPr/>
            <p:nvPr/>
          </p:nvSpPr>
          <p:spPr>
            <a:xfrm>
              <a:off x="1567125" y="4392850"/>
              <a:ext cx="9675" cy="7325"/>
            </a:xfrm>
            <a:custGeom>
              <a:rect b="b" l="l" r="r" t="t"/>
              <a:pathLst>
                <a:path extrusionOk="0" h="293" w="387">
                  <a:moveTo>
                    <a:pt x="194" y="0"/>
                  </a:moveTo>
                  <a:cubicBezTo>
                    <a:pt x="159" y="0"/>
                    <a:pt x="123" y="12"/>
                    <a:pt x="94" y="35"/>
                  </a:cubicBezTo>
                  <a:cubicBezTo>
                    <a:pt x="1" y="129"/>
                    <a:pt x="59" y="292"/>
                    <a:pt x="200" y="292"/>
                  </a:cubicBezTo>
                  <a:cubicBezTo>
                    <a:pt x="328" y="292"/>
                    <a:pt x="387" y="129"/>
                    <a:pt x="293" y="35"/>
                  </a:cubicBezTo>
                  <a:cubicBezTo>
                    <a:pt x="264" y="12"/>
                    <a:pt x="229" y="0"/>
                    <a:pt x="19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6"/>
            <p:cNvSpPr/>
            <p:nvPr/>
          </p:nvSpPr>
          <p:spPr>
            <a:xfrm>
              <a:off x="1493075" y="4562675"/>
              <a:ext cx="8050" cy="7225"/>
            </a:xfrm>
            <a:custGeom>
              <a:rect b="b" l="l" r="r" t="t"/>
              <a:pathLst>
                <a:path extrusionOk="0" h="289" w="322">
                  <a:moveTo>
                    <a:pt x="137" y="0"/>
                  </a:moveTo>
                  <a:cubicBezTo>
                    <a:pt x="1" y="0"/>
                    <a:pt x="1" y="289"/>
                    <a:pt x="137" y="289"/>
                  </a:cubicBezTo>
                  <a:cubicBezTo>
                    <a:pt x="146" y="289"/>
                    <a:pt x="156" y="288"/>
                    <a:pt x="167" y="285"/>
                  </a:cubicBezTo>
                  <a:cubicBezTo>
                    <a:pt x="176" y="288"/>
                    <a:pt x="185" y="289"/>
                    <a:pt x="194" y="289"/>
                  </a:cubicBezTo>
                  <a:cubicBezTo>
                    <a:pt x="321" y="289"/>
                    <a:pt x="321" y="0"/>
                    <a:pt x="194" y="0"/>
                  </a:cubicBezTo>
                  <a:cubicBezTo>
                    <a:pt x="185" y="0"/>
                    <a:pt x="176" y="1"/>
                    <a:pt x="167" y="4"/>
                  </a:cubicBezTo>
                  <a:cubicBezTo>
                    <a:pt x="156" y="1"/>
                    <a:pt x="146" y="0"/>
                    <a:pt x="13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6"/>
          <p:cNvGrpSpPr/>
          <p:nvPr/>
        </p:nvGrpSpPr>
        <p:grpSpPr>
          <a:xfrm>
            <a:off x="-98791" y="4053940"/>
            <a:ext cx="1096271" cy="1200127"/>
            <a:chOff x="1385400" y="3442950"/>
            <a:chExt cx="483450" cy="529250"/>
          </a:xfrm>
        </p:grpSpPr>
        <p:sp>
          <p:nvSpPr>
            <p:cNvPr id="1299" name="Google Shape;1299;p6"/>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6"/>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6"/>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6"/>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6"/>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6"/>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6"/>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6"/>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6"/>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6"/>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6"/>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6"/>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6"/>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6"/>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6"/>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6"/>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6"/>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6"/>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6"/>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6"/>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6"/>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6"/>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6"/>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6"/>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6"/>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6"/>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6"/>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6"/>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6"/>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6"/>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6"/>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6"/>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6"/>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6"/>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6"/>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6"/>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6"/>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6"/>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6"/>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6"/>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6"/>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6"/>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6"/>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6"/>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6"/>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6"/>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6"/>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6"/>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6"/>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6"/>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6"/>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0" name="Google Shape;1350;p6"/>
          <p:cNvSpPr/>
          <p:nvPr/>
        </p:nvSpPr>
        <p:spPr>
          <a:xfrm>
            <a:off x="393300" y="346525"/>
            <a:ext cx="8357400" cy="442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6"/>
          <p:cNvSpPr txBox="1"/>
          <p:nvPr>
            <p:ph type="title"/>
          </p:nvPr>
        </p:nvSpPr>
        <p:spPr>
          <a:xfrm>
            <a:off x="749825" y="486198"/>
            <a:ext cx="54033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600">
                <a:solidFill>
                  <a:srgbClr val="2A060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52" name="Shape 1352"/>
        <p:cNvGrpSpPr/>
        <p:nvPr/>
      </p:nvGrpSpPr>
      <p:grpSpPr>
        <a:xfrm>
          <a:off x="0" y="0"/>
          <a:ext cx="0" cy="0"/>
          <a:chOff x="0" y="0"/>
          <a:chExt cx="0" cy="0"/>
        </a:xfrm>
      </p:grpSpPr>
      <p:grpSp>
        <p:nvGrpSpPr>
          <p:cNvPr id="1353" name="Google Shape;1353;p7"/>
          <p:cNvGrpSpPr/>
          <p:nvPr/>
        </p:nvGrpSpPr>
        <p:grpSpPr>
          <a:xfrm>
            <a:off x="-1323899" y="-628801"/>
            <a:ext cx="10592561" cy="6761719"/>
            <a:chOff x="238125" y="577800"/>
            <a:chExt cx="7140250" cy="4557950"/>
          </a:xfrm>
        </p:grpSpPr>
        <p:sp>
          <p:nvSpPr>
            <p:cNvPr id="1354" name="Google Shape;1354;p7"/>
            <p:cNvSpPr/>
            <p:nvPr/>
          </p:nvSpPr>
          <p:spPr>
            <a:xfrm>
              <a:off x="6168950" y="2174400"/>
              <a:ext cx="1202125" cy="511575"/>
            </a:xfrm>
            <a:custGeom>
              <a:rect b="b" l="l" r="r" t="t"/>
              <a:pathLst>
                <a:path extrusionOk="0" h="20463" w="48085">
                  <a:moveTo>
                    <a:pt x="47792" y="1"/>
                  </a:moveTo>
                  <a:lnTo>
                    <a:pt x="1" y="19187"/>
                  </a:lnTo>
                  <a:lnTo>
                    <a:pt x="118" y="19304"/>
                  </a:lnTo>
                  <a:lnTo>
                    <a:pt x="48084" y="20463"/>
                  </a:lnTo>
                  <a:lnTo>
                    <a:pt x="47792"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7"/>
            <p:cNvSpPr/>
            <p:nvPr/>
          </p:nvSpPr>
          <p:spPr>
            <a:xfrm>
              <a:off x="6161650" y="2657000"/>
              <a:ext cx="1216725" cy="2478750"/>
            </a:xfrm>
            <a:custGeom>
              <a:rect b="b" l="l" r="r" t="t"/>
              <a:pathLst>
                <a:path extrusionOk="0" h="99150" w="48669">
                  <a:moveTo>
                    <a:pt x="0" y="0"/>
                  </a:moveTo>
                  <a:lnTo>
                    <a:pt x="48669" y="99150"/>
                  </a:lnTo>
                  <a:lnTo>
                    <a:pt x="47499" y="42117"/>
                  </a:lnTo>
                  <a:lnTo>
                    <a:pt x="410"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7"/>
            <p:cNvSpPr/>
            <p:nvPr/>
          </p:nvSpPr>
          <p:spPr>
            <a:xfrm>
              <a:off x="6159600" y="649725"/>
              <a:ext cx="1189525" cy="2002325"/>
            </a:xfrm>
            <a:custGeom>
              <a:rect b="b" l="l" r="r" t="t"/>
              <a:pathLst>
                <a:path extrusionOk="0" h="80093" w="47581">
                  <a:moveTo>
                    <a:pt x="47288" y="1"/>
                  </a:moveTo>
                  <a:lnTo>
                    <a:pt x="1" y="212"/>
                  </a:lnTo>
                  <a:lnTo>
                    <a:pt x="82" y="79894"/>
                  </a:lnTo>
                  <a:lnTo>
                    <a:pt x="293" y="80092"/>
                  </a:lnTo>
                  <a:lnTo>
                    <a:pt x="47581" y="39930"/>
                  </a:lnTo>
                  <a:lnTo>
                    <a:pt x="47288"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7"/>
            <p:cNvSpPr/>
            <p:nvPr/>
          </p:nvSpPr>
          <p:spPr>
            <a:xfrm>
              <a:off x="339600" y="2657000"/>
              <a:ext cx="5812125" cy="871000"/>
            </a:xfrm>
            <a:custGeom>
              <a:rect b="b" l="l" r="r" t="t"/>
              <a:pathLst>
                <a:path extrusionOk="0" h="34840" w="232485">
                  <a:moveTo>
                    <a:pt x="232485" y="0"/>
                  </a:moveTo>
                  <a:lnTo>
                    <a:pt x="1" y="269"/>
                  </a:lnTo>
                  <a:lnTo>
                    <a:pt x="47" y="34840"/>
                  </a:lnTo>
                  <a:lnTo>
                    <a:pt x="26511" y="30897"/>
                  </a:lnTo>
                  <a:lnTo>
                    <a:pt x="53337" y="32255"/>
                  </a:lnTo>
                  <a:lnTo>
                    <a:pt x="138073" y="19608"/>
                  </a:lnTo>
                  <a:lnTo>
                    <a:pt x="157131" y="11407"/>
                  </a:lnTo>
                  <a:lnTo>
                    <a:pt x="231713" y="281"/>
                  </a:lnTo>
                  <a:lnTo>
                    <a:pt x="232485"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7"/>
            <p:cNvSpPr/>
            <p:nvPr/>
          </p:nvSpPr>
          <p:spPr>
            <a:xfrm>
              <a:off x="4330150" y="2657000"/>
              <a:ext cx="1833875" cy="2012250"/>
            </a:xfrm>
            <a:custGeom>
              <a:rect b="b" l="l" r="r" t="t"/>
              <a:pathLst>
                <a:path extrusionOk="0" h="80490" w="73355">
                  <a:moveTo>
                    <a:pt x="73260" y="0"/>
                  </a:moveTo>
                  <a:lnTo>
                    <a:pt x="72582" y="281"/>
                  </a:lnTo>
                  <a:lnTo>
                    <a:pt x="35274" y="37519"/>
                  </a:lnTo>
                  <a:lnTo>
                    <a:pt x="35285" y="45287"/>
                  </a:lnTo>
                  <a:lnTo>
                    <a:pt x="1" y="80490"/>
                  </a:lnTo>
                  <a:lnTo>
                    <a:pt x="1" y="80490"/>
                  </a:lnTo>
                  <a:lnTo>
                    <a:pt x="73354" y="80408"/>
                  </a:lnTo>
                  <a:lnTo>
                    <a:pt x="73260"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7"/>
            <p:cNvSpPr/>
            <p:nvPr/>
          </p:nvSpPr>
          <p:spPr>
            <a:xfrm>
              <a:off x="3715075" y="659400"/>
              <a:ext cx="2399800" cy="1996450"/>
            </a:xfrm>
            <a:custGeom>
              <a:rect b="b" l="l" r="r" t="t"/>
              <a:pathLst>
                <a:path extrusionOk="0" h="79858" w="95992">
                  <a:moveTo>
                    <a:pt x="69540" y="0"/>
                  </a:moveTo>
                  <a:lnTo>
                    <a:pt x="10799" y="70"/>
                  </a:lnTo>
                  <a:lnTo>
                    <a:pt x="1" y="643"/>
                  </a:lnTo>
                  <a:lnTo>
                    <a:pt x="60146" y="53722"/>
                  </a:lnTo>
                  <a:lnTo>
                    <a:pt x="69598" y="53710"/>
                  </a:lnTo>
                  <a:lnTo>
                    <a:pt x="95910" y="79858"/>
                  </a:lnTo>
                  <a:lnTo>
                    <a:pt x="95992" y="79764"/>
                  </a:lnTo>
                  <a:lnTo>
                    <a:pt x="74477" y="27341"/>
                  </a:lnTo>
                  <a:lnTo>
                    <a:pt x="74477" y="27329"/>
                  </a:lnTo>
                  <a:lnTo>
                    <a:pt x="77027" y="18531"/>
                  </a:lnTo>
                  <a:lnTo>
                    <a:pt x="69540"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7"/>
            <p:cNvSpPr/>
            <p:nvPr/>
          </p:nvSpPr>
          <p:spPr>
            <a:xfrm>
              <a:off x="1401575" y="660850"/>
              <a:ext cx="4757175" cy="1989150"/>
            </a:xfrm>
            <a:custGeom>
              <a:rect b="b" l="l" r="r" t="t"/>
              <a:pathLst>
                <a:path extrusionOk="0" h="79566" w="190287">
                  <a:moveTo>
                    <a:pt x="103362" y="1"/>
                  </a:moveTo>
                  <a:lnTo>
                    <a:pt x="1" y="328"/>
                  </a:lnTo>
                  <a:lnTo>
                    <a:pt x="190286" y="79566"/>
                  </a:lnTo>
                  <a:lnTo>
                    <a:pt x="163893" y="53500"/>
                  </a:lnTo>
                  <a:lnTo>
                    <a:pt x="154440" y="53512"/>
                  </a:lnTo>
                  <a:lnTo>
                    <a:pt x="103362"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7"/>
            <p:cNvSpPr/>
            <p:nvPr/>
          </p:nvSpPr>
          <p:spPr>
            <a:xfrm>
              <a:off x="6158725" y="654700"/>
              <a:ext cx="360075" cy="1995300"/>
            </a:xfrm>
            <a:custGeom>
              <a:rect b="b" l="l" r="r" t="t"/>
              <a:pathLst>
                <a:path extrusionOk="0" h="79812" w="14403">
                  <a:moveTo>
                    <a:pt x="14402" y="1"/>
                  </a:moveTo>
                  <a:lnTo>
                    <a:pt x="36" y="13"/>
                  </a:lnTo>
                  <a:lnTo>
                    <a:pt x="0" y="79812"/>
                  </a:lnTo>
                  <a:lnTo>
                    <a:pt x="14402"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7"/>
            <p:cNvSpPr/>
            <p:nvPr/>
          </p:nvSpPr>
          <p:spPr>
            <a:xfrm>
              <a:off x="6154750" y="2075550"/>
              <a:ext cx="1190875" cy="574600"/>
            </a:xfrm>
            <a:custGeom>
              <a:rect b="b" l="l" r="r" t="t"/>
              <a:pathLst>
                <a:path extrusionOk="0" h="22984" w="47635">
                  <a:moveTo>
                    <a:pt x="47623" y="1"/>
                  </a:moveTo>
                  <a:cubicBezTo>
                    <a:pt x="47623" y="1"/>
                    <a:pt x="16489" y="15638"/>
                    <a:pt x="4652" y="21115"/>
                  </a:cubicBezTo>
                  <a:lnTo>
                    <a:pt x="4652" y="21115"/>
                  </a:lnTo>
                  <a:cubicBezTo>
                    <a:pt x="16491" y="16736"/>
                    <a:pt x="47634" y="6189"/>
                    <a:pt x="47634" y="6189"/>
                  </a:cubicBezTo>
                  <a:lnTo>
                    <a:pt x="47623" y="1"/>
                  </a:lnTo>
                  <a:close/>
                  <a:moveTo>
                    <a:pt x="4652" y="21115"/>
                  </a:moveTo>
                  <a:lnTo>
                    <a:pt x="4652" y="21115"/>
                  </a:lnTo>
                  <a:cubicBezTo>
                    <a:pt x="1744" y="22191"/>
                    <a:pt x="0" y="22894"/>
                    <a:pt x="171" y="22978"/>
                  </a:cubicBezTo>
                  <a:cubicBezTo>
                    <a:pt x="179" y="22981"/>
                    <a:pt x="190" y="22983"/>
                    <a:pt x="205" y="22983"/>
                  </a:cubicBezTo>
                  <a:cubicBezTo>
                    <a:pt x="496" y="22983"/>
                    <a:pt x="2139" y="22278"/>
                    <a:pt x="4652" y="21115"/>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7"/>
            <p:cNvSpPr/>
            <p:nvPr/>
          </p:nvSpPr>
          <p:spPr>
            <a:xfrm>
              <a:off x="6158725" y="2649975"/>
              <a:ext cx="1219650" cy="2485775"/>
            </a:xfrm>
            <a:custGeom>
              <a:rect b="b" l="l" r="r" t="t"/>
              <a:pathLst>
                <a:path extrusionOk="0" h="99431" w="48786">
                  <a:moveTo>
                    <a:pt x="0" y="1"/>
                  </a:moveTo>
                  <a:lnTo>
                    <a:pt x="28944" y="80654"/>
                  </a:lnTo>
                  <a:lnTo>
                    <a:pt x="48786" y="99431"/>
                  </a:lnTo>
                  <a:lnTo>
                    <a:pt x="0"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7"/>
            <p:cNvSpPr/>
            <p:nvPr/>
          </p:nvSpPr>
          <p:spPr>
            <a:xfrm>
              <a:off x="3817450" y="2649975"/>
              <a:ext cx="2341300" cy="2032450"/>
            </a:xfrm>
            <a:custGeom>
              <a:rect b="b" l="l" r="r" t="t"/>
              <a:pathLst>
                <a:path extrusionOk="0" h="81298" w="93652">
                  <a:moveTo>
                    <a:pt x="93651" y="1"/>
                  </a:moveTo>
                  <a:lnTo>
                    <a:pt x="0" y="81297"/>
                  </a:lnTo>
                  <a:lnTo>
                    <a:pt x="8634" y="80782"/>
                  </a:lnTo>
                  <a:lnTo>
                    <a:pt x="20509" y="80771"/>
                  </a:lnTo>
                  <a:lnTo>
                    <a:pt x="55793" y="45568"/>
                  </a:lnTo>
                  <a:lnTo>
                    <a:pt x="55782" y="37800"/>
                  </a:lnTo>
                  <a:lnTo>
                    <a:pt x="93651"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7"/>
            <p:cNvSpPr/>
            <p:nvPr/>
          </p:nvSpPr>
          <p:spPr>
            <a:xfrm>
              <a:off x="5327200" y="2649975"/>
              <a:ext cx="831550" cy="2026300"/>
            </a:xfrm>
            <a:custGeom>
              <a:rect b="b" l="l" r="r" t="t"/>
              <a:pathLst>
                <a:path extrusionOk="0" h="81052" w="33262">
                  <a:moveTo>
                    <a:pt x="33261" y="1"/>
                  </a:moveTo>
                  <a:lnTo>
                    <a:pt x="1" y="80923"/>
                  </a:lnTo>
                  <a:lnTo>
                    <a:pt x="12414" y="81051"/>
                  </a:lnTo>
                  <a:lnTo>
                    <a:pt x="33261"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7"/>
            <p:cNvSpPr/>
            <p:nvPr/>
          </p:nvSpPr>
          <p:spPr>
            <a:xfrm>
              <a:off x="4619125" y="651775"/>
              <a:ext cx="1539625" cy="1998225"/>
            </a:xfrm>
            <a:custGeom>
              <a:rect b="b" l="l" r="r" t="t"/>
              <a:pathLst>
                <a:path extrusionOk="0" h="79929" w="61585">
                  <a:moveTo>
                    <a:pt x="12027" y="1"/>
                  </a:moveTo>
                  <a:lnTo>
                    <a:pt x="1" y="13"/>
                  </a:lnTo>
                  <a:lnTo>
                    <a:pt x="61584" y="79929"/>
                  </a:lnTo>
                  <a:lnTo>
                    <a:pt x="12027"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7"/>
            <p:cNvSpPr/>
            <p:nvPr/>
          </p:nvSpPr>
          <p:spPr>
            <a:xfrm>
              <a:off x="5497425" y="655575"/>
              <a:ext cx="661325" cy="1994425"/>
            </a:xfrm>
            <a:custGeom>
              <a:rect b="b" l="l" r="r" t="t"/>
              <a:pathLst>
                <a:path extrusionOk="0" h="79777" w="26453">
                  <a:moveTo>
                    <a:pt x="9688" y="1"/>
                  </a:moveTo>
                  <a:lnTo>
                    <a:pt x="1" y="13"/>
                  </a:lnTo>
                  <a:lnTo>
                    <a:pt x="7488" y="18544"/>
                  </a:lnTo>
                  <a:lnTo>
                    <a:pt x="4938" y="27342"/>
                  </a:lnTo>
                  <a:lnTo>
                    <a:pt x="26452" y="79777"/>
                  </a:lnTo>
                  <a:lnTo>
                    <a:pt x="7886" y="28792"/>
                  </a:lnTo>
                  <a:lnTo>
                    <a:pt x="12870" y="17713"/>
                  </a:lnTo>
                  <a:lnTo>
                    <a:pt x="9688"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7"/>
            <p:cNvSpPr/>
            <p:nvPr/>
          </p:nvSpPr>
          <p:spPr>
            <a:xfrm>
              <a:off x="238125" y="2419225"/>
              <a:ext cx="5920625" cy="420300"/>
            </a:xfrm>
            <a:custGeom>
              <a:rect b="b" l="l" r="r" t="t"/>
              <a:pathLst>
                <a:path extrusionOk="0" h="16812" w="236825">
                  <a:moveTo>
                    <a:pt x="1614" y="0"/>
                  </a:moveTo>
                  <a:lnTo>
                    <a:pt x="0" y="16812"/>
                  </a:lnTo>
                  <a:lnTo>
                    <a:pt x="108450" y="13068"/>
                  </a:lnTo>
                  <a:lnTo>
                    <a:pt x="100612" y="9827"/>
                  </a:lnTo>
                  <a:lnTo>
                    <a:pt x="236824" y="9231"/>
                  </a:lnTo>
                  <a:lnTo>
                    <a:pt x="1614" y="0"/>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7"/>
            <p:cNvSpPr/>
            <p:nvPr/>
          </p:nvSpPr>
          <p:spPr>
            <a:xfrm>
              <a:off x="632950" y="577800"/>
              <a:ext cx="6431025" cy="2098225"/>
            </a:xfrm>
            <a:custGeom>
              <a:rect b="b" l="l" r="r" t="t"/>
              <a:pathLst>
                <a:path extrusionOk="0" h="83929" w="257241">
                  <a:moveTo>
                    <a:pt x="257240" y="0"/>
                  </a:moveTo>
                  <a:lnTo>
                    <a:pt x="233339" y="47124"/>
                  </a:lnTo>
                  <a:lnTo>
                    <a:pt x="233245" y="47299"/>
                  </a:lnTo>
                  <a:lnTo>
                    <a:pt x="233304" y="47498"/>
                  </a:lnTo>
                  <a:lnTo>
                    <a:pt x="236230" y="57745"/>
                  </a:lnTo>
                  <a:lnTo>
                    <a:pt x="236230" y="57745"/>
                  </a:lnTo>
                  <a:lnTo>
                    <a:pt x="220609" y="81839"/>
                  </a:lnTo>
                  <a:lnTo>
                    <a:pt x="220609" y="81839"/>
                  </a:lnTo>
                  <a:lnTo>
                    <a:pt x="164673" y="68784"/>
                  </a:lnTo>
                  <a:lnTo>
                    <a:pt x="164673" y="68784"/>
                  </a:lnTo>
                  <a:lnTo>
                    <a:pt x="166912" y="67047"/>
                  </a:lnTo>
                  <a:lnTo>
                    <a:pt x="169403" y="65117"/>
                  </a:lnTo>
                  <a:lnTo>
                    <a:pt x="166327" y="64274"/>
                  </a:lnTo>
                  <a:lnTo>
                    <a:pt x="7898" y="5218"/>
                  </a:lnTo>
                  <a:lnTo>
                    <a:pt x="1" y="5218"/>
                  </a:lnTo>
                  <a:lnTo>
                    <a:pt x="162764" y="66310"/>
                  </a:lnTo>
                  <a:lnTo>
                    <a:pt x="162764" y="66310"/>
                  </a:lnTo>
                  <a:lnTo>
                    <a:pt x="160243" y="68346"/>
                  </a:lnTo>
                  <a:lnTo>
                    <a:pt x="157739" y="70370"/>
                  </a:lnTo>
                  <a:lnTo>
                    <a:pt x="160863" y="71036"/>
                  </a:lnTo>
                  <a:lnTo>
                    <a:pt x="220833" y="83788"/>
                  </a:lnTo>
                  <a:lnTo>
                    <a:pt x="221476" y="83929"/>
                  </a:lnTo>
                  <a:lnTo>
                    <a:pt x="221815" y="83379"/>
                  </a:lnTo>
                  <a:lnTo>
                    <a:pt x="237445" y="58191"/>
                  </a:lnTo>
                  <a:lnTo>
                    <a:pt x="237609" y="57934"/>
                  </a:lnTo>
                  <a:lnTo>
                    <a:pt x="237527" y="57676"/>
                  </a:lnTo>
                  <a:lnTo>
                    <a:pt x="234371" y="47405"/>
                  </a:lnTo>
                  <a:lnTo>
                    <a:pt x="257240" y="0"/>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7"/>
            <p:cNvSpPr/>
            <p:nvPr/>
          </p:nvSpPr>
          <p:spPr>
            <a:xfrm>
              <a:off x="2229875" y="2618975"/>
              <a:ext cx="4471700" cy="2377850"/>
            </a:xfrm>
            <a:custGeom>
              <a:rect b="b" l="l" r="r" t="t"/>
              <a:pathLst>
                <a:path extrusionOk="0" h="95114" w="178868">
                  <a:moveTo>
                    <a:pt x="157658" y="0"/>
                  </a:moveTo>
                  <a:lnTo>
                    <a:pt x="156008" y="737"/>
                  </a:lnTo>
                  <a:lnTo>
                    <a:pt x="115365" y="19046"/>
                  </a:lnTo>
                  <a:lnTo>
                    <a:pt x="114979" y="19222"/>
                  </a:lnTo>
                  <a:lnTo>
                    <a:pt x="114722" y="19538"/>
                  </a:lnTo>
                  <a:lnTo>
                    <a:pt x="109107" y="26623"/>
                  </a:lnTo>
                  <a:lnTo>
                    <a:pt x="109107" y="26623"/>
                  </a:lnTo>
                  <a:lnTo>
                    <a:pt x="29108" y="59888"/>
                  </a:lnTo>
                  <a:lnTo>
                    <a:pt x="24850" y="61654"/>
                  </a:lnTo>
                  <a:lnTo>
                    <a:pt x="29061" y="63561"/>
                  </a:lnTo>
                  <a:lnTo>
                    <a:pt x="35752" y="66582"/>
                  </a:lnTo>
                  <a:lnTo>
                    <a:pt x="35752" y="66582"/>
                  </a:lnTo>
                  <a:lnTo>
                    <a:pt x="1" y="81332"/>
                  </a:lnTo>
                  <a:lnTo>
                    <a:pt x="3253" y="85719"/>
                  </a:lnTo>
                  <a:lnTo>
                    <a:pt x="43065" y="68592"/>
                  </a:lnTo>
                  <a:lnTo>
                    <a:pt x="47522" y="66673"/>
                  </a:lnTo>
                  <a:lnTo>
                    <a:pt x="43124" y="64766"/>
                  </a:lnTo>
                  <a:lnTo>
                    <a:pt x="36117" y="61727"/>
                  </a:lnTo>
                  <a:lnTo>
                    <a:pt x="36117" y="61727"/>
                  </a:lnTo>
                  <a:lnTo>
                    <a:pt x="111528" y="29049"/>
                  </a:lnTo>
                  <a:lnTo>
                    <a:pt x="112019" y="28839"/>
                  </a:lnTo>
                  <a:lnTo>
                    <a:pt x="112277" y="28488"/>
                  </a:lnTo>
                  <a:lnTo>
                    <a:pt x="117738" y="21276"/>
                  </a:lnTo>
                  <a:lnTo>
                    <a:pt x="117738" y="21276"/>
                  </a:lnTo>
                  <a:lnTo>
                    <a:pt x="155902" y="3328"/>
                  </a:lnTo>
                  <a:lnTo>
                    <a:pt x="155902" y="3328"/>
                  </a:lnTo>
                  <a:lnTo>
                    <a:pt x="177438" y="60073"/>
                  </a:lnTo>
                  <a:lnTo>
                    <a:pt x="168210" y="70253"/>
                  </a:lnTo>
                  <a:lnTo>
                    <a:pt x="168105" y="70370"/>
                  </a:lnTo>
                  <a:lnTo>
                    <a:pt x="168116" y="70499"/>
                  </a:lnTo>
                  <a:lnTo>
                    <a:pt x="173615" y="95113"/>
                  </a:lnTo>
                  <a:lnTo>
                    <a:pt x="169133" y="70552"/>
                  </a:lnTo>
                  <a:lnTo>
                    <a:pt x="178692" y="60449"/>
                  </a:lnTo>
                  <a:lnTo>
                    <a:pt x="178868" y="60262"/>
                  </a:lnTo>
                  <a:lnTo>
                    <a:pt x="178786" y="60028"/>
                  </a:lnTo>
                  <a:lnTo>
                    <a:pt x="158137" y="1369"/>
                  </a:lnTo>
                  <a:lnTo>
                    <a:pt x="157658" y="0"/>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7"/>
            <p:cNvSpPr/>
            <p:nvPr/>
          </p:nvSpPr>
          <p:spPr>
            <a:xfrm>
              <a:off x="4725575" y="2649975"/>
              <a:ext cx="1433175" cy="2154100"/>
            </a:xfrm>
            <a:custGeom>
              <a:rect b="b" l="l" r="r" t="t"/>
              <a:pathLst>
                <a:path extrusionOk="0" h="86164" w="57327">
                  <a:moveTo>
                    <a:pt x="57326" y="1"/>
                  </a:moveTo>
                  <a:lnTo>
                    <a:pt x="28874" y="38514"/>
                  </a:lnTo>
                  <a:lnTo>
                    <a:pt x="28711" y="38736"/>
                  </a:lnTo>
                  <a:lnTo>
                    <a:pt x="28711" y="39028"/>
                  </a:lnTo>
                  <a:lnTo>
                    <a:pt x="28553" y="48282"/>
                  </a:lnTo>
                  <a:lnTo>
                    <a:pt x="1" y="83847"/>
                  </a:lnTo>
                  <a:lnTo>
                    <a:pt x="3019" y="86164"/>
                  </a:lnTo>
                  <a:lnTo>
                    <a:pt x="30442" y="49300"/>
                  </a:lnTo>
                  <a:lnTo>
                    <a:pt x="30664" y="48996"/>
                  </a:lnTo>
                  <a:lnTo>
                    <a:pt x="30664" y="48657"/>
                  </a:lnTo>
                  <a:lnTo>
                    <a:pt x="30471" y="39301"/>
                  </a:lnTo>
                  <a:lnTo>
                    <a:pt x="30471" y="39301"/>
                  </a:lnTo>
                  <a:lnTo>
                    <a:pt x="57326"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7"/>
            <p:cNvSpPr/>
            <p:nvPr/>
          </p:nvSpPr>
          <p:spPr>
            <a:xfrm>
              <a:off x="5269600" y="2975275"/>
              <a:ext cx="38550" cy="28625"/>
            </a:xfrm>
            <a:custGeom>
              <a:rect b="b" l="l" r="r" t="t"/>
              <a:pathLst>
                <a:path extrusionOk="0" h="1145" w="1542">
                  <a:moveTo>
                    <a:pt x="773" y="1"/>
                  </a:moveTo>
                  <a:cubicBezTo>
                    <a:pt x="630" y="1"/>
                    <a:pt x="489" y="53"/>
                    <a:pt x="375" y="162"/>
                  </a:cubicBezTo>
                  <a:cubicBezTo>
                    <a:pt x="0" y="513"/>
                    <a:pt x="246" y="1133"/>
                    <a:pt x="761" y="1144"/>
                  </a:cubicBezTo>
                  <a:cubicBezTo>
                    <a:pt x="766" y="1144"/>
                    <a:pt x="770" y="1145"/>
                    <a:pt x="775" y="1145"/>
                  </a:cubicBezTo>
                  <a:cubicBezTo>
                    <a:pt x="1281" y="1145"/>
                    <a:pt x="1541" y="544"/>
                    <a:pt x="1194" y="173"/>
                  </a:cubicBezTo>
                  <a:cubicBezTo>
                    <a:pt x="1073" y="59"/>
                    <a:pt x="923" y="1"/>
                    <a:pt x="77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7"/>
            <p:cNvSpPr/>
            <p:nvPr/>
          </p:nvSpPr>
          <p:spPr>
            <a:xfrm>
              <a:off x="5328100" y="2976200"/>
              <a:ext cx="30350" cy="28875"/>
            </a:xfrm>
            <a:custGeom>
              <a:rect b="b" l="l" r="r" t="t"/>
              <a:pathLst>
                <a:path extrusionOk="0" h="1155" w="1214">
                  <a:moveTo>
                    <a:pt x="628" y="1"/>
                  </a:moveTo>
                  <a:cubicBezTo>
                    <a:pt x="491" y="1"/>
                    <a:pt x="351" y="50"/>
                    <a:pt x="234" y="160"/>
                  </a:cubicBezTo>
                  <a:cubicBezTo>
                    <a:pt x="12" y="382"/>
                    <a:pt x="0" y="745"/>
                    <a:pt x="222" y="979"/>
                  </a:cubicBezTo>
                  <a:cubicBezTo>
                    <a:pt x="339" y="1100"/>
                    <a:pt x="486" y="1154"/>
                    <a:pt x="631" y="1154"/>
                  </a:cubicBezTo>
                  <a:cubicBezTo>
                    <a:pt x="919" y="1154"/>
                    <a:pt x="1197" y="936"/>
                    <a:pt x="1205" y="593"/>
                  </a:cubicBezTo>
                  <a:cubicBezTo>
                    <a:pt x="1213" y="239"/>
                    <a:pt x="928" y="1"/>
                    <a:pt x="62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7"/>
            <p:cNvSpPr/>
            <p:nvPr/>
          </p:nvSpPr>
          <p:spPr>
            <a:xfrm>
              <a:off x="5330525" y="2921400"/>
              <a:ext cx="30350" cy="28850"/>
            </a:xfrm>
            <a:custGeom>
              <a:rect b="b" l="l" r="r" t="t"/>
              <a:pathLst>
                <a:path extrusionOk="0" h="1154" w="1214">
                  <a:moveTo>
                    <a:pt x="586" y="0"/>
                  </a:moveTo>
                  <a:cubicBezTo>
                    <a:pt x="294" y="0"/>
                    <a:pt x="16" y="219"/>
                    <a:pt x="8" y="562"/>
                  </a:cubicBezTo>
                  <a:cubicBezTo>
                    <a:pt x="0" y="916"/>
                    <a:pt x="291" y="1153"/>
                    <a:pt x="591" y="1153"/>
                  </a:cubicBezTo>
                  <a:cubicBezTo>
                    <a:pt x="728" y="1153"/>
                    <a:pt x="866" y="1104"/>
                    <a:pt x="979" y="995"/>
                  </a:cubicBezTo>
                  <a:cubicBezTo>
                    <a:pt x="1213" y="772"/>
                    <a:pt x="1213" y="410"/>
                    <a:pt x="1003" y="176"/>
                  </a:cubicBezTo>
                  <a:cubicBezTo>
                    <a:pt x="882" y="55"/>
                    <a:pt x="732" y="0"/>
                    <a:pt x="58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7"/>
            <p:cNvSpPr/>
            <p:nvPr/>
          </p:nvSpPr>
          <p:spPr>
            <a:xfrm>
              <a:off x="5270775" y="2920475"/>
              <a:ext cx="38525" cy="28725"/>
            </a:xfrm>
            <a:custGeom>
              <a:rect b="b" l="l" r="r" t="t"/>
              <a:pathLst>
                <a:path extrusionOk="0" h="1149" w="1541">
                  <a:moveTo>
                    <a:pt x="777" y="1"/>
                  </a:moveTo>
                  <a:cubicBezTo>
                    <a:pt x="631" y="1"/>
                    <a:pt x="484" y="56"/>
                    <a:pt x="374" y="166"/>
                  </a:cubicBezTo>
                  <a:cubicBezTo>
                    <a:pt x="0" y="517"/>
                    <a:pt x="246" y="1137"/>
                    <a:pt x="760" y="1149"/>
                  </a:cubicBezTo>
                  <a:cubicBezTo>
                    <a:pt x="765" y="1149"/>
                    <a:pt x="770" y="1149"/>
                    <a:pt x="775" y="1149"/>
                  </a:cubicBezTo>
                  <a:cubicBezTo>
                    <a:pt x="1280" y="1149"/>
                    <a:pt x="1541" y="548"/>
                    <a:pt x="1182" y="178"/>
                  </a:cubicBezTo>
                  <a:cubicBezTo>
                    <a:pt x="1075" y="59"/>
                    <a:pt x="926" y="1"/>
                    <a:pt x="77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7"/>
            <p:cNvSpPr/>
            <p:nvPr/>
          </p:nvSpPr>
          <p:spPr>
            <a:xfrm>
              <a:off x="5267850" y="3017800"/>
              <a:ext cx="36925" cy="31600"/>
            </a:xfrm>
            <a:custGeom>
              <a:rect b="b" l="l" r="r" t="t"/>
              <a:pathLst>
                <a:path extrusionOk="0" h="1264" w="1477">
                  <a:moveTo>
                    <a:pt x="718" y="0"/>
                  </a:moveTo>
                  <a:cubicBezTo>
                    <a:pt x="483" y="0"/>
                    <a:pt x="250" y="126"/>
                    <a:pt x="140" y="379"/>
                  </a:cubicBezTo>
                  <a:cubicBezTo>
                    <a:pt x="0" y="695"/>
                    <a:pt x="140" y="1070"/>
                    <a:pt x="456" y="1210"/>
                  </a:cubicBezTo>
                  <a:cubicBezTo>
                    <a:pt x="544" y="1247"/>
                    <a:pt x="632" y="1264"/>
                    <a:pt x="716" y="1264"/>
                  </a:cubicBezTo>
                  <a:cubicBezTo>
                    <a:pt x="1138" y="1264"/>
                    <a:pt x="1476" y="841"/>
                    <a:pt x="1310" y="403"/>
                  </a:cubicBezTo>
                  <a:cubicBezTo>
                    <a:pt x="1203" y="135"/>
                    <a:pt x="960" y="0"/>
                    <a:pt x="71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7"/>
            <p:cNvSpPr/>
            <p:nvPr/>
          </p:nvSpPr>
          <p:spPr>
            <a:xfrm>
              <a:off x="5326325" y="3018925"/>
              <a:ext cx="38350" cy="31725"/>
            </a:xfrm>
            <a:custGeom>
              <a:rect b="b" l="l" r="r" t="t"/>
              <a:pathLst>
                <a:path extrusionOk="0" h="1269" w="1534">
                  <a:moveTo>
                    <a:pt x="756" y="0"/>
                  </a:moveTo>
                  <a:cubicBezTo>
                    <a:pt x="339" y="0"/>
                    <a:pt x="0" y="432"/>
                    <a:pt x="176" y="872"/>
                  </a:cubicBezTo>
                  <a:cubicBezTo>
                    <a:pt x="265" y="1121"/>
                    <a:pt x="503" y="1269"/>
                    <a:pt x="756" y="1269"/>
                  </a:cubicBezTo>
                  <a:cubicBezTo>
                    <a:pt x="835" y="1269"/>
                    <a:pt x="917" y="1254"/>
                    <a:pt x="995" y="1223"/>
                  </a:cubicBezTo>
                  <a:cubicBezTo>
                    <a:pt x="1510" y="1025"/>
                    <a:pt x="1533" y="276"/>
                    <a:pt x="1007" y="54"/>
                  </a:cubicBezTo>
                  <a:cubicBezTo>
                    <a:pt x="923" y="17"/>
                    <a:pt x="838" y="0"/>
                    <a:pt x="75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7"/>
            <p:cNvSpPr/>
            <p:nvPr/>
          </p:nvSpPr>
          <p:spPr>
            <a:xfrm>
              <a:off x="5369325" y="2977925"/>
              <a:ext cx="38400" cy="31725"/>
            </a:xfrm>
            <a:custGeom>
              <a:rect b="b" l="l" r="r" t="t"/>
              <a:pathLst>
                <a:path extrusionOk="0" h="1269" w="1536">
                  <a:moveTo>
                    <a:pt x="765" y="1"/>
                  </a:moveTo>
                  <a:cubicBezTo>
                    <a:pt x="691" y="1"/>
                    <a:pt x="615" y="14"/>
                    <a:pt x="539" y="44"/>
                  </a:cubicBezTo>
                  <a:cubicBezTo>
                    <a:pt x="12" y="255"/>
                    <a:pt x="1" y="992"/>
                    <a:pt x="515" y="1214"/>
                  </a:cubicBezTo>
                  <a:cubicBezTo>
                    <a:pt x="598" y="1251"/>
                    <a:pt x="685" y="1268"/>
                    <a:pt x="770" y="1268"/>
                  </a:cubicBezTo>
                  <a:cubicBezTo>
                    <a:pt x="1011" y="1268"/>
                    <a:pt x="1242" y="1128"/>
                    <a:pt x="1346" y="886"/>
                  </a:cubicBezTo>
                  <a:cubicBezTo>
                    <a:pt x="1535" y="448"/>
                    <a:pt x="1190" y="1"/>
                    <a:pt x="76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7"/>
            <p:cNvSpPr/>
            <p:nvPr/>
          </p:nvSpPr>
          <p:spPr>
            <a:xfrm>
              <a:off x="5370450" y="2918650"/>
              <a:ext cx="36925" cy="31625"/>
            </a:xfrm>
            <a:custGeom>
              <a:rect b="b" l="l" r="r" t="t"/>
              <a:pathLst>
                <a:path extrusionOk="0" h="1265" w="1477">
                  <a:moveTo>
                    <a:pt x="767" y="0"/>
                  </a:moveTo>
                  <a:cubicBezTo>
                    <a:pt x="533" y="0"/>
                    <a:pt x="299" y="126"/>
                    <a:pt x="190" y="379"/>
                  </a:cubicBezTo>
                  <a:cubicBezTo>
                    <a:pt x="0" y="818"/>
                    <a:pt x="337" y="1265"/>
                    <a:pt x="767" y="1265"/>
                  </a:cubicBezTo>
                  <a:cubicBezTo>
                    <a:pt x="841" y="1265"/>
                    <a:pt x="919" y="1251"/>
                    <a:pt x="997" y="1222"/>
                  </a:cubicBezTo>
                  <a:cubicBezTo>
                    <a:pt x="1313" y="1093"/>
                    <a:pt x="1477" y="730"/>
                    <a:pt x="1360" y="403"/>
                  </a:cubicBezTo>
                  <a:cubicBezTo>
                    <a:pt x="1252" y="135"/>
                    <a:pt x="1009" y="0"/>
                    <a:pt x="76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7"/>
            <p:cNvSpPr/>
            <p:nvPr/>
          </p:nvSpPr>
          <p:spPr>
            <a:xfrm>
              <a:off x="5329225" y="2875775"/>
              <a:ext cx="36900" cy="31725"/>
            </a:xfrm>
            <a:custGeom>
              <a:rect b="b" l="l" r="r" t="t"/>
              <a:pathLst>
                <a:path extrusionOk="0" h="1269" w="1476">
                  <a:moveTo>
                    <a:pt x="754" y="1"/>
                  </a:moveTo>
                  <a:cubicBezTo>
                    <a:pt x="335" y="1"/>
                    <a:pt x="1" y="429"/>
                    <a:pt x="166" y="866"/>
                  </a:cubicBezTo>
                  <a:cubicBezTo>
                    <a:pt x="273" y="1134"/>
                    <a:pt x="516" y="1268"/>
                    <a:pt x="760" y="1268"/>
                  </a:cubicBezTo>
                  <a:cubicBezTo>
                    <a:pt x="996" y="1268"/>
                    <a:pt x="1232" y="1142"/>
                    <a:pt x="1347" y="889"/>
                  </a:cubicBezTo>
                  <a:cubicBezTo>
                    <a:pt x="1476" y="573"/>
                    <a:pt x="1336" y="199"/>
                    <a:pt x="1020" y="59"/>
                  </a:cubicBezTo>
                  <a:cubicBezTo>
                    <a:pt x="930" y="19"/>
                    <a:pt x="840" y="1"/>
                    <a:pt x="75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7"/>
            <p:cNvSpPr/>
            <p:nvPr/>
          </p:nvSpPr>
          <p:spPr>
            <a:xfrm>
              <a:off x="5269300" y="2874675"/>
              <a:ext cx="38400" cy="31700"/>
            </a:xfrm>
            <a:custGeom>
              <a:rect b="b" l="l" r="r" t="t"/>
              <a:pathLst>
                <a:path extrusionOk="0" h="1268" w="1536">
                  <a:moveTo>
                    <a:pt x="776" y="0"/>
                  </a:moveTo>
                  <a:cubicBezTo>
                    <a:pt x="700" y="0"/>
                    <a:pt x="624" y="14"/>
                    <a:pt x="550" y="44"/>
                  </a:cubicBezTo>
                  <a:cubicBezTo>
                    <a:pt x="24" y="255"/>
                    <a:pt x="1" y="992"/>
                    <a:pt x="527" y="1214"/>
                  </a:cubicBezTo>
                  <a:cubicBezTo>
                    <a:pt x="612" y="1251"/>
                    <a:pt x="696" y="1267"/>
                    <a:pt x="778" y="1267"/>
                  </a:cubicBezTo>
                  <a:cubicBezTo>
                    <a:pt x="1195" y="1267"/>
                    <a:pt x="1536" y="837"/>
                    <a:pt x="1369" y="407"/>
                  </a:cubicBezTo>
                  <a:cubicBezTo>
                    <a:pt x="1270" y="155"/>
                    <a:pt x="1027" y="0"/>
                    <a:pt x="77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7"/>
            <p:cNvSpPr/>
            <p:nvPr/>
          </p:nvSpPr>
          <p:spPr>
            <a:xfrm>
              <a:off x="5226300" y="2915700"/>
              <a:ext cx="38650" cy="31650"/>
            </a:xfrm>
            <a:custGeom>
              <a:rect b="b" l="l" r="r" t="t"/>
              <a:pathLst>
                <a:path extrusionOk="0" h="1266" w="1546">
                  <a:moveTo>
                    <a:pt x="778" y="0"/>
                  </a:moveTo>
                  <a:cubicBezTo>
                    <a:pt x="533" y="0"/>
                    <a:pt x="304" y="145"/>
                    <a:pt x="200" y="380"/>
                  </a:cubicBezTo>
                  <a:cubicBezTo>
                    <a:pt x="0" y="819"/>
                    <a:pt x="344" y="1266"/>
                    <a:pt x="776" y="1266"/>
                  </a:cubicBezTo>
                  <a:cubicBezTo>
                    <a:pt x="851" y="1266"/>
                    <a:pt x="929" y="1252"/>
                    <a:pt x="1007" y="1223"/>
                  </a:cubicBezTo>
                  <a:cubicBezTo>
                    <a:pt x="1522" y="1012"/>
                    <a:pt x="1545" y="287"/>
                    <a:pt x="1030" y="53"/>
                  </a:cubicBezTo>
                  <a:cubicBezTo>
                    <a:pt x="947" y="17"/>
                    <a:pt x="861" y="0"/>
                    <a:pt x="77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7"/>
            <p:cNvSpPr/>
            <p:nvPr/>
          </p:nvSpPr>
          <p:spPr>
            <a:xfrm>
              <a:off x="5226600" y="2975000"/>
              <a:ext cx="36925" cy="31525"/>
            </a:xfrm>
            <a:custGeom>
              <a:rect b="b" l="l" r="r" t="t"/>
              <a:pathLst>
                <a:path extrusionOk="0" h="1261" w="1477">
                  <a:moveTo>
                    <a:pt x="710" y="1"/>
                  </a:moveTo>
                  <a:cubicBezTo>
                    <a:pt x="636" y="1"/>
                    <a:pt x="558" y="14"/>
                    <a:pt x="480" y="44"/>
                  </a:cubicBezTo>
                  <a:cubicBezTo>
                    <a:pt x="164" y="173"/>
                    <a:pt x="0" y="535"/>
                    <a:pt x="129" y="863"/>
                  </a:cubicBezTo>
                  <a:cubicBezTo>
                    <a:pt x="231" y="1126"/>
                    <a:pt x="473" y="1261"/>
                    <a:pt x="716" y="1261"/>
                  </a:cubicBezTo>
                  <a:cubicBezTo>
                    <a:pt x="947" y="1261"/>
                    <a:pt x="1179" y="1138"/>
                    <a:pt x="1287" y="886"/>
                  </a:cubicBezTo>
                  <a:cubicBezTo>
                    <a:pt x="1477" y="448"/>
                    <a:pt x="1140" y="1"/>
                    <a:pt x="71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7"/>
            <p:cNvSpPr/>
            <p:nvPr/>
          </p:nvSpPr>
          <p:spPr>
            <a:xfrm>
              <a:off x="5223975" y="3035250"/>
              <a:ext cx="16700" cy="15925"/>
            </a:xfrm>
            <a:custGeom>
              <a:rect b="b" l="l" r="r" t="t"/>
              <a:pathLst>
                <a:path extrusionOk="0" h="637" w="668">
                  <a:moveTo>
                    <a:pt x="349" y="0"/>
                  </a:moveTo>
                  <a:cubicBezTo>
                    <a:pt x="273" y="0"/>
                    <a:pt x="195" y="28"/>
                    <a:pt x="129" y="91"/>
                  </a:cubicBezTo>
                  <a:cubicBezTo>
                    <a:pt x="0" y="208"/>
                    <a:pt x="0" y="407"/>
                    <a:pt x="117" y="535"/>
                  </a:cubicBezTo>
                  <a:cubicBezTo>
                    <a:pt x="183" y="606"/>
                    <a:pt x="265" y="637"/>
                    <a:pt x="346" y="637"/>
                  </a:cubicBezTo>
                  <a:cubicBezTo>
                    <a:pt x="506" y="637"/>
                    <a:pt x="659" y="512"/>
                    <a:pt x="667" y="325"/>
                  </a:cubicBezTo>
                  <a:cubicBezTo>
                    <a:pt x="667" y="132"/>
                    <a:pt x="513" y="0"/>
                    <a:pt x="34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7"/>
            <p:cNvSpPr/>
            <p:nvPr/>
          </p:nvSpPr>
          <p:spPr>
            <a:xfrm>
              <a:off x="5306750" y="3070950"/>
              <a:ext cx="18450" cy="16000"/>
            </a:xfrm>
            <a:custGeom>
              <a:rect b="b" l="l" r="r" t="t"/>
              <a:pathLst>
                <a:path extrusionOk="0" h="640" w="738">
                  <a:moveTo>
                    <a:pt x="315" y="0"/>
                  </a:moveTo>
                  <a:cubicBezTo>
                    <a:pt x="156" y="0"/>
                    <a:pt x="0" y="125"/>
                    <a:pt x="0" y="312"/>
                  </a:cubicBezTo>
                  <a:cubicBezTo>
                    <a:pt x="0" y="488"/>
                    <a:pt x="129" y="628"/>
                    <a:pt x="304" y="640"/>
                  </a:cubicBezTo>
                  <a:cubicBezTo>
                    <a:pt x="585" y="640"/>
                    <a:pt x="737" y="301"/>
                    <a:pt x="538" y="102"/>
                  </a:cubicBezTo>
                  <a:cubicBezTo>
                    <a:pt x="476" y="32"/>
                    <a:pt x="395" y="0"/>
                    <a:pt x="31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7"/>
            <p:cNvSpPr/>
            <p:nvPr/>
          </p:nvSpPr>
          <p:spPr>
            <a:xfrm>
              <a:off x="5389225" y="3038750"/>
              <a:ext cx="16900" cy="15950"/>
            </a:xfrm>
            <a:custGeom>
              <a:rect b="b" l="l" r="r" t="t"/>
              <a:pathLst>
                <a:path extrusionOk="0" h="638" w="676">
                  <a:moveTo>
                    <a:pt x="346" y="1"/>
                  </a:moveTo>
                  <a:cubicBezTo>
                    <a:pt x="269" y="1"/>
                    <a:pt x="191" y="29"/>
                    <a:pt x="129" y="91"/>
                  </a:cubicBezTo>
                  <a:cubicBezTo>
                    <a:pt x="12" y="208"/>
                    <a:pt x="0" y="407"/>
                    <a:pt x="117" y="536"/>
                  </a:cubicBezTo>
                  <a:cubicBezTo>
                    <a:pt x="183" y="606"/>
                    <a:pt x="265" y="637"/>
                    <a:pt x="346" y="637"/>
                  </a:cubicBezTo>
                  <a:cubicBezTo>
                    <a:pt x="506" y="637"/>
                    <a:pt x="659" y="512"/>
                    <a:pt x="667" y="325"/>
                  </a:cubicBezTo>
                  <a:cubicBezTo>
                    <a:pt x="675" y="133"/>
                    <a:pt x="513" y="1"/>
                    <a:pt x="34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7"/>
            <p:cNvSpPr/>
            <p:nvPr/>
          </p:nvSpPr>
          <p:spPr>
            <a:xfrm>
              <a:off x="5425775" y="2957650"/>
              <a:ext cx="16125" cy="15250"/>
            </a:xfrm>
            <a:custGeom>
              <a:rect b="b" l="l" r="r" t="t"/>
              <a:pathLst>
                <a:path extrusionOk="0" h="610" w="645">
                  <a:moveTo>
                    <a:pt x="320" y="1"/>
                  </a:moveTo>
                  <a:cubicBezTo>
                    <a:pt x="169" y="1"/>
                    <a:pt x="18" y="97"/>
                    <a:pt x="1" y="293"/>
                  </a:cubicBezTo>
                  <a:cubicBezTo>
                    <a:pt x="1" y="469"/>
                    <a:pt x="141" y="609"/>
                    <a:pt x="316" y="609"/>
                  </a:cubicBezTo>
                  <a:cubicBezTo>
                    <a:pt x="323" y="610"/>
                    <a:pt x="330" y="610"/>
                    <a:pt x="337" y="610"/>
                  </a:cubicBezTo>
                  <a:cubicBezTo>
                    <a:pt x="503" y="610"/>
                    <a:pt x="633" y="474"/>
                    <a:pt x="644" y="305"/>
                  </a:cubicBezTo>
                  <a:cubicBezTo>
                    <a:pt x="632" y="103"/>
                    <a:pt x="476" y="1"/>
                    <a:pt x="32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7"/>
            <p:cNvSpPr/>
            <p:nvPr/>
          </p:nvSpPr>
          <p:spPr>
            <a:xfrm>
              <a:off x="5393300" y="2874250"/>
              <a:ext cx="16700" cy="15800"/>
            </a:xfrm>
            <a:custGeom>
              <a:rect b="b" l="l" r="r" t="t"/>
              <a:pathLst>
                <a:path extrusionOk="0" h="632" w="668">
                  <a:moveTo>
                    <a:pt x="322" y="0"/>
                  </a:moveTo>
                  <a:cubicBezTo>
                    <a:pt x="162" y="0"/>
                    <a:pt x="9" y="120"/>
                    <a:pt x="1" y="307"/>
                  </a:cubicBezTo>
                  <a:cubicBezTo>
                    <a:pt x="1" y="499"/>
                    <a:pt x="160" y="631"/>
                    <a:pt x="325" y="631"/>
                  </a:cubicBezTo>
                  <a:cubicBezTo>
                    <a:pt x="400" y="631"/>
                    <a:pt x="477" y="603"/>
                    <a:pt x="539" y="541"/>
                  </a:cubicBezTo>
                  <a:cubicBezTo>
                    <a:pt x="668" y="424"/>
                    <a:pt x="668" y="225"/>
                    <a:pt x="551" y="96"/>
                  </a:cubicBezTo>
                  <a:cubicBezTo>
                    <a:pt x="485" y="30"/>
                    <a:pt x="403" y="0"/>
                    <a:pt x="32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7"/>
            <p:cNvSpPr/>
            <p:nvPr/>
          </p:nvSpPr>
          <p:spPr>
            <a:xfrm>
              <a:off x="5308775" y="2838325"/>
              <a:ext cx="18450" cy="16025"/>
            </a:xfrm>
            <a:custGeom>
              <a:rect b="b" l="l" r="r" t="t"/>
              <a:pathLst>
                <a:path extrusionOk="0" h="641" w="738">
                  <a:moveTo>
                    <a:pt x="434" y="1"/>
                  </a:moveTo>
                  <a:cubicBezTo>
                    <a:pt x="141" y="1"/>
                    <a:pt x="1" y="340"/>
                    <a:pt x="188" y="539"/>
                  </a:cubicBezTo>
                  <a:cubicBezTo>
                    <a:pt x="254" y="609"/>
                    <a:pt x="338" y="640"/>
                    <a:pt x="419" y="640"/>
                  </a:cubicBezTo>
                  <a:cubicBezTo>
                    <a:pt x="582" y="640"/>
                    <a:pt x="738" y="515"/>
                    <a:pt x="738" y="328"/>
                  </a:cubicBezTo>
                  <a:cubicBezTo>
                    <a:pt x="738" y="153"/>
                    <a:pt x="598" y="12"/>
                    <a:pt x="43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7"/>
            <p:cNvSpPr/>
            <p:nvPr/>
          </p:nvSpPr>
          <p:spPr>
            <a:xfrm>
              <a:off x="5228050" y="2870825"/>
              <a:ext cx="16700" cy="15775"/>
            </a:xfrm>
            <a:custGeom>
              <a:rect b="b" l="l" r="r" t="t"/>
              <a:pathLst>
                <a:path extrusionOk="0" h="631" w="668">
                  <a:moveTo>
                    <a:pt x="316" y="0"/>
                  </a:moveTo>
                  <a:cubicBezTo>
                    <a:pt x="158" y="0"/>
                    <a:pt x="9" y="119"/>
                    <a:pt x="1" y="303"/>
                  </a:cubicBezTo>
                  <a:cubicBezTo>
                    <a:pt x="1" y="502"/>
                    <a:pt x="157" y="630"/>
                    <a:pt x="320" y="630"/>
                  </a:cubicBezTo>
                  <a:cubicBezTo>
                    <a:pt x="397" y="630"/>
                    <a:pt x="475" y="601"/>
                    <a:pt x="539" y="537"/>
                  </a:cubicBezTo>
                  <a:cubicBezTo>
                    <a:pt x="668" y="420"/>
                    <a:pt x="668" y="222"/>
                    <a:pt x="551" y="105"/>
                  </a:cubicBezTo>
                  <a:cubicBezTo>
                    <a:pt x="483" y="32"/>
                    <a:pt x="398" y="0"/>
                    <a:pt x="3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7"/>
            <p:cNvSpPr/>
            <p:nvPr/>
          </p:nvSpPr>
          <p:spPr>
            <a:xfrm>
              <a:off x="5192175" y="2952400"/>
              <a:ext cx="18650" cy="15825"/>
            </a:xfrm>
            <a:custGeom>
              <a:rect b="b" l="l" r="r" t="t"/>
              <a:pathLst>
                <a:path extrusionOk="0" h="633" w="746">
                  <a:moveTo>
                    <a:pt x="325" y="0"/>
                  </a:moveTo>
                  <a:cubicBezTo>
                    <a:pt x="149" y="0"/>
                    <a:pt x="9" y="129"/>
                    <a:pt x="9" y="305"/>
                  </a:cubicBezTo>
                  <a:cubicBezTo>
                    <a:pt x="1" y="500"/>
                    <a:pt x="162" y="633"/>
                    <a:pt x="328" y="633"/>
                  </a:cubicBezTo>
                  <a:cubicBezTo>
                    <a:pt x="401" y="633"/>
                    <a:pt x="475" y="607"/>
                    <a:pt x="535" y="550"/>
                  </a:cubicBezTo>
                  <a:cubicBezTo>
                    <a:pt x="746" y="351"/>
                    <a:pt x="605" y="12"/>
                    <a:pt x="32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7"/>
            <p:cNvSpPr/>
            <p:nvPr/>
          </p:nvSpPr>
          <p:spPr>
            <a:xfrm>
              <a:off x="5240925" y="3092775"/>
              <a:ext cx="27750" cy="23925"/>
            </a:xfrm>
            <a:custGeom>
              <a:rect b="b" l="l" r="r" t="t"/>
              <a:pathLst>
                <a:path extrusionOk="0" h="957" w="1110">
                  <a:moveTo>
                    <a:pt x="541" y="1"/>
                  </a:moveTo>
                  <a:cubicBezTo>
                    <a:pt x="364" y="1"/>
                    <a:pt x="187" y="97"/>
                    <a:pt x="106" y="293"/>
                  </a:cubicBezTo>
                  <a:cubicBezTo>
                    <a:pt x="1" y="527"/>
                    <a:pt x="118" y="808"/>
                    <a:pt x="352" y="913"/>
                  </a:cubicBezTo>
                  <a:cubicBezTo>
                    <a:pt x="418" y="943"/>
                    <a:pt x="484" y="957"/>
                    <a:pt x="547" y="957"/>
                  </a:cubicBezTo>
                  <a:cubicBezTo>
                    <a:pt x="857" y="957"/>
                    <a:pt x="1110" y="635"/>
                    <a:pt x="983" y="305"/>
                  </a:cubicBezTo>
                  <a:cubicBezTo>
                    <a:pt x="906" y="103"/>
                    <a:pt x="724" y="1"/>
                    <a:pt x="54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7"/>
            <p:cNvSpPr/>
            <p:nvPr/>
          </p:nvSpPr>
          <p:spPr>
            <a:xfrm>
              <a:off x="5359425" y="3095025"/>
              <a:ext cx="28650" cy="23875"/>
            </a:xfrm>
            <a:custGeom>
              <a:rect b="b" l="l" r="r" t="t"/>
              <a:pathLst>
                <a:path extrusionOk="0" h="955" w="1146">
                  <a:moveTo>
                    <a:pt x="573" y="1"/>
                  </a:moveTo>
                  <a:cubicBezTo>
                    <a:pt x="259" y="1"/>
                    <a:pt x="0" y="326"/>
                    <a:pt x="128" y="660"/>
                  </a:cubicBezTo>
                  <a:cubicBezTo>
                    <a:pt x="199" y="837"/>
                    <a:pt x="377" y="954"/>
                    <a:pt x="567" y="954"/>
                  </a:cubicBezTo>
                  <a:cubicBezTo>
                    <a:pt x="627" y="954"/>
                    <a:pt x="688" y="942"/>
                    <a:pt x="748" y="917"/>
                  </a:cubicBezTo>
                  <a:cubicBezTo>
                    <a:pt x="1134" y="765"/>
                    <a:pt x="1145" y="215"/>
                    <a:pt x="759" y="40"/>
                  </a:cubicBezTo>
                  <a:cubicBezTo>
                    <a:pt x="697" y="13"/>
                    <a:pt x="634" y="1"/>
                    <a:pt x="57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7"/>
            <p:cNvSpPr/>
            <p:nvPr/>
          </p:nvSpPr>
          <p:spPr>
            <a:xfrm>
              <a:off x="5445375" y="3012975"/>
              <a:ext cx="28650" cy="23825"/>
            </a:xfrm>
            <a:custGeom>
              <a:rect b="b" l="l" r="r" t="t"/>
              <a:pathLst>
                <a:path extrusionOk="0" h="953" w="1146">
                  <a:moveTo>
                    <a:pt x="574" y="1"/>
                  </a:moveTo>
                  <a:cubicBezTo>
                    <a:pt x="517" y="1"/>
                    <a:pt x="458" y="11"/>
                    <a:pt x="398" y="34"/>
                  </a:cubicBezTo>
                  <a:cubicBezTo>
                    <a:pt x="12" y="186"/>
                    <a:pt x="0" y="748"/>
                    <a:pt x="386" y="912"/>
                  </a:cubicBezTo>
                  <a:cubicBezTo>
                    <a:pt x="448" y="939"/>
                    <a:pt x="512" y="952"/>
                    <a:pt x="576" y="952"/>
                  </a:cubicBezTo>
                  <a:cubicBezTo>
                    <a:pt x="755" y="952"/>
                    <a:pt x="929" y="847"/>
                    <a:pt x="1007" y="666"/>
                  </a:cubicBezTo>
                  <a:cubicBezTo>
                    <a:pt x="1146" y="338"/>
                    <a:pt x="896" y="1"/>
                    <a:pt x="57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7"/>
            <p:cNvSpPr/>
            <p:nvPr/>
          </p:nvSpPr>
          <p:spPr>
            <a:xfrm>
              <a:off x="5447750" y="2894400"/>
              <a:ext cx="27775" cy="23750"/>
            </a:xfrm>
            <a:custGeom>
              <a:rect b="b" l="l" r="r" t="t"/>
              <a:pathLst>
                <a:path extrusionOk="0" h="950" w="1111">
                  <a:moveTo>
                    <a:pt x="579" y="1"/>
                  </a:moveTo>
                  <a:cubicBezTo>
                    <a:pt x="403" y="1"/>
                    <a:pt x="226" y="95"/>
                    <a:pt x="139" y="285"/>
                  </a:cubicBezTo>
                  <a:cubicBezTo>
                    <a:pt x="0" y="613"/>
                    <a:pt x="250" y="950"/>
                    <a:pt x="572" y="950"/>
                  </a:cubicBezTo>
                  <a:cubicBezTo>
                    <a:pt x="629" y="950"/>
                    <a:pt x="688" y="939"/>
                    <a:pt x="748" y="916"/>
                  </a:cubicBezTo>
                  <a:cubicBezTo>
                    <a:pt x="993" y="823"/>
                    <a:pt x="1110" y="542"/>
                    <a:pt x="1017" y="296"/>
                  </a:cubicBezTo>
                  <a:cubicBezTo>
                    <a:pt x="940" y="100"/>
                    <a:pt x="760" y="1"/>
                    <a:pt x="57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7"/>
            <p:cNvSpPr/>
            <p:nvPr/>
          </p:nvSpPr>
          <p:spPr>
            <a:xfrm>
              <a:off x="5365275" y="2808700"/>
              <a:ext cx="27775" cy="23850"/>
            </a:xfrm>
            <a:custGeom>
              <a:rect b="b" l="l" r="r" t="t"/>
              <a:pathLst>
                <a:path extrusionOk="0" h="954" w="1111">
                  <a:moveTo>
                    <a:pt x="573" y="1"/>
                  </a:moveTo>
                  <a:cubicBezTo>
                    <a:pt x="259" y="1"/>
                    <a:pt x="0" y="324"/>
                    <a:pt x="128" y="648"/>
                  </a:cubicBezTo>
                  <a:cubicBezTo>
                    <a:pt x="205" y="851"/>
                    <a:pt x="390" y="953"/>
                    <a:pt x="574" y="953"/>
                  </a:cubicBezTo>
                  <a:cubicBezTo>
                    <a:pt x="750" y="953"/>
                    <a:pt x="925" y="860"/>
                    <a:pt x="1005" y="671"/>
                  </a:cubicBezTo>
                  <a:cubicBezTo>
                    <a:pt x="1110" y="425"/>
                    <a:pt x="1005" y="145"/>
                    <a:pt x="759" y="39"/>
                  </a:cubicBezTo>
                  <a:cubicBezTo>
                    <a:pt x="697" y="13"/>
                    <a:pt x="634" y="1"/>
                    <a:pt x="57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7"/>
            <p:cNvSpPr/>
            <p:nvPr/>
          </p:nvSpPr>
          <p:spPr>
            <a:xfrm>
              <a:off x="5245900" y="2806225"/>
              <a:ext cx="28625" cy="23850"/>
            </a:xfrm>
            <a:custGeom>
              <a:rect b="b" l="l" r="r" t="t"/>
              <a:pathLst>
                <a:path extrusionOk="0" h="954" w="1145">
                  <a:moveTo>
                    <a:pt x="578" y="1"/>
                  </a:moveTo>
                  <a:cubicBezTo>
                    <a:pt x="522" y="1"/>
                    <a:pt x="465" y="11"/>
                    <a:pt x="410" y="33"/>
                  </a:cubicBezTo>
                  <a:cubicBezTo>
                    <a:pt x="12" y="197"/>
                    <a:pt x="1" y="747"/>
                    <a:pt x="387" y="910"/>
                  </a:cubicBezTo>
                  <a:cubicBezTo>
                    <a:pt x="453" y="940"/>
                    <a:pt x="519" y="954"/>
                    <a:pt x="582" y="954"/>
                  </a:cubicBezTo>
                  <a:cubicBezTo>
                    <a:pt x="892" y="954"/>
                    <a:pt x="1145" y="632"/>
                    <a:pt x="1018" y="302"/>
                  </a:cubicBezTo>
                  <a:cubicBezTo>
                    <a:pt x="947" y="114"/>
                    <a:pt x="765" y="1"/>
                    <a:pt x="57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7"/>
            <p:cNvSpPr/>
            <p:nvPr/>
          </p:nvSpPr>
          <p:spPr>
            <a:xfrm>
              <a:off x="5159950" y="2888500"/>
              <a:ext cx="28650" cy="23800"/>
            </a:xfrm>
            <a:custGeom>
              <a:rect b="b" l="l" r="r" t="t"/>
              <a:pathLst>
                <a:path extrusionOk="0" h="952" w="1146">
                  <a:moveTo>
                    <a:pt x="575" y="0"/>
                  </a:moveTo>
                  <a:cubicBezTo>
                    <a:pt x="391" y="0"/>
                    <a:pt x="217" y="105"/>
                    <a:pt x="139" y="287"/>
                  </a:cubicBezTo>
                  <a:cubicBezTo>
                    <a:pt x="0" y="615"/>
                    <a:pt x="250" y="952"/>
                    <a:pt x="572" y="952"/>
                  </a:cubicBezTo>
                  <a:cubicBezTo>
                    <a:pt x="629" y="952"/>
                    <a:pt x="688" y="941"/>
                    <a:pt x="748" y="918"/>
                  </a:cubicBezTo>
                  <a:cubicBezTo>
                    <a:pt x="1134" y="766"/>
                    <a:pt x="1146" y="217"/>
                    <a:pt x="771" y="41"/>
                  </a:cubicBezTo>
                  <a:cubicBezTo>
                    <a:pt x="707" y="14"/>
                    <a:pt x="640" y="0"/>
                    <a:pt x="5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7"/>
            <p:cNvSpPr/>
            <p:nvPr/>
          </p:nvSpPr>
          <p:spPr>
            <a:xfrm>
              <a:off x="5158450" y="3007125"/>
              <a:ext cx="27775" cy="23750"/>
            </a:xfrm>
            <a:custGeom>
              <a:rect b="b" l="l" r="r" t="t"/>
              <a:pathLst>
                <a:path extrusionOk="0" h="950" w="1111">
                  <a:moveTo>
                    <a:pt x="539" y="1"/>
                  </a:moveTo>
                  <a:cubicBezTo>
                    <a:pt x="482" y="1"/>
                    <a:pt x="423" y="11"/>
                    <a:pt x="363" y="34"/>
                  </a:cubicBezTo>
                  <a:cubicBezTo>
                    <a:pt x="118" y="128"/>
                    <a:pt x="1" y="409"/>
                    <a:pt x="94" y="654"/>
                  </a:cubicBezTo>
                  <a:cubicBezTo>
                    <a:pt x="171" y="850"/>
                    <a:pt x="351" y="950"/>
                    <a:pt x="532" y="950"/>
                  </a:cubicBezTo>
                  <a:cubicBezTo>
                    <a:pt x="708" y="950"/>
                    <a:pt x="885" y="856"/>
                    <a:pt x="972" y="666"/>
                  </a:cubicBezTo>
                  <a:cubicBezTo>
                    <a:pt x="1111" y="338"/>
                    <a:pt x="861" y="1"/>
                    <a:pt x="53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7"/>
            <p:cNvSpPr/>
            <p:nvPr/>
          </p:nvSpPr>
          <p:spPr>
            <a:xfrm>
              <a:off x="5171325" y="3092925"/>
              <a:ext cx="10550" cy="8075"/>
            </a:xfrm>
            <a:custGeom>
              <a:rect b="b" l="l" r="r" t="t"/>
              <a:pathLst>
                <a:path extrusionOk="0" h="323" w="422">
                  <a:moveTo>
                    <a:pt x="205" y="1"/>
                  </a:moveTo>
                  <a:cubicBezTo>
                    <a:pt x="164" y="1"/>
                    <a:pt x="123" y="18"/>
                    <a:pt x="94" y="53"/>
                  </a:cubicBezTo>
                  <a:cubicBezTo>
                    <a:pt x="0" y="147"/>
                    <a:pt x="71" y="322"/>
                    <a:pt x="211" y="322"/>
                  </a:cubicBezTo>
                  <a:cubicBezTo>
                    <a:pt x="351" y="322"/>
                    <a:pt x="422" y="147"/>
                    <a:pt x="316" y="53"/>
                  </a:cubicBezTo>
                  <a:cubicBezTo>
                    <a:pt x="287" y="18"/>
                    <a:pt x="246" y="1"/>
                    <a:pt x="20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7"/>
            <p:cNvSpPr/>
            <p:nvPr/>
          </p:nvSpPr>
          <p:spPr>
            <a:xfrm>
              <a:off x="5308875" y="3152700"/>
              <a:ext cx="9300" cy="7850"/>
            </a:xfrm>
            <a:custGeom>
              <a:rect b="b" l="l" r="r" t="t"/>
              <a:pathLst>
                <a:path extrusionOk="0" h="314" w="372">
                  <a:moveTo>
                    <a:pt x="143" y="1"/>
                  </a:moveTo>
                  <a:cubicBezTo>
                    <a:pt x="69" y="1"/>
                    <a:pt x="9" y="68"/>
                    <a:pt x="9" y="154"/>
                  </a:cubicBezTo>
                  <a:cubicBezTo>
                    <a:pt x="1" y="251"/>
                    <a:pt x="81" y="314"/>
                    <a:pt x="162" y="314"/>
                  </a:cubicBezTo>
                  <a:cubicBezTo>
                    <a:pt x="199" y="314"/>
                    <a:pt x="237" y="301"/>
                    <a:pt x="266" y="271"/>
                  </a:cubicBezTo>
                  <a:cubicBezTo>
                    <a:pt x="371" y="166"/>
                    <a:pt x="301" y="2"/>
                    <a:pt x="161" y="2"/>
                  </a:cubicBezTo>
                  <a:cubicBezTo>
                    <a:pt x="155" y="1"/>
                    <a:pt x="149" y="1"/>
                    <a:pt x="14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7"/>
            <p:cNvSpPr/>
            <p:nvPr/>
          </p:nvSpPr>
          <p:spPr>
            <a:xfrm>
              <a:off x="5447425" y="3098525"/>
              <a:ext cx="8200" cy="7925"/>
            </a:xfrm>
            <a:custGeom>
              <a:rect b="b" l="l" r="r" t="t"/>
              <a:pathLst>
                <a:path extrusionOk="0" h="317" w="328">
                  <a:moveTo>
                    <a:pt x="175" y="1"/>
                  </a:moveTo>
                  <a:cubicBezTo>
                    <a:pt x="135" y="1"/>
                    <a:pt x="94" y="17"/>
                    <a:pt x="59" y="52"/>
                  </a:cubicBezTo>
                  <a:cubicBezTo>
                    <a:pt x="0" y="110"/>
                    <a:pt x="0" y="204"/>
                    <a:pt x="59" y="274"/>
                  </a:cubicBezTo>
                  <a:cubicBezTo>
                    <a:pt x="92" y="303"/>
                    <a:pt x="131" y="317"/>
                    <a:pt x="168" y="317"/>
                  </a:cubicBezTo>
                  <a:cubicBezTo>
                    <a:pt x="251" y="317"/>
                    <a:pt x="328" y="253"/>
                    <a:pt x="328" y="157"/>
                  </a:cubicBezTo>
                  <a:cubicBezTo>
                    <a:pt x="328" y="63"/>
                    <a:pt x="255" y="1"/>
                    <a:pt x="1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7"/>
            <p:cNvSpPr/>
            <p:nvPr/>
          </p:nvSpPr>
          <p:spPr>
            <a:xfrm>
              <a:off x="5506500" y="2962625"/>
              <a:ext cx="9300" cy="7925"/>
            </a:xfrm>
            <a:custGeom>
              <a:rect b="b" l="l" r="r" t="t"/>
              <a:pathLst>
                <a:path extrusionOk="0" h="317" w="372">
                  <a:moveTo>
                    <a:pt x="214" y="0"/>
                  </a:moveTo>
                  <a:cubicBezTo>
                    <a:pt x="177" y="0"/>
                    <a:pt x="139" y="15"/>
                    <a:pt x="106" y="48"/>
                  </a:cubicBezTo>
                  <a:cubicBezTo>
                    <a:pt x="1" y="141"/>
                    <a:pt x="59" y="317"/>
                    <a:pt x="199" y="317"/>
                  </a:cubicBezTo>
                  <a:cubicBezTo>
                    <a:pt x="293" y="317"/>
                    <a:pt x="363" y="258"/>
                    <a:pt x="363" y="176"/>
                  </a:cubicBezTo>
                  <a:cubicBezTo>
                    <a:pt x="371" y="72"/>
                    <a:pt x="296" y="0"/>
                    <a:pt x="2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7"/>
            <p:cNvSpPr/>
            <p:nvPr/>
          </p:nvSpPr>
          <p:spPr>
            <a:xfrm>
              <a:off x="5453550" y="2824475"/>
              <a:ext cx="8225" cy="7925"/>
            </a:xfrm>
            <a:custGeom>
              <a:rect b="b" l="l" r="r" t="t"/>
              <a:pathLst>
                <a:path extrusionOk="0" h="317" w="329">
                  <a:moveTo>
                    <a:pt x="154" y="1"/>
                  </a:moveTo>
                  <a:cubicBezTo>
                    <a:pt x="74" y="1"/>
                    <a:pt x="1" y="63"/>
                    <a:pt x="1" y="157"/>
                  </a:cubicBezTo>
                  <a:cubicBezTo>
                    <a:pt x="1" y="253"/>
                    <a:pt x="78" y="317"/>
                    <a:pt x="161" y="317"/>
                  </a:cubicBezTo>
                  <a:cubicBezTo>
                    <a:pt x="198" y="317"/>
                    <a:pt x="237" y="303"/>
                    <a:pt x="270" y="274"/>
                  </a:cubicBezTo>
                  <a:cubicBezTo>
                    <a:pt x="329" y="204"/>
                    <a:pt x="329" y="110"/>
                    <a:pt x="270" y="52"/>
                  </a:cubicBezTo>
                  <a:cubicBezTo>
                    <a:pt x="235" y="17"/>
                    <a:pt x="193" y="1"/>
                    <a:pt x="15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7"/>
            <p:cNvSpPr/>
            <p:nvPr/>
          </p:nvSpPr>
          <p:spPr>
            <a:xfrm>
              <a:off x="5315600" y="2764900"/>
              <a:ext cx="9300" cy="8050"/>
            </a:xfrm>
            <a:custGeom>
              <a:rect b="b" l="l" r="r" t="t"/>
              <a:pathLst>
                <a:path extrusionOk="0" h="322" w="372">
                  <a:moveTo>
                    <a:pt x="206" y="1"/>
                  </a:moveTo>
                  <a:cubicBezTo>
                    <a:pt x="74" y="1"/>
                    <a:pt x="0" y="168"/>
                    <a:pt x="102" y="270"/>
                  </a:cubicBezTo>
                  <a:cubicBezTo>
                    <a:pt x="134" y="305"/>
                    <a:pt x="174" y="321"/>
                    <a:pt x="214" y="321"/>
                  </a:cubicBezTo>
                  <a:cubicBezTo>
                    <a:pt x="293" y="321"/>
                    <a:pt x="371" y="259"/>
                    <a:pt x="371" y="165"/>
                  </a:cubicBezTo>
                  <a:cubicBezTo>
                    <a:pt x="371" y="71"/>
                    <a:pt x="301" y="1"/>
                    <a:pt x="219" y="1"/>
                  </a:cubicBezTo>
                  <a:cubicBezTo>
                    <a:pt x="215" y="1"/>
                    <a:pt x="210" y="1"/>
                    <a:pt x="20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7"/>
            <p:cNvSpPr/>
            <p:nvPr/>
          </p:nvSpPr>
          <p:spPr>
            <a:xfrm>
              <a:off x="5177750" y="2818875"/>
              <a:ext cx="8800" cy="8000"/>
            </a:xfrm>
            <a:custGeom>
              <a:rect b="b" l="l" r="r" t="t"/>
              <a:pathLst>
                <a:path extrusionOk="0" h="320" w="352">
                  <a:moveTo>
                    <a:pt x="178" y="1"/>
                  </a:moveTo>
                  <a:cubicBezTo>
                    <a:pt x="138" y="1"/>
                    <a:pt x="100" y="18"/>
                    <a:pt x="71" y="53"/>
                  </a:cubicBezTo>
                  <a:cubicBezTo>
                    <a:pt x="1" y="112"/>
                    <a:pt x="1" y="205"/>
                    <a:pt x="71" y="276"/>
                  </a:cubicBezTo>
                  <a:cubicBezTo>
                    <a:pt x="100" y="305"/>
                    <a:pt x="138" y="320"/>
                    <a:pt x="178" y="320"/>
                  </a:cubicBezTo>
                  <a:cubicBezTo>
                    <a:pt x="217" y="320"/>
                    <a:pt x="258" y="305"/>
                    <a:pt x="293" y="276"/>
                  </a:cubicBezTo>
                  <a:cubicBezTo>
                    <a:pt x="352" y="205"/>
                    <a:pt x="352" y="112"/>
                    <a:pt x="293" y="53"/>
                  </a:cubicBezTo>
                  <a:cubicBezTo>
                    <a:pt x="258" y="18"/>
                    <a:pt x="217" y="1"/>
                    <a:pt x="17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7"/>
            <p:cNvSpPr/>
            <p:nvPr/>
          </p:nvSpPr>
          <p:spPr>
            <a:xfrm>
              <a:off x="5118675" y="2954725"/>
              <a:ext cx="9100" cy="7925"/>
            </a:xfrm>
            <a:custGeom>
              <a:rect b="b" l="l" r="r" t="t"/>
              <a:pathLst>
                <a:path extrusionOk="0" h="317" w="364">
                  <a:moveTo>
                    <a:pt x="153" y="1"/>
                  </a:moveTo>
                  <a:cubicBezTo>
                    <a:pt x="71" y="1"/>
                    <a:pt x="1" y="71"/>
                    <a:pt x="1" y="153"/>
                  </a:cubicBezTo>
                  <a:cubicBezTo>
                    <a:pt x="1" y="247"/>
                    <a:pt x="71" y="317"/>
                    <a:pt x="153" y="317"/>
                  </a:cubicBezTo>
                  <a:cubicBezTo>
                    <a:pt x="363" y="317"/>
                    <a:pt x="363" y="1"/>
                    <a:pt x="15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7"/>
            <p:cNvSpPr/>
            <p:nvPr/>
          </p:nvSpPr>
          <p:spPr>
            <a:xfrm>
              <a:off x="5214325" y="3167850"/>
              <a:ext cx="18275" cy="15775"/>
            </a:xfrm>
            <a:custGeom>
              <a:rect b="b" l="l" r="r" t="t"/>
              <a:pathLst>
                <a:path extrusionOk="0" h="631" w="731">
                  <a:moveTo>
                    <a:pt x="357" y="0"/>
                  </a:moveTo>
                  <a:cubicBezTo>
                    <a:pt x="240" y="0"/>
                    <a:pt x="122" y="64"/>
                    <a:pt x="70" y="192"/>
                  </a:cubicBezTo>
                  <a:cubicBezTo>
                    <a:pt x="0" y="355"/>
                    <a:pt x="70" y="531"/>
                    <a:pt x="222" y="601"/>
                  </a:cubicBezTo>
                  <a:cubicBezTo>
                    <a:pt x="266" y="621"/>
                    <a:pt x="311" y="630"/>
                    <a:pt x="353" y="630"/>
                  </a:cubicBezTo>
                  <a:cubicBezTo>
                    <a:pt x="561" y="630"/>
                    <a:pt x="731" y="417"/>
                    <a:pt x="644" y="203"/>
                  </a:cubicBezTo>
                  <a:cubicBezTo>
                    <a:pt x="596" y="67"/>
                    <a:pt x="477" y="0"/>
                    <a:pt x="35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7"/>
            <p:cNvSpPr/>
            <p:nvPr/>
          </p:nvSpPr>
          <p:spPr>
            <a:xfrm>
              <a:off x="5392500" y="3171450"/>
              <a:ext cx="18975" cy="15875"/>
            </a:xfrm>
            <a:custGeom>
              <a:rect b="b" l="l" r="r" t="t"/>
              <a:pathLst>
                <a:path extrusionOk="0" h="635" w="759">
                  <a:moveTo>
                    <a:pt x="381" y="0"/>
                  </a:moveTo>
                  <a:cubicBezTo>
                    <a:pt x="171" y="0"/>
                    <a:pt x="1" y="217"/>
                    <a:pt x="80" y="434"/>
                  </a:cubicBezTo>
                  <a:cubicBezTo>
                    <a:pt x="133" y="557"/>
                    <a:pt x="246" y="634"/>
                    <a:pt x="369" y="634"/>
                  </a:cubicBezTo>
                  <a:cubicBezTo>
                    <a:pt x="408" y="634"/>
                    <a:pt x="449" y="626"/>
                    <a:pt x="489" y="609"/>
                  </a:cubicBezTo>
                  <a:cubicBezTo>
                    <a:pt x="758" y="504"/>
                    <a:pt x="758" y="141"/>
                    <a:pt x="501" y="24"/>
                  </a:cubicBezTo>
                  <a:cubicBezTo>
                    <a:pt x="460" y="8"/>
                    <a:pt x="420" y="0"/>
                    <a:pt x="38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7"/>
            <p:cNvSpPr/>
            <p:nvPr/>
          </p:nvSpPr>
          <p:spPr>
            <a:xfrm>
              <a:off x="5521425" y="3048125"/>
              <a:ext cx="19200" cy="15825"/>
            </a:xfrm>
            <a:custGeom>
              <a:rect b="b" l="l" r="r" t="t"/>
              <a:pathLst>
                <a:path extrusionOk="0" h="633" w="768">
                  <a:moveTo>
                    <a:pt x="379" y="1"/>
                  </a:moveTo>
                  <a:cubicBezTo>
                    <a:pt x="343" y="1"/>
                    <a:pt x="306" y="7"/>
                    <a:pt x="269" y="20"/>
                  </a:cubicBezTo>
                  <a:cubicBezTo>
                    <a:pt x="12" y="126"/>
                    <a:pt x="0" y="500"/>
                    <a:pt x="258" y="605"/>
                  </a:cubicBezTo>
                  <a:cubicBezTo>
                    <a:pt x="300" y="624"/>
                    <a:pt x="345" y="632"/>
                    <a:pt x="388" y="632"/>
                  </a:cubicBezTo>
                  <a:cubicBezTo>
                    <a:pt x="510" y="632"/>
                    <a:pt x="624" y="562"/>
                    <a:pt x="667" y="441"/>
                  </a:cubicBezTo>
                  <a:cubicBezTo>
                    <a:pt x="767" y="221"/>
                    <a:pt x="593" y="1"/>
                    <a:pt x="37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7"/>
            <p:cNvSpPr/>
            <p:nvPr/>
          </p:nvSpPr>
          <p:spPr>
            <a:xfrm>
              <a:off x="5525075" y="2870200"/>
              <a:ext cx="18600" cy="15825"/>
            </a:xfrm>
            <a:custGeom>
              <a:rect b="b" l="l" r="r" t="t"/>
              <a:pathLst>
                <a:path extrusionOk="0" h="633" w="744">
                  <a:moveTo>
                    <a:pt x="384" y="1"/>
                  </a:moveTo>
                  <a:cubicBezTo>
                    <a:pt x="267" y="1"/>
                    <a:pt x="151" y="62"/>
                    <a:pt x="100" y="188"/>
                  </a:cubicBezTo>
                  <a:cubicBezTo>
                    <a:pt x="1" y="406"/>
                    <a:pt x="170" y="633"/>
                    <a:pt x="381" y="633"/>
                  </a:cubicBezTo>
                  <a:cubicBezTo>
                    <a:pt x="419" y="633"/>
                    <a:pt x="458" y="625"/>
                    <a:pt x="498" y="609"/>
                  </a:cubicBezTo>
                  <a:cubicBezTo>
                    <a:pt x="661" y="551"/>
                    <a:pt x="743" y="364"/>
                    <a:pt x="685" y="200"/>
                  </a:cubicBezTo>
                  <a:cubicBezTo>
                    <a:pt x="631" y="68"/>
                    <a:pt x="507" y="1"/>
                    <a:pt x="38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7"/>
            <p:cNvSpPr/>
            <p:nvPr/>
          </p:nvSpPr>
          <p:spPr>
            <a:xfrm>
              <a:off x="5401375" y="2741675"/>
              <a:ext cx="18575" cy="15775"/>
            </a:xfrm>
            <a:custGeom>
              <a:rect b="b" l="l" r="r" t="t"/>
              <a:pathLst>
                <a:path extrusionOk="0" h="631" w="743">
                  <a:moveTo>
                    <a:pt x="378" y="0"/>
                  </a:moveTo>
                  <a:cubicBezTo>
                    <a:pt x="170" y="0"/>
                    <a:pt x="0" y="214"/>
                    <a:pt x="87" y="427"/>
                  </a:cubicBezTo>
                  <a:cubicBezTo>
                    <a:pt x="135" y="563"/>
                    <a:pt x="254" y="631"/>
                    <a:pt x="375" y="631"/>
                  </a:cubicBezTo>
                  <a:cubicBezTo>
                    <a:pt x="494" y="631"/>
                    <a:pt x="615" y="566"/>
                    <a:pt x="672" y="439"/>
                  </a:cubicBezTo>
                  <a:cubicBezTo>
                    <a:pt x="743" y="287"/>
                    <a:pt x="661" y="100"/>
                    <a:pt x="509" y="29"/>
                  </a:cubicBezTo>
                  <a:cubicBezTo>
                    <a:pt x="465" y="9"/>
                    <a:pt x="420" y="0"/>
                    <a:pt x="37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7"/>
            <p:cNvSpPr/>
            <p:nvPr/>
          </p:nvSpPr>
          <p:spPr>
            <a:xfrm>
              <a:off x="5222500" y="2737975"/>
              <a:ext cx="19175" cy="16000"/>
            </a:xfrm>
            <a:custGeom>
              <a:rect b="b" l="l" r="r" t="t"/>
              <a:pathLst>
                <a:path extrusionOk="0" h="640" w="767">
                  <a:moveTo>
                    <a:pt x="392" y="0"/>
                  </a:moveTo>
                  <a:cubicBezTo>
                    <a:pt x="351" y="0"/>
                    <a:pt x="310" y="8"/>
                    <a:pt x="270" y="25"/>
                  </a:cubicBezTo>
                  <a:cubicBezTo>
                    <a:pt x="1" y="131"/>
                    <a:pt x="1" y="493"/>
                    <a:pt x="258" y="610"/>
                  </a:cubicBezTo>
                  <a:cubicBezTo>
                    <a:pt x="302" y="630"/>
                    <a:pt x="346" y="639"/>
                    <a:pt x="389" y="639"/>
                  </a:cubicBezTo>
                  <a:cubicBezTo>
                    <a:pt x="596" y="639"/>
                    <a:pt x="767" y="424"/>
                    <a:pt x="679" y="201"/>
                  </a:cubicBezTo>
                  <a:cubicBezTo>
                    <a:pt x="635" y="77"/>
                    <a:pt x="517" y="0"/>
                    <a:pt x="39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7"/>
            <p:cNvSpPr/>
            <p:nvPr/>
          </p:nvSpPr>
          <p:spPr>
            <a:xfrm>
              <a:off x="5091225" y="2861000"/>
              <a:ext cx="20750" cy="16050"/>
            </a:xfrm>
            <a:custGeom>
              <a:rect b="b" l="l" r="r" t="t"/>
              <a:pathLst>
                <a:path extrusionOk="0" h="642" w="830">
                  <a:moveTo>
                    <a:pt x="462" y="1"/>
                  </a:moveTo>
                  <a:cubicBezTo>
                    <a:pt x="157" y="1"/>
                    <a:pt x="0" y="471"/>
                    <a:pt x="350" y="615"/>
                  </a:cubicBezTo>
                  <a:cubicBezTo>
                    <a:pt x="390" y="633"/>
                    <a:pt x="433" y="642"/>
                    <a:pt x="475" y="642"/>
                  </a:cubicBezTo>
                  <a:cubicBezTo>
                    <a:pt x="593" y="642"/>
                    <a:pt x="708" y="574"/>
                    <a:pt x="759" y="463"/>
                  </a:cubicBezTo>
                  <a:cubicBezTo>
                    <a:pt x="829" y="299"/>
                    <a:pt x="759" y="112"/>
                    <a:pt x="595" y="41"/>
                  </a:cubicBezTo>
                  <a:lnTo>
                    <a:pt x="595" y="30"/>
                  </a:lnTo>
                  <a:cubicBezTo>
                    <a:pt x="549" y="10"/>
                    <a:pt x="504" y="1"/>
                    <a:pt x="46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7"/>
            <p:cNvSpPr/>
            <p:nvPr/>
          </p:nvSpPr>
          <p:spPr>
            <a:xfrm>
              <a:off x="5090300" y="3039350"/>
              <a:ext cx="18625" cy="15850"/>
            </a:xfrm>
            <a:custGeom>
              <a:rect b="b" l="l" r="r" t="t"/>
              <a:pathLst>
                <a:path extrusionOk="0" h="634" w="745">
                  <a:moveTo>
                    <a:pt x="356" y="1"/>
                  </a:moveTo>
                  <a:cubicBezTo>
                    <a:pt x="320" y="1"/>
                    <a:pt x="283" y="7"/>
                    <a:pt x="246" y="20"/>
                  </a:cubicBezTo>
                  <a:cubicBezTo>
                    <a:pt x="83" y="91"/>
                    <a:pt x="1" y="266"/>
                    <a:pt x="71" y="430"/>
                  </a:cubicBezTo>
                  <a:cubicBezTo>
                    <a:pt x="118" y="566"/>
                    <a:pt x="237" y="633"/>
                    <a:pt x="357" y="633"/>
                  </a:cubicBezTo>
                  <a:cubicBezTo>
                    <a:pt x="474" y="633"/>
                    <a:pt x="592" y="569"/>
                    <a:pt x="644" y="442"/>
                  </a:cubicBezTo>
                  <a:cubicBezTo>
                    <a:pt x="744" y="221"/>
                    <a:pt x="570" y="1"/>
                    <a:pt x="35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7"/>
            <p:cNvSpPr/>
            <p:nvPr/>
          </p:nvSpPr>
          <p:spPr>
            <a:xfrm>
              <a:off x="5116050" y="3146750"/>
              <a:ext cx="8800" cy="8000"/>
            </a:xfrm>
            <a:custGeom>
              <a:rect b="b" l="l" r="r" t="t"/>
              <a:pathLst>
                <a:path extrusionOk="0" h="320" w="352">
                  <a:moveTo>
                    <a:pt x="174" y="0"/>
                  </a:moveTo>
                  <a:cubicBezTo>
                    <a:pt x="135" y="0"/>
                    <a:pt x="94" y="18"/>
                    <a:pt x="59" y="53"/>
                  </a:cubicBezTo>
                  <a:cubicBezTo>
                    <a:pt x="0" y="111"/>
                    <a:pt x="0" y="205"/>
                    <a:pt x="59" y="275"/>
                  </a:cubicBezTo>
                  <a:cubicBezTo>
                    <a:pt x="88" y="305"/>
                    <a:pt x="129" y="319"/>
                    <a:pt x="170" y="319"/>
                  </a:cubicBezTo>
                  <a:cubicBezTo>
                    <a:pt x="211" y="319"/>
                    <a:pt x="252" y="305"/>
                    <a:pt x="281" y="275"/>
                  </a:cubicBezTo>
                  <a:cubicBezTo>
                    <a:pt x="351" y="205"/>
                    <a:pt x="351" y="111"/>
                    <a:pt x="281" y="53"/>
                  </a:cubicBezTo>
                  <a:cubicBezTo>
                    <a:pt x="252" y="18"/>
                    <a:pt x="214" y="0"/>
                    <a:pt x="1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7"/>
            <p:cNvSpPr/>
            <p:nvPr/>
          </p:nvSpPr>
          <p:spPr>
            <a:xfrm>
              <a:off x="5307325" y="3230050"/>
              <a:ext cx="9375" cy="8125"/>
            </a:xfrm>
            <a:custGeom>
              <a:rect b="b" l="l" r="r" t="t"/>
              <a:pathLst>
                <a:path extrusionOk="0" h="325" w="375">
                  <a:moveTo>
                    <a:pt x="169" y="1"/>
                  </a:moveTo>
                  <a:cubicBezTo>
                    <a:pt x="83" y="1"/>
                    <a:pt x="0" y="64"/>
                    <a:pt x="0" y="160"/>
                  </a:cubicBezTo>
                  <a:cubicBezTo>
                    <a:pt x="0" y="242"/>
                    <a:pt x="71" y="313"/>
                    <a:pt x="164" y="324"/>
                  </a:cubicBezTo>
                  <a:cubicBezTo>
                    <a:pt x="305" y="324"/>
                    <a:pt x="375" y="149"/>
                    <a:pt x="281" y="44"/>
                  </a:cubicBezTo>
                  <a:cubicBezTo>
                    <a:pt x="248" y="14"/>
                    <a:pt x="208" y="1"/>
                    <a:pt x="16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7"/>
            <p:cNvSpPr/>
            <p:nvPr/>
          </p:nvSpPr>
          <p:spPr>
            <a:xfrm>
              <a:off x="5501225" y="3154575"/>
              <a:ext cx="9850" cy="7700"/>
            </a:xfrm>
            <a:custGeom>
              <a:rect b="b" l="l" r="r" t="t"/>
              <a:pathLst>
                <a:path extrusionOk="0" h="308" w="394">
                  <a:moveTo>
                    <a:pt x="182" y="0"/>
                  </a:moveTo>
                  <a:cubicBezTo>
                    <a:pt x="141" y="0"/>
                    <a:pt x="100" y="15"/>
                    <a:pt x="71" y="44"/>
                  </a:cubicBezTo>
                  <a:cubicBezTo>
                    <a:pt x="1" y="103"/>
                    <a:pt x="1" y="208"/>
                    <a:pt x="71" y="266"/>
                  </a:cubicBezTo>
                  <a:lnTo>
                    <a:pt x="59" y="266"/>
                  </a:lnTo>
                  <a:cubicBezTo>
                    <a:pt x="94" y="295"/>
                    <a:pt x="131" y="308"/>
                    <a:pt x="167" y="308"/>
                  </a:cubicBezTo>
                  <a:cubicBezTo>
                    <a:pt x="289" y="308"/>
                    <a:pt x="393" y="162"/>
                    <a:pt x="293" y="44"/>
                  </a:cubicBezTo>
                  <a:cubicBezTo>
                    <a:pt x="264" y="15"/>
                    <a:pt x="223" y="0"/>
                    <a:pt x="18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7"/>
            <p:cNvSpPr/>
            <p:nvPr/>
          </p:nvSpPr>
          <p:spPr>
            <a:xfrm>
              <a:off x="5584300" y="2964200"/>
              <a:ext cx="9375" cy="8100"/>
            </a:xfrm>
            <a:custGeom>
              <a:rect b="b" l="l" r="r" t="t"/>
              <a:pathLst>
                <a:path extrusionOk="0" h="324" w="375">
                  <a:moveTo>
                    <a:pt x="210" y="0"/>
                  </a:moveTo>
                  <a:cubicBezTo>
                    <a:pt x="173" y="0"/>
                    <a:pt x="135" y="14"/>
                    <a:pt x="106" y="43"/>
                  </a:cubicBezTo>
                  <a:cubicBezTo>
                    <a:pt x="0" y="148"/>
                    <a:pt x="71" y="312"/>
                    <a:pt x="211" y="324"/>
                  </a:cubicBezTo>
                  <a:cubicBezTo>
                    <a:pt x="293" y="324"/>
                    <a:pt x="363" y="254"/>
                    <a:pt x="375" y="160"/>
                  </a:cubicBezTo>
                  <a:cubicBezTo>
                    <a:pt x="375" y="64"/>
                    <a:pt x="292" y="0"/>
                    <a:pt x="21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7"/>
            <p:cNvSpPr/>
            <p:nvPr/>
          </p:nvSpPr>
          <p:spPr>
            <a:xfrm>
              <a:off x="5509725" y="2770875"/>
              <a:ext cx="8200" cy="7925"/>
            </a:xfrm>
            <a:custGeom>
              <a:rect b="b" l="l" r="r" t="t"/>
              <a:pathLst>
                <a:path extrusionOk="0" h="317" w="328">
                  <a:moveTo>
                    <a:pt x="160" y="0"/>
                  </a:moveTo>
                  <a:cubicBezTo>
                    <a:pt x="77" y="0"/>
                    <a:pt x="0" y="64"/>
                    <a:pt x="0" y="160"/>
                  </a:cubicBezTo>
                  <a:cubicBezTo>
                    <a:pt x="0" y="254"/>
                    <a:pt x="73" y="316"/>
                    <a:pt x="153" y="316"/>
                  </a:cubicBezTo>
                  <a:cubicBezTo>
                    <a:pt x="193" y="316"/>
                    <a:pt x="234" y="300"/>
                    <a:pt x="269" y="265"/>
                  </a:cubicBezTo>
                  <a:cubicBezTo>
                    <a:pt x="328" y="207"/>
                    <a:pt x="328" y="102"/>
                    <a:pt x="269" y="43"/>
                  </a:cubicBezTo>
                  <a:cubicBezTo>
                    <a:pt x="236" y="14"/>
                    <a:pt x="197" y="0"/>
                    <a:pt x="16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7"/>
            <p:cNvSpPr/>
            <p:nvPr/>
          </p:nvSpPr>
          <p:spPr>
            <a:xfrm>
              <a:off x="5317350" y="2687400"/>
              <a:ext cx="9300" cy="7750"/>
            </a:xfrm>
            <a:custGeom>
              <a:rect b="b" l="l" r="r" t="t"/>
              <a:pathLst>
                <a:path extrusionOk="0" h="310" w="372">
                  <a:moveTo>
                    <a:pt x="195" y="0"/>
                  </a:moveTo>
                  <a:cubicBezTo>
                    <a:pt x="63" y="0"/>
                    <a:pt x="0" y="168"/>
                    <a:pt x="91" y="258"/>
                  </a:cubicBezTo>
                  <a:cubicBezTo>
                    <a:pt x="126" y="294"/>
                    <a:pt x="167" y="309"/>
                    <a:pt x="208" y="309"/>
                  </a:cubicBezTo>
                  <a:cubicBezTo>
                    <a:pt x="288" y="309"/>
                    <a:pt x="364" y="247"/>
                    <a:pt x="372" y="153"/>
                  </a:cubicBezTo>
                  <a:cubicBezTo>
                    <a:pt x="372" y="71"/>
                    <a:pt x="301" y="1"/>
                    <a:pt x="208" y="1"/>
                  </a:cubicBezTo>
                  <a:cubicBezTo>
                    <a:pt x="203" y="1"/>
                    <a:pt x="199" y="0"/>
                    <a:pt x="19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7"/>
            <p:cNvSpPr/>
            <p:nvPr/>
          </p:nvSpPr>
          <p:spPr>
            <a:xfrm>
              <a:off x="5123950" y="2762725"/>
              <a:ext cx="9950" cy="8175"/>
            </a:xfrm>
            <a:custGeom>
              <a:rect b="b" l="l" r="r" t="t"/>
              <a:pathLst>
                <a:path extrusionOk="0" h="327" w="398">
                  <a:moveTo>
                    <a:pt x="170" y="1"/>
                  </a:moveTo>
                  <a:cubicBezTo>
                    <a:pt x="129" y="1"/>
                    <a:pt x="88" y="18"/>
                    <a:pt x="59" y="53"/>
                  </a:cubicBezTo>
                  <a:cubicBezTo>
                    <a:pt x="0" y="112"/>
                    <a:pt x="0" y="217"/>
                    <a:pt x="59" y="275"/>
                  </a:cubicBezTo>
                  <a:cubicBezTo>
                    <a:pt x="92" y="311"/>
                    <a:pt x="130" y="326"/>
                    <a:pt x="167" y="326"/>
                  </a:cubicBezTo>
                  <a:cubicBezTo>
                    <a:pt x="288" y="326"/>
                    <a:pt x="397" y="169"/>
                    <a:pt x="281" y="53"/>
                  </a:cubicBezTo>
                  <a:cubicBezTo>
                    <a:pt x="252" y="18"/>
                    <a:pt x="211" y="1"/>
                    <a:pt x="17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7"/>
            <p:cNvSpPr/>
            <p:nvPr/>
          </p:nvSpPr>
          <p:spPr>
            <a:xfrm>
              <a:off x="5040375" y="2953275"/>
              <a:ext cx="9300" cy="7825"/>
            </a:xfrm>
            <a:custGeom>
              <a:rect b="b" l="l" r="r" t="t"/>
              <a:pathLst>
                <a:path extrusionOk="0" h="313" w="372">
                  <a:moveTo>
                    <a:pt x="161" y="0"/>
                  </a:moveTo>
                  <a:cubicBezTo>
                    <a:pt x="79" y="0"/>
                    <a:pt x="9" y="59"/>
                    <a:pt x="9" y="153"/>
                  </a:cubicBezTo>
                  <a:cubicBezTo>
                    <a:pt x="1" y="249"/>
                    <a:pt x="81" y="312"/>
                    <a:pt x="162" y="312"/>
                  </a:cubicBezTo>
                  <a:cubicBezTo>
                    <a:pt x="199" y="312"/>
                    <a:pt x="237" y="299"/>
                    <a:pt x="266" y="270"/>
                  </a:cubicBezTo>
                  <a:cubicBezTo>
                    <a:pt x="372" y="164"/>
                    <a:pt x="301" y="0"/>
                    <a:pt x="16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7"/>
            <p:cNvSpPr/>
            <p:nvPr/>
          </p:nvSpPr>
          <p:spPr>
            <a:xfrm>
              <a:off x="6010450" y="1743275"/>
              <a:ext cx="31600" cy="28650"/>
            </a:xfrm>
            <a:custGeom>
              <a:rect b="b" l="l" r="r" t="t"/>
              <a:pathLst>
                <a:path extrusionOk="0" h="1146" w="1264">
                  <a:moveTo>
                    <a:pt x="642" y="0"/>
                  </a:moveTo>
                  <a:cubicBezTo>
                    <a:pt x="496" y="0"/>
                    <a:pt x="349" y="56"/>
                    <a:pt x="234" y="165"/>
                  </a:cubicBezTo>
                  <a:cubicBezTo>
                    <a:pt x="12" y="376"/>
                    <a:pt x="0" y="739"/>
                    <a:pt x="222" y="973"/>
                  </a:cubicBezTo>
                  <a:cubicBezTo>
                    <a:pt x="336" y="1087"/>
                    <a:pt x="484" y="1145"/>
                    <a:pt x="633" y="1145"/>
                  </a:cubicBezTo>
                  <a:cubicBezTo>
                    <a:pt x="774" y="1145"/>
                    <a:pt x="916" y="1093"/>
                    <a:pt x="1030" y="984"/>
                  </a:cubicBezTo>
                  <a:cubicBezTo>
                    <a:pt x="1264" y="774"/>
                    <a:pt x="1264" y="399"/>
                    <a:pt x="1053" y="177"/>
                  </a:cubicBezTo>
                  <a:cubicBezTo>
                    <a:pt x="940" y="59"/>
                    <a:pt x="792" y="0"/>
                    <a:pt x="64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7"/>
            <p:cNvSpPr/>
            <p:nvPr/>
          </p:nvSpPr>
          <p:spPr>
            <a:xfrm>
              <a:off x="6065425" y="1744500"/>
              <a:ext cx="31900" cy="28600"/>
            </a:xfrm>
            <a:custGeom>
              <a:rect b="b" l="l" r="r" t="t"/>
              <a:pathLst>
                <a:path extrusionOk="0" h="1144" w="1276">
                  <a:moveTo>
                    <a:pt x="630" y="1"/>
                  </a:moveTo>
                  <a:cubicBezTo>
                    <a:pt x="489" y="1"/>
                    <a:pt x="347" y="50"/>
                    <a:pt x="234" y="151"/>
                  </a:cubicBezTo>
                  <a:cubicBezTo>
                    <a:pt x="12" y="374"/>
                    <a:pt x="0" y="736"/>
                    <a:pt x="223" y="970"/>
                  </a:cubicBezTo>
                  <a:cubicBezTo>
                    <a:pt x="337" y="1084"/>
                    <a:pt x="488" y="1143"/>
                    <a:pt x="639" y="1143"/>
                  </a:cubicBezTo>
                  <a:cubicBezTo>
                    <a:pt x="783" y="1143"/>
                    <a:pt x="928" y="1090"/>
                    <a:pt x="1042" y="982"/>
                  </a:cubicBezTo>
                  <a:cubicBezTo>
                    <a:pt x="1264" y="760"/>
                    <a:pt x="1276" y="397"/>
                    <a:pt x="1053" y="175"/>
                  </a:cubicBezTo>
                  <a:cubicBezTo>
                    <a:pt x="938" y="59"/>
                    <a:pt x="784" y="1"/>
                    <a:pt x="63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7"/>
            <p:cNvSpPr/>
            <p:nvPr/>
          </p:nvSpPr>
          <p:spPr>
            <a:xfrm>
              <a:off x="6066600" y="1689550"/>
              <a:ext cx="31900" cy="28600"/>
            </a:xfrm>
            <a:custGeom>
              <a:rect b="b" l="l" r="r" t="t"/>
              <a:pathLst>
                <a:path extrusionOk="0" h="1144" w="1276">
                  <a:moveTo>
                    <a:pt x="636" y="1"/>
                  </a:moveTo>
                  <a:cubicBezTo>
                    <a:pt x="493" y="1"/>
                    <a:pt x="348" y="54"/>
                    <a:pt x="234" y="162"/>
                  </a:cubicBezTo>
                  <a:cubicBezTo>
                    <a:pt x="12" y="384"/>
                    <a:pt x="0" y="747"/>
                    <a:pt x="223" y="969"/>
                  </a:cubicBezTo>
                  <a:cubicBezTo>
                    <a:pt x="338" y="1085"/>
                    <a:pt x="492" y="1143"/>
                    <a:pt x="644" y="1143"/>
                  </a:cubicBezTo>
                  <a:cubicBezTo>
                    <a:pt x="784" y="1143"/>
                    <a:pt x="923" y="1093"/>
                    <a:pt x="1030" y="992"/>
                  </a:cubicBezTo>
                  <a:cubicBezTo>
                    <a:pt x="1264" y="770"/>
                    <a:pt x="1275" y="407"/>
                    <a:pt x="1053" y="173"/>
                  </a:cubicBezTo>
                  <a:cubicBezTo>
                    <a:pt x="939" y="59"/>
                    <a:pt x="788" y="1"/>
                    <a:pt x="63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7"/>
            <p:cNvSpPr/>
            <p:nvPr/>
          </p:nvSpPr>
          <p:spPr>
            <a:xfrm>
              <a:off x="6011600" y="1688425"/>
              <a:ext cx="31625" cy="28550"/>
            </a:xfrm>
            <a:custGeom>
              <a:rect b="b" l="l" r="r" t="t"/>
              <a:pathLst>
                <a:path extrusionOk="0" h="1142" w="1265">
                  <a:moveTo>
                    <a:pt x="632" y="0"/>
                  </a:moveTo>
                  <a:cubicBezTo>
                    <a:pt x="490" y="0"/>
                    <a:pt x="347" y="53"/>
                    <a:pt x="235" y="160"/>
                  </a:cubicBezTo>
                  <a:cubicBezTo>
                    <a:pt x="1" y="382"/>
                    <a:pt x="1" y="745"/>
                    <a:pt x="223" y="967"/>
                  </a:cubicBezTo>
                  <a:cubicBezTo>
                    <a:pt x="333" y="1083"/>
                    <a:pt x="483" y="1141"/>
                    <a:pt x="636" y="1141"/>
                  </a:cubicBezTo>
                  <a:cubicBezTo>
                    <a:pt x="776" y="1141"/>
                    <a:pt x="918" y="1092"/>
                    <a:pt x="1030" y="991"/>
                  </a:cubicBezTo>
                  <a:cubicBezTo>
                    <a:pt x="1264" y="768"/>
                    <a:pt x="1264" y="406"/>
                    <a:pt x="1054" y="183"/>
                  </a:cubicBezTo>
                  <a:cubicBezTo>
                    <a:pt x="938" y="62"/>
                    <a:pt x="785" y="0"/>
                    <a:pt x="63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7"/>
            <p:cNvSpPr/>
            <p:nvPr/>
          </p:nvSpPr>
          <p:spPr>
            <a:xfrm>
              <a:off x="6005175" y="1785900"/>
              <a:ext cx="37150" cy="31700"/>
            </a:xfrm>
            <a:custGeom>
              <a:rect b="b" l="l" r="r" t="t"/>
              <a:pathLst>
                <a:path extrusionOk="0" h="1268" w="1486">
                  <a:moveTo>
                    <a:pt x="718" y="0"/>
                  </a:moveTo>
                  <a:cubicBezTo>
                    <a:pt x="484" y="0"/>
                    <a:pt x="250" y="126"/>
                    <a:pt x="141" y="379"/>
                  </a:cubicBezTo>
                  <a:cubicBezTo>
                    <a:pt x="0" y="707"/>
                    <a:pt x="141" y="1069"/>
                    <a:pt x="468" y="1210"/>
                  </a:cubicBezTo>
                  <a:cubicBezTo>
                    <a:pt x="556" y="1250"/>
                    <a:pt x="645" y="1268"/>
                    <a:pt x="730" y="1268"/>
                  </a:cubicBezTo>
                  <a:cubicBezTo>
                    <a:pt x="1145" y="1268"/>
                    <a:pt x="1485" y="839"/>
                    <a:pt x="1311" y="402"/>
                  </a:cubicBezTo>
                  <a:cubicBezTo>
                    <a:pt x="1204" y="135"/>
                    <a:pt x="961" y="0"/>
                    <a:pt x="71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7"/>
            <p:cNvSpPr/>
            <p:nvPr/>
          </p:nvSpPr>
          <p:spPr>
            <a:xfrm>
              <a:off x="6063650" y="1787025"/>
              <a:ext cx="38350" cy="31725"/>
            </a:xfrm>
            <a:custGeom>
              <a:rect b="b" l="l" r="r" t="t"/>
              <a:pathLst>
                <a:path extrusionOk="0" h="1269" w="1534">
                  <a:moveTo>
                    <a:pt x="763" y="0"/>
                  </a:moveTo>
                  <a:cubicBezTo>
                    <a:pt x="340" y="0"/>
                    <a:pt x="1" y="432"/>
                    <a:pt x="177" y="872"/>
                  </a:cubicBezTo>
                  <a:cubicBezTo>
                    <a:pt x="266" y="1121"/>
                    <a:pt x="503" y="1269"/>
                    <a:pt x="756" y="1269"/>
                  </a:cubicBezTo>
                  <a:cubicBezTo>
                    <a:pt x="836" y="1269"/>
                    <a:pt x="917" y="1254"/>
                    <a:pt x="996" y="1223"/>
                  </a:cubicBezTo>
                  <a:cubicBezTo>
                    <a:pt x="1522" y="1024"/>
                    <a:pt x="1534" y="276"/>
                    <a:pt x="1019" y="53"/>
                  </a:cubicBezTo>
                  <a:cubicBezTo>
                    <a:pt x="933" y="17"/>
                    <a:pt x="846" y="0"/>
                    <a:pt x="76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7"/>
            <p:cNvSpPr/>
            <p:nvPr/>
          </p:nvSpPr>
          <p:spPr>
            <a:xfrm>
              <a:off x="6107825" y="1746075"/>
              <a:ext cx="41200" cy="31850"/>
            </a:xfrm>
            <a:custGeom>
              <a:rect b="b" l="l" r="r" t="t"/>
              <a:pathLst>
                <a:path extrusionOk="0" h="1274" w="1648">
                  <a:moveTo>
                    <a:pt x="719" y="1"/>
                  </a:moveTo>
                  <a:cubicBezTo>
                    <a:pt x="474" y="1"/>
                    <a:pt x="246" y="145"/>
                    <a:pt x="141" y="381"/>
                  </a:cubicBezTo>
                  <a:cubicBezTo>
                    <a:pt x="1" y="697"/>
                    <a:pt x="141" y="1071"/>
                    <a:pt x="469" y="1212"/>
                  </a:cubicBezTo>
                  <a:cubicBezTo>
                    <a:pt x="564" y="1254"/>
                    <a:pt x="656" y="1273"/>
                    <a:pt x="741" y="1273"/>
                  </a:cubicBezTo>
                  <a:cubicBezTo>
                    <a:pt x="1338" y="1273"/>
                    <a:pt x="1647" y="350"/>
                    <a:pt x="972" y="53"/>
                  </a:cubicBezTo>
                  <a:cubicBezTo>
                    <a:pt x="889" y="18"/>
                    <a:pt x="803" y="1"/>
                    <a:pt x="71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7"/>
            <p:cNvSpPr/>
            <p:nvPr/>
          </p:nvSpPr>
          <p:spPr>
            <a:xfrm>
              <a:off x="6107775" y="1686750"/>
              <a:ext cx="36925" cy="31625"/>
            </a:xfrm>
            <a:custGeom>
              <a:rect b="b" l="l" r="r" t="t"/>
              <a:pathLst>
                <a:path extrusionOk="0" h="1265" w="1477">
                  <a:moveTo>
                    <a:pt x="772" y="0"/>
                  </a:moveTo>
                  <a:cubicBezTo>
                    <a:pt x="539" y="0"/>
                    <a:pt x="305" y="126"/>
                    <a:pt x="190" y="379"/>
                  </a:cubicBezTo>
                  <a:cubicBezTo>
                    <a:pt x="1" y="817"/>
                    <a:pt x="338" y="1264"/>
                    <a:pt x="767" y="1264"/>
                  </a:cubicBezTo>
                  <a:cubicBezTo>
                    <a:pt x="842" y="1264"/>
                    <a:pt x="919" y="1251"/>
                    <a:pt x="997" y="1221"/>
                  </a:cubicBezTo>
                  <a:cubicBezTo>
                    <a:pt x="1325" y="1093"/>
                    <a:pt x="1477" y="730"/>
                    <a:pt x="1360" y="402"/>
                  </a:cubicBezTo>
                  <a:cubicBezTo>
                    <a:pt x="1253" y="135"/>
                    <a:pt x="1013" y="0"/>
                    <a:pt x="77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7"/>
            <p:cNvSpPr/>
            <p:nvPr/>
          </p:nvSpPr>
          <p:spPr>
            <a:xfrm>
              <a:off x="6066600" y="1643950"/>
              <a:ext cx="38375" cy="31675"/>
            </a:xfrm>
            <a:custGeom>
              <a:rect b="b" l="l" r="r" t="t"/>
              <a:pathLst>
                <a:path extrusionOk="0" h="1267" w="1535">
                  <a:moveTo>
                    <a:pt x="765" y="1"/>
                  </a:moveTo>
                  <a:cubicBezTo>
                    <a:pt x="691" y="1"/>
                    <a:pt x="615" y="14"/>
                    <a:pt x="538" y="44"/>
                  </a:cubicBezTo>
                  <a:cubicBezTo>
                    <a:pt x="12" y="243"/>
                    <a:pt x="0" y="980"/>
                    <a:pt x="503" y="1214"/>
                  </a:cubicBezTo>
                  <a:cubicBezTo>
                    <a:pt x="587" y="1249"/>
                    <a:pt x="673" y="1266"/>
                    <a:pt x="758" y="1266"/>
                  </a:cubicBezTo>
                  <a:cubicBezTo>
                    <a:pt x="1006" y="1266"/>
                    <a:pt x="1241" y="1122"/>
                    <a:pt x="1346" y="886"/>
                  </a:cubicBezTo>
                  <a:cubicBezTo>
                    <a:pt x="1535" y="448"/>
                    <a:pt x="1190" y="1"/>
                    <a:pt x="76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7"/>
            <p:cNvSpPr/>
            <p:nvPr/>
          </p:nvSpPr>
          <p:spPr>
            <a:xfrm>
              <a:off x="6006925" y="1642725"/>
              <a:ext cx="38350" cy="31725"/>
            </a:xfrm>
            <a:custGeom>
              <a:rect b="b" l="l" r="r" t="t"/>
              <a:pathLst>
                <a:path extrusionOk="0" h="1269" w="1534">
                  <a:moveTo>
                    <a:pt x="777" y="0"/>
                  </a:moveTo>
                  <a:cubicBezTo>
                    <a:pt x="698" y="0"/>
                    <a:pt x="617" y="15"/>
                    <a:pt x="539" y="46"/>
                  </a:cubicBezTo>
                  <a:cubicBezTo>
                    <a:pt x="12" y="245"/>
                    <a:pt x="1" y="982"/>
                    <a:pt x="515" y="1216"/>
                  </a:cubicBezTo>
                  <a:cubicBezTo>
                    <a:pt x="600" y="1252"/>
                    <a:pt x="685" y="1269"/>
                    <a:pt x="767" y="1269"/>
                  </a:cubicBezTo>
                  <a:cubicBezTo>
                    <a:pt x="1187" y="1269"/>
                    <a:pt x="1534" y="837"/>
                    <a:pt x="1358" y="397"/>
                  </a:cubicBezTo>
                  <a:cubicBezTo>
                    <a:pt x="1260" y="148"/>
                    <a:pt x="1027" y="0"/>
                    <a:pt x="77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7"/>
            <p:cNvSpPr/>
            <p:nvPr/>
          </p:nvSpPr>
          <p:spPr>
            <a:xfrm>
              <a:off x="5963875" y="1683800"/>
              <a:ext cx="38400" cy="31650"/>
            </a:xfrm>
            <a:custGeom>
              <a:rect b="b" l="l" r="r" t="t"/>
              <a:pathLst>
                <a:path extrusionOk="0" h="1266" w="1536">
                  <a:moveTo>
                    <a:pt x="773" y="0"/>
                  </a:moveTo>
                  <a:cubicBezTo>
                    <a:pt x="530" y="0"/>
                    <a:pt x="295" y="144"/>
                    <a:pt x="190" y="380"/>
                  </a:cubicBezTo>
                  <a:cubicBezTo>
                    <a:pt x="1" y="818"/>
                    <a:pt x="338" y="1265"/>
                    <a:pt x="767" y="1265"/>
                  </a:cubicBezTo>
                  <a:cubicBezTo>
                    <a:pt x="842" y="1265"/>
                    <a:pt x="919" y="1252"/>
                    <a:pt x="997" y="1222"/>
                  </a:cubicBezTo>
                  <a:cubicBezTo>
                    <a:pt x="1512" y="1012"/>
                    <a:pt x="1535" y="286"/>
                    <a:pt x="1021" y="52"/>
                  </a:cubicBezTo>
                  <a:cubicBezTo>
                    <a:pt x="940" y="17"/>
                    <a:pt x="856" y="0"/>
                    <a:pt x="77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7"/>
            <p:cNvSpPr/>
            <p:nvPr/>
          </p:nvSpPr>
          <p:spPr>
            <a:xfrm>
              <a:off x="5963925" y="1743100"/>
              <a:ext cx="37200" cy="31625"/>
            </a:xfrm>
            <a:custGeom>
              <a:rect b="b" l="l" r="r" t="t"/>
              <a:pathLst>
                <a:path extrusionOk="0" h="1265" w="1488">
                  <a:moveTo>
                    <a:pt x="712" y="1"/>
                  </a:moveTo>
                  <a:cubicBezTo>
                    <a:pt x="636" y="1"/>
                    <a:pt x="559" y="14"/>
                    <a:pt x="481" y="44"/>
                  </a:cubicBezTo>
                  <a:cubicBezTo>
                    <a:pt x="165" y="172"/>
                    <a:pt x="1" y="535"/>
                    <a:pt x="130" y="863"/>
                  </a:cubicBezTo>
                  <a:cubicBezTo>
                    <a:pt x="231" y="1130"/>
                    <a:pt x="471" y="1265"/>
                    <a:pt x="712" y="1265"/>
                  </a:cubicBezTo>
                  <a:cubicBezTo>
                    <a:pt x="945" y="1265"/>
                    <a:pt x="1179" y="1139"/>
                    <a:pt x="1288" y="886"/>
                  </a:cubicBezTo>
                  <a:cubicBezTo>
                    <a:pt x="1487" y="448"/>
                    <a:pt x="1143" y="1"/>
                    <a:pt x="71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7"/>
            <p:cNvSpPr/>
            <p:nvPr/>
          </p:nvSpPr>
          <p:spPr>
            <a:xfrm>
              <a:off x="5961300" y="1803350"/>
              <a:ext cx="16900" cy="15800"/>
            </a:xfrm>
            <a:custGeom>
              <a:rect b="b" l="l" r="r" t="t"/>
              <a:pathLst>
                <a:path extrusionOk="0" h="632" w="676">
                  <a:moveTo>
                    <a:pt x="346" y="0"/>
                  </a:moveTo>
                  <a:cubicBezTo>
                    <a:pt x="270" y="0"/>
                    <a:pt x="192" y="28"/>
                    <a:pt x="129" y="90"/>
                  </a:cubicBezTo>
                  <a:cubicBezTo>
                    <a:pt x="12" y="207"/>
                    <a:pt x="1" y="406"/>
                    <a:pt x="129" y="535"/>
                  </a:cubicBezTo>
                  <a:cubicBezTo>
                    <a:pt x="192" y="601"/>
                    <a:pt x="272" y="631"/>
                    <a:pt x="352" y="631"/>
                  </a:cubicBezTo>
                  <a:cubicBezTo>
                    <a:pt x="511" y="631"/>
                    <a:pt x="667" y="512"/>
                    <a:pt x="667" y="324"/>
                  </a:cubicBezTo>
                  <a:cubicBezTo>
                    <a:pt x="675" y="132"/>
                    <a:pt x="513" y="0"/>
                    <a:pt x="34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7"/>
            <p:cNvSpPr/>
            <p:nvPr/>
          </p:nvSpPr>
          <p:spPr>
            <a:xfrm>
              <a:off x="6044075" y="1839050"/>
              <a:ext cx="18450" cy="16000"/>
            </a:xfrm>
            <a:custGeom>
              <a:rect b="b" l="l" r="r" t="t"/>
              <a:pathLst>
                <a:path extrusionOk="0" h="640" w="738">
                  <a:moveTo>
                    <a:pt x="319" y="0"/>
                  </a:moveTo>
                  <a:cubicBezTo>
                    <a:pt x="156" y="0"/>
                    <a:pt x="0" y="125"/>
                    <a:pt x="0" y="312"/>
                  </a:cubicBezTo>
                  <a:cubicBezTo>
                    <a:pt x="0" y="488"/>
                    <a:pt x="141" y="640"/>
                    <a:pt x="305" y="640"/>
                  </a:cubicBezTo>
                  <a:cubicBezTo>
                    <a:pt x="597" y="640"/>
                    <a:pt x="737" y="300"/>
                    <a:pt x="550" y="101"/>
                  </a:cubicBezTo>
                  <a:cubicBezTo>
                    <a:pt x="484" y="31"/>
                    <a:pt x="401" y="0"/>
                    <a:pt x="31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7"/>
            <p:cNvSpPr/>
            <p:nvPr/>
          </p:nvSpPr>
          <p:spPr>
            <a:xfrm>
              <a:off x="6124800" y="1806775"/>
              <a:ext cx="21075" cy="15925"/>
            </a:xfrm>
            <a:custGeom>
              <a:rect b="b" l="l" r="r" t="t"/>
              <a:pathLst>
                <a:path extrusionOk="0" h="637" w="843">
                  <a:moveTo>
                    <a:pt x="422" y="0"/>
                  </a:moveTo>
                  <a:cubicBezTo>
                    <a:pt x="141" y="0"/>
                    <a:pt x="0" y="328"/>
                    <a:pt x="188" y="538"/>
                  </a:cubicBezTo>
                  <a:cubicBezTo>
                    <a:pt x="253" y="604"/>
                    <a:pt x="338" y="636"/>
                    <a:pt x="422" y="636"/>
                  </a:cubicBezTo>
                  <a:cubicBezTo>
                    <a:pt x="501" y="636"/>
                    <a:pt x="581" y="607"/>
                    <a:pt x="644" y="550"/>
                  </a:cubicBezTo>
                  <a:cubicBezTo>
                    <a:pt x="843" y="351"/>
                    <a:pt x="702" y="12"/>
                    <a:pt x="42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7"/>
            <p:cNvSpPr/>
            <p:nvPr/>
          </p:nvSpPr>
          <p:spPr>
            <a:xfrm>
              <a:off x="6160775" y="1725250"/>
              <a:ext cx="18450" cy="15750"/>
            </a:xfrm>
            <a:custGeom>
              <a:rect b="b" l="l" r="r" t="t"/>
              <a:pathLst>
                <a:path extrusionOk="0" h="630" w="738">
                  <a:moveTo>
                    <a:pt x="419" y="0"/>
                  </a:moveTo>
                  <a:cubicBezTo>
                    <a:pt x="343" y="0"/>
                    <a:pt x="266" y="28"/>
                    <a:pt x="199" y="91"/>
                  </a:cubicBezTo>
                  <a:cubicBezTo>
                    <a:pt x="0" y="278"/>
                    <a:pt x="129" y="629"/>
                    <a:pt x="410" y="629"/>
                  </a:cubicBezTo>
                  <a:cubicBezTo>
                    <a:pt x="417" y="629"/>
                    <a:pt x="423" y="630"/>
                    <a:pt x="430" y="630"/>
                  </a:cubicBezTo>
                  <a:cubicBezTo>
                    <a:pt x="596" y="630"/>
                    <a:pt x="726" y="493"/>
                    <a:pt x="737" y="325"/>
                  </a:cubicBezTo>
                  <a:cubicBezTo>
                    <a:pt x="737" y="132"/>
                    <a:pt x="584" y="0"/>
                    <a:pt x="41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7"/>
            <p:cNvSpPr/>
            <p:nvPr/>
          </p:nvSpPr>
          <p:spPr>
            <a:xfrm>
              <a:off x="6130650" y="1642200"/>
              <a:ext cx="16700" cy="15925"/>
            </a:xfrm>
            <a:custGeom>
              <a:rect b="b" l="l" r="r" t="t"/>
              <a:pathLst>
                <a:path extrusionOk="0" h="637" w="668">
                  <a:moveTo>
                    <a:pt x="322" y="1"/>
                  </a:moveTo>
                  <a:cubicBezTo>
                    <a:pt x="162" y="1"/>
                    <a:pt x="8" y="125"/>
                    <a:pt x="0" y="313"/>
                  </a:cubicBezTo>
                  <a:cubicBezTo>
                    <a:pt x="0" y="505"/>
                    <a:pt x="160" y="637"/>
                    <a:pt x="324" y="637"/>
                  </a:cubicBezTo>
                  <a:cubicBezTo>
                    <a:pt x="399" y="637"/>
                    <a:pt x="476" y="609"/>
                    <a:pt x="539" y="547"/>
                  </a:cubicBezTo>
                  <a:cubicBezTo>
                    <a:pt x="667" y="430"/>
                    <a:pt x="667" y="231"/>
                    <a:pt x="550" y="102"/>
                  </a:cubicBezTo>
                  <a:cubicBezTo>
                    <a:pt x="484" y="32"/>
                    <a:pt x="402" y="1"/>
                    <a:pt x="32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7"/>
            <p:cNvSpPr/>
            <p:nvPr/>
          </p:nvSpPr>
          <p:spPr>
            <a:xfrm>
              <a:off x="6046125" y="1606425"/>
              <a:ext cx="18750" cy="16000"/>
            </a:xfrm>
            <a:custGeom>
              <a:rect b="b" l="l" r="r" t="t"/>
              <a:pathLst>
                <a:path extrusionOk="0" h="640" w="750">
                  <a:moveTo>
                    <a:pt x="433" y="0"/>
                  </a:moveTo>
                  <a:cubicBezTo>
                    <a:pt x="152" y="0"/>
                    <a:pt x="0" y="340"/>
                    <a:pt x="199" y="539"/>
                  </a:cubicBezTo>
                  <a:cubicBezTo>
                    <a:pt x="265" y="609"/>
                    <a:pt x="347" y="640"/>
                    <a:pt x="428" y="640"/>
                  </a:cubicBezTo>
                  <a:cubicBezTo>
                    <a:pt x="588" y="640"/>
                    <a:pt x="741" y="515"/>
                    <a:pt x="749" y="328"/>
                  </a:cubicBezTo>
                  <a:cubicBezTo>
                    <a:pt x="749" y="153"/>
                    <a:pt x="609" y="12"/>
                    <a:pt x="43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7"/>
            <p:cNvSpPr/>
            <p:nvPr/>
          </p:nvSpPr>
          <p:spPr>
            <a:xfrm>
              <a:off x="5963050" y="1638925"/>
              <a:ext cx="21000" cy="15800"/>
            </a:xfrm>
            <a:custGeom>
              <a:rect b="b" l="l" r="r" t="t"/>
              <a:pathLst>
                <a:path extrusionOk="0" h="632" w="840">
                  <a:moveTo>
                    <a:pt x="421" y="0"/>
                  </a:moveTo>
                  <a:cubicBezTo>
                    <a:pt x="342" y="0"/>
                    <a:pt x="262" y="30"/>
                    <a:pt x="200" y="93"/>
                  </a:cubicBezTo>
                  <a:cubicBezTo>
                    <a:pt x="1" y="280"/>
                    <a:pt x="129" y="631"/>
                    <a:pt x="410" y="631"/>
                  </a:cubicBezTo>
                  <a:cubicBezTo>
                    <a:pt x="415" y="631"/>
                    <a:pt x="420" y="631"/>
                    <a:pt x="424" y="631"/>
                  </a:cubicBezTo>
                  <a:cubicBezTo>
                    <a:pt x="696" y="631"/>
                    <a:pt x="840" y="300"/>
                    <a:pt x="644" y="93"/>
                  </a:cubicBezTo>
                  <a:cubicBezTo>
                    <a:pt x="584" y="33"/>
                    <a:pt x="503" y="0"/>
                    <a:pt x="42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7"/>
            <p:cNvSpPr/>
            <p:nvPr/>
          </p:nvSpPr>
          <p:spPr>
            <a:xfrm>
              <a:off x="5929500" y="1720500"/>
              <a:ext cx="18675" cy="15825"/>
            </a:xfrm>
            <a:custGeom>
              <a:rect b="b" l="l" r="r" t="t"/>
              <a:pathLst>
                <a:path extrusionOk="0" h="633" w="747">
                  <a:moveTo>
                    <a:pt x="337" y="0"/>
                  </a:moveTo>
                  <a:cubicBezTo>
                    <a:pt x="161" y="0"/>
                    <a:pt x="9" y="129"/>
                    <a:pt x="9" y="304"/>
                  </a:cubicBezTo>
                  <a:cubicBezTo>
                    <a:pt x="1" y="499"/>
                    <a:pt x="163" y="632"/>
                    <a:pt x="332" y="632"/>
                  </a:cubicBezTo>
                  <a:cubicBezTo>
                    <a:pt x="407" y="632"/>
                    <a:pt x="483" y="607"/>
                    <a:pt x="547" y="550"/>
                  </a:cubicBezTo>
                  <a:cubicBezTo>
                    <a:pt x="746" y="351"/>
                    <a:pt x="617" y="12"/>
                    <a:pt x="33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7"/>
            <p:cNvSpPr/>
            <p:nvPr/>
          </p:nvSpPr>
          <p:spPr>
            <a:xfrm>
              <a:off x="5978275" y="1860875"/>
              <a:ext cx="27750" cy="23825"/>
            </a:xfrm>
            <a:custGeom>
              <a:rect b="b" l="l" r="r" t="t"/>
              <a:pathLst>
                <a:path extrusionOk="0" h="953" w="1110">
                  <a:moveTo>
                    <a:pt x="541" y="1"/>
                  </a:moveTo>
                  <a:cubicBezTo>
                    <a:pt x="363" y="1"/>
                    <a:pt x="186" y="97"/>
                    <a:pt x="105" y="293"/>
                  </a:cubicBezTo>
                  <a:cubicBezTo>
                    <a:pt x="0" y="527"/>
                    <a:pt x="117" y="808"/>
                    <a:pt x="351" y="913"/>
                  </a:cubicBezTo>
                  <a:cubicBezTo>
                    <a:pt x="415" y="940"/>
                    <a:pt x="479" y="953"/>
                    <a:pt x="541" y="953"/>
                  </a:cubicBezTo>
                  <a:cubicBezTo>
                    <a:pt x="854" y="953"/>
                    <a:pt x="1110" y="637"/>
                    <a:pt x="983" y="305"/>
                  </a:cubicBezTo>
                  <a:cubicBezTo>
                    <a:pt x="906" y="103"/>
                    <a:pt x="723" y="1"/>
                    <a:pt x="54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7"/>
            <p:cNvSpPr/>
            <p:nvPr/>
          </p:nvSpPr>
          <p:spPr>
            <a:xfrm>
              <a:off x="6096775" y="1863300"/>
              <a:ext cx="28625" cy="23850"/>
            </a:xfrm>
            <a:custGeom>
              <a:rect b="b" l="l" r="r" t="t"/>
              <a:pathLst>
                <a:path extrusionOk="0" h="954" w="1145">
                  <a:moveTo>
                    <a:pt x="563" y="0"/>
                  </a:moveTo>
                  <a:cubicBezTo>
                    <a:pt x="253" y="0"/>
                    <a:pt x="1" y="322"/>
                    <a:pt x="127" y="652"/>
                  </a:cubicBezTo>
                  <a:cubicBezTo>
                    <a:pt x="199" y="841"/>
                    <a:pt x="381" y="954"/>
                    <a:pt x="573" y="954"/>
                  </a:cubicBezTo>
                  <a:cubicBezTo>
                    <a:pt x="631" y="954"/>
                    <a:pt x="690" y="943"/>
                    <a:pt x="747" y="921"/>
                  </a:cubicBezTo>
                  <a:cubicBezTo>
                    <a:pt x="1133" y="769"/>
                    <a:pt x="1145" y="208"/>
                    <a:pt x="759" y="44"/>
                  </a:cubicBezTo>
                  <a:cubicBezTo>
                    <a:pt x="693" y="14"/>
                    <a:pt x="627" y="0"/>
                    <a:pt x="56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7"/>
            <p:cNvSpPr/>
            <p:nvPr/>
          </p:nvSpPr>
          <p:spPr>
            <a:xfrm>
              <a:off x="6182700" y="1781175"/>
              <a:ext cx="28950" cy="23700"/>
            </a:xfrm>
            <a:custGeom>
              <a:rect b="b" l="l" r="r" t="t"/>
              <a:pathLst>
                <a:path extrusionOk="0" h="948" w="1158">
                  <a:moveTo>
                    <a:pt x="575" y="0"/>
                  </a:moveTo>
                  <a:cubicBezTo>
                    <a:pt x="521" y="0"/>
                    <a:pt x="466" y="10"/>
                    <a:pt x="410" y="30"/>
                  </a:cubicBezTo>
                  <a:cubicBezTo>
                    <a:pt x="12" y="182"/>
                    <a:pt x="1" y="732"/>
                    <a:pt x="387" y="907"/>
                  </a:cubicBezTo>
                  <a:cubicBezTo>
                    <a:pt x="448" y="935"/>
                    <a:pt x="512" y="948"/>
                    <a:pt x="576" y="948"/>
                  </a:cubicBezTo>
                  <a:cubicBezTo>
                    <a:pt x="756" y="948"/>
                    <a:pt x="929" y="843"/>
                    <a:pt x="1007" y="662"/>
                  </a:cubicBezTo>
                  <a:cubicBezTo>
                    <a:pt x="1157" y="331"/>
                    <a:pt x="896" y="0"/>
                    <a:pt x="5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7"/>
            <p:cNvSpPr/>
            <p:nvPr/>
          </p:nvSpPr>
          <p:spPr>
            <a:xfrm>
              <a:off x="6185125" y="1662550"/>
              <a:ext cx="27725" cy="23700"/>
            </a:xfrm>
            <a:custGeom>
              <a:rect b="b" l="l" r="r" t="t"/>
              <a:pathLst>
                <a:path extrusionOk="0" h="948" w="1109">
                  <a:moveTo>
                    <a:pt x="575" y="0"/>
                  </a:moveTo>
                  <a:cubicBezTo>
                    <a:pt x="402" y="0"/>
                    <a:pt x="230" y="94"/>
                    <a:pt x="149" y="282"/>
                  </a:cubicBezTo>
                  <a:cubicBezTo>
                    <a:pt x="0" y="611"/>
                    <a:pt x="257" y="947"/>
                    <a:pt x="575" y="947"/>
                  </a:cubicBezTo>
                  <a:cubicBezTo>
                    <a:pt x="630" y="947"/>
                    <a:pt x="688" y="937"/>
                    <a:pt x="746" y="914"/>
                  </a:cubicBezTo>
                  <a:cubicBezTo>
                    <a:pt x="992" y="821"/>
                    <a:pt x="1109" y="540"/>
                    <a:pt x="1015" y="306"/>
                  </a:cubicBezTo>
                  <a:cubicBezTo>
                    <a:pt x="937" y="103"/>
                    <a:pt x="756" y="0"/>
                    <a:pt x="5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7"/>
            <p:cNvSpPr/>
            <p:nvPr/>
          </p:nvSpPr>
          <p:spPr>
            <a:xfrm>
              <a:off x="6102650" y="1576800"/>
              <a:ext cx="27725" cy="23850"/>
            </a:xfrm>
            <a:custGeom>
              <a:rect b="b" l="l" r="r" t="t"/>
              <a:pathLst>
                <a:path extrusionOk="0" h="954" w="1109">
                  <a:moveTo>
                    <a:pt x="582" y="0"/>
                  </a:moveTo>
                  <a:cubicBezTo>
                    <a:pt x="266" y="0"/>
                    <a:pt x="0" y="324"/>
                    <a:pt x="138" y="647"/>
                  </a:cubicBezTo>
                  <a:cubicBezTo>
                    <a:pt x="215" y="851"/>
                    <a:pt x="397" y="953"/>
                    <a:pt x="580" y="953"/>
                  </a:cubicBezTo>
                  <a:cubicBezTo>
                    <a:pt x="754" y="953"/>
                    <a:pt x="929" y="859"/>
                    <a:pt x="1015" y="671"/>
                  </a:cubicBezTo>
                  <a:cubicBezTo>
                    <a:pt x="1109" y="425"/>
                    <a:pt x="1003" y="144"/>
                    <a:pt x="769" y="39"/>
                  </a:cubicBezTo>
                  <a:cubicBezTo>
                    <a:pt x="707" y="12"/>
                    <a:pt x="644" y="0"/>
                    <a:pt x="58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7"/>
            <p:cNvSpPr/>
            <p:nvPr/>
          </p:nvSpPr>
          <p:spPr>
            <a:xfrm>
              <a:off x="5983250" y="1574325"/>
              <a:ext cx="28600" cy="23850"/>
            </a:xfrm>
            <a:custGeom>
              <a:rect b="b" l="l" r="r" t="t"/>
              <a:pathLst>
                <a:path extrusionOk="0" h="954" w="1144">
                  <a:moveTo>
                    <a:pt x="582" y="0"/>
                  </a:moveTo>
                  <a:cubicBezTo>
                    <a:pt x="525" y="0"/>
                    <a:pt x="467" y="11"/>
                    <a:pt x="409" y="33"/>
                  </a:cubicBezTo>
                  <a:cubicBezTo>
                    <a:pt x="12" y="196"/>
                    <a:pt x="0" y="746"/>
                    <a:pt x="386" y="910"/>
                  </a:cubicBezTo>
                  <a:cubicBezTo>
                    <a:pt x="452" y="940"/>
                    <a:pt x="518" y="954"/>
                    <a:pt x="582" y="954"/>
                  </a:cubicBezTo>
                  <a:cubicBezTo>
                    <a:pt x="892" y="954"/>
                    <a:pt x="1144" y="632"/>
                    <a:pt x="1018" y="302"/>
                  </a:cubicBezTo>
                  <a:cubicBezTo>
                    <a:pt x="946" y="113"/>
                    <a:pt x="771" y="0"/>
                    <a:pt x="58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7"/>
            <p:cNvSpPr/>
            <p:nvPr/>
          </p:nvSpPr>
          <p:spPr>
            <a:xfrm>
              <a:off x="5897325" y="1656650"/>
              <a:ext cx="28025" cy="23675"/>
            </a:xfrm>
            <a:custGeom>
              <a:rect b="b" l="l" r="r" t="t"/>
              <a:pathLst>
                <a:path extrusionOk="0" h="947" w="1121">
                  <a:moveTo>
                    <a:pt x="583" y="0"/>
                  </a:moveTo>
                  <a:cubicBezTo>
                    <a:pt x="266" y="0"/>
                    <a:pt x="1" y="324"/>
                    <a:pt x="138" y="647"/>
                  </a:cubicBezTo>
                  <a:cubicBezTo>
                    <a:pt x="214" y="847"/>
                    <a:pt x="392" y="947"/>
                    <a:pt x="572" y="947"/>
                  </a:cubicBezTo>
                  <a:cubicBezTo>
                    <a:pt x="749" y="947"/>
                    <a:pt x="928" y="850"/>
                    <a:pt x="1015" y="659"/>
                  </a:cubicBezTo>
                  <a:cubicBezTo>
                    <a:pt x="1121" y="425"/>
                    <a:pt x="1004" y="144"/>
                    <a:pt x="770" y="39"/>
                  </a:cubicBezTo>
                  <a:cubicBezTo>
                    <a:pt x="707" y="12"/>
                    <a:pt x="644" y="0"/>
                    <a:pt x="58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7"/>
            <p:cNvSpPr/>
            <p:nvPr/>
          </p:nvSpPr>
          <p:spPr>
            <a:xfrm>
              <a:off x="5895775" y="1775225"/>
              <a:ext cx="27800" cy="23750"/>
            </a:xfrm>
            <a:custGeom>
              <a:rect b="b" l="l" r="r" t="t"/>
              <a:pathLst>
                <a:path extrusionOk="0" h="950" w="1112">
                  <a:moveTo>
                    <a:pt x="539" y="1"/>
                  </a:moveTo>
                  <a:cubicBezTo>
                    <a:pt x="482" y="1"/>
                    <a:pt x="423" y="11"/>
                    <a:pt x="364" y="34"/>
                  </a:cubicBezTo>
                  <a:cubicBezTo>
                    <a:pt x="118" y="139"/>
                    <a:pt x="1" y="408"/>
                    <a:pt x="95" y="654"/>
                  </a:cubicBezTo>
                  <a:cubicBezTo>
                    <a:pt x="172" y="850"/>
                    <a:pt x="351" y="949"/>
                    <a:pt x="533" y="949"/>
                  </a:cubicBezTo>
                  <a:cubicBezTo>
                    <a:pt x="708" y="949"/>
                    <a:pt x="886" y="856"/>
                    <a:pt x="972" y="666"/>
                  </a:cubicBezTo>
                  <a:cubicBezTo>
                    <a:pt x="1111" y="337"/>
                    <a:pt x="861" y="1"/>
                    <a:pt x="53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7"/>
            <p:cNvSpPr/>
            <p:nvPr/>
          </p:nvSpPr>
          <p:spPr>
            <a:xfrm>
              <a:off x="5909525" y="1861025"/>
              <a:ext cx="8800" cy="8000"/>
            </a:xfrm>
            <a:custGeom>
              <a:rect b="b" l="l" r="r" t="t"/>
              <a:pathLst>
                <a:path extrusionOk="0" h="320" w="352">
                  <a:moveTo>
                    <a:pt x="178" y="0"/>
                  </a:moveTo>
                  <a:cubicBezTo>
                    <a:pt x="138" y="0"/>
                    <a:pt x="100" y="18"/>
                    <a:pt x="71" y="53"/>
                  </a:cubicBezTo>
                  <a:cubicBezTo>
                    <a:pt x="1" y="112"/>
                    <a:pt x="1" y="205"/>
                    <a:pt x="71" y="275"/>
                  </a:cubicBezTo>
                  <a:cubicBezTo>
                    <a:pt x="100" y="305"/>
                    <a:pt x="138" y="319"/>
                    <a:pt x="178" y="319"/>
                  </a:cubicBezTo>
                  <a:cubicBezTo>
                    <a:pt x="217" y="319"/>
                    <a:pt x="258" y="305"/>
                    <a:pt x="293" y="275"/>
                  </a:cubicBezTo>
                  <a:cubicBezTo>
                    <a:pt x="352" y="205"/>
                    <a:pt x="352" y="112"/>
                    <a:pt x="293" y="53"/>
                  </a:cubicBezTo>
                  <a:cubicBezTo>
                    <a:pt x="258" y="18"/>
                    <a:pt x="217" y="0"/>
                    <a:pt x="17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7"/>
            <p:cNvSpPr/>
            <p:nvPr/>
          </p:nvSpPr>
          <p:spPr>
            <a:xfrm>
              <a:off x="6046425" y="1920575"/>
              <a:ext cx="9300" cy="7900"/>
            </a:xfrm>
            <a:custGeom>
              <a:rect b="b" l="l" r="r" t="t"/>
              <a:pathLst>
                <a:path extrusionOk="0" h="316" w="372">
                  <a:moveTo>
                    <a:pt x="159" y="1"/>
                  </a:moveTo>
                  <a:cubicBezTo>
                    <a:pt x="79" y="1"/>
                    <a:pt x="0" y="61"/>
                    <a:pt x="0" y="163"/>
                  </a:cubicBezTo>
                  <a:cubicBezTo>
                    <a:pt x="0" y="245"/>
                    <a:pt x="70" y="315"/>
                    <a:pt x="152" y="315"/>
                  </a:cubicBezTo>
                  <a:cubicBezTo>
                    <a:pt x="157" y="315"/>
                    <a:pt x="161" y="316"/>
                    <a:pt x="165" y="316"/>
                  </a:cubicBezTo>
                  <a:cubicBezTo>
                    <a:pt x="298" y="316"/>
                    <a:pt x="371" y="148"/>
                    <a:pt x="269" y="46"/>
                  </a:cubicBezTo>
                  <a:cubicBezTo>
                    <a:pt x="238" y="15"/>
                    <a:pt x="199" y="1"/>
                    <a:pt x="1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7"/>
            <p:cNvSpPr/>
            <p:nvPr/>
          </p:nvSpPr>
          <p:spPr>
            <a:xfrm>
              <a:off x="6183875" y="1866725"/>
              <a:ext cx="10550" cy="7850"/>
            </a:xfrm>
            <a:custGeom>
              <a:rect b="b" l="l" r="r" t="t"/>
              <a:pathLst>
                <a:path extrusionOk="0" h="314" w="422">
                  <a:moveTo>
                    <a:pt x="211" y="1"/>
                  </a:moveTo>
                  <a:cubicBezTo>
                    <a:pt x="71" y="1"/>
                    <a:pt x="1" y="164"/>
                    <a:pt x="106" y="270"/>
                  </a:cubicBezTo>
                  <a:cubicBezTo>
                    <a:pt x="135" y="299"/>
                    <a:pt x="173" y="314"/>
                    <a:pt x="213" y="314"/>
                  </a:cubicBezTo>
                  <a:cubicBezTo>
                    <a:pt x="252" y="314"/>
                    <a:pt x="293" y="299"/>
                    <a:pt x="328" y="270"/>
                  </a:cubicBezTo>
                  <a:cubicBezTo>
                    <a:pt x="422" y="164"/>
                    <a:pt x="352" y="1"/>
                    <a:pt x="21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7"/>
            <p:cNvSpPr/>
            <p:nvPr/>
          </p:nvSpPr>
          <p:spPr>
            <a:xfrm>
              <a:off x="6243825" y="1730825"/>
              <a:ext cx="9300" cy="7825"/>
            </a:xfrm>
            <a:custGeom>
              <a:rect b="b" l="l" r="r" t="t"/>
              <a:pathLst>
                <a:path extrusionOk="0" h="313" w="372">
                  <a:moveTo>
                    <a:pt x="210" y="1"/>
                  </a:moveTo>
                  <a:cubicBezTo>
                    <a:pt x="173" y="1"/>
                    <a:pt x="136" y="14"/>
                    <a:pt x="106" y="43"/>
                  </a:cubicBezTo>
                  <a:cubicBezTo>
                    <a:pt x="1" y="137"/>
                    <a:pt x="71" y="312"/>
                    <a:pt x="211" y="312"/>
                  </a:cubicBezTo>
                  <a:cubicBezTo>
                    <a:pt x="293" y="312"/>
                    <a:pt x="364" y="242"/>
                    <a:pt x="364" y="160"/>
                  </a:cubicBezTo>
                  <a:cubicBezTo>
                    <a:pt x="372" y="64"/>
                    <a:pt x="291" y="1"/>
                    <a:pt x="21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7"/>
            <p:cNvSpPr/>
            <p:nvPr/>
          </p:nvSpPr>
          <p:spPr>
            <a:xfrm>
              <a:off x="6189600" y="1592700"/>
              <a:ext cx="9500" cy="7825"/>
            </a:xfrm>
            <a:custGeom>
              <a:rect b="b" l="l" r="r" t="t"/>
              <a:pathLst>
                <a:path extrusionOk="0" h="313" w="380">
                  <a:moveTo>
                    <a:pt x="218" y="0"/>
                  </a:moveTo>
                  <a:cubicBezTo>
                    <a:pt x="102" y="0"/>
                    <a:pt x="0" y="152"/>
                    <a:pt x="99" y="269"/>
                  </a:cubicBezTo>
                  <a:cubicBezTo>
                    <a:pt x="128" y="298"/>
                    <a:pt x="169" y="313"/>
                    <a:pt x="210" y="313"/>
                  </a:cubicBezTo>
                  <a:cubicBezTo>
                    <a:pt x="251" y="313"/>
                    <a:pt x="292" y="298"/>
                    <a:pt x="321" y="269"/>
                  </a:cubicBezTo>
                  <a:cubicBezTo>
                    <a:pt x="380" y="210"/>
                    <a:pt x="380" y="105"/>
                    <a:pt x="321" y="46"/>
                  </a:cubicBezTo>
                  <a:cubicBezTo>
                    <a:pt x="289" y="14"/>
                    <a:pt x="253" y="0"/>
                    <a:pt x="21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7"/>
            <p:cNvSpPr/>
            <p:nvPr/>
          </p:nvSpPr>
          <p:spPr>
            <a:xfrm>
              <a:off x="6054300" y="1533150"/>
              <a:ext cx="7925" cy="7700"/>
            </a:xfrm>
            <a:custGeom>
              <a:rect b="b" l="l" r="r" t="t"/>
              <a:pathLst>
                <a:path extrusionOk="0" h="308" w="317">
                  <a:moveTo>
                    <a:pt x="159" y="1"/>
                  </a:moveTo>
                  <a:cubicBezTo>
                    <a:pt x="80" y="1"/>
                    <a:pt x="1" y="53"/>
                    <a:pt x="1" y="159"/>
                  </a:cubicBezTo>
                  <a:cubicBezTo>
                    <a:pt x="1" y="258"/>
                    <a:pt x="80" y="308"/>
                    <a:pt x="159" y="308"/>
                  </a:cubicBezTo>
                  <a:cubicBezTo>
                    <a:pt x="238" y="308"/>
                    <a:pt x="317" y="258"/>
                    <a:pt x="317" y="159"/>
                  </a:cubicBezTo>
                  <a:cubicBezTo>
                    <a:pt x="317" y="53"/>
                    <a:pt x="238" y="1"/>
                    <a:pt x="1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7"/>
            <p:cNvSpPr/>
            <p:nvPr/>
          </p:nvSpPr>
          <p:spPr>
            <a:xfrm>
              <a:off x="5915100" y="1586900"/>
              <a:ext cx="9600" cy="7725"/>
            </a:xfrm>
            <a:custGeom>
              <a:rect b="b" l="l" r="r" t="t"/>
              <a:pathLst>
                <a:path extrusionOk="0" h="309" w="384">
                  <a:moveTo>
                    <a:pt x="180" y="1"/>
                  </a:moveTo>
                  <a:cubicBezTo>
                    <a:pt x="138" y="1"/>
                    <a:pt x="94" y="15"/>
                    <a:pt x="59" y="44"/>
                  </a:cubicBezTo>
                  <a:cubicBezTo>
                    <a:pt x="0" y="103"/>
                    <a:pt x="0" y="208"/>
                    <a:pt x="59" y="267"/>
                  </a:cubicBezTo>
                  <a:cubicBezTo>
                    <a:pt x="93" y="296"/>
                    <a:pt x="130" y="308"/>
                    <a:pt x="164" y="308"/>
                  </a:cubicBezTo>
                  <a:cubicBezTo>
                    <a:pt x="284" y="308"/>
                    <a:pt x="383" y="162"/>
                    <a:pt x="293" y="44"/>
                  </a:cubicBezTo>
                  <a:cubicBezTo>
                    <a:pt x="263" y="15"/>
                    <a:pt x="222" y="1"/>
                    <a:pt x="18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7"/>
            <p:cNvSpPr/>
            <p:nvPr/>
          </p:nvSpPr>
          <p:spPr>
            <a:xfrm>
              <a:off x="5855725" y="1722825"/>
              <a:ext cx="9075" cy="7950"/>
            </a:xfrm>
            <a:custGeom>
              <a:rect b="b" l="l" r="r" t="t"/>
              <a:pathLst>
                <a:path extrusionOk="0" h="318" w="363">
                  <a:moveTo>
                    <a:pt x="164" y="1"/>
                  </a:moveTo>
                  <a:cubicBezTo>
                    <a:pt x="70" y="1"/>
                    <a:pt x="0" y="71"/>
                    <a:pt x="0" y="153"/>
                  </a:cubicBezTo>
                  <a:cubicBezTo>
                    <a:pt x="0" y="249"/>
                    <a:pt x="77" y="318"/>
                    <a:pt x="159" y="318"/>
                  </a:cubicBezTo>
                  <a:cubicBezTo>
                    <a:pt x="197" y="318"/>
                    <a:pt x="236" y="303"/>
                    <a:pt x="269" y="270"/>
                  </a:cubicBezTo>
                  <a:cubicBezTo>
                    <a:pt x="363" y="176"/>
                    <a:pt x="304" y="1"/>
                    <a:pt x="1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7"/>
            <p:cNvSpPr/>
            <p:nvPr/>
          </p:nvSpPr>
          <p:spPr>
            <a:xfrm>
              <a:off x="5951650" y="1935925"/>
              <a:ext cx="18575" cy="15775"/>
            </a:xfrm>
            <a:custGeom>
              <a:rect b="b" l="l" r="r" t="t"/>
              <a:pathLst>
                <a:path extrusionOk="0" h="631" w="743">
                  <a:moveTo>
                    <a:pt x="359" y="1"/>
                  </a:moveTo>
                  <a:cubicBezTo>
                    <a:pt x="241" y="1"/>
                    <a:pt x="123" y="65"/>
                    <a:pt x="71" y="192"/>
                  </a:cubicBezTo>
                  <a:cubicBezTo>
                    <a:pt x="1" y="356"/>
                    <a:pt x="71" y="532"/>
                    <a:pt x="234" y="602"/>
                  </a:cubicBezTo>
                  <a:cubicBezTo>
                    <a:pt x="278" y="622"/>
                    <a:pt x="323" y="631"/>
                    <a:pt x="366" y="631"/>
                  </a:cubicBezTo>
                  <a:cubicBezTo>
                    <a:pt x="573" y="631"/>
                    <a:pt x="743" y="418"/>
                    <a:pt x="656" y="204"/>
                  </a:cubicBezTo>
                  <a:cubicBezTo>
                    <a:pt x="602" y="68"/>
                    <a:pt x="480" y="1"/>
                    <a:pt x="3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7"/>
            <p:cNvSpPr/>
            <p:nvPr/>
          </p:nvSpPr>
          <p:spPr>
            <a:xfrm>
              <a:off x="6129925" y="1939425"/>
              <a:ext cx="19175" cy="16000"/>
            </a:xfrm>
            <a:custGeom>
              <a:rect b="b" l="l" r="r" t="t"/>
              <a:pathLst>
                <a:path extrusionOk="0" h="640" w="767">
                  <a:moveTo>
                    <a:pt x="374" y="0"/>
                  </a:moveTo>
                  <a:cubicBezTo>
                    <a:pt x="163" y="0"/>
                    <a:pt x="0" y="215"/>
                    <a:pt x="88" y="438"/>
                  </a:cubicBezTo>
                  <a:cubicBezTo>
                    <a:pt x="132" y="562"/>
                    <a:pt x="250" y="639"/>
                    <a:pt x="375" y="639"/>
                  </a:cubicBezTo>
                  <a:cubicBezTo>
                    <a:pt x="416" y="639"/>
                    <a:pt x="457" y="631"/>
                    <a:pt x="497" y="614"/>
                  </a:cubicBezTo>
                  <a:cubicBezTo>
                    <a:pt x="755" y="509"/>
                    <a:pt x="766" y="146"/>
                    <a:pt x="509" y="29"/>
                  </a:cubicBezTo>
                  <a:cubicBezTo>
                    <a:pt x="463" y="9"/>
                    <a:pt x="418" y="0"/>
                    <a:pt x="3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7"/>
            <p:cNvSpPr/>
            <p:nvPr/>
          </p:nvSpPr>
          <p:spPr>
            <a:xfrm>
              <a:off x="6258750" y="1816400"/>
              <a:ext cx="19200" cy="15650"/>
            </a:xfrm>
            <a:custGeom>
              <a:rect b="b" l="l" r="r" t="t"/>
              <a:pathLst>
                <a:path extrusionOk="0" h="626" w="768">
                  <a:moveTo>
                    <a:pt x="394" y="1"/>
                  </a:moveTo>
                  <a:cubicBezTo>
                    <a:pt x="354" y="1"/>
                    <a:pt x="312" y="8"/>
                    <a:pt x="270" y="25"/>
                  </a:cubicBezTo>
                  <a:cubicBezTo>
                    <a:pt x="12" y="118"/>
                    <a:pt x="1" y="481"/>
                    <a:pt x="258" y="598"/>
                  </a:cubicBezTo>
                  <a:cubicBezTo>
                    <a:pt x="301" y="616"/>
                    <a:pt x="345" y="625"/>
                    <a:pt x="389" y="625"/>
                  </a:cubicBezTo>
                  <a:cubicBezTo>
                    <a:pt x="512" y="625"/>
                    <a:pt x="627" y="555"/>
                    <a:pt x="679" y="434"/>
                  </a:cubicBezTo>
                  <a:cubicBezTo>
                    <a:pt x="768" y="217"/>
                    <a:pt x="607" y="1"/>
                    <a:pt x="39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7"/>
            <p:cNvSpPr/>
            <p:nvPr/>
          </p:nvSpPr>
          <p:spPr>
            <a:xfrm>
              <a:off x="6262425" y="1638300"/>
              <a:ext cx="18575" cy="15825"/>
            </a:xfrm>
            <a:custGeom>
              <a:rect b="b" l="l" r="r" t="t"/>
              <a:pathLst>
                <a:path extrusionOk="0" h="633" w="743">
                  <a:moveTo>
                    <a:pt x="384" y="1"/>
                  </a:moveTo>
                  <a:cubicBezTo>
                    <a:pt x="266" y="1"/>
                    <a:pt x="151" y="62"/>
                    <a:pt x="99" y="188"/>
                  </a:cubicBezTo>
                  <a:cubicBezTo>
                    <a:pt x="0" y="406"/>
                    <a:pt x="170" y="632"/>
                    <a:pt x="380" y="632"/>
                  </a:cubicBezTo>
                  <a:cubicBezTo>
                    <a:pt x="418" y="632"/>
                    <a:pt x="458" y="625"/>
                    <a:pt x="497" y="609"/>
                  </a:cubicBezTo>
                  <a:cubicBezTo>
                    <a:pt x="661" y="550"/>
                    <a:pt x="743" y="363"/>
                    <a:pt x="684" y="200"/>
                  </a:cubicBezTo>
                  <a:cubicBezTo>
                    <a:pt x="630" y="68"/>
                    <a:pt x="506" y="1"/>
                    <a:pt x="38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7"/>
            <p:cNvSpPr/>
            <p:nvPr/>
          </p:nvSpPr>
          <p:spPr>
            <a:xfrm>
              <a:off x="6138700" y="1509775"/>
              <a:ext cx="18575" cy="15775"/>
            </a:xfrm>
            <a:custGeom>
              <a:rect b="b" l="l" r="r" t="t"/>
              <a:pathLst>
                <a:path extrusionOk="0" h="631" w="743">
                  <a:moveTo>
                    <a:pt x="378" y="0"/>
                  </a:moveTo>
                  <a:cubicBezTo>
                    <a:pt x="171" y="0"/>
                    <a:pt x="1" y="214"/>
                    <a:pt x="88" y="427"/>
                  </a:cubicBezTo>
                  <a:cubicBezTo>
                    <a:pt x="141" y="563"/>
                    <a:pt x="260" y="630"/>
                    <a:pt x="380" y="630"/>
                  </a:cubicBezTo>
                  <a:cubicBezTo>
                    <a:pt x="497" y="630"/>
                    <a:pt x="615" y="566"/>
                    <a:pt x="673" y="439"/>
                  </a:cubicBezTo>
                  <a:cubicBezTo>
                    <a:pt x="743" y="287"/>
                    <a:pt x="661" y="99"/>
                    <a:pt x="509" y="29"/>
                  </a:cubicBezTo>
                  <a:cubicBezTo>
                    <a:pt x="465" y="9"/>
                    <a:pt x="421" y="0"/>
                    <a:pt x="37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7"/>
            <p:cNvSpPr/>
            <p:nvPr/>
          </p:nvSpPr>
          <p:spPr>
            <a:xfrm>
              <a:off x="5959850" y="1506050"/>
              <a:ext cx="19175" cy="15900"/>
            </a:xfrm>
            <a:custGeom>
              <a:rect b="b" l="l" r="r" t="t"/>
              <a:pathLst>
                <a:path extrusionOk="0" h="636" w="767">
                  <a:moveTo>
                    <a:pt x="390" y="1"/>
                  </a:moveTo>
                  <a:cubicBezTo>
                    <a:pt x="350" y="1"/>
                    <a:pt x="309" y="9"/>
                    <a:pt x="269" y="26"/>
                  </a:cubicBezTo>
                  <a:cubicBezTo>
                    <a:pt x="0" y="131"/>
                    <a:pt x="0" y="494"/>
                    <a:pt x="257" y="611"/>
                  </a:cubicBezTo>
                  <a:cubicBezTo>
                    <a:pt x="299" y="628"/>
                    <a:pt x="341" y="636"/>
                    <a:pt x="382" y="636"/>
                  </a:cubicBezTo>
                  <a:cubicBezTo>
                    <a:pt x="592" y="636"/>
                    <a:pt x="767" y="427"/>
                    <a:pt x="679" y="202"/>
                  </a:cubicBezTo>
                  <a:cubicBezTo>
                    <a:pt x="626" y="78"/>
                    <a:pt x="512" y="1"/>
                    <a:pt x="39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7"/>
            <p:cNvSpPr/>
            <p:nvPr/>
          </p:nvSpPr>
          <p:spPr>
            <a:xfrm>
              <a:off x="5830700" y="1629425"/>
              <a:ext cx="19200" cy="15825"/>
            </a:xfrm>
            <a:custGeom>
              <a:rect b="b" l="l" r="r" t="t"/>
              <a:pathLst>
                <a:path extrusionOk="0" h="633" w="768">
                  <a:moveTo>
                    <a:pt x="386" y="1"/>
                  </a:moveTo>
                  <a:cubicBezTo>
                    <a:pt x="268" y="1"/>
                    <a:pt x="152" y="71"/>
                    <a:pt x="100" y="192"/>
                  </a:cubicBezTo>
                  <a:cubicBezTo>
                    <a:pt x="0" y="412"/>
                    <a:pt x="175" y="633"/>
                    <a:pt x="388" y="633"/>
                  </a:cubicBezTo>
                  <a:cubicBezTo>
                    <a:pt x="424" y="633"/>
                    <a:pt x="461" y="626"/>
                    <a:pt x="498" y="613"/>
                  </a:cubicBezTo>
                  <a:cubicBezTo>
                    <a:pt x="756" y="508"/>
                    <a:pt x="767" y="145"/>
                    <a:pt x="510" y="28"/>
                  </a:cubicBezTo>
                  <a:cubicBezTo>
                    <a:pt x="470" y="10"/>
                    <a:pt x="428" y="1"/>
                    <a:pt x="38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7"/>
            <p:cNvSpPr/>
            <p:nvPr/>
          </p:nvSpPr>
          <p:spPr>
            <a:xfrm>
              <a:off x="5824150" y="1807475"/>
              <a:ext cx="21650" cy="16400"/>
            </a:xfrm>
            <a:custGeom>
              <a:rect b="b" l="l" r="r" t="t"/>
              <a:pathLst>
                <a:path extrusionOk="0" h="656" w="866">
                  <a:moveTo>
                    <a:pt x="495" y="0"/>
                  </a:moveTo>
                  <a:cubicBezTo>
                    <a:pt x="458" y="0"/>
                    <a:pt x="422" y="6"/>
                    <a:pt x="386" y="19"/>
                  </a:cubicBezTo>
                  <a:lnTo>
                    <a:pt x="386" y="31"/>
                  </a:lnTo>
                  <a:cubicBezTo>
                    <a:pt x="0" y="132"/>
                    <a:pt x="143" y="656"/>
                    <a:pt x="462" y="656"/>
                  </a:cubicBezTo>
                  <a:cubicBezTo>
                    <a:pt x="511" y="656"/>
                    <a:pt x="564" y="644"/>
                    <a:pt x="620" y="616"/>
                  </a:cubicBezTo>
                  <a:cubicBezTo>
                    <a:pt x="784" y="546"/>
                    <a:pt x="865" y="370"/>
                    <a:pt x="795" y="206"/>
                  </a:cubicBezTo>
                  <a:cubicBezTo>
                    <a:pt x="750" y="78"/>
                    <a:pt x="625" y="0"/>
                    <a:pt x="49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7"/>
            <p:cNvSpPr/>
            <p:nvPr/>
          </p:nvSpPr>
          <p:spPr>
            <a:xfrm>
              <a:off x="5853375" y="1914775"/>
              <a:ext cx="8800" cy="7775"/>
            </a:xfrm>
            <a:custGeom>
              <a:rect b="b" l="l" r="r" t="t"/>
              <a:pathLst>
                <a:path extrusionOk="0" h="311" w="352">
                  <a:moveTo>
                    <a:pt x="176" y="0"/>
                  </a:moveTo>
                  <a:cubicBezTo>
                    <a:pt x="135" y="0"/>
                    <a:pt x="94" y="15"/>
                    <a:pt x="59" y="44"/>
                  </a:cubicBezTo>
                  <a:cubicBezTo>
                    <a:pt x="1" y="103"/>
                    <a:pt x="1" y="208"/>
                    <a:pt x="59" y="266"/>
                  </a:cubicBezTo>
                  <a:cubicBezTo>
                    <a:pt x="94" y="296"/>
                    <a:pt x="135" y="310"/>
                    <a:pt x="176" y="310"/>
                  </a:cubicBezTo>
                  <a:cubicBezTo>
                    <a:pt x="217" y="310"/>
                    <a:pt x="258" y="296"/>
                    <a:pt x="293" y="266"/>
                  </a:cubicBezTo>
                  <a:cubicBezTo>
                    <a:pt x="352" y="208"/>
                    <a:pt x="352" y="103"/>
                    <a:pt x="293" y="44"/>
                  </a:cubicBezTo>
                  <a:cubicBezTo>
                    <a:pt x="258" y="15"/>
                    <a:pt x="217" y="0"/>
                    <a:pt x="17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7"/>
            <p:cNvSpPr/>
            <p:nvPr/>
          </p:nvSpPr>
          <p:spPr>
            <a:xfrm>
              <a:off x="6044650" y="1998250"/>
              <a:ext cx="9400" cy="8025"/>
            </a:xfrm>
            <a:custGeom>
              <a:rect b="b" l="l" r="r" t="t"/>
              <a:pathLst>
                <a:path extrusionOk="0" h="321" w="376">
                  <a:moveTo>
                    <a:pt x="165" y="0"/>
                  </a:moveTo>
                  <a:cubicBezTo>
                    <a:pt x="85" y="0"/>
                    <a:pt x="13" y="63"/>
                    <a:pt x="13" y="156"/>
                  </a:cubicBezTo>
                  <a:cubicBezTo>
                    <a:pt x="1" y="238"/>
                    <a:pt x="71" y="308"/>
                    <a:pt x="165" y="320"/>
                  </a:cubicBezTo>
                  <a:cubicBezTo>
                    <a:pt x="305" y="320"/>
                    <a:pt x="375" y="145"/>
                    <a:pt x="282" y="51"/>
                  </a:cubicBezTo>
                  <a:cubicBezTo>
                    <a:pt x="247" y="16"/>
                    <a:pt x="205" y="0"/>
                    <a:pt x="16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7"/>
            <p:cNvSpPr/>
            <p:nvPr/>
          </p:nvSpPr>
          <p:spPr>
            <a:xfrm>
              <a:off x="6238875" y="1922675"/>
              <a:ext cx="8500" cy="7775"/>
            </a:xfrm>
            <a:custGeom>
              <a:rect b="b" l="l" r="r" t="t"/>
              <a:pathLst>
                <a:path extrusionOk="0" h="311" w="340">
                  <a:moveTo>
                    <a:pt x="170" y="0"/>
                  </a:moveTo>
                  <a:cubicBezTo>
                    <a:pt x="129" y="0"/>
                    <a:pt x="88" y="15"/>
                    <a:pt x="59" y="44"/>
                  </a:cubicBezTo>
                  <a:cubicBezTo>
                    <a:pt x="0" y="102"/>
                    <a:pt x="0" y="208"/>
                    <a:pt x="59" y="266"/>
                  </a:cubicBezTo>
                  <a:cubicBezTo>
                    <a:pt x="88" y="295"/>
                    <a:pt x="129" y="310"/>
                    <a:pt x="170" y="310"/>
                  </a:cubicBezTo>
                  <a:cubicBezTo>
                    <a:pt x="211" y="310"/>
                    <a:pt x="252" y="295"/>
                    <a:pt x="281" y="266"/>
                  </a:cubicBezTo>
                  <a:cubicBezTo>
                    <a:pt x="339" y="208"/>
                    <a:pt x="339" y="102"/>
                    <a:pt x="281" y="44"/>
                  </a:cubicBezTo>
                  <a:cubicBezTo>
                    <a:pt x="252" y="15"/>
                    <a:pt x="211" y="0"/>
                    <a:pt x="17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7"/>
            <p:cNvSpPr/>
            <p:nvPr/>
          </p:nvSpPr>
          <p:spPr>
            <a:xfrm>
              <a:off x="6321625" y="1732475"/>
              <a:ext cx="9600" cy="7925"/>
            </a:xfrm>
            <a:custGeom>
              <a:rect b="b" l="l" r="r" t="t"/>
              <a:pathLst>
                <a:path extrusionOk="0" h="317" w="384">
                  <a:moveTo>
                    <a:pt x="217" y="0"/>
                  </a:moveTo>
                  <a:cubicBezTo>
                    <a:pt x="179" y="0"/>
                    <a:pt x="139" y="15"/>
                    <a:pt x="106" y="48"/>
                  </a:cubicBezTo>
                  <a:cubicBezTo>
                    <a:pt x="1" y="141"/>
                    <a:pt x="71" y="317"/>
                    <a:pt x="211" y="317"/>
                  </a:cubicBezTo>
                  <a:cubicBezTo>
                    <a:pt x="293" y="317"/>
                    <a:pt x="364" y="258"/>
                    <a:pt x="375" y="176"/>
                  </a:cubicBezTo>
                  <a:cubicBezTo>
                    <a:pt x="383" y="72"/>
                    <a:pt x="303" y="0"/>
                    <a:pt x="21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7"/>
            <p:cNvSpPr/>
            <p:nvPr/>
          </p:nvSpPr>
          <p:spPr>
            <a:xfrm>
              <a:off x="6246750" y="1538675"/>
              <a:ext cx="10200" cy="8025"/>
            </a:xfrm>
            <a:custGeom>
              <a:rect b="b" l="l" r="r" t="t"/>
              <a:pathLst>
                <a:path extrusionOk="0" h="321" w="408">
                  <a:moveTo>
                    <a:pt x="174" y="0"/>
                  </a:moveTo>
                  <a:cubicBezTo>
                    <a:pt x="135" y="0"/>
                    <a:pt x="95" y="16"/>
                    <a:pt x="59" y="55"/>
                  </a:cubicBezTo>
                  <a:cubicBezTo>
                    <a:pt x="1" y="113"/>
                    <a:pt x="1" y="219"/>
                    <a:pt x="59" y="277"/>
                  </a:cubicBezTo>
                  <a:cubicBezTo>
                    <a:pt x="89" y="306"/>
                    <a:pt x="130" y="321"/>
                    <a:pt x="171" y="321"/>
                  </a:cubicBezTo>
                  <a:cubicBezTo>
                    <a:pt x="211" y="321"/>
                    <a:pt x="252" y="306"/>
                    <a:pt x="282" y="277"/>
                  </a:cubicBezTo>
                  <a:cubicBezTo>
                    <a:pt x="407" y="170"/>
                    <a:pt x="299" y="0"/>
                    <a:pt x="1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7"/>
            <p:cNvSpPr/>
            <p:nvPr/>
          </p:nvSpPr>
          <p:spPr>
            <a:xfrm>
              <a:off x="6054675" y="1455500"/>
              <a:ext cx="9300" cy="7875"/>
            </a:xfrm>
            <a:custGeom>
              <a:rect b="b" l="l" r="r" t="t"/>
              <a:pathLst>
                <a:path extrusionOk="0" h="315" w="372">
                  <a:moveTo>
                    <a:pt x="206" y="0"/>
                  </a:moveTo>
                  <a:cubicBezTo>
                    <a:pt x="63" y="0"/>
                    <a:pt x="1" y="168"/>
                    <a:pt x="91" y="270"/>
                  </a:cubicBezTo>
                  <a:cubicBezTo>
                    <a:pt x="126" y="301"/>
                    <a:pt x="168" y="315"/>
                    <a:pt x="209" y="315"/>
                  </a:cubicBezTo>
                  <a:cubicBezTo>
                    <a:pt x="293" y="315"/>
                    <a:pt x="372" y="255"/>
                    <a:pt x="372" y="153"/>
                  </a:cubicBezTo>
                  <a:cubicBezTo>
                    <a:pt x="372" y="71"/>
                    <a:pt x="302" y="1"/>
                    <a:pt x="220" y="1"/>
                  </a:cubicBezTo>
                  <a:cubicBezTo>
                    <a:pt x="215" y="0"/>
                    <a:pt x="210" y="0"/>
                    <a:pt x="20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7"/>
            <p:cNvSpPr/>
            <p:nvPr/>
          </p:nvSpPr>
          <p:spPr>
            <a:xfrm>
              <a:off x="5860975" y="1530925"/>
              <a:ext cx="10450" cy="8200"/>
            </a:xfrm>
            <a:custGeom>
              <a:rect b="b" l="l" r="r" t="t"/>
              <a:pathLst>
                <a:path extrusionOk="0" h="328" w="418">
                  <a:moveTo>
                    <a:pt x="177" y="1"/>
                  </a:moveTo>
                  <a:cubicBezTo>
                    <a:pt x="138" y="1"/>
                    <a:pt x="99" y="15"/>
                    <a:pt x="71" y="49"/>
                  </a:cubicBezTo>
                  <a:cubicBezTo>
                    <a:pt x="1" y="107"/>
                    <a:pt x="1" y="213"/>
                    <a:pt x="71" y="271"/>
                  </a:cubicBezTo>
                  <a:cubicBezTo>
                    <a:pt x="105" y="311"/>
                    <a:pt x="145" y="327"/>
                    <a:pt x="184" y="327"/>
                  </a:cubicBezTo>
                  <a:cubicBezTo>
                    <a:pt x="306" y="327"/>
                    <a:pt x="418" y="164"/>
                    <a:pt x="293" y="49"/>
                  </a:cubicBezTo>
                  <a:cubicBezTo>
                    <a:pt x="263" y="18"/>
                    <a:pt x="219" y="1"/>
                    <a:pt x="17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7"/>
            <p:cNvSpPr/>
            <p:nvPr/>
          </p:nvSpPr>
          <p:spPr>
            <a:xfrm>
              <a:off x="5777725" y="1721325"/>
              <a:ext cx="9275" cy="7850"/>
            </a:xfrm>
            <a:custGeom>
              <a:rect b="b" l="l" r="r" t="t"/>
              <a:pathLst>
                <a:path extrusionOk="0" h="314" w="371">
                  <a:moveTo>
                    <a:pt x="152" y="1"/>
                  </a:moveTo>
                  <a:cubicBezTo>
                    <a:pt x="69" y="1"/>
                    <a:pt x="8" y="68"/>
                    <a:pt x="8" y="154"/>
                  </a:cubicBezTo>
                  <a:cubicBezTo>
                    <a:pt x="0" y="251"/>
                    <a:pt x="80" y="314"/>
                    <a:pt x="165" y="314"/>
                  </a:cubicBezTo>
                  <a:cubicBezTo>
                    <a:pt x="204" y="314"/>
                    <a:pt x="244" y="301"/>
                    <a:pt x="277" y="271"/>
                  </a:cubicBezTo>
                  <a:cubicBezTo>
                    <a:pt x="371" y="178"/>
                    <a:pt x="312" y="2"/>
                    <a:pt x="172" y="2"/>
                  </a:cubicBezTo>
                  <a:cubicBezTo>
                    <a:pt x="165" y="1"/>
                    <a:pt x="158" y="1"/>
                    <a:pt x="15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7"/>
            <p:cNvSpPr/>
            <p:nvPr/>
          </p:nvSpPr>
          <p:spPr>
            <a:xfrm>
              <a:off x="3704300" y="1710800"/>
              <a:ext cx="37425" cy="29475"/>
            </a:xfrm>
            <a:custGeom>
              <a:rect b="b" l="l" r="r" t="t"/>
              <a:pathLst>
                <a:path extrusionOk="0" h="1179" w="1497">
                  <a:moveTo>
                    <a:pt x="865" y="1"/>
                  </a:moveTo>
                  <a:cubicBezTo>
                    <a:pt x="720" y="1"/>
                    <a:pt x="576" y="56"/>
                    <a:pt x="467" y="166"/>
                  </a:cubicBezTo>
                  <a:cubicBezTo>
                    <a:pt x="1" y="569"/>
                    <a:pt x="393" y="1178"/>
                    <a:pt x="849" y="1178"/>
                  </a:cubicBezTo>
                  <a:cubicBezTo>
                    <a:pt x="988" y="1178"/>
                    <a:pt x="1134" y="1122"/>
                    <a:pt x="1262" y="985"/>
                  </a:cubicBezTo>
                  <a:cubicBezTo>
                    <a:pt x="1485" y="762"/>
                    <a:pt x="1496" y="400"/>
                    <a:pt x="1274" y="177"/>
                  </a:cubicBezTo>
                  <a:cubicBezTo>
                    <a:pt x="1161" y="59"/>
                    <a:pt x="1013" y="1"/>
                    <a:pt x="865"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7"/>
            <p:cNvSpPr/>
            <p:nvPr/>
          </p:nvSpPr>
          <p:spPr>
            <a:xfrm>
              <a:off x="3761675" y="1711700"/>
              <a:ext cx="38550" cy="28900"/>
            </a:xfrm>
            <a:custGeom>
              <a:rect b="b" l="l" r="r" t="t"/>
              <a:pathLst>
                <a:path extrusionOk="0" h="1156" w="1542">
                  <a:moveTo>
                    <a:pt x="766" y="1"/>
                  </a:moveTo>
                  <a:cubicBezTo>
                    <a:pt x="261" y="1"/>
                    <a:pt x="0" y="613"/>
                    <a:pt x="359" y="972"/>
                  </a:cubicBezTo>
                  <a:cubicBezTo>
                    <a:pt x="469" y="1094"/>
                    <a:pt x="619" y="1155"/>
                    <a:pt x="771" y="1155"/>
                  </a:cubicBezTo>
                  <a:cubicBezTo>
                    <a:pt x="912" y="1155"/>
                    <a:pt x="1054" y="1102"/>
                    <a:pt x="1167" y="996"/>
                  </a:cubicBezTo>
                  <a:cubicBezTo>
                    <a:pt x="1541" y="633"/>
                    <a:pt x="1295" y="13"/>
                    <a:pt x="781" y="1"/>
                  </a:cubicBezTo>
                  <a:cubicBezTo>
                    <a:pt x="776" y="1"/>
                    <a:pt x="771" y="1"/>
                    <a:pt x="766"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7"/>
            <p:cNvSpPr/>
            <p:nvPr/>
          </p:nvSpPr>
          <p:spPr>
            <a:xfrm>
              <a:off x="3767525" y="1656900"/>
              <a:ext cx="30350" cy="28875"/>
            </a:xfrm>
            <a:custGeom>
              <a:rect b="b" l="l" r="r" t="t"/>
              <a:pathLst>
                <a:path extrusionOk="0" h="1155" w="1214">
                  <a:moveTo>
                    <a:pt x="583" y="0"/>
                  </a:moveTo>
                  <a:cubicBezTo>
                    <a:pt x="294" y="0"/>
                    <a:pt x="16" y="224"/>
                    <a:pt x="8" y="567"/>
                  </a:cubicBezTo>
                  <a:cubicBezTo>
                    <a:pt x="1" y="918"/>
                    <a:pt x="281" y="1155"/>
                    <a:pt x="579" y="1155"/>
                  </a:cubicBezTo>
                  <a:cubicBezTo>
                    <a:pt x="718" y="1155"/>
                    <a:pt x="860" y="1103"/>
                    <a:pt x="980" y="988"/>
                  </a:cubicBezTo>
                  <a:cubicBezTo>
                    <a:pt x="1202" y="778"/>
                    <a:pt x="1213" y="415"/>
                    <a:pt x="991" y="181"/>
                  </a:cubicBezTo>
                  <a:cubicBezTo>
                    <a:pt x="874" y="56"/>
                    <a:pt x="727" y="0"/>
                    <a:pt x="58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7"/>
            <p:cNvSpPr/>
            <p:nvPr/>
          </p:nvSpPr>
          <p:spPr>
            <a:xfrm>
              <a:off x="3710975" y="1655925"/>
              <a:ext cx="31925" cy="28650"/>
            </a:xfrm>
            <a:custGeom>
              <a:rect b="b" l="l" r="r" t="t"/>
              <a:pathLst>
                <a:path extrusionOk="0" h="1146" w="1277">
                  <a:moveTo>
                    <a:pt x="639" y="0"/>
                  </a:moveTo>
                  <a:cubicBezTo>
                    <a:pt x="496" y="0"/>
                    <a:pt x="355" y="53"/>
                    <a:pt x="247" y="161"/>
                  </a:cubicBezTo>
                  <a:cubicBezTo>
                    <a:pt x="13" y="372"/>
                    <a:pt x="1" y="746"/>
                    <a:pt x="223" y="969"/>
                  </a:cubicBezTo>
                  <a:cubicBezTo>
                    <a:pt x="336" y="1087"/>
                    <a:pt x="484" y="1146"/>
                    <a:pt x="634" y="1146"/>
                  </a:cubicBezTo>
                  <a:cubicBezTo>
                    <a:pt x="780" y="1146"/>
                    <a:pt x="927" y="1090"/>
                    <a:pt x="1042" y="980"/>
                  </a:cubicBezTo>
                  <a:cubicBezTo>
                    <a:pt x="1264" y="770"/>
                    <a:pt x="1276" y="407"/>
                    <a:pt x="1054" y="173"/>
                  </a:cubicBezTo>
                  <a:cubicBezTo>
                    <a:pt x="940" y="59"/>
                    <a:pt x="789" y="0"/>
                    <a:pt x="63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7"/>
            <p:cNvSpPr/>
            <p:nvPr/>
          </p:nvSpPr>
          <p:spPr>
            <a:xfrm>
              <a:off x="3703325" y="1753400"/>
              <a:ext cx="38675" cy="31650"/>
            </a:xfrm>
            <a:custGeom>
              <a:rect b="b" l="l" r="r" t="t"/>
              <a:pathLst>
                <a:path extrusionOk="0" h="1266" w="1547">
                  <a:moveTo>
                    <a:pt x="778" y="0"/>
                  </a:moveTo>
                  <a:cubicBezTo>
                    <a:pt x="529" y="0"/>
                    <a:pt x="295" y="145"/>
                    <a:pt x="190" y="380"/>
                  </a:cubicBezTo>
                  <a:cubicBezTo>
                    <a:pt x="1" y="819"/>
                    <a:pt x="346" y="1266"/>
                    <a:pt x="771" y="1266"/>
                  </a:cubicBezTo>
                  <a:cubicBezTo>
                    <a:pt x="844" y="1266"/>
                    <a:pt x="921" y="1252"/>
                    <a:pt x="997" y="1223"/>
                  </a:cubicBezTo>
                  <a:cubicBezTo>
                    <a:pt x="1524" y="1024"/>
                    <a:pt x="1547" y="287"/>
                    <a:pt x="1032" y="53"/>
                  </a:cubicBezTo>
                  <a:cubicBezTo>
                    <a:pt x="949" y="17"/>
                    <a:pt x="863" y="0"/>
                    <a:pt x="77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7"/>
            <p:cNvSpPr/>
            <p:nvPr/>
          </p:nvSpPr>
          <p:spPr>
            <a:xfrm>
              <a:off x="3763275" y="1754550"/>
              <a:ext cx="38100" cy="31700"/>
            </a:xfrm>
            <a:custGeom>
              <a:rect b="b" l="l" r="r" t="t"/>
              <a:pathLst>
                <a:path extrusionOk="0" h="1268" w="1524">
                  <a:moveTo>
                    <a:pt x="758" y="1"/>
                  </a:moveTo>
                  <a:cubicBezTo>
                    <a:pt x="341" y="1"/>
                    <a:pt x="1" y="431"/>
                    <a:pt x="167" y="861"/>
                  </a:cubicBezTo>
                  <a:cubicBezTo>
                    <a:pt x="266" y="1113"/>
                    <a:pt x="503" y="1268"/>
                    <a:pt x="756" y="1268"/>
                  </a:cubicBezTo>
                  <a:cubicBezTo>
                    <a:pt x="832" y="1268"/>
                    <a:pt x="910" y="1253"/>
                    <a:pt x="986" y="1224"/>
                  </a:cubicBezTo>
                  <a:cubicBezTo>
                    <a:pt x="1512" y="1013"/>
                    <a:pt x="1524" y="288"/>
                    <a:pt x="1009" y="54"/>
                  </a:cubicBezTo>
                  <a:cubicBezTo>
                    <a:pt x="925" y="17"/>
                    <a:pt x="840" y="1"/>
                    <a:pt x="75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7"/>
            <p:cNvSpPr/>
            <p:nvPr/>
          </p:nvSpPr>
          <p:spPr>
            <a:xfrm>
              <a:off x="3806050" y="1713575"/>
              <a:ext cx="38375" cy="31650"/>
            </a:xfrm>
            <a:custGeom>
              <a:rect b="b" l="l" r="r" t="t"/>
              <a:pathLst>
                <a:path extrusionOk="0" h="1266" w="1535">
                  <a:moveTo>
                    <a:pt x="769" y="0"/>
                  </a:moveTo>
                  <a:cubicBezTo>
                    <a:pt x="694" y="0"/>
                    <a:pt x="616" y="14"/>
                    <a:pt x="538" y="43"/>
                  </a:cubicBezTo>
                  <a:cubicBezTo>
                    <a:pt x="23" y="254"/>
                    <a:pt x="0" y="979"/>
                    <a:pt x="515" y="1213"/>
                  </a:cubicBezTo>
                  <a:cubicBezTo>
                    <a:pt x="595" y="1249"/>
                    <a:pt x="679" y="1265"/>
                    <a:pt x="762" y="1265"/>
                  </a:cubicBezTo>
                  <a:cubicBezTo>
                    <a:pt x="1006" y="1265"/>
                    <a:pt x="1241" y="1121"/>
                    <a:pt x="1345" y="885"/>
                  </a:cubicBezTo>
                  <a:cubicBezTo>
                    <a:pt x="1535" y="447"/>
                    <a:pt x="1198" y="0"/>
                    <a:pt x="76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7"/>
            <p:cNvSpPr/>
            <p:nvPr/>
          </p:nvSpPr>
          <p:spPr>
            <a:xfrm>
              <a:off x="3807200" y="1654275"/>
              <a:ext cx="37175" cy="31625"/>
            </a:xfrm>
            <a:custGeom>
              <a:rect b="b" l="l" r="r" t="t"/>
              <a:pathLst>
                <a:path extrusionOk="0" h="1265" w="1487">
                  <a:moveTo>
                    <a:pt x="776" y="1"/>
                  </a:moveTo>
                  <a:cubicBezTo>
                    <a:pt x="543" y="1"/>
                    <a:pt x="309" y="126"/>
                    <a:pt x="200" y="379"/>
                  </a:cubicBezTo>
                  <a:cubicBezTo>
                    <a:pt x="0" y="818"/>
                    <a:pt x="344" y="1265"/>
                    <a:pt x="776" y="1265"/>
                  </a:cubicBezTo>
                  <a:cubicBezTo>
                    <a:pt x="851" y="1265"/>
                    <a:pt x="929" y="1251"/>
                    <a:pt x="1007" y="1222"/>
                  </a:cubicBezTo>
                  <a:cubicBezTo>
                    <a:pt x="1323" y="1093"/>
                    <a:pt x="1487" y="719"/>
                    <a:pt x="1358" y="403"/>
                  </a:cubicBezTo>
                  <a:cubicBezTo>
                    <a:pt x="1257" y="135"/>
                    <a:pt x="1017" y="1"/>
                    <a:pt x="776"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7"/>
            <p:cNvSpPr/>
            <p:nvPr/>
          </p:nvSpPr>
          <p:spPr>
            <a:xfrm>
              <a:off x="3766225" y="1611400"/>
              <a:ext cx="36925" cy="31725"/>
            </a:xfrm>
            <a:custGeom>
              <a:rect b="b" l="l" r="r" t="t"/>
              <a:pathLst>
                <a:path extrusionOk="0" h="1269" w="1477">
                  <a:moveTo>
                    <a:pt x="747" y="1"/>
                  </a:moveTo>
                  <a:cubicBezTo>
                    <a:pt x="335" y="1"/>
                    <a:pt x="1" y="429"/>
                    <a:pt x="166" y="866"/>
                  </a:cubicBezTo>
                  <a:cubicBezTo>
                    <a:pt x="273" y="1134"/>
                    <a:pt x="516" y="1268"/>
                    <a:pt x="758" y="1268"/>
                  </a:cubicBezTo>
                  <a:cubicBezTo>
                    <a:pt x="993" y="1268"/>
                    <a:pt x="1226" y="1143"/>
                    <a:pt x="1336" y="889"/>
                  </a:cubicBezTo>
                  <a:cubicBezTo>
                    <a:pt x="1476" y="562"/>
                    <a:pt x="1336" y="199"/>
                    <a:pt x="1008" y="59"/>
                  </a:cubicBezTo>
                  <a:cubicBezTo>
                    <a:pt x="920" y="19"/>
                    <a:pt x="832" y="1"/>
                    <a:pt x="74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7"/>
            <p:cNvSpPr/>
            <p:nvPr/>
          </p:nvSpPr>
          <p:spPr>
            <a:xfrm>
              <a:off x="3706275" y="1610125"/>
              <a:ext cx="37200" cy="31725"/>
            </a:xfrm>
            <a:custGeom>
              <a:rect b="b" l="l" r="r" t="t"/>
              <a:pathLst>
                <a:path extrusionOk="0" h="1269" w="1488">
                  <a:moveTo>
                    <a:pt x="775" y="0"/>
                  </a:moveTo>
                  <a:cubicBezTo>
                    <a:pt x="540" y="0"/>
                    <a:pt x="304" y="126"/>
                    <a:pt x="189" y="379"/>
                  </a:cubicBezTo>
                  <a:cubicBezTo>
                    <a:pt x="1" y="815"/>
                    <a:pt x="341" y="1268"/>
                    <a:pt x="770" y="1268"/>
                  </a:cubicBezTo>
                  <a:cubicBezTo>
                    <a:pt x="847" y="1268"/>
                    <a:pt x="927" y="1253"/>
                    <a:pt x="1008" y="1221"/>
                  </a:cubicBezTo>
                  <a:cubicBezTo>
                    <a:pt x="1324" y="1093"/>
                    <a:pt x="1487" y="730"/>
                    <a:pt x="1359" y="402"/>
                  </a:cubicBezTo>
                  <a:cubicBezTo>
                    <a:pt x="1258" y="135"/>
                    <a:pt x="1017" y="0"/>
                    <a:pt x="77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7"/>
            <p:cNvSpPr/>
            <p:nvPr/>
          </p:nvSpPr>
          <p:spPr>
            <a:xfrm>
              <a:off x="3663300" y="1651275"/>
              <a:ext cx="38350" cy="31525"/>
            </a:xfrm>
            <a:custGeom>
              <a:rect b="b" l="l" r="r" t="t"/>
              <a:pathLst>
                <a:path extrusionOk="0" h="1261" w="1534">
                  <a:moveTo>
                    <a:pt x="769" y="1"/>
                  </a:moveTo>
                  <a:cubicBezTo>
                    <a:pt x="523" y="1"/>
                    <a:pt x="292" y="141"/>
                    <a:pt x="188" y="382"/>
                  </a:cubicBezTo>
                  <a:cubicBezTo>
                    <a:pt x="0" y="817"/>
                    <a:pt x="339" y="1261"/>
                    <a:pt x="759" y="1261"/>
                  </a:cubicBezTo>
                  <a:cubicBezTo>
                    <a:pt x="836" y="1261"/>
                    <a:pt x="916" y="1246"/>
                    <a:pt x="995" y="1213"/>
                  </a:cubicBezTo>
                  <a:cubicBezTo>
                    <a:pt x="1522" y="1014"/>
                    <a:pt x="1533" y="277"/>
                    <a:pt x="1030" y="55"/>
                  </a:cubicBezTo>
                  <a:cubicBezTo>
                    <a:pt x="945" y="18"/>
                    <a:pt x="856" y="1"/>
                    <a:pt x="769"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7"/>
            <p:cNvSpPr/>
            <p:nvPr/>
          </p:nvSpPr>
          <p:spPr>
            <a:xfrm>
              <a:off x="3663600" y="1710650"/>
              <a:ext cx="36925" cy="31500"/>
            </a:xfrm>
            <a:custGeom>
              <a:rect b="b" l="l" r="r" t="t"/>
              <a:pathLst>
                <a:path extrusionOk="0" h="1260" w="1477">
                  <a:moveTo>
                    <a:pt x="711" y="0"/>
                  </a:moveTo>
                  <a:cubicBezTo>
                    <a:pt x="636" y="0"/>
                    <a:pt x="558" y="14"/>
                    <a:pt x="480" y="43"/>
                  </a:cubicBezTo>
                  <a:cubicBezTo>
                    <a:pt x="153" y="172"/>
                    <a:pt x="1" y="534"/>
                    <a:pt x="118" y="862"/>
                  </a:cubicBezTo>
                  <a:cubicBezTo>
                    <a:pt x="225" y="1125"/>
                    <a:pt x="468" y="1260"/>
                    <a:pt x="710" y="1260"/>
                  </a:cubicBezTo>
                  <a:cubicBezTo>
                    <a:pt x="942" y="1260"/>
                    <a:pt x="1173" y="1137"/>
                    <a:pt x="1288" y="885"/>
                  </a:cubicBezTo>
                  <a:cubicBezTo>
                    <a:pt x="1477" y="447"/>
                    <a:pt x="1140" y="0"/>
                    <a:pt x="71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7"/>
            <p:cNvSpPr/>
            <p:nvPr/>
          </p:nvSpPr>
          <p:spPr>
            <a:xfrm>
              <a:off x="3658300" y="1770875"/>
              <a:ext cx="19950" cy="15750"/>
            </a:xfrm>
            <a:custGeom>
              <a:rect b="b" l="l" r="r" t="t"/>
              <a:pathLst>
                <a:path extrusionOk="0" h="630" w="798">
                  <a:moveTo>
                    <a:pt x="452" y="0"/>
                  </a:moveTo>
                  <a:cubicBezTo>
                    <a:pt x="375" y="0"/>
                    <a:pt x="297" y="29"/>
                    <a:pt x="236" y="91"/>
                  </a:cubicBezTo>
                  <a:lnTo>
                    <a:pt x="236" y="79"/>
                  </a:lnTo>
                  <a:lnTo>
                    <a:pt x="236" y="79"/>
                  </a:lnTo>
                  <a:cubicBezTo>
                    <a:pt x="1" y="305"/>
                    <a:pt x="206" y="630"/>
                    <a:pt x="452" y="630"/>
                  </a:cubicBezTo>
                  <a:cubicBezTo>
                    <a:pt x="524" y="630"/>
                    <a:pt x="600" y="602"/>
                    <a:pt x="669" y="535"/>
                  </a:cubicBezTo>
                  <a:cubicBezTo>
                    <a:pt x="798" y="418"/>
                    <a:pt x="798" y="220"/>
                    <a:pt x="681" y="103"/>
                  </a:cubicBezTo>
                  <a:cubicBezTo>
                    <a:pt x="619" y="35"/>
                    <a:pt x="536" y="0"/>
                    <a:pt x="452"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7"/>
            <p:cNvSpPr/>
            <p:nvPr/>
          </p:nvSpPr>
          <p:spPr>
            <a:xfrm>
              <a:off x="3743450" y="1806475"/>
              <a:ext cx="18650" cy="15825"/>
            </a:xfrm>
            <a:custGeom>
              <a:rect b="b" l="l" r="r" t="t"/>
              <a:pathLst>
                <a:path extrusionOk="0" h="633" w="746">
                  <a:moveTo>
                    <a:pt x="329" y="1"/>
                  </a:moveTo>
                  <a:cubicBezTo>
                    <a:pt x="167" y="1"/>
                    <a:pt x="12" y="127"/>
                    <a:pt x="12" y="316"/>
                  </a:cubicBezTo>
                  <a:cubicBezTo>
                    <a:pt x="0" y="492"/>
                    <a:pt x="141" y="632"/>
                    <a:pt x="316" y="632"/>
                  </a:cubicBezTo>
                  <a:cubicBezTo>
                    <a:pt x="321" y="633"/>
                    <a:pt x="326" y="633"/>
                    <a:pt x="330" y="633"/>
                  </a:cubicBezTo>
                  <a:cubicBezTo>
                    <a:pt x="602" y="633"/>
                    <a:pt x="746" y="301"/>
                    <a:pt x="550" y="94"/>
                  </a:cubicBezTo>
                  <a:cubicBezTo>
                    <a:pt x="486" y="30"/>
                    <a:pt x="407" y="1"/>
                    <a:pt x="329"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7"/>
            <p:cNvSpPr/>
            <p:nvPr/>
          </p:nvSpPr>
          <p:spPr>
            <a:xfrm>
              <a:off x="3826225" y="1774375"/>
              <a:ext cx="17275" cy="15675"/>
            </a:xfrm>
            <a:custGeom>
              <a:rect b="b" l="l" r="r" t="t"/>
              <a:pathLst>
                <a:path extrusionOk="0" h="627" w="691">
                  <a:moveTo>
                    <a:pt x="340" y="0"/>
                  </a:moveTo>
                  <a:cubicBezTo>
                    <a:pt x="262" y="0"/>
                    <a:pt x="185" y="30"/>
                    <a:pt x="129" y="91"/>
                  </a:cubicBezTo>
                  <a:cubicBezTo>
                    <a:pt x="0" y="208"/>
                    <a:pt x="0" y="407"/>
                    <a:pt x="117" y="524"/>
                  </a:cubicBezTo>
                  <a:cubicBezTo>
                    <a:pt x="178" y="591"/>
                    <a:pt x="262" y="627"/>
                    <a:pt x="346" y="627"/>
                  </a:cubicBezTo>
                  <a:cubicBezTo>
                    <a:pt x="423" y="627"/>
                    <a:pt x="500" y="597"/>
                    <a:pt x="562" y="536"/>
                  </a:cubicBezTo>
                  <a:cubicBezTo>
                    <a:pt x="691" y="419"/>
                    <a:pt x="691" y="220"/>
                    <a:pt x="574" y="103"/>
                  </a:cubicBezTo>
                  <a:cubicBezTo>
                    <a:pt x="512" y="36"/>
                    <a:pt x="426" y="0"/>
                    <a:pt x="34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7"/>
            <p:cNvSpPr/>
            <p:nvPr/>
          </p:nvSpPr>
          <p:spPr>
            <a:xfrm>
              <a:off x="3860150" y="1692625"/>
              <a:ext cx="18650" cy="15900"/>
            </a:xfrm>
            <a:custGeom>
              <a:rect b="b" l="l" r="r" t="t"/>
              <a:pathLst>
                <a:path extrusionOk="0" h="636" w="746">
                  <a:moveTo>
                    <a:pt x="425" y="0"/>
                  </a:moveTo>
                  <a:cubicBezTo>
                    <a:pt x="350" y="0"/>
                    <a:pt x="273" y="27"/>
                    <a:pt x="211" y="86"/>
                  </a:cubicBezTo>
                  <a:cubicBezTo>
                    <a:pt x="0" y="284"/>
                    <a:pt x="141" y="624"/>
                    <a:pt x="422" y="635"/>
                  </a:cubicBezTo>
                  <a:cubicBezTo>
                    <a:pt x="597" y="635"/>
                    <a:pt x="737" y="495"/>
                    <a:pt x="737" y="320"/>
                  </a:cubicBezTo>
                  <a:cubicBezTo>
                    <a:pt x="745" y="127"/>
                    <a:pt x="588" y="0"/>
                    <a:pt x="42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7"/>
            <p:cNvSpPr/>
            <p:nvPr/>
          </p:nvSpPr>
          <p:spPr>
            <a:xfrm>
              <a:off x="3830325" y="1609750"/>
              <a:ext cx="16675" cy="15925"/>
            </a:xfrm>
            <a:custGeom>
              <a:rect b="b" l="l" r="r" t="t"/>
              <a:pathLst>
                <a:path extrusionOk="0" h="637" w="667">
                  <a:moveTo>
                    <a:pt x="319" y="0"/>
                  </a:moveTo>
                  <a:cubicBezTo>
                    <a:pt x="156" y="0"/>
                    <a:pt x="0" y="125"/>
                    <a:pt x="0" y="312"/>
                  </a:cubicBezTo>
                  <a:cubicBezTo>
                    <a:pt x="0" y="504"/>
                    <a:pt x="154" y="636"/>
                    <a:pt x="319" y="636"/>
                  </a:cubicBezTo>
                  <a:cubicBezTo>
                    <a:pt x="394" y="636"/>
                    <a:pt x="472" y="609"/>
                    <a:pt x="538" y="546"/>
                  </a:cubicBezTo>
                  <a:cubicBezTo>
                    <a:pt x="655" y="429"/>
                    <a:pt x="667" y="230"/>
                    <a:pt x="550" y="101"/>
                  </a:cubicBezTo>
                  <a:cubicBezTo>
                    <a:pt x="484" y="31"/>
                    <a:pt x="400" y="0"/>
                    <a:pt x="31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7"/>
            <p:cNvSpPr/>
            <p:nvPr/>
          </p:nvSpPr>
          <p:spPr>
            <a:xfrm>
              <a:off x="3745800" y="1573950"/>
              <a:ext cx="18450" cy="16025"/>
            </a:xfrm>
            <a:custGeom>
              <a:rect b="b" l="l" r="r" t="t"/>
              <a:pathLst>
                <a:path extrusionOk="0" h="641" w="738">
                  <a:moveTo>
                    <a:pt x="433" y="1"/>
                  </a:moveTo>
                  <a:cubicBezTo>
                    <a:pt x="140" y="1"/>
                    <a:pt x="0" y="340"/>
                    <a:pt x="187" y="539"/>
                  </a:cubicBezTo>
                  <a:cubicBezTo>
                    <a:pt x="254" y="609"/>
                    <a:pt x="337" y="640"/>
                    <a:pt x="418" y="640"/>
                  </a:cubicBezTo>
                  <a:cubicBezTo>
                    <a:pt x="581" y="640"/>
                    <a:pt x="737" y="516"/>
                    <a:pt x="737" y="328"/>
                  </a:cubicBezTo>
                  <a:cubicBezTo>
                    <a:pt x="737" y="153"/>
                    <a:pt x="597" y="1"/>
                    <a:pt x="43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7"/>
            <p:cNvSpPr/>
            <p:nvPr/>
          </p:nvSpPr>
          <p:spPr>
            <a:xfrm>
              <a:off x="3662425" y="1606350"/>
              <a:ext cx="21100" cy="15900"/>
            </a:xfrm>
            <a:custGeom>
              <a:rect b="b" l="l" r="r" t="t"/>
              <a:pathLst>
                <a:path extrusionOk="0" h="636" w="844">
                  <a:moveTo>
                    <a:pt x="428" y="1"/>
                  </a:moveTo>
                  <a:cubicBezTo>
                    <a:pt x="346" y="1"/>
                    <a:pt x="264" y="33"/>
                    <a:pt x="200" y="97"/>
                  </a:cubicBezTo>
                  <a:cubicBezTo>
                    <a:pt x="1" y="296"/>
                    <a:pt x="141" y="635"/>
                    <a:pt x="422" y="635"/>
                  </a:cubicBezTo>
                  <a:cubicBezTo>
                    <a:pt x="703" y="635"/>
                    <a:pt x="843" y="296"/>
                    <a:pt x="656" y="97"/>
                  </a:cubicBezTo>
                  <a:cubicBezTo>
                    <a:pt x="592" y="33"/>
                    <a:pt x="510" y="1"/>
                    <a:pt x="42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7"/>
            <p:cNvSpPr/>
            <p:nvPr/>
          </p:nvSpPr>
          <p:spPr>
            <a:xfrm>
              <a:off x="3625950" y="1687975"/>
              <a:ext cx="22200" cy="15900"/>
            </a:xfrm>
            <a:custGeom>
              <a:rect b="b" l="l" r="r" t="t"/>
              <a:pathLst>
                <a:path extrusionOk="0" h="636" w="888">
                  <a:moveTo>
                    <a:pt x="411" y="0"/>
                  </a:moveTo>
                  <a:cubicBezTo>
                    <a:pt x="12" y="0"/>
                    <a:pt x="1" y="634"/>
                    <a:pt x="431" y="634"/>
                  </a:cubicBezTo>
                  <a:cubicBezTo>
                    <a:pt x="434" y="634"/>
                    <a:pt x="438" y="634"/>
                    <a:pt x="442" y="634"/>
                  </a:cubicBezTo>
                  <a:cubicBezTo>
                    <a:pt x="453" y="635"/>
                    <a:pt x="464" y="636"/>
                    <a:pt x="474" y="636"/>
                  </a:cubicBezTo>
                  <a:cubicBezTo>
                    <a:pt x="880" y="636"/>
                    <a:pt x="887" y="2"/>
                    <a:pt x="476" y="2"/>
                  </a:cubicBezTo>
                  <a:cubicBezTo>
                    <a:pt x="468" y="2"/>
                    <a:pt x="461" y="2"/>
                    <a:pt x="454" y="2"/>
                  </a:cubicBezTo>
                  <a:cubicBezTo>
                    <a:pt x="439" y="1"/>
                    <a:pt x="425" y="0"/>
                    <a:pt x="41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7"/>
            <p:cNvSpPr/>
            <p:nvPr/>
          </p:nvSpPr>
          <p:spPr>
            <a:xfrm>
              <a:off x="3676825" y="1828325"/>
              <a:ext cx="28925" cy="23750"/>
            </a:xfrm>
            <a:custGeom>
              <a:rect b="b" l="l" r="r" t="t"/>
              <a:pathLst>
                <a:path extrusionOk="0" h="950" w="1157">
                  <a:moveTo>
                    <a:pt x="588" y="0"/>
                  </a:moveTo>
                  <a:cubicBezTo>
                    <a:pt x="406" y="0"/>
                    <a:pt x="229" y="110"/>
                    <a:pt x="150" y="285"/>
                  </a:cubicBezTo>
                  <a:cubicBezTo>
                    <a:pt x="1" y="613"/>
                    <a:pt x="258" y="950"/>
                    <a:pt x="575" y="950"/>
                  </a:cubicBezTo>
                  <a:cubicBezTo>
                    <a:pt x="631" y="950"/>
                    <a:pt x="689" y="939"/>
                    <a:pt x="747" y="917"/>
                  </a:cubicBezTo>
                  <a:cubicBezTo>
                    <a:pt x="1145" y="764"/>
                    <a:pt x="1156" y="215"/>
                    <a:pt x="770" y="39"/>
                  </a:cubicBezTo>
                  <a:cubicBezTo>
                    <a:pt x="711" y="13"/>
                    <a:pt x="649" y="0"/>
                    <a:pt x="58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7"/>
            <p:cNvSpPr/>
            <p:nvPr/>
          </p:nvSpPr>
          <p:spPr>
            <a:xfrm>
              <a:off x="3796175" y="1830675"/>
              <a:ext cx="28900" cy="23975"/>
            </a:xfrm>
            <a:custGeom>
              <a:rect b="b" l="l" r="r" t="t"/>
              <a:pathLst>
                <a:path extrusionOk="0" h="959" w="1156">
                  <a:moveTo>
                    <a:pt x="583" y="0"/>
                  </a:moveTo>
                  <a:cubicBezTo>
                    <a:pt x="266" y="0"/>
                    <a:pt x="0" y="325"/>
                    <a:pt x="138" y="659"/>
                  </a:cubicBezTo>
                  <a:cubicBezTo>
                    <a:pt x="210" y="840"/>
                    <a:pt x="389" y="959"/>
                    <a:pt x="580" y="959"/>
                  </a:cubicBezTo>
                  <a:cubicBezTo>
                    <a:pt x="635" y="959"/>
                    <a:pt x="691" y="949"/>
                    <a:pt x="746" y="928"/>
                  </a:cubicBezTo>
                  <a:cubicBezTo>
                    <a:pt x="1144" y="764"/>
                    <a:pt x="1156" y="214"/>
                    <a:pt x="769" y="39"/>
                  </a:cubicBezTo>
                  <a:cubicBezTo>
                    <a:pt x="707" y="12"/>
                    <a:pt x="644" y="0"/>
                    <a:pt x="58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7"/>
            <p:cNvSpPr/>
            <p:nvPr/>
          </p:nvSpPr>
          <p:spPr>
            <a:xfrm>
              <a:off x="3882375" y="1748625"/>
              <a:ext cx="28650" cy="23800"/>
            </a:xfrm>
            <a:custGeom>
              <a:rect b="b" l="l" r="r" t="t"/>
              <a:pathLst>
                <a:path extrusionOk="0" h="952" w="1146">
                  <a:moveTo>
                    <a:pt x="574" y="0"/>
                  </a:moveTo>
                  <a:cubicBezTo>
                    <a:pt x="517" y="0"/>
                    <a:pt x="458" y="10"/>
                    <a:pt x="398" y="33"/>
                  </a:cubicBezTo>
                  <a:cubicBezTo>
                    <a:pt x="12" y="185"/>
                    <a:pt x="1" y="735"/>
                    <a:pt x="375" y="911"/>
                  </a:cubicBezTo>
                  <a:cubicBezTo>
                    <a:pt x="439" y="938"/>
                    <a:pt x="506" y="951"/>
                    <a:pt x="571" y="951"/>
                  </a:cubicBezTo>
                  <a:cubicBezTo>
                    <a:pt x="755" y="951"/>
                    <a:pt x="929" y="846"/>
                    <a:pt x="1007" y="665"/>
                  </a:cubicBezTo>
                  <a:cubicBezTo>
                    <a:pt x="1146" y="337"/>
                    <a:pt x="896" y="0"/>
                    <a:pt x="574"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7"/>
            <p:cNvSpPr/>
            <p:nvPr/>
          </p:nvSpPr>
          <p:spPr>
            <a:xfrm>
              <a:off x="3884750" y="1629775"/>
              <a:ext cx="27775" cy="23725"/>
            </a:xfrm>
            <a:custGeom>
              <a:rect b="b" l="l" r="r" t="t"/>
              <a:pathLst>
                <a:path extrusionOk="0" h="949" w="1111">
                  <a:moveTo>
                    <a:pt x="575" y="1"/>
                  </a:moveTo>
                  <a:cubicBezTo>
                    <a:pt x="401" y="1"/>
                    <a:pt x="225" y="94"/>
                    <a:pt x="140" y="283"/>
                  </a:cubicBezTo>
                  <a:cubicBezTo>
                    <a:pt x="0" y="611"/>
                    <a:pt x="250" y="948"/>
                    <a:pt x="572" y="948"/>
                  </a:cubicBezTo>
                  <a:cubicBezTo>
                    <a:pt x="629" y="948"/>
                    <a:pt x="688" y="938"/>
                    <a:pt x="748" y="915"/>
                  </a:cubicBezTo>
                  <a:cubicBezTo>
                    <a:pt x="982" y="821"/>
                    <a:pt x="1111" y="541"/>
                    <a:pt x="1017" y="307"/>
                  </a:cubicBezTo>
                  <a:cubicBezTo>
                    <a:pt x="939" y="103"/>
                    <a:pt x="758" y="1"/>
                    <a:pt x="575"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7"/>
            <p:cNvSpPr/>
            <p:nvPr/>
          </p:nvSpPr>
          <p:spPr>
            <a:xfrm>
              <a:off x="3802300" y="1544200"/>
              <a:ext cx="27750" cy="23925"/>
            </a:xfrm>
            <a:custGeom>
              <a:rect b="b" l="l" r="r" t="t"/>
              <a:pathLst>
                <a:path extrusionOk="0" h="957" w="1110">
                  <a:moveTo>
                    <a:pt x="563" y="1"/>
                  </a:moveTo>
                  <a:cubicBezTo>
                    <a:pt x="253" y="1"/>
                    <a:pt x="1" y="323"/>
                    <a:pt x="127" y="653"/>
                  </a:cubicBezTo>
                  <a:cubicBezTo>
                    <a:pt x="204" y="855"/>
                    <a:pt x="386" y="957"/>
                    <a:pt x="569" y="957"/>
                  </a:cubicBezTo>
                  <a:cubicBezTo>
                    <a:pt x="746" y="957"/>
                    <a:pt x="923" y="860"/>
                    <a:pt x="1004" y="664"/>
                  </a:cubicBezTo>
                  <a:cubicBezTo>
                    <a:pt x="1109" y="430"/>
                    <a:pt x="992" y="150"/>
                    <a:pt x="758" y="44"/>
                  </a:cubicBezTo>
                  <a:cubicBezTo>
                    <a:pt x="693" y="14"/>
                    <a:pt x="626" y="1"/>
                    <a:pt x="56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7"/>
            <p:cNvSpPr/>
            <p:nvPr/>
          </p:nvSpPr>
          <p:spPr>
            <a:xfrm>
              <a:off x="3682900" y="1541850"/>
              <a:ext cx="28625" cy="23850"/>
            </a:xfrm>
            <a:custGeom>
              <a:rect b="b" l="l" r="r" t="t"/>
              <a:pathLst>
                <a:path extrusionOk="0" h="954" w="1145">
                  <a:moveTo>
                    <a:pt x="573" y="1"/>
                  </a:moveTo>
                  <a:cubicBezTo>
                    <a:pt x="515" y="1"/>
                    <a:pt x="456" y="11"/>
                    <a:pt x="399" y="33"/>
                  </a:cubicBezTo>
                  <a:cubicBezTo>
                    <a:pt x="12" y="185"/>
                    <a:pt x="1" y="747"/>
                    <a:pt x="387" y="910"/>
                  </a:cubicBezTo>
                  <a:cubicBezTo>
                    <a:pt x="453" y="940"/>
                    <a:pt x="519" y="954"/>
                    <a:pt x="583" y="954"/>
                  </a:cubicBezTo>
                  <a:cubicBezTo>
                    <a:pt x="893" y="954"/>
                    <a:pt x="1145" y="632"/>
                    <a:pt x="1019" y="302"/>
                  </a:cubicBezTo>
                  <a:cubicBezTo>
                    <a:pt x="947" y="114"/>
                    <a:pt x="765" y="1"/>
                    <a:pt x="57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7"/>
            <p:cNvSpPr/>
            <p:nvPr/>
          </p:nvSpPr>
          <p:spPr>
            <a:xfrm>
              <a:off x="3596700" y="1624125"/>
              <a:ext cx="28900" cy="23800"/>
            </a:xfrm>
            <a:custGeom>
              <a:rect b="b" l="l" r="r" t="t"/>
              <a:pathLst>
                <a:path extrusionOk="0" h="952" w="1156">
                  <a:moveTo>
                    <a:pt x="581" y="1"/>
                  </a:moveTo>
                  <a:cubicBezTo>
                    <a:pt x="401" y="1"/>
                    <a:pt x="227" y="105"/>
                    <a:pt x="150" y="287"/>
                  </a:cubicBezTo>
                  <a:cubicBezTo>
                    <a:pt x="0" y="615"/>
                    <a:pt x="257" y="952"/>
                    <a:pt x="582" y="952"/>
                  </a:cubicBezTo>
                  <a:cubicBezTo>
                    <a:pt x="639" y="952"/>
                    <a:pt x="698" y="941"/>
                    <a:pt x="758" y="919"/>
                  </a:cubicBezTo>
                  <a:cubicBezTo>
                    <a:pt x="1144" y="755"/>
                    <a:pt x="1156" y="205"/>
                    <a:pt x="770" y="41"/>
                  </a:cubicBezTo>
                  <a:cubicBezTo>
                    <a:pt x="709" y="14"/>
                    <a:pt x="644" y="1"/>
                    <a:pt x="58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7"/>
            <p:cNvSpPr/>
            <p:nvPr/>
          </p:nvSpPr>
          <p:spPr>
            <a:xfrm>
              <a:off x="3590525" y="1742800"/>
              <a:ext cx="31875" cy="24125"/>
            </a:xfrm>
            <a:custGeom>
              <a:rect b="b" l="l" r="r" t="t"/>
              <a:pathLst>
                <a:path extrusionOk="0" h="965" w="1275">
                  <a:moveTo>
                    <a:pt x="733" y="0"/>
                  </a:moveTo>
                  <a:cubicBezTo>
                    <a:pt x="676" y="0"/>
                    <a:pt x="618" y="11"/>
                    <a:pt x="560" y="32"/>
                  </a:cubicBezTo>
                  <a:cubicBezTo>
                    <a:pt x="1" y="215"/>
                    <a:pt x="211" y="965"/>
                    <a:pt x="675" y="965"/>
                  </a:cubicBezTo>
                  <a:cubicBezTo>
                    <a:pt x="745" y="965"/>
                    <a:pt x="820" y="948"/>
                    <a:pt x="900" y="910"/>
                  </a:cubicBezTo>
                  <a:cubicBezTo>
                    <a:pt x="1145" y="816"/>
                    <a:pt x="1274" y="547"/>
                    <a:pt x="1169" y="301"/>
                  </a:cubicBezTo>
                  <a:cubicBezTo>
                    <a:pt x="1097" y="113"/>
                    <a:pt x="922" y="0"/>
                    <a:pt x="73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7"/>
            <p:cNvSpPr/>
            <p:nvPr/>
          </p:nvSpPr>
          <p:spPr>
            <a:xfrm>
              <a:off x="3608900" y="1828475"/>
              <a:ext cx="10300" cy="8075"/>
            </a:xfrm>
            <a:custGeom>
              <a:rect b="b" l="l" r="r" t="t"/>
              <a:pathLst>
                <a:path extrusionOk="0" h="323" w="412">
                  <a:moveTo>
                    <a:pt x="179" y="0"/>
                  </a:moveTo>
                  <a:cubicBezTo>
                    <a:pt x="143" y="0"/>
                    <a:pt x="105" y="13"/>
                    <a:pt x="71" y="45"/>
                  </a:cubicBezTo>
                  <a:cubicBezTo>
                    <a:pt x="1" y="103"/>
                    <a:pt x="1" y="220"/>
                    <a:pt x="71" y="279"/>
                  </a:cubicBezTo>
                  <a:cubicBezTo>
                    <a:pt x="100" y="308"/>
                    <a:pt x="141" y="323"/>
                    <a:pt x="182" y="323"/>
                  </a:cubicBezTo>
                  <a:cubicBezTo>
                    <a:pt x="223" y="323"/>
                    <a:pt x="264" y="308"/>
                    <a:pt x="293" y="279"/>
                  </a:cubicBezTo>
                  <a:cubicBezTo>
                    <a:pt x="411" y="161"/>
                    <a:pt x="304" y="0"/>
                    <a:pt x="17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7"/>
            <p:cNvSpPr/>
            <p:nvPr/>
          </p:nvSpPr>
          <p:spPr>
            <a:xfrm>
              <a:off x="3745800" y="1888100"/>
              <a:ext cx="9375" cy="7900"/>
            </a:xfrm>
            <a:custGeom>
              <a:rect b="b" l="l" r="r" t="t"/>
              <a:pathLst>
                <a:path extrusionOk="0" h="316" w="375">
                  <a:moveTo>
                    <a:pt x="164" y="1"/>
                  </a:moveTo>
                  <a:cubicBezTo>
                    <a:pt x="85" y="1"/>
                    <a:pt x="12" y="58"/>
                    <a:pt x="12" y="152"/>
                  </a:cubicBezTo>
                  <a:cubicBezTo>
                    <a:pt x="0" y="245"/>
                    <a:pt x="70" y="315"/>
                    <a:pt x="164" y="315"/>
                  </a:cubicBezTo>
                  <a:cubicBezTo>
                    <a:pt x="304" y="315"/>
                    <a:pt x="374" y="152"/>
                    <a:pt x="281" y="46"/>
                  </a:cubicBezTo>
                  <a:cubicBezTo>
                    <a:pt x="246" y="15"/>
                    <a:pt x="204" y="1"/>
                    <a:pt x="164"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7"/>
            <p:cNvSpPr/>
            <p:nvPr/>
          </p:nvSpPr>
          <p:spPr>
            <a:xfrm>
              <a:off x="3884425" y="1834050"/>
              <a:ext cx="8500" cy="8000"/>
            </a:xfrm>
            <a:custGeom>
              <a:rect b="b" l="l" r="r" t="t"/>
              <a:pathLst>
                <a:path extrusionOk="0" h="320" w="340">
                  <a:moveTo>
                    <a:pt x="170" y="0"/>
                  </a:moveTo>
                  <a:cubicBezTo>
                    <a:pt x="129" y="0"/>
                    <a:pt x="88" y="15"/>
                    <a:pt x="59" y="44"/>
                  </a:cubicBezTo>
                  <a:cubicBezTo>
                    <a:pt x="0" y="114"/>
                    <a:pt x="0" y="208"/>
                    <a:pt x="59" y="266"/>
                  </a:cubicBezTo>
                  <a:cubicBezTo>
                    <a:pt x="88" y="301"/>
                    <a:pt x="129" y="319"/>
                    <a:pt x="170" y="319"/>
                  </a:cubicBezTo>
                  <a:cubicBezTo>
                    <a:pt x="211" y="319"/>
                    <a:pt x="252" y="301"/>
                    <a:pt x="281" y="266"/>
                  </a:cubicBezTo>
                  <a:cubicBezTo>
                    <a:pt x="340" y="208"/>
                    <a:pt x="340" y="114"/>
                    <a:pt x="281" y="44"/>
                  </a:cubicBezTo>
                  <a:cubicBezTo>
                    <a:pt x="252" y="15"/>
                    <a:pt x="211" y="0"/>
                    <a:pt x="17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7"/>
            <p:cNvSpPr/>
            <p:nvPr/>
          </p:nvSpPr>
          <p:spPr>
            <a:xfrm>
              <a:off x="3943300" y="1698250"/>
              <a:ext cx="9300" cy="7925"/>
            </a:xfrm>
            <a:custGeom>
              <a:rect b="b" l="l" r="r" t="t"/>
              <a:pathLst>
                <a:path extrusionOk="0" h="317" w="372">
                  <a:moveTo>
                    <a:pt x="208" y="1"/>
                  </a:moveTo>
                  <a:cubicBezTo>
                    <a:pt x="8" y="1"/>
                    <a:pt x="1" y="305"/>
                    <a:pt x="208" y="317"/>
                  </a:cubicBezTo>
                  <a:cubicBezTo>
                    <a:pt x="301" y="317"/>
                    <a:pt x="371" y="247"/>
                    <a:pt x="371" y="165"/>
                  </a:cubicBezTo>
                  <a:cubicBezTo>
                    <a:pt x="371" y="71"/>
                    <a:pt x="301" y="1"/>
                    <a:pt x="219" y="1"/>
                  </a:cubicBezTo>
                  <a:cubicBezTo>
                    <a:pt x="215" y="1"/>
                    <a:pt x="212" y="1"/>
                    <a:pt x="20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7"/>
            <p:cNvSpPr/>
            <p:nvPr/>
          </p:nvSpPr>
          <p:spPr>
            <a:xfrm>
              <a:off x="3889975" y="1560000"/>
              <a:ext cx="8800" cy="8000"/>
            </a:xfrm>
            <a:custGeom>
              <a:rect b="b" l="l" r="r" t="t"/>
              <a:pathLst>
                <a:path extrusionOk="0" h="320" w="352">
                  <a:moveTo>
                    <a:pt x="176" y="0"/>
                  </a:moveTo>
                  <a:cubicBezTo>
                    <a:pt x="135" y="0"/>
                    <a:pt x="94" y="15"/>
                    <a:pt x="59" y="44"/>
                  </a:cubicBezTo>
                  <a:cubicBezTo>
                    <a:pt x="1" y="114"/>
                    <a:pt x="1" y="208"/>
                    <a:pt x="59" y="266"/>
                  </a:cubicBezTo>
                  <a:cubicBezTo>
                    <a:pt x="94" y="301"/>
                    <a:pt x="135" y="319"/>
                    <a:pt x="176" y="319"/>
                  </a:cubicBezTo>
                  <a:cubicBezTo>
                    <a:pt x="217" y="319"/>
                    <a:pt x="258" y="301"/>
                    <a:pt x="293" y="266"/>
                  </a:cubicBezTo>
                  <a:cubicBezTo>
                    <a:pt x="352" y="208"/>
                    <a:pt x="352" y="114"/>
                    <a:pt x="293" y="44"/>
                  </a:cubicBezTo>
                  <a:cubicBezTo>
                    <a:pt x="258" y="15"/>
                    <a:pt x="217" y="0"/>
                    <a:pt x="17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7"/>
            <p:cNvSpPr/>
            <p:nvPr/>
          </p:nvSpPr>
          <p:spPr>
            <a:xfrm>
              <a:off x="3752600" y="1500525"/>
              <a:ext cx="9300" cy="7750"/>
            </a:xfrm>
            <a:custGeom>
              <a:rect b="b" l="l" r="r" t="t"/>
              <a:pathLst>
                <a:path extrusionOk="0" h="310" w="372">
                  <a:moveTo>
                    <a:pt x="206" y="1"/>
                  </a:moveTo>
                  <a:cubicBezTo>
                    <a:pt x="74" y="1"/>
                    <a:pt x="1" y="168"/>
                    <a:pt x="102" y="259"/>
                  </a:cubicBezTo>
                  <a:cubicBezTo>
                    <a:pt x="134" y="294"/>
                    <a:pt x="174" y="309"/>
                    <a:pt x="214" y="309"/>
                  </a:cubicBezTo>
                  <a:cubicBezTo>
                    <a:pt x="294" y="309"/>
                    <a:pt x="372" y="247"/>
                    <a:pt x="372" y="153"/>
                  </a:cubicBezTo>
                  <a:cubicBezTo>
                    <a:pt x="372" y="72"/>
                    <a:pt x="301" y="1"/>
                    <a:pt x="219" y="1"/>
                  </a:cubicBezTo>
                  <a:cubicBezTo>
                    <a:pt x="215" y="1"/>
                    <a:pt x="211" y="1"/>
                    <a:pt x="206"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7"/>
            <p:cNvSpPr/>
            <p:nvPr/>
          </p:nvSpPr>
          <p:spPr>
            <a:xfrm>
              <a:off x="3614750" y="1554325"/>
              <a:ext cx="10225" cy="8175"/>
            </a:xfrm>
            <a:custGeom>
              <a:rect b="b" l="l" r="r" t="t"/>
              <a:pathLst>
                <a:path extrusionOk="0" h="327" w="409">
                  <a:moveTo>
                    <a:pt x="166" y="0"/>
                  </a:moveTo>
                  <a:cubicBezTo>
                    <a:pt x="126" y="0"/>
                    <a:pt x="87" y="15"/>
                    <a:pt x="59" y="49"/>
                  </a:cubicBezTo>
                  <a:cubicBezTo>
                    <a:pt x="1" y="107"/>
                    <a:pt x="1" y="213"/>
                    <a:pt x="59" y="271"/>
                  </a:cubicBezTo>
                  <a:cubicBezTo>
                    <a:pt x="93" y="311"/>
                    <a:pt x="133" y="327"/>
                    <a:pt x="172" y="327"/>
                  </a:cubicBezTo>
                  <a:cubicBezTo>
                    <a:pt x="295" y="327"/>
                    <a:pt x="409" y="164"/>
                    <a:pt x="293" y="49"/>
                  </a:cubicBezTo>
                  <a:cubicBezTo>
                    <a:pt x="257" y="18"/>
                    <a:pt x="210" y="0"/>
                    <a:pt x="16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7"/>
            <p:cNvSpPr/>
            <p:nvPr/>
          </p:nvSpPr>
          <p:spPr>
            <a:xfrm>
              <a:off x="3555175" y="1690375"/>
              <a:ext cx="9300" cy="7800"/>
            </a:xfrm>
            <a:custGeom>
              <a:rect b="b" l="l" r="r" t="t"/>
              <a:pathLst>
                <a:path extrusionOk="0" h="312" w="372">
                  <a:moveTo>
                    <a:pt x="161" y="0"/>
                  </a:moveTo>
                  <a:cubicBezTo>
                    <a:pt x="79" y="0"/>
                    <a:pt x="9" y="59"/>
                    <a:pt x="9" y="152"/>
                  </a:cubicBezTo>
                  <a:cubicBezTo>
                    <a:pt x="1" y="248"/>
                    <a:pt x="81" y="312"/>
                    <a:pt x="162" y="312"/>
                  </a:cubicBezTo>
                  <a:cubicBezTo>
                    <a:pt x="200" y="312"/>
                    <a:pt x="237" y="299"/>
                    <a:pt x="266" y="269"/>
                  </a:cubicBezTo>
                  <a:cubicBezTo>
                    <a:pt x="372" y="176"/>
                    <a:pt x="301" y="0"/>
                    <a:pt x="16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7"/>
            <p:cNvSpPr/>
            <p:nvPr/>
          </p:nvSpPr>
          <p:spPr>
            <a:xfrm>
              <a:off x="3650575" y="1903475"/>
              <a:ext cx="18900" cy="15650"/>
            </a:xfrm>
            <a:custGeom>
              <a:rect b="b" l="l" r="r" t="t"/>
              <a:pathLst>
                <a:path extrusionOk="0" h="626" w="756">
                  <a:moveTo>
                    <a:pt x="379" y="1"/>
                  </a:moveTo>
                  <a:cubicBezTo>
                    <a:pt x="256" y="1"/>
                    <a:pt x="141" y="71"/>
                    <a:pt x="89" y="192"/>
                  </a:cubicBezTo>
                  <a:cubicBezTo>
                    <a:pt x="0" y="409"/>
                    <a:pt x="160" y="625"/>
                    <a:pt x="367" y="625"/>
                  </a:cubicBezTo>
                  <a:cubicBezTo>
                    <a:pt x="406" y="625"/>
                    <a:pt x="446" y="618"/>
                    <a:pt x="487" y="601"/>
                  </a:cubicBezTo>
                  <a:cubicBezTo>
                    <a:pt x="756" y="508"/>
                    <a:pt x="756" y="145"/>
                    <a:pt x="510" y="28"/>
                  </a:cubicBezTo>
                  <a:cubicBezTo>
                    <a:pt x="467" y="10"/>
                    <a:pt x="423" y="1"/>
                    <a:pt x="379"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7"/>
            <p:cNvSpPr/>
            <p:nvPr/>
          </p:nvSpPr>
          <p:spPr>
            <a:xfrm>
              <a:off x="3829300" y="1906950"/>
              <a:ext cx="19175" cy="15875"/>
            </a:xfrm>
            <a:custGeom>
              <a:rect b="b" l="l" r="r" t="t"/>
              <a:pathLst>
                <a:path extrusionOk="0" h="635" w="767">
                  <a:moveTo>
                    <a:pt x="378" y="0"/>
                  </a:moveTo>
                  <a:cubicBezTo>
                    <a:pt x="171" y="0"/>
                    <a:pt x="1" y="216"/>
                    <a:pt x="88" y="439"/>
                  </a:cubicBezTo>
                  <a:cubicBezTo>
                    <a:pt x="142" y="564"/>
                    <a:pt x="257" y="635"/>
                    <a:pt x="382" y="635"/>
                  </a:cubicBezTo>
                  <a:cubicBezTo>
                    <a:pt x="420" y="635"/>
                    <a:pt x="459" y="628"/>
                    <a:pt x="497" y="614"/>
                  </a:cubicBezTo>
                  <a:cubicBezTo>
                    <a:pt x="766" y="509"/>
                    <a:pt x="766" y="146"/>
                    <a:pt x="509" y="29"/>
                  </a:cubicBezTo>
                  <a:cubicBezTo>
                    <a:pt x="465" y="10"/>
                    <a:pt x="421" y="0"/>
                    <a:pt x="37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7"/>
            <p:cNvSpPr/>
            <p:nvPr/>
          </p:nvSpPr>
          <p:spPr>
            <a:xfrm>
              <a:off x="3958425" y="1783675"/>
              <a:ext cx="19175" cy="15900"/>
            </a:xfrm>
            <a:custGeom>
              <a:rect b="b" l="l" r="r" t="t"/>
              <a:pathLst>
                <a:path extrusionOk="0" h="636" w="767">
                  <a:moveTo>
                    <a:pt x="386" y="0"/>
                  </a:moveTo>
                  <a:cubicBezTo>
                    <a:pt x="348" y="0"/>
                    <a:pt x="309" y="7"/>
                    <a:pt x="269" y="23"/>
                  </a:cubicBezTo>
                  <a:cubicBezTo>
                    <a:pt x="0" y="129"/>
                    <a:pt x="0" y="491"/>
                    <a:pt x="258" y="608"/>
                  </a:cubicBezTo>
                  <a:cubicBezTo>
                    <a:pt x="297" y="627"/>
                    <a:pt x="340" y="636"/>
                    <a:pt x="381" y="636"/>
                  </a:cubicBezTo>
                  <a:cubicBezTo>
                    <a:pt x="500" y="636"/>
                    <a:pt x="615" y="566"/>
                    <a:pt x="667" y="445"/>
                  </a:cubicBezTo>
                  <a:cubicBezTo>
                    <a:pt x="766" y="227"/>
                    <a:pt x="597" y="0"/>
                    <a:pt x="38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7"/>
            <p:cNvSpPr/>
            <p:nvPr/>
          </p:nvSpPr>
          <p:spPr>
            <a:xfrm>
              <a:off x="3962050" y="1605725"/>
              <a:ext cx="18625" cy="15825"/>
            </a:xfrm>
            <a:custGeom>
              <a:rect b="b" l="l" r="r" t="t"/>
              <a:pathLst>
                <a:path extrusionOk="0" h="633" w="745">
                  <a:moveTo>
                    <a:pt x="388" y="1"/>
                  </a:moveTo>
                  <a:cubicBezTo>
                    <a:pt x="271" y="1"/>
                    <a:pt x="153" y="65"/>
                    <a:pt x="101" y="192"/>
                  </a:cubicBezTo>
                  <a:cubicBezTo>
                    <a:pt x="0" y="404"/>
                    <a:pt x="177" y="632"/>
                    <a:pt x="392" y="632"/>
                  </a:cubicBezTo>
                  <a:cubicBezTo>
                    <a:pt x="427" y="632"/>
                    <a:pt x="463" y="626"/>
                    <a:pt x="499" y="613"/>
                  </a:cubicBezTo>
                  <a:cubicBezTo>
                    <a:pt x="663" y="543"/>
                    <a:pt x="744" y="368"/>
                    <a:pt x="674" y="204"/>
                  </a:cubicBezTo>
                  <a:cubicBezTo>
                    <a:pt x="627" y="68"/>
                    <a:pt x="508" y="1"/>
                    <a:pt x="38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7"/>
            <p:cNvSpPr/>
            <p:nvPr/>
          </p:nvSpPr>
          <p:spPr>
            <a:xfrm>
              <a:off x="3838800" y="1477050"/>
              <a:ext cx="17850" cy="15725"/>
            </a:xfrm>
            <a:custGeom>
              <a:rect b="b" l="l" r="r" t="t"/>
              <a:pathLst>
                <a:path extrusionOk="0" h="629" w="714">
                  <a:moveTo>
                    <a:pt x="361" y="1"/>
                  </a:moveTo>
                  <a:cubicBezTo>
                    <a:pt x="238" y="1"/>
                    <a:pt x="122" y="71"/>
                    <a:pt x="71" y="192"/>
                  </a:cubicBezTo>
                  <a:cubicBezTo>
                    <a:pt x="0" y="355"/>
                    <a:pt x="71" y="531"/>
                    <a:pt x="234" y="601"/>
                  </a:cubicBezTo>
                  <a:cubicBezTo>
                    <a:pt x="275" y="620"/>
                    <a:pt x="317" y="628"/>
                    <a:pt x="360" y="628"/>
                  </a:cubicBezTo>
                  <a:cubicBezTo>
                    <a:pt x="477" y="628"/>
                    <a:pt x="592" y="561"/>
                    <a:pt x="644" y="449"/>
                  </a:cubicBezTo>
                  <a:cubicBezTo>
                    <a:pt x="714" y="285"/>
                    <a:pt x="644" y="98"/>
                    <a:pt x="492" y="28"/>
                  </a:cubicBezTo>
                  <a:cubicBezTo>
                    <a:pt x="449" y="10"/>
                    <a:pt x="405" y="1"/>
                    <a:pt x="36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7"/>
            <p:cNvSpPr/>
            <p:nvPr/>
          </p:nvSpPr>
          <p:spPr>
            <a:xfrm>
              <a:off x="3659350" y="1473625"/>
              <a:ext cx="18600" cy="15750"/>
            </a:xfrm>
            <a:custGeom>
              <a:rect b="b" l="l" r="r" t="t"/>
              <a:pathLst>
                <a:path extrusionOk="0" h="630" w="744">
                  <a:moveTo>
                    <a:pt x="383" y="1"/>
                  </a:moveTo>
                  <a:cubicBezTo>
                    <a:pt x="268" y="1"/>
                    <a:pt x="152" y="63"/>
                    <a:pt x="100" y="188"/>
                  </a:cubicBezTo>
                  <a:cubicBezTo>
                    <a:pt x="0" y="409"/>
                    <a:pt x="175" y="629"/>
                    <a:pt x="388" y="629"/>
                  </a:cubicBezTo>
                  <a:cubicBezTo>
                    <a:pt x="424" y="629"/>
                    <a:pt x="461" y="623"/>
                    <a:pt x="498" y="609"/>
                  </a:cubicBezTo>
                  <a:cubicBezTo>
                    <a:pt x="662" y="539"/>
                    <a:pt x="744" y="364"/>
                    <a:pt x="674" y="200"/>
                  </a:cubicBezTo>
                  <a:cubicBezTo>
                    <a:pt x="626" y="68"/>
                    <a:pt x="505" y="1"/>
                    <a:pt x="38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7"/>
            <p:cNvSpPr/>
            <p:nvPr/>
          </p:nvSpPr>
          <p:spPr>
            <a:xfrm>
              <a:off x="3530350" y="1596975"/>
              <a:ext cx="19200" cy="15625"/>
            </a:xfrm>
            <a:custGeom>
              <a:rect b="b" l="l" r="r" t="t"/>
              <a:pathLst>
                <a:path extrusionOk="0" h="625" w="768">
                  <a:moveTo>
                    <a:pt x="380" y="0"/>
                  </a:moveTo>
                  <a:cubicBezTo>
                    <a:pt x="257" y="0"/>
                    <a:pt x="141" y="70"/>
                    <a:pt x="89" y="191"/>
                  </a:cubicBezTo>
                  <a:cubicBezTo>
                    <a:pt x="1" y="408"/>
                    <a:pt x="169" y="625"/>
                    <a:pt x="379" y="625"/>
                  </a:cubicBezTo>
                  <a:cubicBezTo>
                    <a:pt x="418" y="625"/>
                    <a:pt x="458" y="617"/>
                    <a:pt x="499" y="601"/>
                  </a:cubicBezTo>
                  <a:cubicBezTo>
                    <a:pt x="756" y="507"/>
                    <a:pt x="768" y="133"/>
                    <a:pt x="511" y="27"/>
                  </a:cubicBezTo>
                  <a:cubicBezTo>
                    <a:pt x="468" y="9"/>
                    <a:pt x="423" y="0"/>
                    <a:pt x="38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7"/>
            <p:cNvSpPr/>
            <p:nvPr/>
          </p:nvSpPr>
          <p:spPr>
            <a:xfrm>
              <a:off x="3527300" y="1774900"/>
              <a:ext cx="18600" cy="15800"/>
            </a:xfrm>
            <a:custGeom>
              <a:rect b="b" l="l" r="r" t="t"/>
              <a:pathLst>
                <a:path extrusionOk="0" h="632" w="744">
                  <a:moveTo>
                    <a:pt x="363" y="0"/>
                  </a:moveTo>
                  <a:cubicBezTo>
                    <a:pt x="325" y="0"/>
                    <a:pt x="286" y="7"/>
                    <a:pt x="247" y="23"/>
                  </a:cubicBezTo>
                  <a:cubicBezTo>
                    <a:pt x="83" y="82"/>
                    <a:pt x="1" y="269"/>
                    <a:pt x="59" y="433"/>
                  </a:cubicBezTo>
                  <a:cubicBezTo>
                    <a:pt x="113" y="565"/>
                    <a:pt x="237" y="632"/>
                    <a:pt x="360" y="632"/>
                  </a:cubicBezTo>
                  <a:cubicBezTo>
                    <a:pt x="477" y="632"/>
                    <a:pt x="593" y="570"/>
                    <a:pt x="644" y="445"/>
                  </a:cubicBezTo>
                  <a:cubicBezTo>
                    <a:pt x="743" y="227"/>
                    <a:pt x="574" y="0"/>
                    <a:pt x="36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7"/>
            <p:cNvSpPr/>
            <p:nvPr/>
          </p:nvSpPr>
          <p:spPr>
            <a:xfrm>
              <a:off x="3551875" y="1882300"/>
              <a:ext cx="10850" cy="7850"/>
            </a:xfrm>
            <a:custGeom>
              <a:rect b="b" l="l" r="r" t="t"/>
              <a:pathLst>
                <a:path extrusionOk="0" h="314" w="434">
                  <a:moveTo>
                    <a:pt x="217" y="1"/>
                  </a:moveTo>
                  <a:cubicBezTo>
                    <a:pt x="176" y="1"/>
                    <a:pt x="135" y="15"/>
                    <a:pt x="106" y="44"/>
                  </a:cubicBezTo>
                  <a:cubicBezTo>
                    <a:pt x="1" y="138"/>
                    <a:pt x="71" y="314"/>
                    <a:pt x="223" y="314"/>
                  </a:cubicBezTo>
                  <a:cubicBezTo>
                    <a:pt x="363" y="314"/>
                    <a:pt x="433" y="138"/>
                    <a:pt x="328" y="44"/>
                  </a:cubicBezTo>
                  <a:cubicBezTo>
                    <a:pt x="299" y="15"/>
                    <a:pt x="258" y="1"/>
                    <a:pt x="21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7"/>
            <p:cNvSpPr/>
            <p:nvPr/>
          </p:nvSpPr>
          <p:spPr>
            <a:xfrm>
              <a:off x="3744325" y="1965950"/>
              <a:ext cx="7925" cy="7275"/>
            </a:xfrm>
            <a:custGeom>
              <a:rect b="b" l="l" r="r" t="t"/>
              <a:pathLst>
                <a:path extrusionOk="0" h="291" w="317">
                  <a:moveTo>
                    <a:pt x="163" y="0"/>
                  </a:moveTo>
                  <a:cubicBezTo>
                    <a:pt x="88" y="0"/>
                    <a:pt x="12" y="50"/>
                    <a:pt x="1" y="150"/>
                  </a:cubicBezTo>
                  <a:cubicBezTo>
                    <a:pt x="12" y="243"/>
                    <a:pt x="88" y="290"/>
                    <a:pt x="163" y="290"/>
                  </a:cubicBezTo>
                  <a:cubicBezTo>
                    <a:pt x="237" y="290"/>
                    <a:pt x="311" y="243"/>
                    <a:pt x="316" y="150"/>
                  </a:cubicBezTo>
                  <a:cubicBezTo>
                    <a:pt x="311" y="50"/>
                    <a:pt x="237" y="0"/>
                    <a:pt x="16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7"/>
            <p:cNvSpPr/>
            <p:nvPr/>
          </p:nvSpPr>
          <p:spPr>
            <a:xfrm>
              <a:off x="3937350" y="1890125"/>
              <a:ext cx="10575" cy="7850"/>
            </a:xfrm>
            <a:custGeom>
              <a:rect b="b" l="l" r="r" t="t"/>
              <a:pathLst>
                <a:path extrusionOk="0" h="314" w="423">
                  <a:moveTo>
                    <a:pt x="212" y="1"/>
                  </a:moveTo>
                  <a:cubicBezTo>
                    <a:pt x="71" y="1"/>
                    <a:pt x="1" y="164"/>
                    <a:pt x="106" y="270"/>
                  </a:cubicBezTo>
                  <a:cubicBezTo>
                    <a:pt x="135" y="299"/>
                    <a:pt x="174" y="313"/>
                    <a:pt x="213" y="313"/>
                  </a:cubicBezTo>
                  <a:cubicBezTo>
                    <a:pt x="252" y="313"/>
                    <a:pt x="293" y="299"/>
                    <a:pt x="329" y="270"/>
                  </a:cubicBezTo>
                  <a:cubicBezTo>
                    <a:pt x="422" y="164"/>
                    <a:pt x="352" y="1"/>
                    <a:pt x="212"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7"/>
            <p:cNvSpPr/>
            <p:nvPr/>
          </p:nvSpPr>
          <p:spPr>
            <a:xfrm>
              <a:off x="4022475" y="1699625"/>
              <a:ext cx="9375" cy="8025"/>
            </a:xfrm>
            <a:custGeom>
              <a:rect b="b" l="l" r="r" t="t"/>
              <a:pathLst>
                <a:path extrusionOk="0" h="321" w="375">
                  <a:moveTo>
                    <a:pt x="162" y="1"/>
                  </a:moveTo>
                  <a:cubicBezTo>
                    <a:pt x="78" y="1"/>
                    <a:pt x="0" y="63"/>
                    <a:pt x="0" y="157"/>
                  </a:cubicBezTo>
                  <a:cubicBezTo>
                    <a:pt x="0" y="250"/>
                    <a:pt x="71" y="320"/>
                    <a:pt x="164" y="320"/>
                  </a:cubicBezTo>
                  <a:cubicBezTo>
                    <a:pt x="305" y="320"/>
                    <a:pt x="375" y="157"/>
                    <a:pt x="281" y="51"/>
                  </a:cubicBezTo>
                  <a:cubicBezTo>
                    <a:pt x="246" y="16"/>
                    <a:pt x="203" y="1"/>
                    <a:pt x="162"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7"/>
            <p:cNvSpPr/>
            <p:nvPr/>
          </p:nvSpPr>
          <p:spPr>
            <a:xfrm>
              <a:off x="3946725" y="1506300"/>
              <a:ext cx="8200" cy="7925"/>
            </a:xfrm>
            <a:custGeom>
              <a:rect b="b" l="l" r="r" t="t"/>
              <a:pathLst>
                <a:path extrusionOk="0" h="317" w="328">
                  <a:moveTo>
                    <a:pt x="153" y="0"/>
                  </a:moveTo>
                  <a:cubicBezTo>
                    <a:pt x="73" y="0"/>
                    <a:pt x="0" y="63"/>
                    <a:pt x="0" y="156"/>
                  </a:cubicBezTo>
                  <a:cubicBezTo>
                    <a:pt x="0" y="253"/>
                    <a:pt x="77" y="316"/>
                    <a:pt x="160" y="316"/>
                  </a:cubicBezTo>
                  <a:cubicBezTo>
                    <a:pt x="198" y="316"/>
                    <a:pt x="236" y="303"/>
                    <a:pt x="269" y="273"/>
                  </a:cubicBezTo>
                  <a:cubicBezTo>
                    <a:pt x="328" y="215"/>
                    <a:pt x="328" y="110"/>
                    <a:pt x="269" y="51"/>
                  </a:cubicBezTo>
                  <a:cubicBezTo>
                    <a:pt x="234" y="16"/>
                    <a:pt x="193" y="0"/>
                    <a:pt x="15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7"/>
            <p:cNvSpPr/>
            <p:nvPr/>
          </p:nvSpPr>
          <p:spPr>
            <a:xfrm>
              <a:off x="3755450" y="1423050"/>
              <a:ext cx="7900" cy="7650"/>
            </a:xfrm>
            <a:custGeom>
              <a:rect b="b" l="l" r="r" t="t"/>
              <a:pathLst>
                <a:path extrusionOk="0" h="306" w="316">
                  <a:moveTo>
                    <a:pt x="164" y="0"/>
                  </a:moveTo>
                  <a:cubicBezTo>
                    <a:pt x="82" y="0"/>
                    <a:pt x="12" y="59"/>
                    <a:pt x="0" y="152"/>
                  </a:cubicBezTo>
                  <a:cubicBezTo>
                    <a:pt x="0" y="253"/>
                    <a:pt x="81" y="306"/>
                    <a:pt x="161" y="306"/>
                  </a:cubicBezTo>
                  <a:cubicBezTo>
                    <a:pt x="239" y="306"/>
                    <a:pt x="316" y="256"/>
                    <a:pt x="316" y="152"/>
                  </a:cubicBezTo>
                  <a:cubicBezTo>
                    <a:pt x="316" y="70"/>
                    <a:pt x="246" y="0"/>
                    <a:pt x="164"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7"/>
            <p:cNvSpPr/>
            <p:nvPr/>
          </p:nvSpPr>
          <p:spPr>
            <a:xfrm>
              <a:off x="3560950" y="1498575"/>
              <a:ext cx="8500" cy="7775"/>
            </a:xfrm>
            <a:custGeom>
              <a:rect b="b" l="l" r="r" t="t"/>
              <a:pathLst>
                <a:path extrusionOk="0" h="311" w="340">
                  <a:moveTo>
                    <a:pt x="170" y="0"/>
                  </a:moveTo>
                  <a:cubicBezTo>
                    <a:pt x="129" y="0"/>
                    <a:pt x="88" y="15"/>
                    <a:pt x="59" y="44"/>
                  </a:cubicBezTo>
                  <a:cubicBezTo>
                    <a:pt x="0" y="103"/>
                    <a:pt x="0" y="208"/>
                    <a:pt x="59" y="267"/>
                  </a:cubicBezTo>
                  <a:cubicBezTo>
                    <a:pt x="88" y="296"/>
                    <a:pt x="129" y="310"/>
                    <a:pt x="170" y="310"/>
                  </a:cubicBezTo>
                  <a:cubicBezTo>
                    <a:pt x="211" y="310"/>
                    <a:pt x="252" y="296"/>
                    <a:pt x="281" y="267"/>
                  </a:cubicBezTo>
                  <a:cubicBezTo>
                    <a:pt x="340" y="208"/>
                    <a:pt x="340" y="103"/>
                    <a:pt x="281" y="44"/>
                  </a:cubicBezTo>
                  <a:cubicBezTo>
                    <a:pt x="252" y="15"/>
                    <a:pt x="211" y="0"/>
                    <a:pt x="17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7"/>
            <p:cNvSpPr/>
            <p:nvPr/>
          </p:nvSpPr>
          <p:spPr>
            <a:xfrm>
              <a:off x="3477600" y="1688600"/>
              <a:ext cx="9075" cy="7925"/>
            </a:xfrm>
            <a:custGeom>
              <a:rect b="b" l="l" r="r" t="t"/>
              <a:pathLst>
                <a:path extrusionOk="0" h="317" w="363">
                  <a:moveTo>
                    <a:pt x="152" y="1"/>
                  </a:moveTo>
                  <a:cubicBezTo>
                    <a:pt x="70" y="13"/>
                    <a:pt x="0" y="71"/>
                    <a:pt x="0" y="165"/>
                  </a:cubicBezTo>
                  <a:cubicBezTo>
                    <a:pt x="0" y="247"/>
                    <a:pt x="70" y="317"/>
                    <a:pt x="152" y="317"/>
                  </a:cubicBezTo>
                  <a:cubicBezTo>
                    <a:pt x="363" y="317"/>
                    <a:pt x="363" y="1"/>
                    <a:pt x="152"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7"/>
            <p:cNvSpPr/>
            <p:nvPr/>
          </p:nvSpPr>
          <p:spPr>
            <a:xfrm>
              <a:off x="4618550" y="4000600"/>
              <a:ext cx="26625" cy="23900"/>
            </a:xfrm>
            <a:custGeom>
              <a:rect b="b" l="l" r="r" t="t"/>
              <a:pathLst>
                <a:path extrusionOk="0" h="956" w="1065">
                  <a:moveTo>
                    <a:pt x="537" y="0"/>
                  </a:moveTo>
                  <a:cubicBezTo>
                    <a:pt x="417" y="0"/>
                    <a:pt x="297" y="44"/>
                    <a:pt x="199" y="130"/>
                  </a:cubicBezTo>
                  <a:cubicBezTo>
                    <a:pt x="12" y="317"/>
                    <a:pt x="0" y="622"/>
                    <a:pt x="187" y="809"/>
                  </a:cubicBezTo>
                  <a:cubicBezTo>
                    <a:pt x="284" y="905"/>
                    <a:pt x="411" y="955"/>
                    <a:pt x="538" y="955"/>
                  </a:cubicBezTo>
                  <a:cubicBezTo>
                    <a:pt x="657" y="955"/>
                    <a:pt x="775" y="911"/>
                    <a:pt x="866" y="821"/>
                  </a:cubicBezTo>
                  <a:cubicBezTo>
                    <a:pt x="1065" y="645"/>
                    <a:pt x="1065" y="341"/>
                    <a:pt x="878" y="142"/>
                  </a:cubicBezTo>
                  <a:cubicBezTo>
                    <a:pt x="782" y="47"/>
                    <a:pt x="660" y="0"/>
                    <a:pt x="53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7"/>
            <p:cNvSpPr/>
            <p:nvPr/>
          </p:nvSpPr>
          <p:spPr>
            <a:xfrm>
              <a:off x="4664450" y="4001400"/>
              <a:ext cx="25475" cy="23975"/>
            </a:xfrm>
            <a:custGeom>
              <a:rect b="b" l="l" r="r" t="t"/>
              <a:pathLst>
                <a:path extrusionOk="0" h="959" w="1019">
                  <a:moveTo>
                    <a:pt x="530" y="1"/>
                  </a:moveTo>
                  <a:cubicBezTo>
                    <a:pt x="416" y="1"/>
                    <a:pt x="299" y="42"/>
                    <a:pt x="200" y="133"/>
                  </a:cubicBezTo>
                  <a:cubicBezTo>
                    <a:pt x="13" y="321"/>
                    <a:pt x="1" y="625"/>
                    <a:pt x="188" y="812"/>
                  </a:cubicBezTo>
                  <a:cubicBezTo>
                    <a:pt x="286" y="913"/>
                    <a:pt x="409" y="959"/>
                    <a:pt x="531" y="959"/>
                  </a:cubicBezTo>
                  <a:cubicBezTo>
                    <a:pt x="774" y="959"/>
                    <a:pt x="1011" y="777"/>
                    <a:pt x="1019" y="496"/>
                  </a:cubicBezTo>
                  <a:cubicBezTo>
                    <a:pt x="1019" y="199"/>
                    <a:pt x="781" y="1"/>
                    <a:pt x="530"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7"/>
            <p:cNvSpPr/>
            <p:nvPr/>
          </p:nvSpPr>
          <p:spPr>
            <a:xfrm>
              <a:off x="4665625" y="3954900"/>
              <a:ext cx="31500" cy="24725"/>
            </a:xfrm>
            <a:custGeom>
              <a:rect b="b" l="l" r="r" t="t"/>
              <a:pathLst>
                <a:path extrusionOk="0" h="989" w="1260">
                  <a:moveTo>
                    <a:pt x="547" y="1"/>
                  </a:moveTo>
                  <a:cubicBezTo>
                    <a:pt x="429" y="1"/>
                    <a:pt x="307" y="50"/>
                    <a:pt x="200" y="168"/>
                  </a:cubicBezTo>
                  <a:cubicBezTo>
                    <a:pt x="1" y="344"/>
                    <a:pt x="1" y="648"/>
                    <a:pt x="188" y="847"/>
                  </a:cubicBezTo>
                  <a:cubicBezTo>
                    <a:pt x="277" y="942"/>
                    <a:pt x="399" y="989"/>
                    <a:pt x="524" y="989"/>
                  </a:cubicBezTo>
                  <a:cubicBezTo>
                    <a:pt x="645" y="989"/>
                    <a:pt x="769" y="945"/>
                    <a:pt x="866" y="859"/>
                  </a:cubicBezTo>
                  <a:cubicBezTo>
                    <a:pt x="1260" y="519"/>
                    <a:pt x="929" y="1"/>
                    <a:pt x="54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7"/>
            <p:cNvSpPr/>
            <p:nvPr/>
          </p:nvSpPr>
          <p:spPr>
            <a:xfrm>
              <a:off x="4619425" y="3954750"/>
              <a:ext cx="26625" cy="23975"/>
            </a:xfrm>
            <a:custGeom>
              <a:rect b="b" l="l" r="r" t="t"/>
              <a:pathLst>
                <a:path extrusionOk="0" h="959" w="1065">
                  <a:moveTo>
                    <a:pt x="543" y="0"/>
                  </a:moveTo>
                  <a:cubicBezTo>
                    <a:pt x="420" y="0"/>
                    <a:pt x="297" y="47"/>
                    <a:pt x="199" y="139"/>
                  </a:cubicBezTo>
                  <a:cubicBezTo>
                    <a:pt x="12" y="315"/>
                    <a:pt x="0" y="619"/>
                    <a:pt x="187" y="806"/>
                  </a:cubicBezTo>
                  <a:cubicBezTo>
                    <a:pt x="284" y="909"/>
                    <a:pt x="412" y="958"/>
                    <a:pt x="538" y="958"/>
                  </a:cubicBezTo>
                  <a:cubicBezTo>
                    <a:pt x="657" y="958"/>
                    <a:pt x="775" y="915"/>
                    <a:pt x="866" y="830"/>
                  </a:cubicBezTo>
                  <a:cubicBezTo>
                    <a:pt x="1065" y="642"/>
                    <a:pt x="1065" y="338"/>
                    <a:pt x="889" y="151"/>
                  </a:cubicBezTo>
                  <a:cubicBezTo>
                    <a:pt x="794" y="50"/>
                    <a:pt x="669" y="0"/>
                    <a:pt x="54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7"/>
            <p:cNvSpPr/>
            <p:nvPr/>
          </p:nvSpPr>
          <p:spPr>
            <a:xfrm>
              <a:off x="4614150" y="4036225"/>
              <a:ext cx="31150" cy="26500"/>
            </a:xfrm>
            <a:custGeom>
              <a:rect b="b" l="l" r="r" t="t"/>
              <a:pathLst>
                <a:path extrusionOk="0" h="1060" w="1246">
                  <a:moveTo>
                    <a:pt x="605" y="1"/>
                  </a:moveTo>
                  <a:cubicBezTo>
                    <a:pt x="408" y="1"/>
                    <a:pt x="210" y="106"/>
                    <a:pt x="118" y="320"/>
                  </a:cubicBezTo>
                  <a:cubicBezTo>
                    <a:pt x="1" y="589"/>
                    <a:pt x="129" y="893"/>
                    <a:pt x="387" y="1010"/>
                  </a:cubicBezTo>
                  <a:cubicBezTo>
                    <a:pt x="461" y="1044"/>
                    <a:pt x="536" y="1060"/>
                    <a:pt x="609" y="1060"/>
                  </a:cubicBezTo>
                  <a:cubicBezTo>
                    <a:pt x="958" y="1060"/>
                    <a:pt x="1246" y="700"/>
                    <a:pt x="1100" y="331"/>
                  </a:cubicBezTo>
                  <a:cubicBezTo>
                    <a:pt x="1011" y="112"/>
                    <a:pt x="808" y="1"/>
                    <a:pt x="605"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7"/>
            <p:cNvSpPr/>
            <p:nvPr/>
          </p:nvSpPr>
          <p:spPr>
            <a:xfrm>
              <a:off x="4663125" y="4036950"/>
              <a:ext cx="32075" cy="26625"/>
            </a:xfrm>
            <a:custGeom>
              <a:rect b="b" l="l" r="r" t="t"/>
              <a:pathLst>
                <a:path extrusionOk="0" h="1065" w="1283">
                  <a:moveTo>
                    <a:pt x="627" y="0"/>
                  </a:moveTo>
                  <a:cubicBezTo>
                    <a:pt x="279" y="0"/>
                    <a:pt x="1" y="364"/>
                    <a:pt x="147" y="735"/>
                  </a:cubicBezTo>
                  <a:cubicBezTo>
                    <a:pt x="228" y="941"/>
                    <a:pt x="424" y="1064"/>
                    <a:pt x="633" y="1064"/>
                  </a:cubicBezTo>
                  <a:cubicBezTo>
                    <a:pt x="697" y="1064"/>
                    <a:pt x="762" y="1053"/>
                    <a:pt x="826" y="1028"/>
                  </a:cubicBezTo>
                  <a:cubicBezTo>
                    <a:pt x="1271" y="852"/>
                    <a:pt x="1282" y="232"/>
                    <a:pt x="838" y="45"/>
                  </a:cubicBezTo>
                  <a:cubicBezTo>
                    <a:pt x="767" y="14"/>
                    <a:pt x="696" y="0"/>
                    <a:pt x="62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7"/>
            <p:cNvSpPr/>
            <p:nvPr/>
          </p:nvSpPr>
          <p:spPr>
            <a:xfrm>
              <a:off x="4699850" y="4003000"/>
              <a:ext cx="35000" cy="26575"/>
            </a:xfrm>
            <a:custGeom>
              <a:rect b="b" l="l" r="r" t="t"/>
              <a:pathLst>
                <a:path extrusionOk="0" h="1063" w="1400">
                  <a:moveTo>
                    <a:pt x="604" y="1"/>
                  </a:moveTo>
                  <a:cubicBezTo>
                    <a:pt x="403" y="1"/>
                    <a:pt x="212" y="117"/>
                    <a:pt x="117" y="315"/>
                  </a:cubicBezTo>
                  <a:cubicBezTo>
                    <a:pt x="0" y="584"/>
                    <a:pt x="129" y="888"/>
                    <a:pt x="398" y="1005"/>
                  </a:cubicBezTo>
                  <a:cubicBezTo>
                    <a:pt x="484" y="1045"/>
                    <a:pt x="565" y="1063"/>
                    <a:pt x="641" y="1063"/>
                  </a:cubicBezTo>
                  <a:cubicBezTo>
                    <a:pt x="1148" y="1063"/>
                    <a:pt x="1399" y="280"/>
                    <a:pt x="819" y="46"/>
                  </a:cubicBezTo>
                  <a:cubicBezTo>
                    <a:pt x="749" y="15"/>
                    <a:pt x="676" y="1"/>
                    <a:pt x="604"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7"/>
            <p:cNvSpPr/>
            <p:nvPr/>
          </p:nvSpPr>
          <p:spPr>
            <a:xfrm>
              <a:off x="4699700" y="3953350"/>
              <a:ext cx="31175" cy="26375"/>
            </a:xfrm>
            <a:custGeom>
              <a:rect b="b" l="l" r="r" t="t"/>
              <a:pathLst>
                <a:path extrusionOk="0" h="1055" w="1247">
                  <a:moveTo>
                    <a:pt x="650" y="1"/>
                  </a:moveTo>
                  <a:cubicBezTo>
                    <a:pt x="451" y="1"/>
                    <a:pt x="252" y="109"/>
                    <a:pt x="159" y="324"/>
                  </a:cubicBezTo>
                  <a:cubicBezTo>
                    <a:pt x="1" y="689"/>
                    <a:pt x="292" y="1054"/>
                    <a:pt x="647" y="1054"/>
                  </a:cubicBezTo>
                  <a:cubicBezTo>
                    <a:pt x="713" y="1054"/>
                    <a:pt x="781" y="1042"/>
                    <a:pt x="849" y="1014"/>
                  </a:cubicBezTo>
                  <a:cubicBezTo>
                    <a:pt x="1118" y="909"/>
                    <a:pt x="1247" y="605"/>
                    <a:pt x="1141" y="336"/>
                  </a:cubicBezTo>
                  <a:cubicBezTo>
                    <a:pt x="1053" y="112"/>
                    <a:pt x="852" y="1"/>
                    <a:pt x="650"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7"/>
            <p:cNvSpPr/>
            <p:nvPr/>
          </p:nvSpPr>
          <p:spPr>
            <a:xfrm>
              <a:off x="4665500" y="3917500"/>
              <a:ext cx="31150" cy="26475"/>
            </a:xfrm>
            <a:custGeom>
              <a:rect b="b" l="l" r="r" t="t"/>
              <a:pathLst>
                <a:path extrusionOk="0" h="1059" w="1246">
                  <a:moveTo>
                    <a:pt x="638" y="0"/>
                  </a:moveTo>
                  <a:cubicBezTo>
                    <a:pt x="289" y="0"/>
                    <a:pt x="1" y="360"/>
                    <a:pt x="146" y="728"/>
                  </a:cubicBezTo>
                  <a:cubicBezTo>
                    <a:pt x="235" y="948"/>
                    <a:pt x="438" y="1059"/>
                    <a:pt x="641" y="1059"/>
                  </a:cubicBezTo>
                  <a:cubicBezTo>
                    <a:pt x="839" y="1059"/>
                    <a:pt x="1036" y="954"/>
                    <a:pt x="1129" y="740"/>
                  </a:cubicBezTo>
                  <a:cubicBezTo>
                    <a:pt x="1246" y="471"/>
                    <a:pt x="1117" y="167"/>
                    <a:pt x="860" y="50"/>
                  </a:cubicBezTo>
                  <a:cubicBezTo>
                    <a:pt x="785" y="16"/>
                    <a:pt x="710" y="0"/>
                    <a:pt x="63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7"/>
            <p:cNvSpPr/>
            <p:nvPr/>
          </p:nvSpPr>
          <p:spPr>
            <a:xfrm>
              <a:off x="4615625" y="3916650"/>
              <a:ext cx="32075" cy="26600"/>
            </a:xfrm>
            <a:custGeom>
              <a:rect b="b" l="l" r="r" t="t"/>
              <a:pathLst>
                <a:path extrusionOk="0" h="1064" w="1283">
                  <a:moveTo>
                    <a:pt x="650" y="0"/>
                  </a:moveTo>
                  <a:cubicBezTo>
                    <a:pt x="585" y="0"/>
                    <a:pt x="520" y="12"/>
                    <a:pt x="456" y="37"/>
                  </a:cubicBezTo>
                  <a:cubicBezTo>
                    <a:pt x="12" y="213"/>
                    <a:pt x="0" y="833"/>
                    <a:pt x="433" y="1020"/>
                  </a:cubicBezTo>
                  <a:cubicBezTo>
                    <a:pt x="505" y="1050"/>
                    <a:pt x="576" y="1064"/>
                    <a:pt x="645" y="1064"/>
                  </a:cubicBezTo>
                  <a:cubicBezTo>
                    <a:pt x="1001" y="1064"/>
                    <a:pt x="1282" y="693"/>
                    <a:pt x="1135" y="330"/>
                  </a:cubicBezTo>
                  <a:cubicBezTo>
                    <a:pt x="1055" y="124"/>
                    <a:pt x="858" y="0"/>
                    <a:pt x="65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7"/>
            <p:cNvSpPr/>
            <p:nvPr/>
          </p:nvSpPr>
          <p:spPr>
            <a:xfrm>
              <a:off x="4579775" y="3950950"/>
              <a:ext cx="32075" cy="26400"/>
            </a:xfrm>
            <a:custGeom>
              <a:rect b="b" l="l" r="r" t="t"/>
              <a:pathLst>
                <a:path extrusionOk="0" h="1056" w="1283">
                  <a:moveTo>
                    <a:pt x="634" y="0"/>
                  </a:moveTo>
                  <a:cubicBezTo>
                    <a:pt x="434" y="0"/>
                    <a:pt x="245" y="116"/>
                    <a:pt x="159" y="315"/>
                  </a:cubicBezTo>
                  <a:cubicBezTo>
                    <a:pt x="0" y="681"/>
                    <a:pt x="278" y="1056"/>
                    <a:pt x="629" y="1056"/>
                  </a:cubicBezTo>
                  <a:cubicBezTo>
                    <a:pt x="693" y="1056"/>
                    <a:pt x="759" y="1044"/>
                    <a:pt x="826" y="1017"/>
                  </a:cubicBezTo>
                  <a:cubicBezTo>
                    <a:pt x="1270" y="841"/>
                    <a:pt x="1282" y="233"/>
                    <a:pt x="849" y="46"/>
                  </a:cubicBezTo>
                  <a:cubicBezTo>
                    <a:pt x="779" y="15"/>
                    <a:pt x="706" y="0"/>
                    <a:pt x="634"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7"/>
            <p:cNvSpPr/>
            <p:nvPr/>
          </p:nvSpPr>
          <p:spPr>
            <a:xfrm>
              <a:off x="4579925" y="4000400"/>
              <a:ext cx="30875" cy="26350"/>
            </a:xfrm>
            <a:custGeom>
              <a:rect b="b" l="l" r="r" t="t"/>
              <a:pathLst>
                <a:path extrusionOk="0" h="1054" w="1235">
                  <a:moveTo>
                    <a:pt x="606" y="1"/>
                  </a:moveTo>
                  <a:cubicBezTo>
                    <a:pt x="538" y="1"/>
                    <a:pt x="468" y="15"/>
                    <a:pt x="399" y="45"/>
                  </a:cubicBezTo>
                  <a:cubicBezTo>
                    <a:pt x="130" y="150"/>
                    <a:pt x="1" y="454"/>
                    <a:pt x="106" y="723"/>
                  </a:cubicBezTo>
                  <a:cubicBezTo>
                    <a:pt x="195" y="943"/>
                    <a:pt x="398" y="1054"/>
                    <a:pt x="600" y="1054"/>
                  </a:cubicBezTo>
                  <a:cubicBezTo>
                    <a:pt x="796" y="1054"/>
                    <a:pt x="991" y="948"/>
                    <a:pt x="1077" y="735"/>
                  </a:cubicBezTo>
                  <a:cubicBezTo>
                    <a:pt x="1234" y="372"/>
                    <a:pt x="955" y="1"/>
                    <a:pt x="606"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7"/>
            <p:cNvSpPr/>
            <p:nvPr/>
          </p:nvSpPr>
          <p:spPr>
            <a:xfrm>
              <a:off x="4576125" y="4050725"/>
              <a:ext cx="17875" cy="13400"/>
            </a:xfrm>
            <a:custGeom>
              <a:rect b="b" l="l" r="r" t="t"/>
              <a:pathLst>
                <a:path extrusionOk="0" h="536" w="715">
                  <a:moveTo>
                    <a:pt x="356" y="0"/>
                  </a:moveTo>
                  <a:cubicBezTo>
                    <a:pt x="287" y="0"/>
                    <a:pt x="217" y="26"/>
                    <a:pt x="165" y="79"/>
                  </a:cubicBezTo>
                  <a:cubicBezTo>
                    <a:pt x="1" y="243"/>
                    <a:pt x="118" y="535"/>
                    <a:pt x="352" y="535"/>
                  </a:cubicBezTo>
                  <a:cubicBezTo>
                    <a:pt x="597" y="535"/>
                    <a:pt x="714" y="243"/>
                    <a:pt x="539" y="79"/>
                  </a:cubicBezTo>
                  <a:cubicBezTo>
                    <a:pt x="492" y="26"/>
                    <a:pt x="425" y="0"/>
                    <a:pt x="35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7"/>
            <p:cNvSpPr/>
            <p:nvPr/>
          </p:nvSpPr>
          <p:spPr>
            <a:xfrm>
              <a:off x="4646625" y="4080700"/>
              <a:ext cx="15525" cy="13250"/>
            </a:xfrm>
            <a:custGeom>
              <a:rect b="b" l="l" r="r" t="t"/>
              <a:pathLst>
                <a:path extrusionOk="0" h="530" w="621">
                  <a:moveTo>
                    <a:pt x="268" y="1"/>
                  </a:moveTo>
                  <a:cubicBezTo>
                    <a:pt x="137" y="1"/>
                    <a:pt x="12" y="105"/>
                    <a:pt x="12" y="261"/>
                  </a:cubicBezTo>
                  <a:cubicBezTo>
                    <a:pt x="0" y="401"/>
                    <a:pt x="117" y="530"/>
                    <a:pt x="269" y="530"/>
                  </a:cubicBezTo>
                  <a:cubicBezTo>
                    <a:pt x="503" y="530"/>
                    <a:pt x="620" y="249"/>
                    <a:pt x="456" y="85"/>
                  </a:cubicBezTo>
                  <a:cubicBezTo>
                    <a:pt x="402" y="27"/>
                    <a:pt x="334" y="1"/>
                    <a:pt x="26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7"/>
            <p:cNvSpPr/>
            <p:nvPr/>
          </p:nvSpPr>
          <p:spPr>
            <a:xfrm>
              <a:off x="4714175" y="4053575"/>
              <a:ext cx="17575" cy="13400"/>
            </a:xfrm>
            <a:custGeom>
              <a:rect b="b" l="l" r="r" t="t"/>
              <a:pathLst>
                <a:path extrusionOk="0" h="536" w="703">
                  <a:moveTo>
                    <a:pt x="363" y="0"/>
                  </a:moveTo>
                  <a:cubicBezTo>
                    <a:pt x="118" y="0"/>
                    <a:pt x="1" y="281"/>
                    <a:pt x="164" y="456"/>
                  </a:cubicBezTo>
                  <a:cubicBezTo>
                    <a:pt x="217" y="509"/>
                    <a:pt x="284" y="535"/>
                    <a:pt x="352" y="535"/>
                  </a:cubicBezTo>
                  <a:cubicBezTo>
                    <a:pt x="419" y="535"/>
                    <a:pt x="486" y="509"/>
                    <a:pt x="539" y="456"/>
                  </a:cubicBezTo>
                  <a:cubicBezTo>
                    <a:pt x="703" y="293"/>
                    <a:pt x="597" y="12"/>
                    <a:pt x="36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7"/>
            <p:cNvSpPr/>
            <p:nvPr/>
          </p:nvSpPr>
          <p:spPr>
            <a:xfrm>
              <a:off x="4744300" y="3985475"/>
              <a:ext cx="15525" cy="13150"/>
            </a:xfrm>
            <a:custGeom>
              <a:rect b="b" l="l" r="r" t="t"/>
              <a:pathLst>
                <a:path extrusionOk="0" h="526" w="621">
                  <a:moveTo>
                    <a:pt x="346" y="0"/>
                  </a:moveTo>
                  <a:cubicBezTo>
                    <a:pt x="283" y="0"/>
                    <a:pt x="219" y="21"/>
                    <a:pt x="165" y="68"/>
                  </a:cubicBezTo>
                  <a:cubicBezTo>
                    <a:pt x="1" y="232"/>
                    <a:pt x="106" y="525"/>
                    <a:pt x="340" y="525"/>
                  </a:cubicBezTo>
                  <a:cubicBezTo>
                    <a:pt x="347" y="525"/>
                    <a:pt x="354" y="526"/>
                    <a:pt x="361" y="526"/>
                  </a:cubicBezTo>
                  <a:cubicBezTo>
                    <a:pt x="503" y="526"/>
                    <a:pt x="610" y="412"/>
                    <a:pt x="621" y="267"/>
                  </a:cubicBezTo>
                  <a:cubicBezTo>
                    <a:pt x="621" y="106"/>
                    <a:pt x="487" y="0"/>
                    <a:pt x="34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7"/>
            <p:cNvSpPr/>
            <p:nvPr/>
          </p:nvSpPr>
          <p:spPr>
            <a:xfrm>
              <a:off x="4718575" y="3916100"/>
              <a:ext cx="14650" cy="13275"/>
            </a:xfrm>
            <a:custGeom>
              <a:rect b="b" l="l" r="r" t="t"/>
              <a:pathLst>
                <a:path extrusionOk="0" h="531" w="586">
                  <a:moveTo>
                    <a:pt x="288" y="1"/>
                  </a:moveTo>
                  <a:cubicBezTo>
                    <a:pt x="220" y="1"/>
                    <a:pt x="152" y="24"/>
                    <a:pt x="105" y="71"/>
                  </a:cubicBezTo>
                  <a:cubicBezTo>
                    <a:pt x="0" y="176"/>
                    <a:pt x="0" y="340"/>
                    <a:pt x="105" y="445"/>
                  </a:cubicBezTo>
                  <a:cubicBezTo>
                    <a:pt x="155" y="501"/>
                    <a:pt x="227" y="530"/>
                    <a:pt x="300" y="530"/>
                  </a:cubicBezTo>
                  <a:cubicBezTo>
                    <a:pt x="365" y="530"/>
                    <a:pt x="430" y="507"/>
                    <a:pt x="480" y="457"/>
                  </a:cubicBezTo>
                  <a:cubicBezTo>
                    <a:pt x="585" y="352"/>
                    <a:pt x="585" y="176"/>
                    <a:pt x="480" y="71"/>
                  </a:cubicBezTo>
                  <a:cubicBezTo>
                    <a:pt x="427" y="24"/>
                    <a:pt x="357" y="1"/>
                    <a:pt x="28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7"/>
            <p:cNvSpPr/>
            <p:nvPr/>
          </p:nvSpPr>
          <p:spPr>
            <a:xfrm>
              <a:off x="4650725" y="3886275"/>
              <a:ext cx="13325" cy="13175"/>
            </a:xfrm>
            <a:custGeom>
              <a:rect b="b" l="l" r="r" t="t"/>
              <a:pathLst>
                <a:path extrusionOk="0" h="527" w="533">
                  <a:moveTo>
                    <a:pt x="265" y="0"/>
                  </a:moveTo>
                  <a:cubicBezTo>
                    <a:pt x="136" y="0"/>
                    <a:pt x="6" y="85"/>
                    <a:pt x="0" y="258"/>
                  </a:cubicBezTo>
                  <a:cubicBezTo>
                    <a:pt x="0" y="436"/>
                    <a:pt x="136" y="527"/>
                    <a:pt x="270" y="527"/>
                  </a:cubicBezTo>
                  <a:cubicBezTo>
                    <a:pt x="399" y="527"/>
                    <a:pt x="526" y="442"/>
                    <a:pt x="526" y="269"/>
                  </a:cubicBezTo>
                  <a:cubicBezTo>
                    <a:pt x="532" y="91"/>
                    <a:pt x="399" y="0"/>
                    <a:pt x="26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7"/>
            <p:cNvSpPr/>
            <p:nvPr/>
          </p:nvSpPr>
          <p:spPr>
            <a:xfrm>
              <a:off x="4578775" y="3913475"/>
              <a:ext cx="17850" cy="13175"/>
            </a:xfrm>
            <a:custGeom>
              <a:rect b="b" l="l" r="r" t="t"/>
              <a:pathLst>
                <a:path extrusionOk="0" h="527" w="714">
                  <a:moveTo>
                    <a:pt x="358" y="0"/>
                  </a:moveTo>
                  <a:cubicBezTo>
                    <a:pt x="290" y="0"/>
                    <a:pt x="222" y="24"/>
                    <a:pt x="176" y="71"/>
                  </a:cubicBezTo>
                  <a:cubicBezTo>
                    <a:pt x="0" y="246"/>
                    <a:pt x="117" y="527"/>
                    <a:pt x="351" y="527"/>
                  </a:cubicBezTo>
                  <a:cubicBezTo>
                    <a:pt x="597" y="527"/>
                    <a:pt x="714" y="246"/>
                    <a:pt x="550" y="71"/>
                  </a:cubicBezTo>
                  <a:cubicBezTo>
                    <a:pt x="497" y="24"/>
                    <a:pt x="427" y="0"/>
                    <a:pt x="35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7"/>
            <p:cNvSpPr/>
            <p:nvPr/>
          </p:nvSpPr>
          <p:spPr>
            <a:xfrm>
              <a:off x="4550975" y="3981600"/>
              <a:ext cx="15525" cy="13075"/>
            </a:xfrm>
            <a:custGeom>
              <a:rect b="b" l="l" r="r" t="t"/>
              <a:pathLst>
                <a:path extrusionOk="0" h="523" w="621">
                  <a:moveTo>
                    <a:pt x="261" y="0"/>
                  </a:moveTo>
                  <a:cubicBezTo>
                    <a:pt x="119" y="0"/>
                    <a:pt x="12" y="114"/>
                    <a:pt x="1" y="259"/>
                  </a:cubicBezTo>
                  <a:cubicBezTo>
                    <a:pt x="1" y="417"/>
                    <a:pt x="130" y="522"/>
                    <a:pt x="264" y="522"/>
                  </a:cubicBezTo>
                  <a:cubicBezTo>
                    <a:pt x="328" y="522"/>
                    <a:pt x="392" y="498"/>
                    <a:pt x="445" y="446"/>
                  </a:cubicBezTo>
                  <a:cubicBezTo>
                    <a:pt x="621" y="282"/>
                    <a:pt x="504" y="1"/>
                    <a:pt x="281" y="1"/>
                  </a:cubicBezTo>
                  <a:cubicBezTo>
                    <a:pt x="274" y="1"/>
                    <a:pt x="267" y="0"/>
                    <a:pt x="26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7"/>
            <p:cNvSpPr/>
            <p:nvPr/>
          </p:nvSpPr>
          <p:spPr>
            <a:xfrm>
              <a:off x="4591925" y="4099050"/>
              <a:ext cx="23175" cy="19750"/>
            </a:xfrm>
            <a:custGeom>
              <a:rect b="b" l="l" r="r" t="t"/>
              <a:pathLst>
                <a:path extrusionOk="0" h="790" w="927">
                  <a:moveTo>
                    <a:pt x="447" y="0"/>
                  </a:moveTo>
                  <a:cubicBezTo>
                    <a:pt x="299" y="0"/>
                    <a:pt x="151" y="79"/>
                    <a:pt x="82" y="240"/>
                  </a:cubicBezTo>
                  <a:cubicBezTo>
                    <a:pt x="0" y="439"/>
                    <a:pt x="82" y="661"/>
                    <a:pt x="293" y="755"/>
                  </a:cubicBezTo>
                  <a:cubicBezTo>
                    <a:pt x="346" y="778"/>
                    <a:pt x="399" y="789"/>
                    <a:pt x="451" y="789"/>
                  </a:cubicBezTo>
                  <a:cubicBezTo>
                    <a:pt x="709" y="789"/>
                    <a:pt x="927" y="525"/>
                    <a:pt x="819" y="252"/>
                  </a:cubicBezTo>
                  <a:cubicBezTo>
                    <a:pt x="754" y="85"/>
                    <a:pt x="601" y="0"/>
                    <a:pt x="44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7"/>
            <p:cNvSpPr/>
            <p:nvPr/>
          </p:nvSpPr>
          <p:spPr>
            <a:xfrm>
              <a:off x="4690725" y="4100975"/>
              <a:ext cx="24075" cy="19875"/>
            </a:xfrm>
            <a:custGeom>
              <a:rect b="b" l="l" r="r" t="t"/>
              <a:pathLst>
                <a:path extrusionOk="0" h="795" w="963">
                  <a:moveTo>
                    <a:pt x="476" y="0"/>
                  </a:moveTo>
                  <a:cubicBezTo>
                    <a:pt x="218" y="0"/>
                    <a:pt x="1" y="265"/>
                    <a:pt x="108" y="538"/>
                  </a:cubicBezTo>
                  <a:cubicBezTo>
                    <a:pt x="172" y="702"/>
                    <a:pt x="328" y="795"/>
                    <a:pt x="488" y="795"/>
                  </a:cubicBezTo>
                  <a:cubicBezTo>
                    <a:pt x="533" y="795"/>
                    <a:pt x="579" y="787"/>
                    <a:pt x="623" y="772"/>
                  </a:cubicBezTo>
                  <a:cubicBezTo>
                    <a:pt x="950" y="631"/>
                    <a:pt x="962" y="175"/>
                    <a:pt x="635" y="34"/>
                  </a:cubicBezTo>
                  <a:cubicBezTo>
                    <a:pt x="582" y="11"/>
                    <a:pt x="528" y="0"/>
                    <a:pt x="47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7"/>
            <p:cNvSpPr/>
            <p:nvPr/>
          </p:nvSpPr>
          <p:spPr>
            <a:xfrm>
              <a:off x="4762725" y="4032100"/>
              <a:ext cx="24075" cy="20075"/>
            </a:xfrm>
            <a:custGeom>
              <a:rect b="b" l="l" r="r" t="t"/>
              <a:pathLst>
                <a:path extrusionOk="0" h="803" w="963">
                  <a:moveTo>
                    <a:pt x="477" y="1"/>
                  </a:moveTo>
                  <a:cubicBezTo>
                    <a:pt x="429" y="1"/>
                    <a:pt x="379" y="9"/>
                    <a:pt x="328" y="29"/>
                  </a:cubicBezTo>
                  <a:cubicBezTo>
                    <a:pt x="1" y="157"/>
                    <a:pt x="1" y="625"/>
                    <a:pt x="317" y="766"/>
                  </a:cubicBezTo>
                  <a:cubicBezTo>
                    <a:pt x="369" y="790"/>
                    <a:pt x="425" y="802"/>
                    <a:pt x="479" y="802"/>
                  </a:cubicBezTo>
                  <a:cubicBezTo>
                    <a:pt x="630" y="802"/>
                    <a:pt x="774" y="713"/>
                    <a:pt x="843" y="567"/>
                  </a:cubicBezTo>
                  <a:cubicBezTo>
                    <a:pt x="963" y="288"/>
                    <a:pt x="752" y="1"/>
                    <a:pt x="47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7"/>
            <p:cNvSpPr/>
            <p:nvPr/>
          </p:nvSpPr>
          <p:spPr>
            <a:xfrm>
              <a:off x="4764700" y="3933175"/>
              <a:ext cx="23200" cy="19825"/>
            </a:xfrm>
            <a:custGeom>
              <a:rect b="b" l="l" r="r" t="t"/>
              <a:pathLst>
                <a:path extrusionOk="0" h="793" w="928">
                  <a:moveTo>
                    <a:pt x="476" y="0"/>
                  </a:moveTo>
                  <a:cubicBezTo>
                    <a:pt x="332" y="0"/>
                    <a:pt x="189" y="76"/>
                    <a:pt x="121" y="230"/>
                  </a:cubicBezTo>
                  <a:cubicBezTo>
                    <a:pt x="0" y="511"/>
                    <a:pt x="216" y="793"/>
                    <a:pt x="487" y="793"/>
                  </a:cubicBezTo>
                  <a:cubicBezTo>
                    <a:pt x="531" y="793"/>
                    <a:pt x="577" y="785"/>
                    <a:pt x="624" y="768"/>
                  </a:cubicBezTo>
                  <a:cubicBezTo>
                    <a:pt x="823" y="686"/>
                    <a:pt x="928" y="452"/>
                    <a:pt x="846" y="254"/>
                  </a:cubicBezTo>
                  <a:cubicBezTo>
                    <a:pt x="780" y="85"/>
                    <a:pt x="627" y="0"/>
                    <a:pt x="47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7"/>
            <p:cNvSpPr/>
            <p:nvPr/>
          </p:nvSpPr>
          <p:spPr>
            <a:xfrm>
              <a:off x="4695475" y="3861625"/>
              <a:ext cx="23400" cy="19850"/>
            </a:xfrm>
            <a:custGeom>
              <a:rect b="b" l="l" r="r" t="t"/>
              <a:pathLst>
                <a:path extrusionOk="0" h="794" w="936">
                  <a:moveTo>
                    <a:pt x="474" y="0"/>
                  </a:moveTo>
                  <a:cubicBezTo>
                    <a:pt x="213" y="0"/>
                    <a:pt x="1" y="271"/>
                    <a:pt x="117" y="542"/>
                  </a:cubicBezTo>
                  <a:cubicBezTo>
                    <a:pt x="182" y="708"/>
                    <a:pt x="336" y="793"/>
                    <a:pt x="489" y="793"/>
                  </a:cubicBezTo>
                  <a:cubicBezTo>
                    <a:pt x="637" y="793"/>
                    <a:pt x="785" y="714"/>
                    <a:pt x="854" y="553"/>
                  </a:cubicBezTo>
                  <a:cubicBezTo>
                    <a:pt x="936" y="355"/>
                    <a:pt x="842" y="121"/>
                    <a:pt x="643" y="39"/>
                  </a:cubicBezTo>
                  <a:cubicBezTo>
                    <a:pt x="587" y="12"/>
                    <a:pt x="529" y="0"/>
                    <a:pt x="474"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7"/>
            <p:cNvSpPr/>
            <p:nvPr/>
          </p:nvSpPr>
          <p:spPr>
            <a:xfrm>
              <a:off x="4596025" y="3859500"/>
              <a:ext cx="24050" cy="19750"/>
            </a:xfrm>
            <a:custGeom>
              <a:rect b="b" l="l" r="r" t="t"/>
              <a:pathLst>
                <a:path extrusionOk="0" h="790" w="962">
                  <a:moveTo>
                    <a:pt x="488" y="1"/>
                  </a:moveTo>
                  <a:cubicBezTo>
                    <a:pt x="438" y="1"/>
                    <a:pt x="388" y="10"/>
                    <a:pt x="340" y="30"/>
                  </a:cubicBezTo>
                  <a:cubicBezTo>
                    <a:pt x="0" y="159"/>
                    <a:pt x="0" y="615"/>
                    <a:pt x="316" y="755"/>
                  </a:cubicBezTo>
                  <a:cubicBezTo>
                    <a:pt x="371" y="779"/>
                    <a:pt x="426" y="790"/>
                    <a:pt x="480" y="790"/>
                  </a:cubicBezTo>
                  <a:cubicBezTo>
                    <a:pt x="744" y="790"/>
                    <a:pt x="961" y="525"/>
                    <a:pt x="854" y="252"/>
                  </a:cubicBezTo>
                  <a:cubicBezTo>
                    <a:pt x="792" y="93"/>
                    <a:pt x="643" y="1"/>
                    <a:pt x="48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7"/>
            <p:cNvSpPr/>
            <p:nvPr/>
          </p:nvSpPr>
          <p:spPr>
            <a:xfrm>
              <a:off x="4524025" y="3928050"/>
              <a:ext cx="24050" cy="19800"/>
            </a:xfrm>
            <a:custGeom>
              <a:rect b="b" l="l" r="r" t="t"/>
              <a:pathLst>
                <a:path extrusionOk="0" h="792" w="962">
                  <a:moveTo>
                    <a:pt x="483" y="1"/>
                  </a:moveTo>
                  <a:cubicBezTo>
                    <a:pt x="333" y="1"/>
                    <a:pt x="188" y="90"/>
                    <a:pt x="119" y="236"/>
                  </a:cubicBezTo>
                  <a:cubicBezTo>
                    <a:pt x="0" y="514"/>
                    <a:pt x="209" y="791"/>
                    <a:pt x="475" y="791"/>
                  </a:cubicBezTo>
                  <a:cubicBezTo>
                    <a:pt x="523" y="791"/>
                    <a:pt x="572" y="782"/>
                    <a:pt x="622" y="763"/>
                  </a:cubicBezTo>
                  <a:cubicBezTo>
                    <a:pt x="950" y="634"/>
                    <a:pt x="962" y="178"/>
                    <a:pt x="646" y="37"/>
                  </a:cubicBezTo>
                  <a:cubicBezTo>
                    <a:pt x="593" y="13"/>
                    <a:pt x="538" y="1"/>
                    <a:pt x="48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7"/>
            <p:cNvSpPr/>
            <p:nvPr/>
          </p:nvSpPr>
          <p:spPr>
            <a:xfrm>
              <a:off x="4518550" y="4027375"/>
              <a:ext cx="26900" cy="20350"/>
            </a:xfrm>
            <a:custGeom>
              <a:rect b="b" l="l" r="r" t="t"/>
              <a:pathLst>
                <a:path extrusionOk="0" h="814" w="1076">
                  <a:moveTo>
                    <a:pt x="627" y="1"/>
                  </a:moveTo>
                  <a:cubicBezTo>
                    <a:pt x="577" y="1"/>
                    <a:pt x="527" y="10"/>
                    <a:pt x="479" y="30"/>
                  </a:cubicBezTo>
                  <a:cubicBezTo>
                    <a:pt x="0" y="183"/>
                    <a:pt x="186" y="814"/>
                    <a:pt x="581" y="814"/>
                  </a:cubicBezTo>
                  <a:cubicBezTo>
                    <a:pt x="640" y="814"/>
                    <a:pt x="704" y="799"/>
                    <a:pt x="771" y="767"/>
                  </a:cubicBezTo>
                  <a:cubicBezTo>
                    <a:pt x="970" y="685"/>
                    <a:pt x="1075" y="451"/>
                    <a:pt x="993" y="253"/>
                  </a:cubicBezTo>
                  <a:cubicBezTo>
                    <a:pt x="931" y="93"/>
                    <a:pt x="782" y="1"/>
                    <a:pt x="62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7"/>
            <p:cNvSpPr/>
            <p:nvPr/>
          </p:nvSpPr>
          <p:spPr>
            <a:xfrm>
              <a:off x="4534300" y="4098975"/>
              <a:ext cx="7350" cy="6675"/>
            </a:xfrm>
            <a:custGeom>
              <a:rect b="b" l="l" r="r" t="t"/>
              <a:pathLst>
                <a:path extrusionOk="0" h="267" w="294">
                  <a:moveTo>
                    <a:pt x="148" y="0"/>
                  </a:moveTo>
                  <a:cubicBezTo>
                    <a:pt x="115" y="0"/>
                    <a:pt x="83" y="15"/>
                    <a:pt x="59" y="44"/>
                  </a:cubicBezTo>
                  <a:cubicBezTo>
                    <a:pt x="1" y="91"/>
                    <a:pt x="1" y="173"/>
                    <a:pt x="59" y="231"/>
                  </a:cubicBezTo>
                  <a:cubicBezTo>
                    <a:pt x="83" y="255"/>
                    <a:pt x="115" y="267"/>
                    <a:pt x="148" y="267"/>
                  </a:cubicBezTo>
                  <a:cubicBezTo>
                    <a:pt x="182" y="267"/>
                    <a:pt x="217" y="255"/>
                    <a:pt x="246" y="231"/>
                  </a:cubicBezTo>
                  <a:cubicBezTo>
                    <a:pt x="293" y="173"/>
                    <a:pt x="293" y="91"/>
                    <a:pt x="246" y="44"/>
                  </a:cubicBezTo>
                  <a:cubicBezTo>
                    <a:pt x="217" y="15"/>
                    <a:pt x="182" y="0"/>
                    <a:pt x="14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7"/>
            <p:cNvSpPr/>
            <p:nvPr/>
          </p:nvSpPr>
          <p:spPr>
            <a:xfrm>
              <a:off x="4648675" y="4148825"/>
              <a:ext cx="7825" cy="6575"/>
            </a:xfrm>
            <a:custGeom>
              <a:rect b="b" l="l" r="r" t="t"/>
              <a:pathLst>
                <a:path extrusionOk="0" h="263" w="313">
                  <a:moveTo>
                    <a:pt x="141" y="1"/>
                  </a:moveTo>
                  <a:cubicBezTo>
                    <a:pt x="70" y="1"/>
                    <a:pt x="0" y="53"/>
                    <a:pt x="0" y="133"/>
                  </a:cubicBezTo>
                  <a:cubicBezTo>
                    <a:pt x="0" y="203"/>
                    <a:pt x="59" y="261"/>
                    <a:pt x="129" y="261"/>
                  </a:cubicBezTo>
                  <a:cubicBezTo>
                    <a:pt x="134" y="262"/>
                    <a:pt x="138" y="262"/>
                    <a:pt x="143" y="262"/>
                  </a:cubicBezTo>
                  <a:cubicBezTo>
                    <a:pt x="262" y="262"/>
                    <a:pt x="313" y="118"/>
                    <a:pt x="234" y="39"/>
                  </a:cubicBezTo>
                  <a:cubicBezTo>
                    <a:pt x="208" y="13"/>
                    <a:pt x="174" y="1"/>
                    <a:pt x="1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7"/>
            <p:cNvSpPr/>
            <p:nvPr/>
          </p:nvSpPr>
          <p:spPr>
            <a:xfrm>
              <a:off x="4764475" y="4103875"/>
              <a:ext cx="7925" cy="6425"/>
            </a:xfrm>
            <a:custGeom>
              <a:rect b="b" l="l" r="r" t="t"/>
              <a:pathLst>
                <a:path extrusionOk="0" h="257" w="317">
                  <a:moveTo>
                    <a:pt x="146" y="0"/>
                  </a:moveTo>
                  <a:cubicBezTo>
                    <a:pt x="112" y="0"/>
                    <a:pt x="77" y="12"/>
                    <a:pt x="48" y="35"/>
                  </a:cubicBezTo>
                  <a:cubicBezTo>
                    <a:pt x="1" y="82"/>
                    <a:pt x="1" y="176"/>
                    <a:pt x="48" y="223"/>
                  </a:cubicBezTo>
                  <a:cubicBezTo>
                    <a:pt x="74" y="246"/>
                    <a:pt x="103" y="256"/>
                    <a:pt x="131" y="256"/>
                  </a:cubicBezTo>
                  <a:cubicBezTo>
                    <a:pt x="229" y="256"/>
                    <a:pt x="317" y="135"/>
                    <a:pt x="235" y="35"/>
                  </a:cubicBezTo>
                  <a:cubicBezTo>
                    <a:pt x="212" y="12"/>
                    <a:pt x="179" y="0"/>
                    <a:pt x="14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7"/>
            <p:cNvSpPr/>
            <p:nvPr/>
          </p:nvSpPr>
          <p:spPr>
            <a:xfrm>
              <a:off x="4813125" y="3990075"/>
              <a:ext cx="9000" cy="6775"/>
            </a:xfrm>
            <a:custGeom>
              <a:rect b="b" l="l" r="r" t="t"/>
              <a:pathLst>
                <a:path extrusionOk="0" h="271" w="360">
                  <a:moveTo>
                    <a:pt x="175" y="0"/>
                  </a:moveTo>
                  <a:cubicBezTo>
                    <a:pt x="1" y="0"/>
                    <a:pt x="4" y="271"/>
                    <a:pt x="185" y="271"/>
                  </a:cubicBezTo>
                  <a:cubicBezTo>
                    <a:pt x="188" y="271"/>
                    <a:pt x="192" y="271"/>
                    <a:pt x="196" y="271"/>
                  </a:cubicBezTo>
                  <a:cubicBezTo>
                    <a:pt x="360" y="247"/>
                    <a:pt x="360" y="13"/>
                    <a:pt x="196" y="1"/>
                  </a:cubicBezTo>
                  <a:cubicBezTo>
                    <a:pt x="189" y="1"/>
                    <a:pt x="181" y="0"/>
                    <a:pt x="17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7"/>
            <p:cNvSpPr/>
            <p:nvPr/>
          </p:nvSpPr>
          <p:spPr>
            <a:xfrm>
              <a:off x="4768150" y="3874575"/>
              <a:ext cx="8350" cy="6625"/>
            </a:xfrm>
            <a:custGeom>
              <a:rect b="b" l="l" r="r" t="t"/>
              <a:pathLst>
                <a:path extrusionOk="0" h="265" w="334">
                  <a:moveTo>
                    <a:pt x="189" y="0"/>
                  </a:moveTo>
                  <a:cubicBezTo>
                    <a:pt x="155" y="0"/>
                    <a:pt x="123" y="12"/>
                    <a:pt x="100" y="35"/>
                  </a:cubicBezTo>
                  <a:cubicBezTo>
                    <a:pt x="0" y="126"/>
                    <a:pt x="89" y="264"/>
                    <a:pt x="194" y="264"/>
                  </a:cubicBezTo>
                  <a:cubicBezTo>
                    <a:pt x="225" y="264"/>
                    <a:pt x="257" y="252"/>
                    <a:pt x="287" y="223"/>
                  </a:cubicBezTo>
                  <a:cubicBezTo>
                    <a:pt x="334" y="176"/>
                    <a:pt x="334" y="82"/>
                    <a:pt x="287" y="35"/>
                  </a:cubicBezTo>
                  <a:cubicBezTo>
                    <a:pt x="258" y="12"/>
                    <a:pt x="222" y="0"/>
                    <a:pt x="18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7"/>
            <p:cNvSpPr/>
            <p:nvPr/>
          </p:nvSpPr>
          <p:spPr>
            <a:xfrm>
              <a:off x="4654225" y="3824550"/>
              <a:ext cx="7925" cy="6750"/>
            </a:xfrm>
            <a:custGeom>
              <a:rect b="b" l="l" r="r" t="t"/>
              <a:pathLst>
                <a:path extrusionOk="0" h="270" w="317">
                  <a:moveTo>
                    <a:pt x="188" y="1"/>
                  </a:moveTo>
                  <a:cubicBezTo>
                    <a:pt x="59" y="1"/>
                    <a:pt x="0" y="141"/>
                    <a:pt x="82" y="223"/>
                  </a:cubicBezTo>
                  <a:cubicBezTo>
                    <a:pt x="110" y="255"/>
                    <a:pt x="147" y="269"/>
                    <a:pt x="183" y="269"/>
                  </a:cubicBezTo>
                  <a:cubicBezTo>
                    <a:pt x="251" y="269"/>
                    <a:pt x="316" y="218"/>
                    <a:pt x="316" y="141"/>
                  </a:cubicBezTo>
                  <a:cubicBezTo>
                    <a:pt x="316" y="59"/>
                    <a:pt x="258" y="1"/>
                    <a:pt x="18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7"/>
            <p:cNvSpPr/>
            <p:nvPr/>
          </p:nvSpPr>
          <p:spPr>
            <a:xfrm>
              <a:off x="4538975" y="3869900"/>
              <a:ext cx="8000" cy="6425"/>
            </a:xfrm>
            <a:custGeom>
              <a:rect b="b" l="l" r="r" t="t"/>
              <a:pathLst>
                <a:path extrusionOk="0" h="257" w="320">
                  <a:moveTo>
                    <a:pt x="147" y="0"/>
                  </a:moveTo>
                  <a:cubicBezTo>
                    <a:pt x="112" y="0"/>
                    <a:pt x="77" y="12"/>
                    <a:pt x="48" y="35"/>
                  </a:cubicBezTo>
                  <a:cubicBezTo>
                    <a:pt x="1" y="82"/>
                    <a:pt x="1" y="176"/>
                    <a:pt x="48" y="222"/>
                  </a:cubicBezTo>
                  <a:cubicBezTo>
                    <a:pt x="77" y="246"/>
                    <a:pt x="107" y="256"/>
                    <a:pt x="136" y="256"/>
                  </a:cubicBezTo>
                  <a:cubicBezTo>
                    <a:pt x="237" y="256"/>
                    <a:pt x="319" y="135"/>
                    <a:pt x="247" y="35"/>
                  </a:cubicBezTo>
                  <a:cubicBezTo>
                    <a:pt x="217" y="12"/>
                    <a:pt x="182" y="0"/>
                    <a:pt x="14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7"/>
            <p:cNvSpPr/>
            <p:nvPr/>
          </p:nvSpPr>
          <p:spPr>
            <a:xfrm>
              <a:off x="4489275" y="3983375"/>
              <a:ext cx="7625" cy="6750"/>
            </a:xfrm>
            <a:custGeom>
              <a:rect b="b" l="l" r="r" t="t"/>
              <a:pathLst>
                <a:path extrusionOk="0" h="270" w="305">
                  <a:moveTo>
                    <a:pt x="141" y="0"/>
                  </a:moveTo>
                  <a:cubicBezTo>
                    <a:pt x="59" y="0"/>
                    <a:pt x="0" y="59"/>
                    <a:pt x="0" y="129"/>
                  </a:cubicBezTo>
                  <a:cubicBezTo>
                    <a:pt x="0" y="211"/>
                    <a:pt x="69" y="270"/>
                    <a:pt x="138" y="270"/>
                  </a:cubicBezTo>
                  <a:cubicBezTo>
                    <a:pt x="168" y="270"/>
                    <a:pt x="198" y="259"/>
                    <a:pt x="222" y="234"/>
                  </a:cubicBezTo>
                  <a:cubicBezTo>
                    <a:pt x="304" y="152"/>
                    <a:pt x="257" y="12"/>
                    <a:pt x="14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7"/>
            <p:cNvSpPr/>
            <p:nvPr/>
          </p:nvSpPr>
          <p:spPr>
            <a:xfrm>
              <a:off x="4568875" y="4161675"/>
              <a:ext cx="16050" cy="13150"/>
            </a:xfrm>
            <a:custGeom>
              <a:rect b="b" l="l" r="r" t="t"/>
              <a:pathLst>
                <a:path extrusionOk="0" h="526" w="642">
                  <a:moveTo>
                    <a:pt x="316" y="0"/>
                  </a:moveTo>
                  <a:cubicBezTo>
                    <a:pt x="215" y="0"/>
                    <a:pt x="123" y="63"/>
                    <a:pt x="80" y="157"/>
                  </a:cubicBezTo>
                  <a:cubicBezTo>
                    <a:pt x="0" y="337"/>
                    <a:pt x="142" y="525"/>
                    <a:pt x="324" y="525"/>
                  </a:cubicBezTo>
                  <a:cubicBezTo>
                    <a:pt x="355" y="525"/>
                    <a:pt x="387" y="520"/>
                    <a:pt x="419" y="508"/>
                  </a:cubicBezTo>
                  <a:cubicBezTo>
                    <a:pt x="630" y="426"/>
                    <a:pt x="642" y="122"/>
                    <a:pt x="431" y="28"/>
                  </a:cubicBezTo>
                  <a:cubicBezTo>
                    <a:pt x="393" y="9"/>
                    <a:pt x="354" y="0"/>
                    <a:pt x="31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7"/>
            <p:cNvSpPr/>
            <p:nvPr/>
          </p:nvSpPr>
          <p:spPr>
            <a:xfrm>
              <a:off x="4717900" y="4164275"/>
              <a:ext cx="16200" cy="13700"/>
            </a:xfrm>
            <a:custGeom>
              <a:rect b="b" l="l" r="r" t="t"/>
              <a:pathLst>
                <a:path extrusionOk="0" h="548" w="648">
                  <a:moveTo>
                    <a:pt x="351" y="1"/>
                  </a:moveTo>
                  <a:cubicBezTo>
                    <a:pt x="179" y="1"/>
                    <a:pt x="1" y="164"/>
                    <a:pt x="97" y="380"/>
                  </a:cubicBezTo>
                  <a:cubicBezTo>
                    <a:pt x="144" y="482"/>
                    <a:pt x="248" y="547"/>
                    <a:pt x="359" y="547"/>
                  </a:cubicBezTo>
                  <a:cubicBezTo>
                    <a:pt x="389" y="547"/>
                    <a:pt x="419" y="542"/>
                    <a:pt x="448" y="533"/>
                  </a:cubicBezTo>
                  <a:cubicBezTo>
                    <a:pt x="577" y="474"/>
                    <a:pt x="647" y="322"/>
                    <a:pt x="589" y="182"/>
                  </a:cubicBezTo>
                  <a:cubicBezTo>
                    <a:pt x="546" y="54"/>
                    <a:pt x="450" y="1"/>
                    <a:pt x="35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7"/>
            <p:cNvSpPr/>
            <p:nvPr/>
          </p:nvSpPr>
          <p:spPr>
            <a:xfrm>
              <a:off x="4826200" y="4061625"/>
              <a:ext cx="16050" cy="13250"/>
            </a:xfrm>
            <a:custGeom>
              <a:rect b="b" l="l" r="r" t="t"/>
              <a:pathLst>
                <a:path extrusionOk="0" h="530" w="642">
                  <a:moveTo>
                    <a:pt x="325" y="0"/>
                  </a:moveTo>
                  <a:cubicBezTo>
                    <a:pt x="296" y="0"/>
                    <a:pt x="265" y="5"/>
                    <a:pt x="234" y="17"/>
                  </a:cubicBezTo>
                  <a:cubicBezTo>
                    <a:pt x="12" y="99"/>
                    <a:pt x="0" y="415"/>
                    <a:pt x="223" y="509"/>
                  </a:cubicBezTo>
                  <a:cubicBezTo>
                    <a:pt x="254" y="523"/>
                    <a:pt x="287" y="530"/>
                    <a:pt x="319" y="530"/>
                  </a:cubicBezTo>
                  <a:cubicBezTo>
                    <a:pt x="420" y="530"/>
                    <a:pt x="518" y="466"/>
                    <a:pt x="562" y="368"/>
                  </a:cubicBezTo>
                  <a:cubicBezTo>
                    <a:pt x="642" y="188"/>
                    <a:pt x="500" y="0"/>
                    <a:pt x="32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7"/>
            <p:cNvSpPr/>
            <p:nvPr/>
          </p:nvSpPr>
          <p:spPr>
            <a:xfrm>
              <a:off x="4829200" y="3912775"/>
              <a:ext cx="15450" cy="13250"/>
            </a:xfrm>
            <a:custGeom>
              <a:rect b="b" l="l" r="r" t="t"/>
              <a:pathLst>
                <a:path extrusionOk="0" h="530" w="618">
                  <a:moveTo>
                    <a:pt x="321" y="0"/>
                  </a:moveTo>
                  <a:cubicBezTo>
                    <a:pt x="223" y="0"/>
                    <a:pt x="126" y="53"/>
                    <a:pt x="79" y="157"/>
                  </a:cubicBezTo>
                  <a:cubicBezTo>
                    <a:pt x="1" y="343"/>
                    <a:pt x="145" y="530"/>
                    <a:pt x="317" y="530"/>
                  </a:cubicBezTo>
                  <a:cubicBezTo>
                    <a:pt x="350" y="530"/>
                    <a:pt x="385" y="523"/>
                    <a:pt x="419" y="508"/>
                  </a:cubicBezTo>
                  <a:cubicBezTo>
                    <a:pt x="559" y="449"/>
                    <a:pt x="617" y="297"/>
                    <a:pt x="571" y="169"/>
                  </a:cubicBezTo>
                  <a:cubicBezTo>
                    <a:pt x="523" y="56"/>
                    <a:pt x="422" y="0"/>
                    <a:pt x="32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7"/>
            <p:cNvSpPr/>
            <p:nvPr/>
          </p:nvSpPr>
          <p:spPr>
            <a:xfrm>
              <a:off x="4725875" y="3805400"/>
              <a:ext cx="16075" cy="13150"/>
            </a:xfrm>
            <a:custGeom>
              <a:rect b="b" l="l" r="r" t="t"/>
              <a:pathLst>
                <a:path extrusionOk="0" h="526" w="643">
                  <a:moveTo>
                    <a:pt x="318" y="1"/>
                  </a:moveTo>
                  <a:cubicBezTo>
                    <a:pt x="287" y="1"/>
                    <a:pt x="255" y="6"/>
                    <a:pt x="223" y="18"/>
                  </a:cubicBezTo>
                  <a:cubicBezTo>
                    <a:pt x="1" y="100"/>
                    <a:pt x="1" y="404"/>
                    <a:pt x="211" y="509"/>
                  </a:cubicBezTo>
                  <a:cubicBezTo>
                    <a:pt x="244" y="520"/>
                    <a:pt x="277" y="525"/>
                    <a:pt x="309" y="525"/>
                  </a:cubicBezTo>
                  <a:cubicBezTo>
                    <a:pt x="417" y="525"/>
                    <a:pt x="517" y="468"/>
                    <a:pt x="562" y="369"/>
                  </a:cubicBezTo>
                  <a:cubicBezTo>
                    <a:pt x="642" y="189"/>
                    <a:pt x="500" y="1"/>
                    <a:pt x="318"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7"/>
            <p:cNvSpPr/>
            <p:nvPr/>
          </p:nvSpPr>
          <p:spPr>
            <a:xfrm>
              <a:off x="4576425" y="3802400"/>
              <a:ext cx="16025" cy="13375"/>
            </a:xfrm>
            <a:custGeom>
              <a:rect b="b" l="l" r="r" t="t"/>
              <a:pathLst>
                <a:path extrusionOk="0" h="535" w="641">
                  <a:moveTo>
                    <a:pt x="319" y="0"/>
                  </a:moveTo>
                  <a:cubicBezTo>
                    <a:pt x="287" y="0"/>
                    <a:pt x="254" y="7"/>
                    <a:pt x="223" y="21"/>
                  </a:cubicBezTo>
                  <a:cubicBezTo>
                    <a:pt x="0" y="103"/>
                    <a:pt x="0" y="419"/>
                    <a:pt x="211" y="512"/>
                  </a:cubicBezTo>
                  <a:cubicBezTo>
                    <a:pt x="247" y="528"/>
                    <a:pt x="283" y="534"/>
                    <a:pt x="317" y="534"/>
                  </a:cubicBezTo>
                  <a:cubicBezTo>
                    <a:pt x="497" y="534"/>
                    <a:pt x="641" y="348"/>
                    <a:pt x="562" y="161"/>
                  </a:cubicBezTo>
                  <a:cubicBezTo>
                    <a:pt x="518" y="64"/>
                    <a:pt x="420" y="0"/>
                    <a:pt x="31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7"/>
            <p:cNvSpPr/>
            <p:nvPr/>
          </p:nvSpPr>
          <p:spPr>
            <a:xfrm>
              <a:off x="4468250" y="3905300"/>
              <a:ext cx="16075" cy="13300"/>
            </a:xfrm>
            <a:custGeom>
              <a:rect b="b" l="l" r="r" t="t"/>
              <a:pathLst>
                <a:path extrusionOk="0" h="532" w="643">
                  <a:moveTo>
                    <a:pt x="327" y="1"/>
                  </a:moveTo>
                  <a:cubicBezTo>
                    <a:pt x="225" y="1"/>
                    <a:pt x="124" y="60"/>
                    <a:pt x="81" y="164"/>
                  </a:cubicBezTo>
                  <a:cubicBezTo>
                    <a:pt x="1" y="343"/>
                    <a:pt x="143" y="532"/>
                    <a:pt x="324" y="532"/>
                  </a:cubicBezTo>
                  <a:cubicBezTo>
                    <a:pt x="355" y="532"/>
                    <a:pt x="388" y="526"/>
                    <a:pt x="420" y="514"/>
                  </a:cubicBezTo>
                  <a:cubicBezTo>
                    <a:pt x="642" y="433"/>
                    <a:pt x="642" y="117"/>
                    <a:pt x="432" y="23"/>
                  </a:cubicBezTo>
                  <a:cubicBezTo>
                    <a:pt x="398" y="8"/>
                    <a:pt x="362" y="1"/>
                    <a:pt x="32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7"/>
            <p:cNvSpPr/>
            <p:nvPr/>
          </p:nvSpPr>
          <p:spPr>
            <a:xfrm>
              <a:off x="4465875" y="4053875"/>
              <a:ext cx="17800" cy="13525"/>
            </a:xfrm>
            <a:custGeom>
              <a:rect b="b" l="l" r="r" t="t"/>
              <a:pathLst>
                <a:path extrusionOk="0" h="541" w="712">
                  <a:moveTo>
                    <a:pt x="341" y="1"/>
                  </a:moveTo>
                  <a:cubicBezTo>
                    <a:pt x="300" y="1"/>
                    <a:pt x="257" y="11"/>
                    <a:pt x="211" y="35"/>
                  </a:cubicBezTo>
                  <a:cubicBezTo>
                    <a:pt x="70" y="82"/>
                    <a:pt x="0" y="234"/>
                    <a:pt x="59" y="374"/>
                  </a:cubicBezTo>
                  <a:cubicBezTo>
                    <a:pt x="96" y="476"/>
                    <a:pt x="198" y="541"/>
                    <a:pt x="309" y="541"/>
                  </a:cubicBezTo>
                  <a:cubicBezTo>
                    <a:pt x="338" y="541"/>
                    <a:pt x="368" y="536"/>
                    <a:pt x="398" y="526"/>
                  </a:cubicBezTo>
                  <a:cubicBezTo>
                    <a:pt x="711" y="425"/>
                    <a:pt x="597" y="1"/>
                    <a:pt x="3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7"/>
            <p:cNvSpPr/>
            <p:nvPr/>
          </p:nvSpPr>
          <p:spPr>
            <a:xfrm>
              <a:off x="4486175" y="4143950"/>
              <a:ext cx="8375" cy="6500"/>
            </a:xfrm>
            <a:custGeom>
              <a:rect b="b" l="l" r="r" t="t"/>
              <a:pathLst>
                <a:path extrusionOk="0" h="260" w="335">
                  <a:moveTo>
                    <a:pt x="190" y="0"/>
                  </a:moveTo>
                  <a:cubicBezTo>
                    <a:pt x="156" y="0"/>
                    <a:pt x="124" y="12"/>
                    <a:pt x="101" y="35"/>
                  </a:cubicBezTo>
                  <a:cubicBezTo>
                    <a:pt x="1" y="126"/>
                    <a:pt x="91" y="259"/>
                    <a:pt x="197" y="259"/>
                  </a:cubicBezTo>
                  <a:cubicBezTo>
                    <a:pt x="228" y="259"/>
                    <a:pt x="259" y="248"/>
                    <a:pt x="288" y="222"/>
                  </a:cubicBezTo>
                  <a:cubicBezTo>
                    <a:pt x="335" y="176"/>
                    <a:pt x="335" y="82"/>
                    <a:pt x="288" y="35"/>
                  </a:cubicBezTo>
                  <a:cubicBezTo>
                    <a:pt x="259" y="12"/>
                    <a:pt x="224" y="0"/>
                    <a:pt x="19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7"/>
            <p:cNvSpPr/>
            <p:nvPr/>
          </p:nvSpPr>
          <p:spPr>
            <a:xfrm>
              <a:off x="4647500" y="4213575"/>
              <a:ext cx="7625" cy="6725"/>
            </a:xfrm>
            <a:custGeom>
              <a:rect b="b" l="l" r="r" t="t"/>
              <a:pathLst>
                <a:path extrusionOk="0" h="269" w="305">
                  <a:moveTo>
                    <a:pt x="127" y="0"/>
                  </a:moveTo>
                  <a:cubicBezTo>
                    <a:pt x="62" y="0"/>
                    <a:pt x="0" y="55"/>
                    <a:pt x="0" y="140"/>
                  </a:cubicBezTo>
                  <a:cubicBezTo>
                    <a:pt x="0" y="210"/>
                    <a:pt x="59" y="269"/>
                    <a:pt x="129" y="269"/>
                  </a:cubicBezTo>
                  <a:cubicBezTo>
                    <a:pt x="246" y="269"/>
                    <a:pt x="304" y="128"/>
                    <a:pt x="223" y="46"/>
                  </a:cubicBezTo>
                  <a:cubicBezTo>
                    <a:pt x="195" y="15"/>
                    <a:pt x="160" y="0"/>
                    <a:pt x="12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7"/>
            <p:cNvSpPr/>
            <p:nvPr/>
          </p:nvSpPr>
          <p:spPr>
            <a:xfrm>
              <a:off x="4809525" y="4150450"/>
              <a:ext cx="7925" cy="6350"/>
            </a:xfrm>
            <a:custGeom>
              <a:rect b="b" l="l" r="r" t="t"/>
              <a:pathLst>
                <a:path extrusionOk="0" h="254" w="317">
                  <a:moveTo>
                    <a:pt x="145" y="0"/>
                  </a:moveTo>
                  <a:cubicBezTo>
                    <a:pt x="112" y="0"/>
                    <a:pt x="77" y="15"/>
                    <a:pt x="47" y="44"/>
                  </a:cubicBezTo>
                  <a:cubicBezTo>
                    <a:pt x="1" y="91"/>
                    <a:pt x="1" y="173"/>
                    <a:pt x="47" y="231"/>
                  </a:cubicBezTo>
                  <a:lnTo>
                    <a:pt x="47" y="220"/>
                  </a:lnTo>
                  <a:cubicBezTo>
                    <a:pt x="74" y="244"/>
                    <a:pt x="103" y="254"/>
                    <a:pt x="132" y="254"/>
                  </a:cubicBezTo>
                  <a:cubicBezTo>
                    <a:pt x="229" y="254"/>
                    <a:pt x="316" y="135"/>
                    <a:pt x="235" y="44"/>
                  </a:cubicBezTo>
                  <a:cubicBezTo>
                    <a:pt x="211" y="15"/>
                    <a:pt x="179" y="0"/>
                    <a:pt x="14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7"/>
            <p:cNvSpPr/>
            <p:nvPr/>
          </p:nvSpPr>
          <p:spPr>
            <a:xfrm>
              <a:off x="4878850" y="3991475"/>
              <a:ext cx="7825" cy="6550"/>
            </a:xfrm>
            <a:custGeom>
              <a:rect b="b" l="l" r="r" t="t"/>
              <a:pathLst>
                <a:path extrusionOk="0" h="262" w="313">
                  <a:moveTo>
                    <a:pt x="180" y="1"/>
                  </a:moveTo>
                  <a:cubicBezTo>
                    <a:pt x="147" y="1"/>
                    <a:pt x="112" y="13"/>
                    <a:pt x="82" y="39"/>
                  </a:cubicBezTo>
                  <a:cubicBezTo>
                    <a:pt x="0" y="121"/>
                    <a:pt x="59" y="261"/>
                    <a:pt x="176" y="261"/>
                  </a:cubicBezTo>
                  <a:cubicBezTo>
                    <a:pt x="246" y="261"/>
                    <a:pt x="304" y="203"/>
                    <a:pt x="304" y="133"/>
                  </a:cubicBezTo>
                  <a:cubicBezTo>
                    <a:pt x="312" y="53"/>
                    <a:pt x="250" y="1"/>
                    <a:pt x="180"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7"/>
            <p:cNvSpPr/>
            <p:nvPr/>
          </p:nvSpPr>
          <p:spPr>
            <a:xfrm>
              <a:off x="4816250" y="3829600"/>
              <a:ext cx="7050" cy="6675"/>
            </a:xfrm>
            <a:custGeom>
              <a:rect b="b" l="l" r="r" t="t"/>
              <a:pathLst>
                <a:path extrusionOk="0" h="267" w="282">
                  <a:moveTo>
                    <a:pt x="141" y="1"/>
                  </a:moveTo>
                  <a:cubicBezTo>
                    <a:pt x="106" y="1"/>
                    <a:pt x="71" y="15"/>
                    <a:pt x="47" y="44"/>
                  </a:cubicBezTo>
                  <a:cubicBezTo>
                    <a:pt x="1" y="91"/>
                    <a:pt x="1" y="173"/>
                    <a:pt x="47" y="232"/>
                  </a:cubicBezTo>
                  <a:cubicBezTo>
                    <a:pt x="71" y="255"/>
                    <a:pt x="106" y="267"/>
                    <a:pt x="141" y="267"/>
                  </a:cubicBezTo>
                  <a:cubicBezTo>
                    <a:pt x="176" y="267"/>
                    <a:pt x="211" y="255"/>
                    <a:pt x="235" y="232"/>
                  </a:cubicBezTo>
                  <a:cubicBezTo>
                    <a:pt x="281" y="173"/>
                    <a:pt x="281" y="91"/>
                    <a:pt x="235" y="44"/>
                  </a:cubicBezTo>
                  <a:cubicBezTo>
                    <a:pt x="211" y="15"/>
                    <a:pt x="176" y="1"/>
                    <a:pt x="1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7"/>
            <p:cNvSpPr/>
            <p:nvPr/>
          </p:nvSpPr>
          <p:spPr>
            <a:xfrm>
              <a:off x="4656550" y="3760275"/>
              <a:ext cx="7050" cy="6625"/>
            </a:xfrm>
            <a:custGeom>
              <a:rect b="b" l="l" r="r" t="t"/>
              <a:pathLst>
                <a:path extrusionOk="0" h="265" w="282">
                  <a:moveTo>
                    <a:pt x="141" y="1"/>
                  </a:moveTo>
                  <a:cubicBezTo>
                    <a:pt x="80" y="1"/>
                    <a:pt x="19" y="39"/>
                    <a:pt x="13" y="115"/>
                  </a:cubicBezTo>
                  <a:cubicBezTo>
                    <a:pt x="1" y="214"/>
                    <a:pt x="71" y="264"/>
                    <a:pt x="141" y="264"/>
                  </a:cubicBezTo>
                  <a:cubicBezTo>
                    <a:pt x="212" y="264"/>
                    <a:pt x="282" y="214"/>
                    <a:pt x="270" y="115"/>
                  </a:cubicBezTo>
                  <a:cubicBezTo>
                    <a:pt x="264" y="39"/>
                    <a:pt x="203" y="1"/>
                    <a:pt x="1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7"/>
            <p:cNvSpPr/>
            <p:nvPr/>
          </p:nvSpPr>
          <p:spPr>
            <a:xfrm>
              <a:off x="4494250" y="3823300"/>
              <a:ext cx="7025" cy="6625"/>
            </a:xfrm>
            <a:custGeom>
              <a:rect b="b" l="l" r="r" t="t"/>
              <a:pathLst>
                <a:path extrusionOk="0" h="265" w="281">
                  <a:moveTo>
                    <a:pt x="135" y="1"/>
                  </a:moveTo>
                  <a:cubicBezTo>
                    <a:pt x="65" y="1"/>
                    <a:pt x="0" y="53"/>
                    <a:pt x="0" y="133"/>
                  </a:cubicBezTo>
                  <a:cubicBezTo>
                    <a:pt x="0" y="212"/>
                    <a:pt x="65" y="264"/>
                    <a:pt x="135" y="264"/>
                  </a:cubicBezTo>
                  <a:cubicBezTo>
                    <a:pt x="169" y="264"/>
                    <a:pt x="204" y="253"/>
                    <a:pt x="234" y="226"/>
                  </a:cubicBezTo>
                  <a:cubicBezTo>
                    <a:pt x="281" y="168"/>
                    <a:pt x="281" y="86"/>
                    <a:pt x="234" y="39"/>
                  </a:cubicBezTo>
                  <a:cubicBezTo>
                    <a:pt x="204" y="13"/>
                    <a:pt x="169" y="1"/>
                    <a:pt x="135"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7"/>
            <p:cNvSpPr/>
            <p:nvPr/>
          </p:nvSpPr>
          <p:spPr>
            <a:xfrm>
              <a:off x="4424050" y="3982200"/>
              <a:ext cx="6750" cy="6525"/>
            </a:xfrm>
            <a:custGeom>
              <a:rect b="b" l="l" r="r" t="t"/>
              <a:pathLst>
                <a:path extrusionOk="0" h="261" w="270">
                  <a:moveTo>
                    <a:pt x="141" y="1"/>
                  </a:moveTo>
                  <a:cubicBezTo>
                    <a:pt x="70" y="1"/>
                    <a:pt x="0" y="59"/>
                    <a:pt x="12" y="129"/>
                  </a:cubicBezTo>
                  <a:cubicBezTo>
                    <a:pt x="6" y="217"/>
                    <a:pt x="70" y="261"/>
                    <a:pt x="136" y="261"/>
                  </a:cubicBezTo>
                  <a:cubicBezTo>
                    <a:pt x="202" y="261"/>
                    <a:pt x="269" y="217"/>
                    <a:pt x="269" y="129"/>
                  </a:cubicBezTo>
                  <a:cubicBezTo>
                    <a:pt x="269" y="59"/>
                    <a:pt x="211" y="1"/>
                    <a:pt x="141"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7"/>
            <p:cNvSpPr/>
            <p:nvPr/>
          </p:nvSpPr>
          <p:spPr>
            <a:xfrm>
              <a:off x="4933475" y="1756875"/>
              <a:ext cx="26125" cy="20575"/>
            </a:xfrm>
            <a:custGeom>
              <a:rect b="b" l="l" r="r" t="t"/>
              <a:pathLst>
                <a:path extrusionOk="0" h="823" w="1045">
                  <a:moveTo>
                    <a:pt x="594" y="0"/>
                  </a:moveTo>
                  <a:cubicBezTo>
                    <a:pt x="490" y="0"/>
                    <a:pt x="388" y="38"/>
                    <a:pt x="307" y="113"/>
                  </a:cubicBezTo>
                  <a:cubicBezTo>
                    <a:pt x="0" y="402"/>
                    <a:pt x="271" y="823"/>
                    <a:pt x="594" y="823"/>
                  </a:cubicBezTo>
                  <a:cubicBezTo>
                    <a:pt x="690" y="823"/>
                    <a:pt x="790" y="786"/>
                    <a:pt x="880" y="698"/>
                  </a:cubicBezTo>
                  <a:cubicBezTo>
                    <a:pt x="1033" y="546"/>
                    <a:pt x="1044" y="288"/>
                    <a:pt x="892" y="124"/>
                  </a:cubicBezTo>
                  <a:cubicBezTo>
                    <a:pt x="809" y="41"/>
                    <a:pt x="701" y="0"/>
                    <a:pt x="594"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7"/>
            <p:cNvSpPr/>
            <p:nvPr/>
          </p:nvSpPr>
          <p:spPr>
            <a:xfrm>
              <a:off x="4975950" y="1757625"/>
              <a:ext cx="22550" cy="20300"/>
            </a:xfrm>
            <a:custGeom>
              <a:rect b="b" l="l" r="r" t="t"/>
              <a:pathLst>
                <a:path extrusionOk="0" h="812" w="902">
                  <a:moveTo>
                    <a:pt x="447" y="1"/>
                  </a:moveTo>
                  <a:cubicBezTo>
                    <a:pt x="347" y="1"/>
                    <a:pt x="249" y="39"/>
                    <a:pt x="176" y="118"/>
                  </a:cubicBezTo>
                  <a:cubicBezTo>
                    <a:pt x="12" y="270"/>
                    <a:pt x="0" y="527"/>
                    <a:pt x="164" y="691"/>
                  </a:cubicBezTo>
                  <a:cubicBezTo>
                    <a:pt x="243" y="770"/>
                    <a:pt x="350" y="811"/>
                    <a:pt x="458" y="811"/>
                  </a:cubicBezTo>
                  <a:cubicBezTo>
                    <a:pt x="558" y="811"/>
                    <a:pt x="659" y="776"/>
                    <a:pt x="737" y="703"/>
                  </a:cubicBezTo>
                  <a:cubicBezTo>
                    <a:pt x="901" y="539"/>
                    <a:pt x="901" y="282"/>
                    <a:pt x="749" y="130"/>
                  </a:cubicBezTo>
                  <a:cubicBezTo>
                    <a:pt x="664" y="45"/>
                    <a:pt x="554" y="1"/>
                    <a:pt x="447"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7"/>
            <p:cNvSpPr/>
            <p:nvPr/>
          </p:nvSpPr>
          <p:spPr>
            <a:xfrm>
              <a:off x="4977800" y="1718825"/>
              <a:ext cx="21575" cy="20400"/>
            </a:xfrm>
            <a:custGeom>
              <a:rect b="b" l="l" r="r" t="t"/>
              <a:pathLst>
                <a:path extrusionOk="0" h="816" w="863">
                  <a:moveTo>
                    <a:pt x="412" y="0"/>
                  </a:moveTo>
                  <a:cubicBezTo>
                    <a:pt x="205" y="0"/>
                    <a:pt x="8" y="154"/>
                    <a:pt x="8" y="395"/>
                  </a:cubicBezTo>
                  <a:cubicBezTo>
                    <a:pt x="0" y="644"/>
                    <a:pt x="202" y="815"/>
                    <a:pt x="416" y="815"/>
                  </a:cubicBezTo>
                  <a:cubicBezTo>
                    <a:pt x="514" y="815"/>
                    <a:pt x="614" y="780"/>
                    <a:pt x="699" y="699"/>
                  </a:cubicBezTo>
                  <a:cubicBezTo>
                    <a:pt x="851" y="547"/>
                    <a:pt x="862" y="289"/>
                    <a:pt x="710" y="126"/>
                  </a:cubicBezTo>
                  <a:cubicBezTo>
                    <a:pt x="624" y="39"/>
                    <a:pt x="517" y="0"/>
                    <a:pt x="412"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7"/>
            <p:cNvSpPr/>
            <p:nvPr/>
          </p:nvSpPr>
          <p:spPr>
            <a:xfrm>
              <a:off x="4935575" y="1717975"/>
              <a:ext cx="27150" cy="20375"/>
            </a:xfrm>
            <a:custGeom>
              <a:rect b="b" l="l" r="r" t="t"/>
              <a:pathLst>
                <a:path extrusionOk="0" h="815" w="1086">
                  <a:moveTo>
                    <a:pt x="544" y="0"/>
                  </a:moveTo>
                  <a:cubicBezTo>
                    <a:pt x="442" y="0"/>
                    <a:pt x="339" y="38"/>
                    <a:pt x="258" y="113"/>
                  </a:cubicBezTo>
                  <a:cubicBezTo>
                    <a:pt x="1" y="370"/>
                    <a:pt x="176" y="803"/>
                    <a:pt x="539" y="815"/>
                  </a:cubicBezTo>
                  <a:cubicBezTo>
                    <a:pt x="544" y="815"/>
                    <a:pt x="548" y="815"/>
                    <a:pt x="553" y="815"/>
                  </a:cubicBezTo>
                  <a:cubicBezTo>
                    <a:pt x="895" y="815"/>
                    <a:pt x="1086" y="390"/>
                    <a:pt x="832" y="124"/>
                  </a:cubicBezTo>
                  <a:cubicBezTo>
                    <a:pt x="754" y="41"/>
                    <a:pt x="649" y="0"/>
                    <a:pt x="544"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7"/>
            <p:cNvSpPr/>
            <p:nvPr/>
          </p:nvSpPr>
          <p:spPr>
            <a:xfrm>
              <a:off x="4932425" y="1787150"/>
              <a:ext cx="27175" cy="22275"/>
            </a:xfrm>
            <a:custGeom>
              <a:rect b="b" l="l" r="r" t="t"/>
              <a:pathLst>
                <a:path extrusionOk="0" h="891" w="1087">
                  <a:moveTo>
                    <a:pt x="541" y="1"/>
                  </a:moveTo>
                  <a:cubicBezTo>
                    <a:pt x="368" y="1"/>
                    <a:pt x="208" y="97"/>
                    <a:pt x="139" y="271"/>
                  </a:cubicBezTo>
                  <a:cubicBezTo>
                    <a:pt x="1" y="576"/>
                    <a:pt x="237" y="890"/>
                    <a:pt x="538" y="890"/>
                  </a:cubicBezTo>
                  <a:cubicBezTo>
                    <a:pt x="595" y="890"/>
                    <a:pt x="653" y="879"/>
                    <a:pt x="712" y="855"/>
                  </a:cubicBezTo>
                  <a:cubicBezTo>
                    <a:pt x="1075" y="715"/>
                    <a:pt x="1086" y="189"/>
                    <a:pt x="724" y="37"/>
                  </a:cubicBezTo>
                  <a:cubicBezTo>
                    <a:pt x="663" y="12"/>
                    <a:pt x="601" y="1"/>
                    <a:pt x="541"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7"/>
            <p:cNvSpPr/>
            <p:nvPr/>
          </p:nvSpPr>
          <p:spPr>
            <a:xfrm>
              <a:off x="4975350" y="1787775"/>
              <a:ext cx="26600" cy="22050"/>
            </a:xfrm>
            <a:custGeom>
              <a:rect b="b" l="l" r="r" t="t"/>
              <a:pathLst>
                <a:path extrusionOk="0" h="882" w="1064">
                  <a:moveTo>
                    <a:pt x="526" y="1"/>
                  </a:moveTo>
                  <a:cubicBezTo>
                    <a:pt x="468" y="1"/>
                    <a:pt x="410" y="12"/>
                    <a:pt x="352" y="35"/>
                  </a:cubicBezTo>
                  <a:cubicBezTo>
                    <a:pt x="118" y="117"/>
                    <a:pt x="1" y="386"/>
                    <a:pt x="95" y="620"/>
                  </a:cubicBezTo>
                  <a:lnTo>
                    <a:pt x="106" y="608"/>
                  </a:lnTo>
                  <a:cubicBezTo>
                    <a:pt x="187" y="800"/>
                    <a:pt x="345" y="881"/>
                    <a:pt x="504" y="881"/>
                  </a:cubicBezTo>
                  <a:cubicBezTo>
                    <a:pt x="782" y="881"/>
                    <a:pt x="1064" y="631"/>
                    <a:pt x="937" y="281"/>
                  </a:cubicBezTo>
                  <a:cubicBezTo>
                    <a:pt x="866" y="104"/>
                    <a:pt x="703" y="1"/>
                    <a:pt x="52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7"/>
            <p:cNvSpPr/>
            <p:nvPr/>
          </p:nvSpPr>
          <p:spPr>
            <a:xfrm>
              <a:off x="5005775" y="1758775"/>
              <a:ext cx="26350" cy="22425"/>
            </a:xfrm>
            <a:custGeom>
              <a:rect b="b" l="l" r="r" t="t"/>
              <a:pathLst>
                <a:path extrusionOk="0" h="897" w="1054">
                  <a:moveTo>
                    <a:pt x="517" y="0"/>
                  </a:moveTo>
                  <a:cubicBezTo>
                    <a:pt x="349" y="0"/>
                    <a:pt x="181" y="91"/>
                    <a:pt x="106" y="271"/>
                  </a:cubicBezTo>
                  <a:cubicBezTo>
                    <a:pt x="1" y="493"/>
                    <a:pt x="106" y="762"/>
                    <a:pt x="340" y="856"/>
                  </a:cubicBezTo>
                  <a:cubicBezTo>
                    <a:pt x="401" y="883"/>
                    <a:pt x="463" y="896"/>
                    <a:pt x="523" y="896"/>
                  </a:cubicBezTo>
                  <a:cubicBezTo>
                    <a:pt x="815" y="896"/>
                    <a:pt x="1053" y="593"/>
                    <a:pt x="937" y="282"/>
                  </a:cubicBezTo>
                  <a:cubicBezTo>
                    <a:pt x="860" y="94"/>
                    <a:pt x="688" y="0"/>
                    <a:pt x="517"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7"/>
            <p:cNvSpPr/>
            <p:nvPr/>
          </p:nvSpPr>
          <p:spPr>
            <a:xfrm>
              <a:off x="5006125" y="1716800"/>
              <a:ext cx="26300" cy="22400"/>
            </a:xfrm>
            <a:custGeom>
              <a:rect b="b" l="l" r="r" t="t"/>
              <a:pathLst>
                <a:path extrusionOk="0" h="896" w="1052">
                  <a:moveTo>
                    <a:pt x="545" y="0"/>
                  </a:moveTo>
                  <a:cubicBezTo>
                    <a:pt x="382" y="0"/>
                    <a:pt x="219" y="88"/>
                    <a:pt x="139" y="265"/>
                  </a:cubicBezTo>
                  <a:cubicBezTo>
                    <a:pt x="0" y="572"/>
                    <a:pt x="239" y="896"/>
                    <a:pt x="542" y="896"/>
                  </a:cubicBezTo>
                  <a:cubicBezTo>
                    <a:pt x="597" y="896"/>
                    <a:pt x="655" y="885"/>
                    <a:pt x="712" y="862"/>
                  </a:cubicBezTo>
                  <a:cubicBezTo>
                    <a:pt x="934" y="780"/>
                    <a:pt x="1051" y="522"/>
                    <a:pt x="958" y="288"/>
                  </a:cubicBezTo>
                  <a:cubicBezTo>
                    <a:pt x="886" y="97"/>
                    <a:pt x="716" y="0"/>
                    <a:pt x="545"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7"/>
            <p:cNvSpPr/>
            <p:nvPr/>
          </p:nvSpPr>
          <p:spPr>
            <a:xfrm>
              <a:off x="4976825" y="1686425"/>
              <a:ext cx="26050" cy="22550"/>
            </a:xfrm>
            <a:custGeom>
              <a:rect b="b" l="l" r="r" t="t"/>
              <a:pathLst>
                <a:path extrusionOk="0" h="902" w="1042">
                  <a:moveTo>
                    <a:pt x="538" y="1"/>
                  </a:moveTo>
                  <a:cubicBezTo>
                    <a:pt x="239" y="1"/>
                    <a:pt x="1" y="303"/>
                    <a:pt x="117" y="614"/>
                  </a:cubicBezTo>
                  <a:cubicBezTo>
                    <a:pt x="195" y="804"/>
                    <a:pt x="368" y="901"/>
                    <a:pt x="541" y="901"/>
                  </a:cubicBezTo>
                  <a:cubicBezTo>
                    <a:pt x="708" y="901"/>
                    <a:pt x="873" y="810"/>
                    <a:pt x="948" y="626"/>
                  </a:cubicBezTo>
                  <a:cubicBezTo>
                    <a:pt x="1042" y="404"/>
                    <a:pt x="948" y="146"/>
                    <a:pt x="726" y="41"/>
                  </a:cubicBezTo>
                  <a:cubicBezTo>
                    <a:pt x="662" y="13"/>
                    <a:pt x="599" y="1"/>
                    <a:pt x="538"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7"/>
            <p:cNvSpPr/>
            <p:nvPr/>
          </p:nvSpPr>
          <p:spPr>
            <a:xfrm>
              <a:off x="4934700" y="1685750"/>
              <a:ext cx="26925" cy="22325"/>
            </a:xfrm>
            <a:custGeom>
              <a:rect b="b" l="l" r="r" t="t"/>
              <a:pathLst>
                <a:path extrusionOk="0" h="893" w="1077">
                  <a:moveTo>
                    <a:pt x="536" y="1"/>
                  </a:moveTo>
                  <a:cubicBezTo>
                    <a:pt x="482" y="1"/>
                    <a:pt x="427" y="11"/>
                    <a:pt x="375" y="33"/>
                  </a:cubicBezTo>
                  <a:cubicBezTo>
                    <a:pt x="1" y="185"/>
                    <a:pt x="1" y="700"/>
                    <a:pt x="363" y="852"/>
                  </a:cubicBezTo>
                  <a:cubicBezTo>
                    <a:pt x="425" y="880"/>
                    <a:pt x="487" y="892"/>
                    <a:pt x="547" y="892"/>
                  </a:cubicBezTo>
                  <a:cubicBezTo>
                    <a:pt x="839" y="892"/>
                    <a:pt x="1077" y="591"/>
                    <a:pt x="960" y="290"/>
                  </a:cubicBezTo>
                  <a:cubicBezTo>
                    <a:pt x="888" y="111"/>
                    <a:pt x="714" y="1"/>
                    <a:pt x="53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7"/>
            <p:cNvSpPr/>
            <p:nvPr/>
          </p:nvSpPr>
          <p:spPr>
            <a:xfrm>
              <a:off x="4904275" y="1714775"/>
              <a:ext cx="26650" cy="22025"/>
            </a:xfrm>
            <a:custGeom>
              <a:rect b="b" l="l" r="r" t="t"/>
              <a:pathLst>
                <a:path extrusionOk="0" h="881" w="1066">
                  <a:moveTo>
                    <a:pt x="532" y="1"/>
                  </a:moveTo>
                  <a:cubicBezTo>
                    <a:pt x="362" y="1"/>
                    <a:pt x="199" y="101"/>
                    <a:pt x="130" y="264"/>
                  </a:cubicBezTo>
                  <a:cubicBezTo>
                    <a:pt x="1" y="572"/>
                    <a:pt x="234" y="880"/>
                    <a:pt x="530" y="880"/>
                  </a:cubicBezTo>
                  <a:cubicBezTo>
                    <a:pt x="582" y="880"/>
                    <a:pt x="637" y="870"/>
                    <a:pt x="691" y="849"/>
                  </a:cubicBezTo>
                  <a:cubicBezTo>
                    <a:pt x="1054" y="709"/>
                    <a:pt x="1066" y="194"/>
                    <a:pt x="715" y="42"/>
                  </a:cubicBezTo>
                  <a:cubicBezTo>
                    <a:pt x="656" y="14"/>
                    <a:pt x="593" y="1"/>
                    <a:pt x="532"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7"/>
            <p:cNvSpPr/>
            <p:nvPr/>
          </p:nvSpPr>
          <p:spPr>
            <a:xfrm>
              <a:off x="4904300" y="1756775"/>
              <a:ext cx="26025" cy="22375"/>
            </a:xfrm>
            <a:custGeom>
              <a:rect b="b" l="l" r="r" t="t"/>
              <a:pathLst>
                <a:path extrusionOk="0" h="895" w="1041">
                  <a:moveTo>
                    <a:pt x="512" y="0"/>
                  </a:moveTo>
                  <a:cubicBezTo>
                    <a:pt x="456" y="0"/>
                    <a:pt x="398" y="11"/>
                    <a:pt x="339" y="35"/>
                  </a:cubicBezTo>
                  <a:cubicBezTo>
                    <a:pt x="117" y="117"/>
                    <a:pt x="0" y="374"/>
                    <a:pt x="82" y="608"/>
                  </a:cubicBezTo>
                  <a:cubicBezTo>
                    <a:pt x="159" y="798"/>
                    <a:pt x="330" y="895"/>
                    <a:pt x="501" y="895"/>
                  </a:cubicBezTo>
                  <a:cubicBezTo>
                    <a:pt x="666" y="895"/>
                    <a:pt x="832" y="804"/>
                    <a:pt x="913" y="620"/>
                  </a:cubicBezTo>
                  <a:cubicBezTo>
                    <a:pt x="1041" y="314"/>
                    <a:pt x="812" y="0"/>
                    <a:pt x="512"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7"/>
            <p:cNvSpPr/>
            <p:nvPr/>
          </p:nvSpPr>
          <p:spPr>
            <a:xfrm>
              <a:off x="4900150" y="1799425"/>
              <a:ext cx="14700" cy="11525"/>
            </a:xfrm>
            <a:custGeom>
              <a:rect b="b" l="l" r="r" t="t"/>
              <a:pathLst>
                <a:path extrusionOk="0" h="461" w="588">
                  <a:moveTo>
                    <a:pt x="334" y="0"/>
                  </a:moveTo>
                  <a:cubicBezTo>
                    <a:pt x="279" y="0"/>
                    <a:pt x="223" y="21"/>
                    <a:pt x="178" y="60"/>
                  </a:cubicBezTo>
                  <a:lnTo>
                    <a:pt x="190" y="60"/>
                  </a:lnTo>
                  <a:cubicBezTo>
                    <a:pt x="0" y="222"/>
                    <a:pt x="158" y="461"/>
                    <a:pt x="336" y="461"/>
                  </a:cubicBezTo>
                  <a:cubicBezTo>
                    <a:pt x="390" y="461"/>
                    <a:pt x="445" y="439"/>
                    <a:pt x="494" y="388"/>
                  </a:cubicBezTo>
                  <a:cubicBezTo>
                    <a:pt x="587" y="294"/>
                    <a:pt x="587" y="154"/>
                    <a:pt x="494" y="72"/>
                  </a:cubicBezTo>
                  <a:cubicBezTo>
                    <a:pt x="451" y="24"/>
                    <a:pt x="393" y="0"/>
                    <a:pt x="334"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7"/>
            <p:cNvSpPr/>
            <p:nvPr/>
          </p:nvSpPr>
          <p:spPr>
            <a:xfrm>
              <a:off x="4960750" y="1824550"/>
              <a:ext cx="13375" cy="11200"/>
            </a:xfrm>
            <a:custGeom>
              <a:rect b="b" l="l" r="r" t="t"/>
              <a:pathLst>
                <a:path extrusionOk="0" h="448" w="535">
                  <a:moveTo>
                    <a:pt x="237" y="1"/>
                  </a:moveTo>
                  <a:cubicBezTo>
                    <a:pt x="122" y="1"/>
                    <a:pt x="12" y="92"/>
                    <a:pt x="12" y="225"/>
                  </a:cubicBezTo>
                  <a:cubicBezTo>
                    <a:pt x="0" y="342"/>
                    <a:pt x="105" y="447"/>
                    <a:pt x="222" y="447"/>
                  </a:cubicBezTo>
                  <a:cubicBezTo>
                    <a:pt x="227" y="448"/>
                    <a:pt x="231" y="448"/>
                    <a:pt x="236" y="448"/>
                  </a:cubicBezTo>
                  <a:cubicBezTo>
                    <a:pt x="426" y="448"/>
                    <a:pt x="535" y="210"/>
                    <a:pt x="398" y="73"/>
                  </a:cubicBezTo>
                  <a:cubicBezTo>
                    <a:pt x="351" y="23"/>
                    <a:pt x="294" y="1"/>
                    <a:pt x="237"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7"/>
            <p:cNvSpPr/>
            <p:nvPr/>
          </p:nvSpPr>
          <p:spPr>
            <a:xfrm>
              <a:off x="5019225" y="1801650"/>
              <a:ext cx="11725" cy="11200"/>
            </a:xfrm>
            <a:custGeom>
              <a:rect b="b" l="l" r="r" t="t"/>
              <a:pathLst>
                <a:path extrusionOk="0" h="448" w="469">
                  <a:moveTo>
                    <a:pt x="237" y="1"/>
                  </a:moveTo>
                  <a:cubicBezTo>
                    <a:pt x="182" y="1"/>
                    <a:pt x="127" y="20"/>
                    <a:pt x="83" y="65"/>
                  </a:cubicBezTo>
                  <a:cubicBezTo>
                    <a:pt x="1" y="158"/>
                    <a:pt x="1" y="299"/>
                    <a:pt x="83" y="381"/>
                  </a:cubicBezTo>
                  <a:cubicBezTo>
                    <a:pt x="129" y="427"/>
                    <a:pt x="187" y="448"/>
                    <a:pt x="243" y="448"/>
                  </a:cubicBezTo>
                  <a:cubicBezTo>
                    <a:pt x="359" y="448"/>
                    <a:pt x="469" y="362"/>
                    <a:pt x="469" y="229"/>
                  </a:cubicBezTo>
                  <a:cubicBezTo>
                    <a:pt x="469" y="93"/>
                    <a:pt x="354" y="1"/>
                    <a:pt x="237"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7"/>
            <p:cNvSpPr/>
            <p:nvPr/>
          </p:nvSpPr>
          <p:spPr>
            <a:xfrm>
              <a:off x="5043225" y="1744025"/>
              <a:ext cx="13375" cy="11300"/>
            </a:xfrm>
            <a:custGeom>
              <a:rect b="b" l="l" r="r" t="t"/>
              <a:pathLst>
                <a:path extrusionOk="0" h="452" w="535">
                  <a:moveTo>
                    <a:pt x="306" y="1"/>
                  </a:moveTo>
                  <a:cubicBezTo>
                    <a:pt x="252" y="1"/>
                    <a:pt x="197" y="21"/>
                    <a:pt x="152" y="65"/>
                  </a:cubicBezTo>
                  <a:cubicBezTo>
                    <a:pt x="0" y="206"/>
                    <a:pt x="105" y="440"/>
                    <a:pt x="304" y="451"/>
                  </a:cubicBezTo>
                  <a:cubicBezTo>
                    <a:pt x="421" y="451"/>
                    <a:pt x="527" y="358"/>
                    <a:pt x="527" y="229"/>
                  </a:cubicBezTo>
                  <a:cubicBezTo>
                    <a:pt x="535" y="93"/>
                    <a:pt x="422" y="1"/>
                    <a:pt x="30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7"/>
            <p:cNvSpPr/>
            <p:nvPr/>
          </p:nvSpPr>
          <p:spPr>
            <a:xfrm>
              <a:off x="5020400" y="1685400"/>
              <a:ext cx="14950" cy="11200"/>
            </a:xfrm>
            <a:custGeom>
              <a:rect b="b" l="l" r="r" t="t"/>
              <a:pathLst>
                <a:path extrusionOk="0" h="448" w="598">
                  <a:moveTo>
                    <a:pt x="293" y="0"/>
                  </a:moveTo>
                  <a:cubicBezTo>
                    <a:pt x="94" y="0"/>
                    <a:pt x="1" y="246"/>
                    <a:pt x="141" y="386"/>
                  </a:cubicBezTo>
                  <a:cubicBezTo>
                    <a:pt x="182" y="427"/>
                    <a:pt x="238" y="448"/>
                    <a:pt x="295" y="448"/>
                  </a:cubicBezTo>
                  <a:cubicBezTo>
                    <a:pt x="352" y="448"/>
                    <a:pt x="410" y="427"/>
                    <a:pt x="457" y="386"/>
                  </a:cubicBezTo>
                  <a:cubicBezTo>
                    <a:pt x="597" y="246"/>
                    <a:pt x="492" y="0"/>
                    <a:pt x="293"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7"/>
            <p:cNvSpPr/>
            <p:nvPr/>
          </p:nvSpPr>
          <p:spPr>
            <a:xfrm>
              <a:off x="4964250" y="1660175"/>
              <a:ext cx="11275" cy="11100"/>
            </a:xfrm>
            <a:custGeom>
              <a:rect b="b" l="l" r="r" t="t"/>
              <a:pathLst>
                <a:path extrusionOk="0" h="444" w="451">
                  <a:moveTo>
                    <a:pt x="225" y="0"/>
                  </a:moveTo>
                  <a:cubicBezTo>
                    <a:pt x="116" y="0"/>
                    <a:pt x="6" y="70"/>
                    <a:pt x="0" y="214"/>
                  </a:cubicBezTo>
                  <a:cubicBezTo>
                    <a:pt x="0" y="367"/>
                    <a:pt x="114" y="443"/>
                    <a:pt x="226" y="443"/>
                  </a:cubicBezTo>
                  <a:cubicBezTo>
                    <a:pt x="336" y="443"/>
                    <a:pt x="445" y="370"/>
                    <a:pt x="445" y="225"/>
                  </a:cubicBezTo>
                  <a:cubicBezTo>
                    <a:pt x="451" y="76"/>
                    <a:pt x="338" y="0"/>
                    <a:pt x="225"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7"/>
            <p:cNvSpPr/>
            <p:nvPr/>
          </p:nvSpPr>
          <p:spPr>
            <a:xfrm>
              <a:off x="4903700" y="1683050"/>
              <a:ext cx="14950" cy="11150"/>
            </a:xfrm>
            <a:custGeom>
              <a:rect b="b" l="l" r="r" t="t"/>
              <a:pathLst>
                <a:path extrusionOk="0" h="446" w="598">
                  <a:moveTo>
                    <a:pt x="295" y="1"/>
                  </a:moveTo>
                  <a:cubicBezTo>
                    <a:pt x="238" y="1"/>
                    <a:pt x="182" y="24"/>
                    <a:pt x="141" y="71"/>
                  </a:cubicBezTo>
                  <a:cubicBezTo>
                    <a:pt x="1" y="211"/>
                    <a:pt x="94" y="445"/>
                    <a:pt x="293" y="445"/>
                  </a:cubicBezTo>
                  <a:cubicBezTo>
                    <a:pt x="492" y="445"/>
                    <a:pt x="597" y="211"/>
                    <a:pt x="457" y="71"/>
                  </a:cubicBezTo>
                  <a:cubicBezTo>
                    <a:pt x="410" y="24"/>
                    <a:pt x="352" y="1"/>
                    <a:pt x="295"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7"/>
            <p:cNvSpPr/>
            <p:nvPr/>
          </p:nvSpPr>
          <p:spPr>
            <a:xfrm>
              <a:off x="4877675" y="1740625"/>
              <a:ext cx="15825" cy="11225"/>
            </a:xfrm>
            <a:custGeom>
              <a:rect b="b" l="l" r="r" t="t"/>
              <a:pathLst>
                <a:path extrusionOk="0" h="449" w="633">
                  <a:moveTo>
                    <a:pt x="285" y="1"/>
                  </a:moveTo>
                  <a:cubicBezTo>
                    <a:pt x="7" y="1"/>
                    <a:pt x="0" y="448"/>
                    <a:pt x="295" y="448"/>
                  </a:cubicBezTo>
                  <a:cubicBezTo>
                    <a:pt x="302" y="448"/>
                    <a:pt x="309" y="447"/>
                    <a:pt x="316" y="447"/>
                  </a:cubicBezTo>
                  <a:cubicBezTo>
                    <a:pt x="327" y="448"/>
                    <a:pt x="338" y="449"/>
                    <a:pt x="348" y="449"/>
                  </a:cubicBezTo>
                  <a:cubicBezTo>
                    <a:pt x="629" y="449"/>
                    <a:pt x="633" y="2"/>
                    <a:pt x="328" y="2"/>
                  </a:cubicBezTo>
                  <a:cubicBezTo>
                    <a:pt x="324" y="2"/>
                    <a:pt x="320" y="2"/>
                    <a:pt x="316" y="2"/>
                  </a:cubicBezTo>
                  <a:cubicBezTo>
                    <a:pt x="306" y="1"/>
                    <a:pt x="295" y="1"/>
                    <a:pt x="285"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7"/>
            <p:cNvSpPr/>
            <p:nvPr/>
          </p:nvSpPr>
          <p:spPr>
            <a:xfrm>
              <a:off x="4913800" y="1840075"/>
              <a:ext cx="19475" cy="16525"/>
            </a:xfrm>
            <a:custGeom>
              <a:rect b="b" l="l" r="r" t="t"/>
              <a:pathLst>
                <a:path extrusionOk="0" h="661" w="779">
                  <a:moveTo>
                    <a:pt x="409" y="0"/>
                  </a:moveTo>
                  <a:cubicBezTo>
                    <a:pt x="279" y="0"/>
                    <a:pt x="153" y="77"/>
                    <a:pt x="100" y="201"/>
                  </a:cubicBezTo>
                  <a:cubicBezTo>
                    <a:pt x="0" y="461"/>
                    <a:pt x="210" y="660"/>
                    <a:pt x="420" y="660"/>
                  </a:cubicBezTo>
                  <a:cubicBezTo>
                    <a:pt x="532" y="660"/>
                    <a:pt x="643" y="604"/>
                    <a:pt x="708" y="470"/>
                  </a:cubicBezTo>
                  <a:cubicBezTo>
                    <a:pt x="778" y="294"/>
                    <a:pt x="708" y="107"/>
                    <a:pt x="533" y="25"/>
                  </a:cubicBezTo>
                  <a:cubicBezTo>
                    <a:pt x="493" y="8"/>
                    <a:pt x="450" y="0"/>
                    <a:pt x="409"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7"/>
            <p:cNvSpPr/>
            <p:nvPr/>
          </p:nvSpPr>
          <p:spPr>
            <a:xfrm>
              <a:off x="4998075" y="1841750"/>
              <a:ext cx="20300" cy="16850"/>
            </a:xfrm>
            <a:custGeom>
              <a:rect b="b" l="l" r="r" t="t"/>
              <a:pathLst>
                <a:path extrusionOk="0" h="674" w="812">
                  <a:moveTo>
                    <a:pt x="406" y="1"/>
                  </a:moveTo>
                  <a:cubicBezTo>
                    <a:pt x="180" y="1"/>
                    <a:pt x="0" y="227"/>
                    <a:pt x="98" y="461"/>
                  </a:cubicBezTo>
                  <a:cubicBezTo>
                    <a:pt x="151" y="594"/>
                    <a:pt x="272" y="674"/>
                    <a:pt x="403" y="674"/>
                  </a:cubicBezTo>
                  <a:cubicBezTo>
                    <a:pt x="445" y="674"/>
                    <a:pt x="489" y="666"/>
                    <a:pt x="531" y="649"/>
                  </a:cubicBezTo>
                  <a:cubicBezTo>
                    <a:pt x="812" y="532"/>
                    <a:pt x="812" y="146"/>
                    <a:pt x="543" y="29"/>
                  </a:cubicBezTo>
                  <a:cubicBezTo>
                    <a:pt x="496" y="9"/>
                    <a:pt x="450" y="1"/>
                    <a:pt x="40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7"/>
            <p:cNvSpPr/>
            <p:nvPr/>
          </p:nvSpPr>
          <p:spPr>
            <a:xfrm>
              <a:off x="5059000" y="1783575"/>
              <a:ext cx="20350" cy="16825"/>
            </a:xfrm>
            <a:custGeom>
              <a:rect b="b" l="l" r="r" t="t"/>
              <a:pathLst>
                <a:path extrusionOk="0" h="673" w="814">
                  <a:moveTo>
                    <a:pt x="411" y="1"/>
                  </a:moveTo>
                  <a:cubicBezTo>
                    <a:pt x="369" y="1"/>
                    <a:pt x="325" y="9"/>
                    <a:pt x="282" y="27"/>
                  </a:cubicBezTo>
                  <a:cubicBezTo>
                    <a:pt x="1" y="133"/>
                    <a:pt x="1" y="531"/>
                    <a:pt x="270" y="648"/>
                  </a:cubicBezTo>
                  <a:cubicBezTo>
                    <a:pt x="310" y="665"/>
                    <a:pt x="352" y="673"/>
                    <a:pt x="394" y="673"/>
                  </a:cubicBezTo>
                  <a:cubicBezTo>
                    <a:pt x="524" y="673"/>
                    <a:pt x="653" y="596"/>
                    <a:pt x="715" y="472"/>
                  </a:cubicBezTo>
                  <a:cubicBezTo>
                    <a:pt x="813" y="245"/>
                    <a:pt x="637" y="1"/>
                    <a:pt x="411"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7"/>
            <p:cNvSpPr/>
            <p:nvPr/>
          </p:nvSpPr>
          <p:spPr>
            <a:xfrm>
              <a:off x="5060600" y="1699675"/>
              <a:ext cx="19775" cy="16725"/>
            </a:xfrm>
            <a:custGeom>
              <a:rect b="b" l="l" r="r" t="t"/>
              <a:pathLst>
                <a:path extrusionOk="0" h="669" w="791">
                  <a:moveTo>
                    <a:pt x="411" y="1"/>
                  </a:moveTo>
                  <a:cubicBezTo>
                    <a:pt x="285" y="1"/>
                    <a:pt x="159" y="68"/>
                    <a:pt x="101" y="201"/>
                  </a:cubicBezTo>
                  <a:cubicBezTo>
                    <a:pt x="1" y="431"/>
                    <a:pt x="182" y="669"/>
                    <a:pt x="411" y="669"/>
                  </a:cubicBezTo>
                  <a:cubicBezTo>
                    <a:pt x="451" y="669"/>
                    <a:pt x="492" y="661"/>
                    <a:pt x="534" y="646"/>
                  </a:cubicBezTo>
                  <a:cubicBezTo>
                    <a:pt x="709" y="576"/>
                    <a:pt x="791" y="377"/>
                    <a:pt x="721" y="213"/>
                  </a:cubicBezTo>
                  <a:cubicBezTo>
                    <a:pt x="668" y="71"/>
                    <a:pt x="540" y="1"/>
                    <a:pt x="411"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7"/>
            <p:cNvSpPr/>
            <p:nvPr/>
          </p:nvSpPr>
          <p:spPr>
            <a:xfrm>
              <a:off x="5002175" y="1639075"/>
              <a:ext cx="19725" cy="16850"/>
            </a:xfrm>
            <a:custGeom>
              <a:rect b="b" l="l" r="r" t="t"/>
              <a:pathLst>
                <a:path extrusionOk="0" h="674" w="789">
                  <a:moveTo>
                    <a:pt x="410" y="0"/>
                  </a:moveTo>
                  <a:cubicBezTo>
                    <a:pt x="188" y="0"/>
                    <a:pt x="0" y="226"/>
                    <a:pt x="98" y="461"/>
                  </a:cubicBezTo>
                  <a:cubicBezTo>
                    <a:pt x="151" y="603"/>
                    <a:pt x="279" y="673"/>
                    <a:pt x="408" y="673"/>
                  </a:cubicBezTo>
                  <a:cubicBezTo>
                    <a:pt x="533" y="673"/>
                    <a:pt x="660" y="606"/>
                    <a:pt x="718" y="473"/>
                  </a:cubicBezTo>
                  <a:cubicBezTo>
                    <a:pt x="788" y="297"/>
                    <a:pt x="706" y="110"/>
                    <a:pt x="542" y="28"/>
                  </a:cubicBezTo>
                  <a:cubicBezTo>
                    <a:pt x="498" y="9"/>
                    <a:pt x="453" y="0"/>
                    <a:pt x="410"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7"/>
            <p:cNvSpPr/>
            <p:nvPr/>
          </p:nvSpPr>
          <p:spPr>
            <a:xfrm>
              <a:off x="4918025" y="1637375"/>
              <a:ext cx="20375" cy="16875"/>
            </a:xfrm>
            <a:custGeom>
              <a:rect b="b" l="l" r="r" t="t"/>
              <a:pathLst>
                <a:path extrusionOk="0" h="675" w="815">
                  <a:moveTo>
                    <a:pt x="411" y="1"/>
                  </a:moveTo>
                  <a:cubicBezTo>
                    <a:pt x="368" y="1"/>
                    <a:pt x="324" y="9"/>
                    <a:pt x="282" y="26"/>
                  </a:cubicBezTo>
                  <a:cubicBezTo>
                    <a:pt x="1" y="131"/>
                    <a:pt x="1" y="529"/>
                    <a:pt x="282" y="646"/>
                  </a:cubicBezTo>
                  <a:cubicBezTo>
                    <a:pt x="326" y="665"/>
                    <a:pt x="371" y="674"/>
                    <a:pt x="414" y="674"/>
                  </a:cubicBezTo>
                  <a:cubicBezTo>
                    <a:pt x="633" y="674"/>
                    <a:pt x="814" y="448"/>
                    <a:pt x="726" y="213"/>
                  </a:cubicBezTo>
                  <a:cubicBezTo>
                    <a:pt x="673" y="80"/>
                    <a:pt x="546" y="1"/>
                    <a:pt x="411"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7"/>
            <p:cNvSpPr/>
            <p:nvPr/>
          </p:nvSpPr>
          <p:spPr>
            <a:xfrm>
              <a:off x="4854525" y="1695275"/>
              <a:ext cx="22300" cy="16850"/>
            </a:xfrm>
            <a:custGeom>
              <a:rect b="b" l="l" r="r" t="t"/>
              <a:pathLst>
                <a:path extrusionOk="0" h="674" w="892">
                  <a:moveTo>
                    <a:pt x="491" y="0"/>
                  </a:moveTo>
                  <a:cubicBezTo>
                    <a:pt x="172" y="0"/>
                    <a:pt x="1" y="504"/>
                    <a:pt x="377" y="646"/>
                  </a:cubicBezTo>
                  <a:cubicBezTo>
                    <a:pt x="423" y="665"/>
                    <a:pt x="469" y="674"/>
                    <a:pt x="515" y="674"/>
                  </a:cubicBezTo>
                  <a:cubicBezTo>
                    <a:pt x="643" y="674"/>
                    <a:pt x="761" y="604"/>
                    <a:pt x="821" y="483"/>
                  </a:cubicBezTo>
                  <a:cubicBezTo>
                    <a:pt x="891" y="307"/>
                    <a:pt x="810" y="108"/>
                    <a:pt x="646" y="38"/>
                  </a:cubicBezTo>
                  <a:cubicBezTo>
                    <a:pt x="592" y="12"/>
                    <a:pt x="540" y="0"/>
                    <a:pt x="491"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7"/>
            <p:cNvSpPr/>
            <p:nvPr/>
          </p:nvSpPr>
          <p:spPr>
            <a:xfrm>
              <a:off x="4856025" y="1779575"/>
              <a:ext cx="19775" cy="16725"/>
            </a:xfrm>
            <a:custGeom>
              <a:rect b="b" l="l" r="r" t="t"/>
              <a:pathLst>
                <a:path extrusionOk="0" h="669" w="791">
                  <a:moveTo>
                    <a:pt x="380" y="1"/>
                  </a:moveTo>
                  <a:cubicBezTo>
                    <a:pt x="341" y="1"/>
                    <a:pt x="300" y="8"/>
                    <a:pt x="258" y="24"/>
                  </a:cubicBezTo>
                  <a:cubicBezTo>
                    <a:pt x="83" y="94"/>
                    <a:pt x="1" y="281"/>
                    <a:pt x="71" y="457"/>
                  </a:cubicBezTo>
                  <a:cubicBezTo>
                    <a:pt x="124" y="598"/>
                    <a:pt x="249" y="669"/>
                    <a:pt x="376" y="669"/>
                  </a:cubicBezTo>
                  <a:cubicBezTo>
                    <a:pt x="501" y="669"/>
                    <a:pt x="627" y="601"/>
                    <a:pt x="691" y="468"/>
                  </a:cubicBezTo>
                  <a:cubicBezTo>
                    <a:pt x="791" y="239"/>
                    <a:pt x="610" y="1"/>
                    <a:pt x="380"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7"/>
            <p:cNvSpPr/>
            <p:nvPr/>
          </p:nvSpPr>
          <p:spPr>
            <a:xfrm>
              <a:off x="4865675" y="1840100"/>
              <a:ext cx="7075" cy="5600"/>
            </a:xfrm>
            <a:custGeom>
              <a:rect b="b" l="l" r="r" t="t"/>
              <a:pathLst>
                <a:path extrusionOk="0" h="224" w="283">
                  <a:moveTo>
                    <a:pt x="130" y="1"/>
                  </a:moveTo>
                  <a:cubicBezTo>
                    <a:pt x="100" y="1"/>
                    <a:pt x="71" y="13"/>
                    <a:pt x="48" y="36"/>
                  </a:cubicBezTo>
                  <a:cubicBezTo>
                    <a:pt x="13" y="71"/>
                    <a:pt x="1" y="141"/>
                    <a:pt x="48" y="188"/>
                  </a:cubicBezTo>
                  <a:cubicBezTo>
                    <a:pt x="70" y="213"/>
                    <a:pt x="96" y="224"/>
                    <a:pt x="122" y="224"/>
                  </a:cubicBezTo>
                  <a:cubicBezTo>
                    <a:pt x="205" y="224"/>
                    <a:pt x="283" y="116"/>
                    <a:pt x="211" y="36"/>
                  </a:cubicBezTo>
                  <a:cubicBezTo>
                    <a:pt x="188" y="13"/>
                    <a:pt x="159" y="1"/>
                    <a:pt x="130"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7"/>
            <p:cNvSpPr/>
            <p:nvPr/>
          </p:nvSpPr>
          <p:spPr>
            <a:xfrm>
              <a:off x="4962500" y="1882275"/>
              <a:ext cx="6675" cy="5550"/>
            </a:xfrm>
            <a:custGeom>
              <a:rect b="b" l="l" r="r" t="t"/>
              <a:pathLst>
                <a:path extrusionOk="0" h="222" w="267">
                  <a:moveTo>
                    <a:pt x="118" y="0"/>
                  </a:moveTo>
                  <a:cubicBezTo>
                    <a:pt x="59" y="0"/>
                    <a:pt x="0" y="45"/>
                    <a:pt x="0" y="116"/>
                  </a:cubicBezTo>
                  <a:cubicBezTo>
                    <a:pt x="0" y="174"/>
                    <a:pt x="47" y="221"/>
                    <a:pt x="117" y="221"/>
                  </a:cubicBezTo>
                  <a:cubicBezTo>
                    <a:pt x="121" y="221"/>
                    <a:pt x="125" y="222"/>
                    <a:pt x="129" y="222"/>
                  </a:cubicBezTo>
                  <a:cubicBezTo>
                    <a:pt x="216" y="222"/>
                    <a:pt x="266" y="101"/>
                    <a:pt x="199" y="34"/>
                  </a:cubicBezTo>
                  <a:cubicBezTo>
                    <a:pt x="176" y="11"/>
                    <a:pt x="147" y="0"/>
                    <a:pt x="118"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7"/>
            <p:cNvSpPr/>
            <p:nvPr/>
          </p:nvSpPr>
          <p:spPr>
            <a:xfrm>
              <a:off x="5060475" y="1844025"/>
              <a:ext cx="5875" cy="5725"/>
            </a:xfrm>
            <a:custGeom>
              <a:rect b="b" l="l" r="r" t="t"/>
              <a:pathLst>
                <a:path extrusionOk="0" h="229" w="235">
                  <a:moveTo>
                    <a:pt x="120" y="0"/>
                  </a:moveTo>
                  <a:cubicBezTo>
                    <a:pt x="95" y="0"/>
                    <a:pt x="69" y="10"/>
                    <a:pt x="47" y="31"/>
                  </a:cubicBezTo>
                  <a:cubicBezTo>
                    <a:pt x="0" y="78"/>
                    <a:pt x="0" y="148"/>
                    <a:pt x="47" y="195"/>
                  </a:cubicBezTo>
                  <a:cubicBezTo>
                    <a:pt x="70" y="218"/>
                    <a:pt x="98" y="228"/>
                    <a:pt x="125" y="228"/>
                  </a:cubicBezTo>
                  <a:cubicBezTo>
                    <a:pt x="181" y="228"/>
                    <a:pt x="234" y="184"/>
                    <a:pt x="234" y="113"/>
                  </a:cubicBezTo>
                  <a:cubicBezTo>
                    <a:pt x="234" y="48"/>
                    <a:pt x="178" y="0"/>
                    <a:pt x="120"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7"/>
            <p:cNvSpPr/>
            <p:nvPr/>
          </p:nvSpPr>
          <p:spPr>
            <a:xfrm>
              <a:off x="5102000" y="1748025"/>
              <a:ext cx="6750" cy="5550"/>
            </a:xfrm>
            <a:custGeom>
              <a:rect b="b" l="l" r="r" t="t"/>
              <a:pathLst>
                <a:path extrusionOk="0" h="222" w="270">
                  <a:moveTo>
                    <a:pt x="161" y="0"/>
                  </a:moveTo>
                  <a:cubicBezTo>
                    <a:pt x="133" y="0"/>
                    <a:pt x="106" y="11"/>
                    <a:pt x="83" y="34"/>
                  </a:cubicBezTo>
                  <a:cubicBezTo>
                    <a:pt x="1" y="104"/>
                    <a:pt x="59" y="221"/>
                    <a:pt x="153" y="221"/>
                  </a:cubicBezTo>
                  <a:cubicBezTo>
                    <a:pt x="211" y="221"/>
                    <a:pt x="270" y="174"/>
                    <a:pt x="270" y="116"/>
                  </a:cubicBezTo>
                  <a:cubicBezTo>
                    <a:pt x="270" y="45"/>
                    <a:pt x="217" y="0"/>
                    <a:pt x="161"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7"/>
            <p:cNvSpPr/>
            <p:nvPr/>
          </p:nvSpPr>
          <p:spPr>
            <a:xfrm>
              <a:off x="5064575" y="1650300"/>
              <a:ext cx="6150" cy="5575"/>
            </a:xfrm>
            <a:custGeom>
              <a:rect b="b" l="l" r="r" t="t"/>
              <a:pathLst>
                <a:path extrusionOk="0" h="223" w="246">
                  <a:moveTo>
                    <a:pt x="117" y="0"/>
                  </a:moveTo>
                  <a:cubicBezTo>
                    <a:pt x="88" y="0"/>
                    <a:pt x="59" y="12"/>
                    <a:pt x="35" y="35"/>
                  </a:cubicBezTo>
                  <a:cubicBezTo>
                    <a:pt x="0" y="70"/>
                    <a:pt x="0" y="141"/>
                    <a:pt x="35" y="187"/>
                  </a:cubicBezTo>
                  <a:cubicBezTo>
                    <a:pt x="59" y="211"/>
                    <a:pt x="88" y="223"/>
                    <a:pt x="117" y="223"/>
                  </a:cubicBezTo>
                  <a:cubicBezTo>
                    <a:pt x="146" y="223"/>
                    <a:pt x="176" y="211"/>
                    <a:pt x="199" y="187"/>
                  </a:cubicBezTo>
                  <a:cubicBezTo>
                    <a:pt x="246" y="141"/>
                    <a:pt x="246" y="70"/>
                    <a:pt x="199" y="35"/>
                  </a:cubicBezTo>
                  <a:cubicBezTo>
                    <a:pt x="176" y="12"/>
                    <a:pt x="146" y="0"/>
                    <a:pt x="117"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7"/>
            <p:cNvSpPr/>
            <p:nvPr/>
          </p:nvSpPr>
          <p:spPr>
            <a:xfrm>
              <a:off x="4966975" y="1608150"/>
              <a:ext cx="6950" cy="5625"/>
            </a:xfrm>
            <a:custGeom>
              <a:rect b="b" l="l" r="r" t="t"/>
              <a:pathLst>
                <a:path extrusionOk="0" h="225" w="278">
                  <a:moveTo>
                    <a:pt x="176" y="0"/>
                  </a:moveTo>
                  <a:cubicBezTo>
                    <a:pt x="171" y="0"/>
                    <a:pt x="166" y="1"/>
                    <a:pt x="161" y="2"/>
                  </a:cubicBezTo>
                  <a:cubicBezTo>
                    <a:pt x="153" y="1"/>
                    <a:pt x="147" y="0"/>
                    <a:pt x="140" y="0"/>
                  </a:cubicBezTo>
                  <a:cubicBezTo>
                    <a:pt x="0" y="0"/>
                    <a:pt x="4" y="224"/>
                    <a:pt x="150" y="224"/>
                  </a:cubicBezTo>
                  <a:cubicBezTo>
                    <a:pt x="153" y="224"/>
                    <a:pt x="157" y="224"/>
                    <a:pt x="161" y="224"/>
                  </a:cubicBezTo>
                  <a:cubicBezTo>
                    <a:pt x="219" y="224"/>
                    <a:pt x="277" y="177"/>
                    <a:pt x="277" y="107"/>
                  </a:cubicBezTo>
                  <a:cubicBezTo>
                    <a:pt x="277" y="54"/>
                    <a:pt x="229" y="0"/>
                    <a:pt x="176"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7"/>
            <p:cNvSpPr/>
            <p:nvPr/>
          </p:nvSpPr>
          <p:spPr>
            <a:xfrm>
              <a:off x="4869775" y="1646200"/>
              <a:ext cx="6175" cy="5650"/>
            </a:xfrm>
            <a:custGeom>
              <a:rect b="b" l="l" r="r" t="t"/>
              <a:pathLst>
                <a:path extrusionOk="0" h="226" w="247">
                  <a:moveTo>
                    <a:pt x="119" y="1"/>
                  </a:moveTo>
                  <a:cubicBezTo>
                    <a:pt x="91" y="1"/>
                    <a:pt x="65" y="12"/>
                    <a:pt x="47" y="36"/>
                  </a:cubicBezTo>
                  <a:cubicBezTo>
                    <a:pt x="1" y="82"/>
                    <a:pt x="1" y="153"/>
                    <a:pt x="47" y="199"/>
                  </a:cubicBezTo>
                  <a:cubicBezTo>
                    <a:pt x="65" y="217"/>
                    <a:pt x="91" y="226"/>
                    <a:pt x="119" y="226"/>
                  </a:cubicBezTo>
                  <a:cubicBezTo>
                    <a:pt x="147" y="226"/>
                    <a:pt x="176" y="217"/>
                    <a:pt x="200" y="199"/>
                  </a:cubicBezTo>
                  <a:cubicBezTo>
                    <a:pt x="246" y="153"/>
                    <a:pt x="246" y="82"/>
                    <a:pt x="200" y="36"/>
                  </a:cubicBezTo>
                  <a:cubicBezTo>
                    <a:pt x="176" y="12"/>
                    <a:pt x="147" y="1"/>
                    <a:pt x="119"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7"/>
            <p:cNvSpPr/>
            <p:nvPr/>
          </p:nvSpPr>
          <p:spPr>
            <a:xfrm>
              <a:off x="4827650" y="1742425"/>
              <a:ext cx="6475" cy="5550"/>
            </a:xfrm>
            <a:custGeom>
              <a:rect b="b" l="l" r="r" t="t"/>
              <a:pathLst>
                <a:path extrusionOk="0" h="222" w="259">
                  <a:moveTo>
                    <a:pt x="118" y="0"/>
                  </a:moveTo>
                  <a:cubicBezTo>
                    <a:pt x="59" y="0"/>
                    <a:pt x="1" y="47"/>
                    <a:pt x="1" y="106"/>
                  </a:cubicBezTo>
                  <a:cubicBezTo>
                    <a:pt x="1" y="177"/>
                    <a:pt x="54" y="221"/>
                    <a:pt x="110" y="221"/>
                  </a:cubicBezTo>
                  <a:cubicBezTo>
                    <a:pt x="137" y="221"/>
                    <a:pt x="165" y="211"/>
                    <a:pt x="188" y="188"/>
                  </a:cubicBezTo>
                  <a:cubicBezTo>
                    <a:pt x="258" y="117"/>
                    <a:pt x="212" y="0"/>
                    <a:pt x="118"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7"/>
            <p:cNvSpPr/>
            <p:nvPr/>
          </p:nvSpPr>
          <p:spPr>
            <a:xfrm>
              <a:off x="4895525" y="1893050"/>
              <a:ext cx="13125" cy="11350"/>
            </a:xfrm>
            <a:custGeom>
              <a:rect b="b" l="l" r="r" t="t"/>
              <a:pathLst>
                <a:path extrusionOk="0" h="454" w="525">
                  <a:moveTo>
                    <a:pt x="256" y="0"/>
                  </a:moveTo>
                  <a:cubicBezTo>
                    <a:pt x="173" y="0"/>
                    <a:pt x="88" y="47"/>
                    <a:pt x="47" y="141"/>
                  </a:cubicBezTo>
                  <a:cubicBezTo>
                    <a:pt x="0" y="246"/>
                    <a:pt x="47" y="387"/>
                    <a:pt x="164" y="433"/>
                  </a:cubicBezTo>
                  <a:cubicBezTo>
                    <a:pt x="195" y="447"/>
                    <a:pt x="226" y="453"/>
                    <a:pt x="256" y="453"/>
                  </a:cubicBezTo>
                  <a:cubicBezTo>
                    <a:pt x="406" y="453"/>
                    <a:pt x="525" y="297"/>
                    <a:pt x="456" y="141"/>
                  </a:cubicBezTo>
                  <a:cubicBezTo>
                    <a:pt x="421" y="47"/>
                    <a:pt x="339" y="0"/>
                    <a:pt x="256"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7"/>
            <p:cNvSpPr/>
            <p:nvPr/>
          </p:nvSpPr>
          <p:spPr>
            <a:xfrm>
              <a:off x="5021375" y="1895550"/>
              <a:ext cx="13375" cy="11375"/>
            </a:xfrm>
            <a:custGeom>
              <a:rect b="b" l="l" r="r" t="t"/>
              <a:pathLst>
                <a:path extrusionOk="0" h="455" w="535">
                  <a:moveTo>
                    <a:pt x="288" y="0"/>
                  </a:moveTo>
                  <a:cubicBezTo>
                    <a:pt x="146" y="0"/>
                    <a:pt x="0" y="132"/>
                    <a:pt x="67" y="310"/>
                  </a:cubicBezTo>
                  <a:cubicBezTo>
                    <a:pt x="103" y="400"/>
                    <a:pt x="187" y="455"/>
                    <a:pt x="276" y="455"/>
                  </a:cubicBezTo>
                  <a:cubicBezTo>
                    <a:pt x="304" y="455"/>
                    <a:pt x="332" y="450"/>
                    <a:pt x="359" y="439"/>
                  </a:cubicBezTo>
                  <a:cubicBezTo>
                    <a:pt x="476" y="404"/>
                    <a:pt x="535" y="263"/>
                    <a:pt x="488" y="146"/>
                  </a:cubicBezTo>
                  <a:cubicBezTo>
                    <a:pt x="450" y="44"/>
                    <a:pt x="369" y="0"/>
                    <a:pt x="288"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7"/>
            <p:cNvSpPr/>
            <p:nvPr/>
          </p:nvSpPr>
          <p:spPr>
            <a:xfrm>
              <a:off x="5111375" y="1808500"/>
              <a:ext cx="14625" cy="11150"/>
            </a:xfrm>
            <a:custGeom>
              <a:rect b="b" l="l" r="r" t="t"/>
              <a:pathLst>
                <a:path extrusionOk="0" h="446" w="585">
                  <a:moveTo>
                    <a:pt x="319" y="0"/>
                  </a:moveTo>
                  <a:cubicBezTo>
                    <a:pt x="110" y="0"/>
                    <a:pt x="1" y="321"/>
                    <a:pt x="234" y="423"/>
                  </a:cubicBezTo>
                  <a:cubicBezTo>
                    <a:pt x="266" y="439"/>
                    <a:pt x="299" y="446"/>
                    <a:pt x="331" y="446"/>
                  </a:cubicBezTo>
                  <a:cubicBezTo>
                    <a:pt x="416" y="446"/>
                    <a:pt x="496" y="394"/>
                    <a:pt x="538" y="317"/>
                  </a:cubicBezTo>
                  <a:cubicBezTo>
                    <a:pt x="585" y="200"/>
                    <a:pt x="527" y="72"/>
                    <a:pt x="421" y="25"/>
                  </a:cubicBezTo>
                  <a:cubicBezTo>
                    <a:pt x="385" y="8"/>
                    <a:pt x="351" y="0"/>
                    <a:pt x="319"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7"/>
            <p:cNvSpPr/>
            <p:nvPr/>
          </p:nvSpPr>
          <p:spPr>
            <a:xfrm>
              <a:off x="5115475" y="1682475"/>
              <a:ext cx="13175" cy="11225"/>
            </a:xfrm>
            <a:custGeom>
              <a:rect b="b" l="l" r="r" t="t"/>
              <a:pathLst>
                <a:path extrusionOk="0" h="449" w="527">
                  <a:moveTo>
                    <a:pt x="270" y="0"/>
                  </a:moveTo>
                  <a:cubicBezTo>
                    <a:pt x="187" y="0"/>
                    <a:pt x="105" y="47"/>
                    <a:pt x="70" y="141"/>
                  </a:cubicBezTo>
                  <a:cubicBezTo>
                    <a:pt x="0" y="290"/>
                    <a:pt x="117" y="448"/>
                    <a:pt x="269" y="448"/>
                  </a:cubicBezTo>
                  <a:cubicBezTo>
                    <a:pt x="296" y="448"/>
                    <a:pt x="323" y="443"/>
                    <a:pt x="351" y="433"/>
                  </a:cubicBezTo>
                  <a:cubicBezTo>
                    <a:pt x="468" y="386"/>
                    <a:pt x="526" y="258"/>
                    <a:pt x="480" y="141"/>
                  </a:cubicBezTo>
                  <a:cubicBezTo>
                    <a:pt x="439" y="47"/>
                    <a:pt x="354" y="0"/>
                    <a:pt x="270"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7"/>
            <p:cNvSpPr/>
            <p:nvPr/>
          </p:nvSpPr>
          <p:spPr>
            <a:xfrm>
              <a:off x="5027725" y="1591600"/>
              <a:ext cx="13175" cy="11225"/>
            </a:xfrm>
            <a:custGeom>
              <a:rect b="b" l="l" r="r" t="t"/>
              <a:pathLst>
                <a:path extrusionOk="0" h="449" w="527">
                  <a:moveTo>
                    <a:pt x="275" y="0"/>
                  </a:moveTo>
                  <a:cubicBezTo>
                    <a:pt x="129" y="0"/>
                    <a:pt x="0" y="157"/>
                    <a:pt x="59" y="313"/>
                  </a:cubicBezTo>
                  <a:cubicBezTo>
                    <a:pt x="100" y="402"/>
                    <a:pt x="187" y="449"/>
                    <a:pt x="273" y="449"/>
                  </a:cubicBezTo>
                  <a:cubicBezTo>
                    <a:pt x="357" y="449"/>
                    <a:pt x="439" y="405"/>
                    <a:pt x="480" y="313"/>
                  </a:cubicBezTo>
                  <a:cubicBezTo>
                    <a:pt x="527" y="207"/>
                    <a:pt x="480" y="67"/>
                    <a:pt x="363" y="20"/>
                  </a:cubicBezTo>
                  <a:cubicBezTo>
                    <a:pt x="334" y="7"/>
                    <a:pt x="304" y="0"/>
                    <a:pt x="275"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7"/>
            <p:cNvSpPr/>
            <p:nvPr/>
          </p:nvSpPr>
          <p:spPr>
            <a:xfrm>
              <a:off x="4901325" y="1589250"/>
              <a:ext cx="13225" cy="11175"/>
            </a:xfrm>
            <a:custGeom>
              <a:rect b="b" l="l" r="r" t="t"/>
              <a:pathLst>
                <a:path extrusionOk="0" h="447" w="529">
                  <a:moveTo>
                    <a:pt x="282" y="0"/>
                  </a:moveTo>
                  <a:cubicBezTo>
                    <a:pt x="142" y="0"/>
                    <a:pt x="1" y="129"/>
                    <a:pt x="61" y="301"/>
                  </a:cubicBezTo>
                  <a:cubicBezTo>
                    <a:pt x="96" y="391"/>
                    <a:pt x="180" y="446"/>
                    <a:pt x="270" y="446"/>
                  </a:cubicBezTo>
                  <a:cubicBezTo>
                    <a:pt x="298" y="446"/>
                    <a:pt x="326" y="441"/>
                    <a:pt x="353" y="430"/>
                  </a:cubicBezTo>
                  <a:cubicBezTo>
                    <a:pt x="470" y="383"/>
                    <a:pt x="529" y="255"/>
                    <a:pt x="482" y="138"/>
                  </a:cubicBezTo>
                  <a:cubicBezTo>
                    <a:pt x="440" y="41"/>
                    <a:pt x="361" y="0"/>
                    <a:pt x="282"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7"/>
            <p:cNvSpPr/>
            <p:nvPr/>
          </p:nvSpPr>
          <p:spPr>
            <a:xfrm>
              <a:off x="4810125" y="1676325"/>
              <a:ext cx="13475" cy="11225"/>
            </a:xfrm>
            <a:custGeom>
              <a:rect b="b" l="l" r="r" t="t"/>
              <a:pathLst>
                <a:path extrusionOk="0" h="449" w="539">
                  <a:moveTo>
                    <a:pt x="266" y="1"/>
                  </a:moveTo>
                  <a:cubicBezTo>
                    <a:pt x="182" y="1"/>
                    <a:pt x="104" y="53"/>
                    <a:pt x="70" y="129"/>
                  </a:cubicBezTo>
                  <a:cubicBezTo>
                    <a:pt x="0" y="289"/>
                    <a:pt x="118" y="448"/>
                    <a:pt x="270" y="448"/>
                  </a:cubicBezTo>
                  <a:cubicBezTo>
                    <a:pt x="296" y="448"/>
                    <a:pt x="323" y="444"/>
                    <a:pt x="351" y="433"/>
                  </a:cubicBezTo>
                  <a:cubicBezTo>
                    <a:pt x="538" y="351"/>
                    <a:pt x="538" y="94"/>
                    <a:pt x="363" y="24"/>
                  </a:cubicBezTo>
                  <a:cubicBezTo>
                    <a:pt x="331" y="8"/>
                    <a:pt x="298" y="1"/>
                    <a:pt x="266"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7"/>
            <p:cNvSpPr/>
            <p:nvPr/>
          </p:nvSpPr>
          <p:spPr>
            <a:xfrm>
              <a:off x="4807775" y="1802175"/>
              <a:ext cx="13175" cy="11125"/>
            </a:xfrm>
            <a:custGeom>
              <a:rect b="b" l="l" r="r" t="t"/>
              <a:pathLst>
                <a:path extrusionOk="0" h="445" w="527">
                  <a:moveTo>
                    <a:pt x="267" y="1"/>
                  </a:moveTo>
                  <a:cubicBezTo>
                    <a:pt x="238" y="1"/>
                    <a:pt x="207" y="7"/>
                    <a:pt x="176" y="20"/>
                  </a:cubicBezTo>
                  <a:cubicBezTo>
                    <a:pt x="59" y="56"/>
                    <a:pt x="0" y="196"/>
                    <a:pt x="47" y="313"/>
                  </a:cubicBezTo>
                  <a:cubicBezTo>
                    <a:pt x="88" y="401"/>
                    <a:pt x="173" y="445"/>
                    <a:pt x="258" y="445"/>
                  </a:cubicBezTo>
                  <a:cubicBezTo>
                    <a:pt x="343" y="445"/>
                    <a:pt x="427" y="401"/>
                    <a:pt x="468" y="313"/>
                  </a:cubicBezTo>
                  <a:cubicBezTo>
                    <a:pt x="527" y="157"/>
                    <a:pt x="415" y="1"/>
                    <a:pt x="267"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7"/>
            <p:cNvSpPr/>
            <p:nvPr/>
          </p:nvSpPr>
          <p:spPr>
            <a:xfrm>
              <a:off x="4825900" y="1878175"/>
              <a:ext cx="5875" cy="5500"/>
            </a:xfrm>
            <a:custGeom>
              <a:rect b="b" l="l" r="r" t="t"/>
              <a:pathLst>
                <a:path extrusionOk="0" h="220" w="235">
                  <a:moveTo>
                    <a:pt x="127" y="0"/>
                  </a:moveTo>
                  <a:cubicBezTo>
                    <a:pt x="100" y="0"/>
                    <a:pt x="71" y="11"/>
                    <a:pt x="48" y="34"/>
                  </a:cubicBezTo>
                  <a:cubicBezTo>
                    <a:pt x="1" y="69"/>
                    <a:pt x="1" y="139"/>
                    <a:pt x="48" y="186"/>
                  </a:cubicBezTo>
                  <a:cubicBezTo>
                    <a:pt x="70" y="209"/>
                    <a:pt x="98" y="219"/>
                    <a:pt x="126" y="219"/>
                  </a:cubicBezTo>
                  <a:cubicBezTo>
                    <a:pt x="182" y="219"/>
                    <a:pt x="235" y="175"/>
                    <a:pt x="235" y="104"/>
                  </a:cubicBezTo>
                  <a:cubicBezTo>
                    <a:pt x="235" y="42"/>
                    <a:pt x="183" y="0"/>
                    <a:pt x="127"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7"/>
            <p:cNvSpPr/>
            <p:nvPr/>
          </p:nvSpPr>
          <p:spPr>
            <a:xfrm>
              <a:off x="4961325" y="1937425"/>
              <a:ext cx="6175" cy="5525"/>
            </a:xfrm>
            <a:custGeom>
              <a:rect b="b" l="l" r="r" t="t"/>
              <a:pathLst>
                <a:path extrusionOk="0" h="221" w="247">
                  <a:moveTo>
                    <a:pt x="123" y="1"/>
                  </a:moveTo>
                  <a:cubicBezTo>
                    <a:pt x="71" y="1"/>
                    <a:pt x="18" y="33"/>
                    <a:pt x="12" y="97"/>
                  </a:cubicBezTo>
                  <a:cubicBezTo>
                    <a:pt x="0" y="179"/>
                    <a:pt x="62" y="220"/>
                    <a:pt x="123" y="220"/>
                  </a:cubicBezTo>
                  <a:cubicBezTo>
                    <a:pt x="185" y="220"/>
                    <a:pt x="246" y="179"/>
                    <a:pt x="234" y="97"/>
                  </a:cubicBezTo>
                  <a:cubicBezTo>
                    <a:pt x="229" y="33"/>
                    <a:pt x="176" y="1"/>
                    <a:pt x="123"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7"/>
            <p:cNvSpPr/>
            <p:nvPr/>
          </p:nvSpPr>
          <p:spPr>
            <a:xfrm>
              <a:off x="5098500" y="1883700"/>
              <a:ext cx="6450" cy="5575"/>
            </a:xfrm>
            <a:custGeom>
              <a:rect b="b" l="l" r="r" t="t"/>
              <a:pathLst>
                <a:path extrusionOk="0" h="223" w="258">
                  <a:moveTo>
                    <a:pt x="129" y="0"/>
                  </a:moveTo>
                  <a:cubicBezTo>
                    <a:pt x="100" y="0"/>
                    <a:pt x="70" y="12"/>
                    <a:pt x="47" y="35"/>
                  </a:cubicBezTo>
                  <a:cubicBezTo>
                    <a:pt x="0" y="70"/>
                    <a:pt x="0" y="152"/>
                    <a:pt x="47" y="187"/>
                  </a:cubicBezTo>
                  <a:cubicBezTo>
                    <a:pt x="70" y="211"/>
                    <a:pt x="100" y="222"/>
                    <a:pt x="129" y="222"/>
                  </a:cubicBezTo>
                  <a:cubicBezTo>
                    <a:pt x="158" y="222"/>
                    <a:pt x="187" y="211"/>
                    <a:pt x="211" y="187"/>
                  </a:cubicBezTo>
                  <a:cubicBezTo>
                    <a:pt x="258" y="152"/>
                    <a:pt x="258" y="70"/>
                    <a:pt x="211" y="35"/>
                  </a:cubicBezTo>
                  <a:cubicBezTo>
                    <a:pt x="187" y="12"/>
                    <a:pt x="158" y="0"/>
                    <a:pt x="129"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7"/>
            <p:cNvSpPr/>
            <p:nvPr/>
          </p:nvSpPr>
          <p:spPr>
            <a:xfrm>
              <a:off x="5157275" y="1749100"/>
              <a:ext cx="6475" cy="5625"/>
            </a:xfrm>
            <a:custGeom>
              <a:rect b="b" l="l" r="r" t="t"/>
              <a:pathLst>
                <a:path extrusionOk="0" h="225" w="259">
                  <a:moveTo>
                    <a:pt x="142" y="0"/>
                  </a:moveTo>
                  <a:cubicBezTo>
                    <a:pt x="117" y="0"/>
                    <a:pt x="92" y="9"/>
                    <a:pt x="71" y="26"/>
                  </a:cubicBezTo>
                  <a:cubicBezTo>
                    <a:pt x="1" y="96"/>
                    <a:pt x="48" y="225"/>
                    <a:pt x="153" y="225"/>
                  </a:cubicBezTo>
                  <a:cubicBezTo>
                    <a:pt x="211" y="225"/>
                    <a:pt x="258" y="178"/>
                    <a:pt x="258" y="120"/>
                  </a:cubicBezTo>
                  <a:cubicBezTo>
                    <a:pt x="258" y="46"/>
                    <a:pt x="200" y="0"/>
                    <a:pt x="142"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7"/>
            <p:cNvSpPr/>
            <p:nvPr/>
          </p:nvSpPr>
          <p:spPr>
            <a:xfrm>
              <a:off x="5104350" y="1612275"/>
              <a:ext cx="6150" cy="5575"/>
            </a:xfrm>
            <a:custGeom>
              <a:rect b="b" l="l" r="r" t="t"/>
              <a:pathLst>
                <a:path extrusionOk="0" h="223" w="246">
                  <a:moveTo>
                    <a:pt x="117" y="0"/>
                  </a:moveTo>
                  <a:cubicBezTo>
                    <a:pt x="88" y="0"/>
                    <a:pt x="59" y="12"/>
                    <a:pt x="35" y="36"/>
                  </a:cubicBezTo>
                  <a:cubicBezTo>
                    <a:pt x="0" y="71"/>
                    <a:pt x="0" y="141"/>
                    <a:pt x="35" y="188"/>
                  </a:cubicBezTo>
                  <a:cubicBezTo>
                    <a:pt x="59" y="211"/>
                    <a:pt x="88" y="223"/>
                    <a:pt x="117" y="223"/>
                  </a:cubicBezTo>
                  <a:cubicBezTo>
                    <a:pt x="147" y="223"/>
                    <a:pt x="176" y="211"/>
                    <a:pt x="199" y="188"/>
                  </a:cubicBezTo>
                  <a:cubicBezTo>
                    <a:pt x="246" y="141"/>
                    <a:pt x="246" y="71"/>
                    <a:pt x="199" y="36"/>
                  </a:cubicBezTo>
                  <a:cubicBezTo>
                    <a:pt x="176" y="12"/>
                    <a:pt x="147" y="0"/>
                    <a:pt x="117"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7"/>
            <p:cNvSpPr/>
            <p:nvPr/>
          </p:nvSpPr>
          <p:spPr>
            <a:xfrm>
              <a:off x="4969075" y="1553475"/>
              <a:ext cx="6175" cy="5750"/>
            </a:xfrm>
            <a:custGeom>
              <a:rect b="b" l="l" r="r" t="t"/>
              <a:pathLst>
                <a:path extrusionOk="0" h="230" w="247">
                  <a:moveTo>
                    <a:pt x="123" y="1"/>
                  </a:moveTo>
                  <a:cubicBezTo>
                    <a:pt x="71" y="1"/>
                    <a:pt x="18" y="36"/>
                    <a:pt x="6" y="106"/>
                  </a:cubicBezTo>
                  <a:cubicBezTo>
                    <a:pt x="0" y="188"/>
                    <a:pt x="62" y="229"/>
                    <a:pt x="123" y="229"/>
                  </a:cubicBezTo>
                  <a:cubicBezTo>
                    <a:pt x="185" y="229"/>
                    <a:pt x="246" y="188"/>
                    <a:pt x="240" y="106"/>
                  </a:cubicBezTo>
                  <a:cubicBezTo>
                    <a:pt x="229" y="36"/>
                    <a:pt x="176" y="1"/>
                    <a:pt x="123"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7"/>
            <p:cNvSpPr/>
            <p:nvPr/>
          </p:nvSpPr>
          <p:spPr>
            <a:xfrm>
              <a:off x="4832050" y="1606750"/>
              <a:ext cx="5875" cy="5500"/>
            </a:xfrm>
            <a:custGeom>
              <a:rect b="b" l="l" r="r" t="t"/>
              <a:pathLst>
                <a:path extrusionOk="0" h="220" w="235">
                  <a:moveTo>
                    <a:pt x="108" y="0"/>
                  </a:moveTo>
                  <a:cubicBezTo>
                    <a:pt x="52" y="0"/>
                    <a:pt x="0" y="42"/>
                    <a:pt x="0" y="104"/>
                  </a:cubicBezTo>
                  <a:cubicBezTo>
                    <a:pt x="0" y="175"/>
                    <a:pt x="53" y="220"/>
                    <a:pt x="110" y="220"/>
                  </a:cubicBezTo>
                  <a:cubicBezTo>
                    <a:pt x="137" y="220"/>
                    <a:pt x="165" y="209"/>
                    <a:pt x="188" y="186"/>
                  </a:cubicBezTo>
                  <a:cubicBezTo>
                    <a:pt x="234" y="140"/>
                    <a:pt x="234" y="69"/>
                    <a:pt x="188" y="34"/>
                  </a:cubicBezTo>
                  <a:cubicBezTo>
                    <a:pt x="164" y="11"/>
                    <a:pt x="136" y="0"/>
                    <a:pt x="108" y="0"/>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7"/>
            <p:cNvSpPr/>
            <p:nvPr/>
          </p:nvSpPr>
          <p:spPr>
            <a:xfrm>
              <a:off x="4771800" y="1741250"/>
              <a:ext cx="7325" cy="5575"/>
            </a:xfrm>
            <a:custGeom>
              <a:rect b="b" l="l" r="r" t="t"/>
              <a:pathLst>
                <a:path extrusionOk="0" h="223" w="293">
                  <a:moveTo>
                    <a:pt x="153" y="1"/>
                  </a:moveTo>
                  <a:cubicBezTo>
                    <a:pt x="0" y="1"/>
                    <a:pt x="0" y="223"/>
                    <a:pt x="153" y="223"/>
                  </a:cubicBezTo>
                  <a:cubicBezTo>
                    <a:pt x="293" y="223"/>
                    <a:pt x="293" y="1"/>
                    <a:pt x="153" y="1"/>
                  </a:cubicBezTo>
                  <a:close/>
                </a:path>
              </a:pathLst>
            </a:custGeom>
            <a:solidFill>
              <a:srgbClr val="F1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7"/>
            <p:cNvSpPr/>
            <p:nvPr/>
          </p:nvSpPr>
          <p:spPr>
            <a:xfrm>
              <a:off x="4147350" y="3221875"/>
              <a:ext cx="22550" cy="20275"/>
            </a:xfrm>
            <a:custGeom>
              <a:rect b="b" l="l" r="r" t="t"/>
              <a:pathLst>
                <a:path extrusionOk="0" h="811" w="902">
                  <a:moveTo>
                    <a:pt x="450" y="0"/>
                  </a:moveTo>
                  <a:cubicBezTo>
                    <a:pt x="348" y="0"/>
                    <a:pt x="245" y="38"/>
                    <a:pt x="165" y="113"/>
                  </a:cubicBezTo>
                  <a:cubicBezTo>
                    <a:pt x="1" y="265"/>
                    <a:pt x="1" y="523"/>
                    <a:pt x="153" y="686"/>
                  </a:cubicBezTo>
                  <a:cubicBezTo>
                    <a:pt x="230" y="770"/>
                    <a:pt x="335" y="811"/>
                    <a:pt x="441" y="811"/>
                  </a:cubicBezTo>
                  <a:cubicBezTo>
                    <a:pt x="543" y="811"/>
                    <a:pt x="646" y="773"/>
                    <a:pt x="726" y="698"/>
                  </a:cubicBezTo>
                  <a:cubicBezTo>
                    <a:pt x="890" y="546"/>
                    <a:pt x="902" y="289"/>
                    <a:pt x="738" y="125"/>
                  </a:cubicBezTo>
                  <a:cubicBezTo>
                    <a:pt x="660" y="41"/>
                    <a:pt x="556" y="0"/>
                    <a:pt x="45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7"/>
            <p:cNvSpPr/>
            <p:nvPr/>
          </p:nvSpPr>
          <p:spPr>
            <a:xfrm>
              <a:off x="4186250" y="3222750"/>
              <a:ext cx="22550" cy="20275"/>
            </a:xfrm>
            <a:custGeom>
              <a:rect b="b" l="l" r="r" t="t"/>
              <a:pathLst>
                <a:path extrusionOk="0" h="811" w="902">
                  <a:moveTo>
                    <a:pt x="453" y="1"/>
                  </a:moveTo>
                  <a:cubicBezTo>
                    <a:pt x="351" y="1"/>
                    <a:pt x="251" y="39"/>
                    <a:pt x="176" y="113"/>
                  </a:cubicBezTo>
                  <a:cubicBezTo>
                    <a:pt x="13" y="265"/>
                    <a:pt x="1" y="523"/>
                    <a:pt x="165" y="686"/>
                  </a:cubicBezTo>
                  <a:cubicBezTo>
                    <a:pt x="242" y="770"/>
                    <a:pt x="347" y="811"/>
                    <a:pt x="453" y="811"/>
                  </a:cubicBezTo>
                  <a:cubicBezTo>
                    <a:pt x="555" y="811"/>
                    <a:pt x="658" y="773"/>
                    <a:pt x="738" y="698"/>
                  </a:cubicBezTo>
                  <a:cubicBezTo>
                    <a:pt x="902" y="546"/>
                    <a:pt x="902" y="289"/>
                    <a:pt x="750" y="125"/>
                  </a:cubicBezTo>
                  <a:cubicBezTo>
                    <a:pt x="666" y="42"/>
                    <a:pt x="559" y="1"/>
                    <a:pt x="45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7"/>
            <p:cNvSpPr/>
            <p:nvPr/>
          </p:nvSpPr>
          <p:spPr>
            <a:xfrm>
              <a:off x="4188100" y="3184000"/>
              <a:ext cx="21575" cy="20400"/>
            </a:xfrm>
            <a:custGeom>
              <a:rect b="b" l="l" r="r" t="t"/>
              <a:pathLst>
                <a:path extrusionOk="0" h="816" w="863">
                  <a:moveTo>
                    <a:pt x="409" y="0"/>
                  </a:moveTo>
                  <a:cubicBezTo>
                    <a:pt x="205" y="0"/>
                    <a:pt x="9" y="159"/>
                    <a:pt x="9" y="400"/>
                  </a:cubicBezTo>
                  <a:cubicBezTo>
                    <a:pt x="1" y="649"/>
                    <a:pt x="203" y="815"/>
                    <a:pt x="413" y="815"/>
                  </a:cubicBezTo>
                  <a:cubicBezTo>
                    <a:pt x="509" y="815"/>
                    <a:pt x="607" y="781"/>
                    <a:pt x="687" y="704"/>
                  </a:cubicBezTo>
                  <a:cubicBezTo>
                    <a:pt x="851" y="540"/>
                    <a:pt x="863" y="283"/>
                    <a:pt x="699" y="131"/>
                  </a:cubicBezTo>
                  <a:cubicBezTo>
                    <a:pt x="617" y="40"/>
                    <a:pt x="512" y="0"/>
                    <a:pt x="40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7"/>
            <p:cNvSpPr/>
            <p:nvPr/>
          </p:nvSpPr>
          <p:spPr>
            <a:xfrm>
              <a:off x="4148225" y="3183275"/>
              <a:ext cx="22275" cy="20275"/>
            </a:xfrm>
            <a:custGeom>
              <a:rect b="b" l="l" r="r" t="t"/>
              <a:pathLst>
                <a:path extrusionOk="0" h="811" w="891">
                  <a:moveTo>
                    <a:pt x="450" y="0"/>
                  </a:moveTo>
                  <a:cubicBezTo>
                    <a:pt x="348" y="0"/>
                    <a:pt x="245" y="38"/>
                    <a:pt x="165" y="113"/>
                  </a:cubicBezTo>
                  <a:cubicBezTo>
                    <a:pt x="1" y="265"/>
                    <a:pt x="1" y="522"/>
                    <a:pt x="153" y="686"/>
                  </a:cubicBezTo>
                  <a:cubicBezTo>
                    <a:pt x="231" y="770"/>
                    <a:pt x="335" y="810"/>
                    <a:pt x="441" y="810"/>
                  </a:cubicBezTo>
                  <a:cubicBezTo>
                    <a:pt x="543" y="810"/>
                    <a:pt x="646" y="772"/>
                    <a:pt x="726" y="698"/>
                  </a:cubicBezTo>
                  <a:cubicBezTo>
                    <a:pt x="890" y="546"/>
                    <a:pt x="890" y="288"/>
                    <a:pt x="738" y="125"/>
                  </a:cubicBezTo>
                  <a:cubicBezTo>
                    <a:pt x="661" y="41"/>
                    <a:pt x="556" y="0"/>
                    <a:pt x="45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7"/>
            <p:cNvSpPr/>
            <p:nvPr/>
          </p:nvSpPr>
          <p:spPr>
            <a:xfrm>
              <a:off x="4142700" y="3252200"/>
              <a:ext cx="27200" cy="22400"/>
            </a:xfrm>
            <a:custGeom>
              <a:rect b="b" l="l" r="r" t="t"/>
              <a:pathLst>
                <a:path extrusionOk="0" h="896" w="1088">
                  <a:moveTo>
                    <a:pt x="550" y="1"/>
                  </a:moveTo>
                  <a:cubicBezTo>
                    <a:pt x="374" y="1"/>
                    <a:pt x="210" y="102"/>
                    <a:pt x="140" y="269"/>
                  </a:cubicBezTo>
                  <a:cubicBezTo>
                    <a:pt x="0" y="578"/>
                    <a:pt x="243" y="896"/>
                    <a:pt x="543" y="896"/>
                  </a:cubicBezTo>
                  <a:cubicBezTo>
                    <a:pt x="595" y="896"/>
                    <a:pt x="648" y="886"/>
                    <a:pt x="702" y="866"/>
                  </a:cubicBezTo>
                  <a:cubicBezTo>
                    <a:pt x="1076" y="713"/>
                    <a:pt x="1088" y="199"/>
                    <a:pt x="725" y="35"/>
                  </a:cubicBezTo>
                  <a:cubicBezTo>
                    <a:pt x="667" y="12"/>
                    <a:pt x="608" y="1"/>
                    <a:pt x="55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7"/>
            <p:cNvSpPr/>
            <p:nvPr/>
          </p:nvSpPr>
          <p:spPr>
            <a:xfrm>
              <a:off x="4185075" y="3253025"/>
              <a:ext cx="26950" cy="22500"/>
            </a:xfrm>
            <a:custGeom>
              <a:rect b="b" l="l" r="r" t="t"/>
              <a:pathLst>
                <a:path extrusionOk="0" h="900" w="1078">
                  <a:moveTo>
                    <a:pt x="538" y="1"/>
                  </a:moveTo>
                  <a:cubicBezTo>
                    <a:pt x="243" y="1"/>
                    <a:pt x="1" y="297"/>
                    <a:pt x="118" y="610"/>
                  </a:cubicBezTo>
                  <a:cubicBezTo>
                    <a:pt x="190" y="789"/>
                    <a:pt x="357" y="900"/>
                    <a:pt x="537" y="900"/>
                  </a:cubicBezTo>
                  <a:cubicBezTo>
                    <a:pt x="592" y="900"/>
                    <a:pt x="648" y="890"/>
                    <a:pt x="703" y="868"/>
                  </a:cubicBezTo>
                  <a:cubicBezTo>
                    <a:pt x="1066" y="716"/>
                    <a:pt x="1077" y="201"/>
                    <a:pt x="715" y="37"/>
                  </a:cubicBezTo>
                  <a:cubicBezTo>
                    <a:pt x="655" y="12"/>
                    <a:pt x="595" y="1"/>
                    <a:pt x="53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7"/>
            <p:cNvSpPr/>
            <p:nvPr/>
          </p:nvSpPr>
          <p:spPr>
            <a:xfrm>
              <a:off x="4215225" y="3223925"/>
              <a:ext cx="27200" cy="22400"/>
            </a:xfrm>
            <a:custGeom>
              <a:rect b="b" l="l" r="r" t="t"/>
              <a:pathLst>
                <a:path extrusionOk="0" h="896" w="1088">
                  <a:moveTo>
                    <a:pt x="545" y="1"/>
                  </a:moveTo>
                  <a:cubicBezTo>
                    <a:pt x="493" y="1"/>
                    <a:pt x="440" y="10"/>
                    <a:pt x="386" y="31"/>
                  </a:cubicBezTo>
                  <a:cubicBezTo>
                    <a:pt x="12" y="183"/>
                    <a:pt x="0" y="698"/>
                    <a:pt x="363" y="862"/>
                  </a:cubicBezTo>
                  <a:cubicBezTo>
                    <a:pt x="421" y="885"/>
                    <a:pt x="480" y="896"/>
                    <a:pt x="538" y="896"/>
                  </a:cubicBezTo>
                  <a:cubicBezTo>
                    <a:pt x="714" y="896"/>
                    <a:pt x="877" y="795"/>
                    <a:pt x="948" y="628"/>
                  </a:cubicBezTo>
                  <a:cubicBezTo>
                    <a:pt x="1087" y="319"/>
                    <a:pt x="844" y="1"/>
                    <a:pt x="54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7"/>
            <p:cNvSpPr/>
            <p:nvPr/>
          </p:nvSpPr>
          <p:spPr>
            <a:xfrm>
              <a:off x="4216100" y="3182100"/>
              <a:ext cx="26350" cy="22300"/>
            </a:xfrm>
            <a:custGeom>
              <a:rect b="b" l="l" r="r" t="t"/>
              <a:pathLst>
                <a:path extrusionOk="0" h="892" w="1054">
                  <a:moveTo>
                    <a:pt x="547" y="0"/>
                  </a:moveTo>
                  <a:cubicBezTo>
                    <a:pt x="384" y="0"/>
                    <a:pt x="221" y="88"/>
                    <a:pt x="141" y="265"/>
                  </a:cubicBezTo>
                  <a:cubicBezTo>
                    <a:pt x="1" y="574"/>
                    <a:pt x="244" y="892"/>
                    <a:pt x="551" y="892"/>
                  </a:cubicBezTo>
                  <a:cubicBezTo>
                    <a:pt x="604" y="892"/>
                    <a:pt x="659" y="882"/>
                    <a:pt x="714" y="862"/>
                  </a:cubicBezTo>
                  <a:cubicBezTo>
                    <a:pt x="936" y="768"/>
                    <a:pt x="1053" y="511"/>
                    <a:pt x="960" y="289"/>
                  </a:cubicBezTo>
                  <a:cubicBezTo>
                    <a:pt x="888" y="97"/>
                    <a:pt x="718" y="0"/>
                    <a:pt x="54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7"/>
            <p:cNvSpPr/>
            <p:nvPr/>
          </p:nvSpPr>
          <p:spPr>
            <a:xfrm>
              <a:off x="4187150" y="3151725"/>
              <a:ext cx="26325" cy="22425"/>
            </a:xfrm>
            <a:custGeom>
              <a:rect b="b" l="l" r="r" t="t"/>
              <a:pathLst>
                <a:path extrusionOk="0" h="897" w="1053">
                  <a:moveTo>
                    <a:pt x="531" y="1"/>
                  </a:moveTo>
                  <a:cubicBezTo>
                    <a:pt x="239" y="1"/>
                    <a:pt x="0" y="304"/>
                    <a:pt x="117" y="614"/>
                  </a:cubicBezTo>
                  <a:cubicBezTo>
                    <a:pt x="194" y="803"/>
                    <a:pt x="362" y="897"/>
                    <a:pt x="532" y="897"/>
                  </a:cubicBezTo>
                  <a:cubicBezTo>
                    <a:pt x="699" y="897"/>
                    <a:pt x="866" y="806"/>
                    <a:pt x="948" y="626"/>
                  </a:cubicBezTo>
                  <a:cubicBezTo>
                    <a:pt x="1053" y="404"/>
                    <a:pt x="948" y="135"/>
                    <a:pt x="714" y="41"/>
                  </a:cubicBezTo>
                  <a:cubicBezTo>
                    <a:pt x="652" y="13"/>
                    <a:pt x="590" y="1"/>
                    <a:pt x="53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7"/>
            <p:cNvSpPr/>
            <p:nvPr/>
          </p:nvSpPr>
          <p:spPr>
            <a:xfrm>
              <a:off x="4145000" y="3151050"/>
              <a:ext cx="26375" cy="22350"/>
            </a:xfrm>
            <a:custGeom>
              <a:rect b="b" l="l" r="r" t="t"/>
              <a:pathLst>
                <a:path extrusionOk="0" h="894" w="1055">
                  <a:moveTo>
                    <a:pt x="540" y="1"/>
                  </a:moveTo>
                  <a:cubicBezTo>
                    <a:pt x="376" y="1"/>
                    <a:pt x="211" y="89"/>
                    <a:pt x="130" y="267"/>
                  </a:cubicBezTo>
                  <a:cubicBezTo>
                    <a:pt x="0" y="576"/>
                    <a:pt x="236" y="894"/>
                    <a:pt x="541" y="894"/>
                  </a:cubicBezTo>
                  <a:cubicBezTo>
                    <a:pt x="593" y="894"/>
                    <a:pt x="648" y="884"/>
                    <a:pt x="703" y="864"/>
                  </a:cubicBezTo>
                  <a:cubicBezTo>
                    <a:pt x="937" y="782"/>
                    <a:pt x="1054" y="513"/>
                    <a:pt x="949" y="279"/>
                  </a:cubicBezTo>
                  <a:cubicBezTo>
                    <a:pt x="878" y="94"/>
                    <a:pt x="710" y="1"/>
                    <a:pt x="54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7"/>
            <p:cNvSpPr/>
            <p:nvPr/>
          </p:nvSpPr>
          <p:spPr>
            <a:xfrm>
              <a:off x="4114375" y="3179925"/>
              <a:ext cx="27150" cy="22250"/>
            </a:xfrm>
            <a:custGeom>
              <a:rect b="b" l="l" r="r" t="t"/>
              <a:pathLst>
                <a:path extrusionOk="0" h="890" w="1086">
                  <a:moveTo>
                    <a:pt x="545" y="0"/>
                  </a:moveTo>
                  <a:cubicBezTo>
                    <a:pt x="374" y="0"/>
                    <a:pt x="208" y="97"/>
                    <a:pt x="138" y="270"/>
                  </a:cubicBezTo>
                  <a:cubicBezTo>
                    <a:pt x="0" y="576"/>
                    <a:pt x="236" y="890"/>
                    <a:pt x="538" y="890"/>
                  </a:cubicBezTo>
                  <a:cubicBezTo>
                    <a:pt x="594" y="890"/>
                    <a:pt x="653" y="879"/>
                    <a:pt x="712" y="855"/>
                  </a:cubicBezTo>
                  <a:cubicBezTo>
                    <a:pt x="1074" y="715"/>
                    <a:pt x="1086" y="188"/>
                    <a:pt x="723" y="36"/>
                  </a:cubicBezTo>
                  <a:cubicBezTo>
                    <a:pt x="666" y="12"/>
                    <a:pt x="605" y="0"/>
                    <a:pt x="54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7"/>
            <p:cNvSpPr/>
            <p:nvPr/>
          </p:nvSpPr>
          <p:spPr>
            <a:xfrm>
              <a:off x="4114600" y="3221900"/>
              <a:ext cx="26075" cy="22350"/>
            </a:xfrm>
            <a:custGeom>
              <a:rect b="b" l="l" r="r" t="t"/>
              <a:pathLst>
                <a:path extrusionOk="0" h="894" w="1043">
                  <a:moveTo>
                    <a:pt x="499" y="0"/>
                  </a:moveTo>
                  <a:cubicBezTo>
                    <a:pt x="447" y="0"/>
                    <a:pt x="393" y="10"/>
                    <a:pt x="340" y="30"/>
                  </a:cubicBezTo>
                  <a:cubicBezTo>
                    <a:pt x="106" y="124"/>
                    <a:pt x="1" y="381"/>
                    <a:pt x="82" y="615"/>
                  </a:cubicBezTo>
                  <a:cubicBezTo>
                    <a:pt x="154" y="799"/>
                    <a:pt x="325" y="893"/>
                    <a:pt x="497" y="893"/>
                  </a:cubicBezTo>
                  <a:cubicBezTo>
                    <a:pt x="664" y="893"/>
                    <a:pt x="833" y="805"/>
                    <a:pt x="913" y="627"/>
                  </a:cubicBezTo>
                  <a:cubicBezTo>
                    <a:pt x="1043" y="318"/>
                    <a:pt x="798" y="0"/>
                    <a:pt x="49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7"/>
            <p:cNvSpPr/>
            <p:nvPr/>
          </p:nvSpPr>
          <p:spPr>
            <a:xfrm>
              <a:off x="4112850" y="3264475"/>
              <a:ext cx="12300" cy="11200"/>
            </a:xfrm>
            <a:custGeom>
              <a:rect b="b" l="l" r="r" t="t"/>
              <a:pathLst>
                <a:path extrusionOk="0" h="448" w="492">
                  <a:moveTo>
                    <a:pt x="245" y="0"/>
                  </a:moveTo>
                  <a:cubicBezTo>
                    <a:pt x="188" y="0"/>
                    <a:pt x="129" y="24"/>
                    <a:pt x="82" y="70"/>
                  </a:cubicBezTo>
                  <a:cubicBezTo>
                    <a:pt x="0" y="152"/>
                    <a:pt x="0" y="293"/>
                    <a:pt x="82" y="386"/>
                  </a:cubicBezTo>
                  <a:cubicBezTo>
                    <a:pt x="129" y="427"/>
                    <a:pt x="188" y="448"/>
                    <a:pt x="245" y="448"/>
                  </a:cubicBezTo>
                  <a:cubicBezTo>
                    <a:pt x="302" y="448"/>
                    <a:pt x="357" y="427"/>
                    <a:pt x="398" y="386"/>
                  </a:cubicBezTo>
                  <a:cubicBezTo>
                    <a:pt x="492" y="293"/>
                    <a:pt x="492" y="152"/>
                    <a:pt x="398" y="70"/>
                  </a:cubicBezTo>
                  <a:cubicBezTo>
                    <a:pt x="357" y="24"/>
                    <a:pt x="302" y="0"/>
                    <a:pt x="24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7"/>
            <p:cNvSpPr/>
            <p:nvPr/>
          </p:nvSpPr>
          <p:spPr>
            <a:xfrm>
              <a:off x="4171050" y="3289875"/>
              <a:ext cx="11275" cy="11175"/>
            </a:xfrm>
            <a:custGeom>
              <a:rect b="b" l="l" r="r" t="t"/>
              <a:pathLst>
                <a:path extrusionOk="0" h="447" w="451">
                  <a:moveTo>
                    <a:pt x="228" y="1"/>
                  </a:moveTo>
                  <a:cubicBezTo>
                    <a:pt x="118" y="1"/>
                    <a:pt x="6" y="74"/>
                    <a:pt x="1" y="224"/>
                  </a:cubicBezTo>
                  <a:cubicBezTo>
                    <a:pt x="1" y="341"/>
                    <a:pt x="94" y="447"/>
                    <a:pt x="223" y="447"/>
                  </a:cubicBezTo>
                  <a:cubicBezTo>
                    <a:pt x="351" y="447"/>
                    <a:pt x="445" y="353"/>
                    <a:pt x="445" y="224"/>
                  </a:cubicBezTo>
                  <a:cubicBezTo>
                    <a:pt x="451" y="77"/>
                    <a:pt x="341" y="1"/>
                    <a:pt x="22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7"/>
            <p:cNvSpPr/>
            <p:nvPr/>
          </p:nvSpPr>
          <p:spPr>
            <a:xfrm>
              <a:off x="4229550" y="3266800"/>
              <a:ext cx="13550" cy="11050"/>
            </a:xfrm>
            <a:custGeom>
              <a:rect b="b" l="l" r="r" t="t"/>
              <a:pathLst>
                <a:path extrusionOk="0" h="442" w="542">
                  <a:moveTo>
                    <a:pt x="245" y="1"/>
                  </a:moveTo>
                  <a:cubicBezTo>
                    <a:pt x="188" y="1"/>
                    <a:pt x="129" y="24"/>
                    <a:pt x="82" y="71"/>
                  </a:cubicBezTo>
                  <a:cubicBezTo>
                    <a:pt x="0" y="153"/>
                    <a:pt x="0" y="293"/>
                    <a:pt x="82" y="387"/>
                  </a:cubicBezTo>
                  <a:lnTo>
                    <a:pt x="82" y="375"/>
                  </a:lnTo>
                  <a:cubicBezTo>
                    <a:pt x="129" y="422"/>
                    <a:pt x="181" y="441"/>
                    <a:pt x="232" y="441"/>
                  </a:cubicBezTo>
                  <a:cubicBezTo>
                    <a:pt x="397" y="441"/>
                    <a:pt x="541" y="232"/>
                    <a:pt x="398" y="71"/>
                  </a:cubicBezTo>
                  <a:cubicBezTo>
                    <a:pt x="357" y="24"/>
                    <a:pt x="302" y="1"/>
                    <a:pt x="24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7"/>
            <p:cNvSpPr/>
            <p:nvPr/>
          </p:nvSpPr>
          <p:spPr>
            <a:xfrm>
              <a:off x="4253525" y="3209250"/>
              <a:ext cx="13200" cy="11100"/>
            </a:xfrm>
            <a:custGeom>
              <a:rect b="b" l="l" r="r" t="t"/>
              <a:pathLst>
                <a:path extrusionOk="0" h="444" w="528">
                  <a:moveTo>
                    <a:pt x="293" y="0"/>
                  </a:moveTo>
                  <a:cubicBezTo>
                    <a:pt x="241" y="0"/>
                    <a:pt x="187" y="18"/>
                    <a:pt x="141" y="57"/>
                  </a:cubicBezTo>
                  <a:cubicBezTo>
                    <a:pt x="1" y="197"/>
                    <a:pt x="94" y="443"/>
                    <a:pt x="293" y="443"/>
                  </a:cubicBezTo>
                  <a:cubicBezTo>
                    <a:pt x="300" y="443"/>
                    <a:pt x="306" y="444"/>
                    <a:pt x="313" y="444"/>
                  </a:cubicBezTo>
                  <a:cubicBezTo>
                    <a:pt x="432" y="444"/>
                    <a:pt x="527" y="343"/>
                    <a:pt x="527" y="232"/>
                  </a:cubicBezTo>
                  <a:cubicBezTo>
                    <a:pt x="527" y="93"/>
                    <a:pt x="413" y="0"/>
                    <a:pt x="29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7"/>
            <p:cNvSpPr/>
            <p:nvPr/>
          </p:nvSpPr>
          <p:spPr>
            <a:xfrm>
              <a:off x="4232475" y="3150650"/>
              <a:ext cx="11725" cy="11225"/>
            </a:xfrm>
            <a:custGeom>
              <a:rect b="b" l="l" r="r" t="t"/>
              <a:pathLst>
                <a:path extrusionOk="0" h="449" w="469">
                  <a:moveTo>
                    <a:pt x="217" y="0"/>
                  </a:moveTo>
                  <a:cubicBezTo>
                    <a:pt x="105" y="0"/>
                    <a:pt x="0" y="91"/>
                    <a:pt x="0" y="225"/>
                  </a:cubicBezTo>
                  <a:cubicBezTo>
                    <a:pt x="0" y="358"/>
                    <a:pt x="105" y="449"/>
                    <a:pt x="217" y="449"/>
                  </a:cubicBezTo>
                  <a:cubicBezTo>
                    <a:pt x="272" y="449"/>
                    <a:pt x="328" y="427"/>
                    <a:pt x="375" y="377"/>
                  </a:cubicBezTo>
                  <a:cubicBezTo>
                    <a:pt x="468" y="295"/>
                    <a:pt x="468" y="154"/>
                    <a:pt x="375" y="72"/>
                  </a:cubicBezTo>
                  <a:cubicBezTo>
                    <a:pt x="328" y="22"/>
                    <a:pt x="272" y="0"/>
                    <a:pt x="21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7"/>
            <p:cNvSpPr/>
            <p:nvPr/>
          </p:nvSpPr>
          <p:spPr>
            <a:xfrm>
              <a:off x="4172525" y="3125250"/>
              <a:ext cx="13175" cy="11350"/>
            </a:xfrm>
            <a:custGeom>
              <a:rect b="b" l="l" r="r" t="t"/>
              <a:pathLst>
                <a:path extrusionOk="0" h="454" w="527">
                  <a:moveTo>
                    <a:pt x="304" y="0"/>
                  </a:moveTo>
                  <a:cubicBezTo>
                    <a:pt x="105" y="0"/>
                    <a:pt x="0" y="234"/>
                    <a:pt x="140" y="387"/>
                  </a:cubicBezTo>
                  <a:cubicBezTo>
                    <a:pt x="187" y="433"/>
                    <a:pt x="245" y="454"/>
                    <a:pt x="301" y="454"/>
                  </a:cubicBezTo>
                  <a:cubicBezTo>
                    <a:pt x="416" y="454"/>
                    <a:pt x="526" y="368"/>
                    <a:pt x="526" y="234"/>
                  </a:cubicBezTo>
                  <a:cubicBezTo>
                    <a:pt x="526" y="106"/>
                    <a:pt x="433" y="0"/>
                    <a:pt x="30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7"/>
            <p:cNvSpPr/>
            <p:nvPr/>
          </p:nvSpPr>
          <p:spPr>
            <a:xfrm>
              <a:off x="4113725" y="3148275"/>
              <a:ext cx="14950" cy="11225"/>
            </a:xfrm>
            <a:custGeom>
              <a:rect b="b" l="l" r="r" t="t"/>
              <a:pathLst>
                <a:path extrusionOk="0" h="449" w="598">
                  <a:moveTo>
                    <a:pt x="303" y="1"/>
                  </a:moveTo>
                  <a:cubicBezTo>
                    <a:pt x="246" y="1"/>
                    <a:pt x="188" y="21"/>
                    <a:pt x="141" y="62"/>
                  </a:cubicBezTo>
                  <a:cubicBezTo>
                    <a:pt x="1" y="203"/>
                    <a:pt x="106" y="448"/>
                    <a:pt x="305" y="448"/>
                  </a:cubicBezTo>
                  <a:cubicBezTo>
                    <a:pt x="504" y="448"/>
                    <a:pt x="597" y="203"/>
                    <a:pt x="457" y="62"/>
                  </a:cubicBezTo>
                  <a:cubicBezTo>
                    <a:pt x="416" y="21"/>
                    <a:pt x="360" y="1"/>
                    <a:pt x="30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7"/>
            <p:cNvSpPr/>
            <p:nvPr/>
          </p:nvSpPr>
          <p:spPr>
            <a:xfrm>
              <a:off x="4088350" y="3205950"/>
              <a:ext cx="13125" cy="11075"/>
            </a:xfrm>
            <a:custGeom>
              <a:rect b="b" l="l" r="r" t="t"/>
              <a:pathLst>
                <a:path extrusionOk="0" h="443" w="525">
                  <a:moveTo>
                    <a:pt x="288" y="1"/>
                  </a:moveTo>
                  <a:cubicBezTo>
                    <a:pt x="98" y="1"/>
                    <a:pt x="1" y="239"/>
                    <a:pt x="138" y="376"/>
                  </a:cubicBezTo>
                  <a:cubicBezTo>
                    <a:pt x="184" y="422"/>
                    <a:pt x="242" y="443"/>
                    <a:pt x="299" y="443"/>
                  </a:cubicBezTo>
                  <a:cubicBezTo>
                    <a:pt x="414" y="443"/>
                    <a:pt x="524" y="357"/>
                    <a:pt x="524" y="224"/>
                  </a:cubicBezTo>
                  <a:cubicBezTo>
                    <a:pt x="524" y="107"/>
                    <a:pt x="431" y="1"/>
                    <a:pt x="302" y="1"/>
                  </a:cubicBezTo>
                  <a:cubicBezTo>
                    <a:pt x="297" y="1"/>
                    <a:pt x="293" y="1"/>
                    <a:pt x="28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7"/>
            <p:cNvSpPr/>
            <p:nvPr/>
          </p:nvSpPr>
          <p:spPr>
            <a:xfrm>
              <a:off x="4124550" y="3305125"/>
              <a:ext cx="19750" cy="16900"/>
            </a:xfrm>
            <a:custGeom>
              <a:rect b="b" l="l" r="r" t="t"/>
              <a:pathLst>
                <a:path extrusionOk="0" h="676" w="790">
                  <a:moveTo>
                    <a:pt x="392" y="0"/>
                  </a:moveTo>
                  <a:cubicBezTo>
                    <a:pt x="267" y="0"/>
                    <a:pt x="141" y="71"/>
                    <a:pt x="82" y="211"/>
                  </a:cubicBezTo>
                  <a:cubicBezTo>
                    <a:pt x="0" y="375"/>
                    <a:pt x="82" y="574"/>
                    <a:pt x="246" y="644"/>
                  </a:cubicBezTo>
                  <a:cubicBezTo>
                    <a:pt x="294" y="666"/>
                    <a:pt x="343" y="676"/>
                    <a:pt x="389" y="676"/>
                  </a:cubicBezTo>
                  <a:cubicBezTo>
                    <a:pt x="612" y="676"/>
                    <a:pt x="790" y="443"/>
                    <a:pt x="702" y="211"/>
                  </a:cubicBezTo>
                  <a:cubicBezTo>
                    <a:pt x="644" y="71"/>
                    <a:pt x="518" y="0"/>
                    <a:pt x="392"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7"/>
            <p:cNvSpPr/>
            <p:nvPr/>
          </p:nvSpPr>
          <p:spPr>
            <a:xfrm>
              <a:off x="4208350" y="3306950"/>
              <a:ext cx="20350" cy="16925"/>
            </a:xfrm>
            <a:custGeom>
              <a:rect b="b" l="l" r="r" t="t"/>
              <a:pathLst>
                <a:path extrusionOk="0" h="677" w="814">
                  <a:moveTo>
                    <a:pt x="401" y="0"/>
                  </a:moveTo>
                  <a:cubicBezTo>
                    <a:pt x="178" y="0"/>
                    <a:pt x="1" y="231"/>
                    <a:pt x="88" y="454"/>
                  </a:cubicBezTo>
                  <a:cubicBezTo>
                    <a:pt x="142" y="589"/>
                    <a:pt x="273" y="676"/>
                    <a:pt x="411" y="676"/>
                  </a:cubicBezTo>
                  <a:cubicBezTo>
                    <a:pt x="452" y="676"/>
                    <a:pt x="493" y="669"/>
                    <a:pt x="532" y="653"/>
                  </a:cubicBezTo>
                  <a:cubicBezTo>
                    <a:pt x="813" y="536"/>
                    <a:pt x="813" y="150"/>
                    <a:pt x="544" y="33"/>
                  </a:cubicBezTo>
                  <a:cubicBezTo>
                    <a:pt x="496" y="10"/>
                    <a:pt x="447" y="0"/>
                    <a:pt x="40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7"/>
            <p:cNvSpPr/>
            <p:nvPr/>
          </p:nvSpPr>
          <p:spPr>
            <a:xfrm>
              <a:off x="4269025" y="3248875"/>
              <a:ext cx="20575" cy="16825"/>
            </a:xfrm>
            <a:custGeom>
              <a:rect b="b" l="l" r="r" t="t"/>
              <a:pathLst>
                <a:path extrusionOk="0" h="673" w="823">
                  <a:moveTo>
                    <a:pt x="421" y="0"/>
                  </a:moveTo>
                  <a:cubicBezTo>
                    <a:pt x="380" y="0"/>
                    <a:pt x="336" y="9"/>
                    <a:pt x="293" y="28"/>
                  </a:cubicBezTo>
                  <a:cubicBezTo>
                    <a:pt x="12" y="133"/>
                    <a:pt x="1" y="519"/>
                    <a:pt x="281" y="648"/>
                  </a:cubicBezTo>
                  <a:cubicBezTo>
                    <a:pt x="322" y="665"/>
                    <a:pt x="364" y="673"/>
                    <a:pt x="406" y="673"/>
                  </a:cubicBezTo>
                  <a:cubicBezTo>
                    <a:pt x="535" y="673"/>
                    <a:pt x="661" y="596"/>
                    <a:pt x="714" y="472"/>
                  </a:cubicBezTo>
                  <a:cubicBezTo>
                    <a:pt x="822" y="236"/>
                    <a:pt x="642" y="0"/>
                    <a:pt x="42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7"/>
            <p:cNvSpPr/>
            <p:nvPr/>
          </p:nvSpPr>
          <p:spPr>
            <a:xfrm>
              <a:off x="4270925" y="3164850"/>
              <a:ext cx="19775" cy="16850"/>
            </a:xfrm>
            <a:custGeom>
              <a:rect b="b" l="l" r="r" t="t"/>
              <a:pathLst>
                <a:path extrusionOk="0" h="674" w="791">
                  <a:moveTo>
                    <a:pt x="406" y="0"/>
                  </a:moveTo>
                  <a:cubicBezTo>
                    <a:pt x="282" y="0"/>
                    <a:pt x="158" y="68"/>
                    <a:pt x="100" y="206"/>
                  </a:cubicBezTo>
                  <a:cubicBezTo>
                    <a:pt x="0" y="436"/>
                    <a:pt x="181" y="674"/>
                    <a:pt x="411" y="674"/>
                  </a:cubicBezTo>
                  <a:cubicBezTo>
                    <a:pt x="450" y="674"/>
                    <a:pt x="492" y="667"/>
                    <a:pt x="533" y="651"/>
                  </a:cubicBezTo>
                  <a:cubicBezTo>
                    <a:pt x="709" y="581"/>
                    <a:pt x="790" y="382"/>
                    <a:pt x="720" y="206"/>
                  </a:cubicBezTo>
                  <a:cubicBezTo>
                    <a:pt x="661" y="70"/>
                    <a:pt x="533" y="0"/>
                    <a:pt x="40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7"/>
            <p:cNvSpPr/>
            <p:nvPr/>
          </p:nvSpPr>
          <p:spPr>
            <a:xfrm>
              <a:off x="4212725" y="3104375"/>
              <a:ext cx="19475" cy="16700"/>
            </a:xfrm>
            <a:custGeom>
              <a:rect b="b" l="l" r="r" t="t"/>
              <a:pathLst>
                <a:path extrusionOk="0" h="668" w="779">
                  <a:moveTo>
                    <a:pt x="401" y="0"/>
                  </a:moveTo>
                  <a:cubicBezTo>
                    <a:pt x="182" y="0"/>
                    <a:pt x="0" y="227"/>
                    <a:pt x="88" y="461"/>
                  </a:cubicBezTo>
                  <a:cubicBezTo>
                    <a:pt x="142" y="597"/>
                    <a:pt x="269" y="667"/>
                    <a:pt x="398" y="667"/>
                  </a:cubicBezTo>
                  <a:cubicBezTo>
                    <a:pt x="524" y="667"/>
                    <a:pt x="651" y="600"/>
                    <a:pt x="708" y="461"/>
                  </a:cubicBezTo>
                  <a:cubicBezTo>
                    <a:pt x="779" y="297"/>
                    <a:pt x="708" y="98"/>
                    <a:pt x="533" y="28"/>
                  </a:cubicBezTo>
                  <a:cubicBezTo>
                    <a:pt x="489" y="9"/>
                    <a:pt x="444" y="0"/>
                    <a:pt x="40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7"/>
            <p:cNvSpPr/>
            <p:nvPr/>
          </p:nvSpPr>
          <p:spPr>
            <a:xfrm>
              <a:off x="4128350" y="3102425"/>
              <a:ext cx="20350" cy="16825"/>
            </a:xfrm>
            <a:custGeom>
              <a:rect b="b" l="l" r="r" t="t"/>
              <a:pathLst>
                <a:path extrusionOk="0" h="673" w="814">
                  <a:moveTo>
                    <a:pt x="403" y="1"/>
                  </a:moveTo>
                  <a:cubicBezTo>
                    <a:pt x="362" y="1"/>
                    <a:pt x="321" y="8"/>
                    <a:pt x="281" y="24"/>
                  </a:cubicBezTo>
                  <a:cubicBezTo>
                    <a:pt x="0" y="141"/>
                    <a:pt x="0" y="527"/>
                    <a:pt x="270" y="644"/>
                  </a:cubicBezTo>
                  <a:cubicBezTo>
                    <a:pt x="316" y="664"/>
                    <a:pt x="362" y="672"/>
                    <a:pt x="407" y="672"/>
                  </a:cubicBezTo>
                  <a:cubicBezTo>
                    <a:pt x="633" y="672"/>
                    <a:pt x="814" y="448"/>
                    <a:pt x="726" y="223"/>
                  </a:cubicBezTo>
                  <a:cubicBezTo>
                    <a:pt x="672" y="88"/>
                    <a:pt x="540" y="1"/>
                    <a:pt x="40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7"/>
            <p:cNvSpPr/>
            <p:nvPr/>
          </p:nvSpPr>
          <p:spPr>
            <a:xfrm>
              <a:off x="4068100" y="3160725"/>
              <a:ext cx="22300" cy="16975"/>
            </a:xfrm>
            <a:custGeom>
              <a:rect b="b" l="l" r="r" t="t"/>
              <a:pathLst>
                <a:path extrusionOk="0" h="679" w="892">
                  <a:moveTo>
                    <a:pt x="374" y="0"/>
                  </a:moveTo>
                  <a:cubicBezTo>
                    <a:pt x="243" y="0"/>
                    <a:pt x="122" y="79"/>
                    <a:pt x="71" y="208"/>
                  </a:cubicBezTo>
                  <a:cubicBezTo>
                    <a:pt x="0" y="371"/>
                    <a:pt x="71" y="570"/>
                    <a:pt x="246" y="640"/>
                  </a:cubicBezTo>
                  <a:cubicBezTo>
                    <a:pt x="300" y="667"/>
                    <a:pt x="352" y="678"/>
                    <a:pt x="400" y="678"/>
                  </a:cubicBezTo>
                  <a:cubicBezTo>
                    <a:pt x="720" y="678"/>
                    <a:pt x="891" y="174"/>
                    <a:pt x="515" y="32"/>
                  </a:cubicBezTo>
                  <a:cubicBezTo>
                    <a:pt x="469" y="10"/>
                    <a:pt x="421" y="0"/>
                    <a:pt x="37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7"/>
            <p:cNvSpPr/>
            <p:nvPr/>
          </p:nvSpPr>
          <p:spPr>
            <a:xfrm>
              <a:off x="4066050" y="3244600"/>
              <a:ext cx="19775" cy="16850"/>
            </a:xfrm>
            <a:custGeom>
              <a:rect b="b" l="l" r="r" t="t"/>
              <a:pathLst>
                <a:path extrusionOk="0" h="674" w="791">
                  <a:moveTo>
                    <a:pt x="388" y="0"/>
                  </a:moveTo>
                  <a:cubicBezTo>
                    <a:pt x="349" y="0"/>
                    <a:pt x="309" y="8"/>
                    <a:pt x="270" y="23"/>
                  </a:cubicBezTo>
                  <a:cubicBezTo>
                    <a:pt x="94" y="93"/>
                    <a:pt x="1" y="292"/>
                    <a:pt x="82" y="468"/>
                  </a:cubicBezTo>
                  <a:cubicBezTo>
                    <a:pt x="136" y="604"/>
                    <a:pt x="261" y="674"/>
                    <a:pt x="386" y="674"/>
                  </a:cubicBezTo>
                  <a:cubicBezTo>
                    <a:pt x="509" y="674"/>
                    <a:pt x="633" y="607"/>
                    <a:pt x="691" y="468"/>
                  </a:cubicBezTo>
                  <a:cubicBezTo>
                    <a:pt x="791" y="238"/>
                    <a:pt x="610" y="0"/>
                    <a:pt x="38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7"/>
            <p:cNvSpPr/>
            <p:nvPr/>
          </p:nvSpPr>
          <p:spPr>
            <a:xfrm>
              <a:off x="4075125" y="3305350"/>
              <a:ext cx="7025" cy="5625"/>
            </a:xfrm>
            <a:custGeom>
              <a:rect b="b" l="l" r="r" t="t"/>
              <a:pathLst>
                <a:path extrusionOk="0" h="225" w="281">
                  <a:moveTo>
                    <a:pt x="163" y="0"/>
                  </a:moveTo>
                  <a:cubicBezTo>
                    <a:pt x="135" y="0"/>
                    <a:pt x="106" y="9"/>
                    <a:pt x="82" y="26"/>
                  </a:cubicBezTo>
                  <a:cubicBezTo>
                    <a:pt x="1" y="108"/>
                    <a:pt x="73" y="224"/>
                    <a:pt x="159" y="224"/>
                  </a:cubicBezTo>
                  <a:cubicBezTo>
                    <a:pt x="184" y="224"/>
                    <a:pt x="210" y="214"/>
                    <a:pt x="234" y="190"/>
                  </a:cubicBezTo>
                  <a:cubicBezTo>
                    <a:pt x="281" y="143"/>
                    <a:pt x="281" y="73"/>
                    <a:pt x="234" y="26"/>
                  </a:cubicBezTo>
                  <a:cubicBezTo>
                    <a:pt x="217" y="9"/>
                    <a:pt x="190" y="0"/>
                    <a:pt x="16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7"/>
            <p:cNvSpPr/>
            <p:nvPr/>
          </p:nvSpPr>
          <p:spPr>
            <a:xfrm>
              <a:off x="4172800" y="3347425"/>
              <a:ext cx="6750" cy="5675"/>
            </a:xfrm>
            <a:custGeom>
              <a:rect b="b" l="l" r="r" t="t"/>
              <a:pathLst>
                <a:path extrusionOk="0" h="227" w="270">
                  <a:moveTo>
                    <a:pt x="112" y="1"/>
                  </a:moveTo>
                  <a:cubicBezTo>
                    <a:pt x="53" y="1"/>
                    <a:pt x="1" y="48"/>
                    <a:pt x="1" y="110"/>
                  </a:cubicBezTo>
                  <a:cubicBezTo>
                    <a:pt x="1" y="180"/>
                    <a:pt x="48" y="227"/>
                    <a:pt x="106" y="227"/>
                  </a:cubicBezTo>
                  <a:cubicBezTo>
                    <a:pt x="211" y="227"/>
                    <a:pt x="270" y="110"/>
                    <a:pt x="200" y="40"/>
                  </a:cubicBezTo>
                  <a:cubicBezTo>
                    <a:pt x="172" y="13"/>
                    <a:pt x="141" y="1"/>
                    <a:pt x="11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7"/>
            <p:cNvSpPr/>
            <p:nvPr/>
          </p:nvSpPr>
          <p:spPr>
            <a:xfrm>
              <a:off x="4270775" y="3309250"/>
              <a:ext cx="7050" cy="5625"/>
            </a:xfrm>
            <a:custGeom>
              <a:rect b="b" l="l" r="r" t="t"/>
              <a:pathLst>
                <a:path extrusionOk="0" h="225" w="282">
                  <a:moveTo>
                    <a:pt x="118" y="0"/>
                  </a:moveTo>
                  <a:cubicBezTo>
                    <a:pt x="91" y="0"/>
                    <a:pt x="63" y="10"/>
                    <a:pt x="36" y="34"/>
                  </a:cubicBezTo>
                  <a:cubicBezTo>
                    <a:pt x="1" y="81"/>
                    <a:pt x="1" y="151"/>
                    <a:pt x="36" y="198"/>
                  </a:cubicBezTo>
                  <a:cubicBezTo>
                    <a:pt x="59" y="216"/>
                    <a:pt x="89" y="224"/>
                    <a:pt x="118" y="224"/>
                  </a:cubicBezTo>
                  <a:cubicBezTo>
                    <a:pt x="147" y="224"/>
                    <a:pt x="176" y="216"/>
                    <a:pt x="200" y="198"/>
                  </a:cubicBezTo>
                  <a:cubicBezTo>
                    <a:pt x="281" y="117"/>
                    <a:pt x="209" y="0"/>
                    <a:pt x="11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7"/>
            <p:cNvSpPr/>
            <p:nvPr/>
          </p:nvSpPr>
          <p:spPr>
            <a:xfrm>
              <a:off x="4313200" y="3213025"/>
              <a:ext cx="6750" cy="5850"/>
            </a:xfrm>
            <a:custGeom>
              <a:rect b="b" l="l" r="r" t="t"/>
              <a:pathLst>
                <a:path extrusionOk="0" h="234" w="270">
                  <a:moveTo>
                    <a:pt x="121" y="1"/>
                  </a:moveTo>
                  <a:cubicBezTo>
                    <a:pt x="65" y="1"/>
                    <a:pt x="12" y="45"/>
                    <a:pt x="12" y="116"/>
                  </a:cubicBezTo>
                  <a:cubicBezTo>
                    <a:pt x="0" y="175"/>
                    <a:pt x="59" y="221"/>
                    <a:pt x="117" y="233"/>
                  </a:cubicBezTo>
                  <a:cubicBezTo>
                    <a:pt x="211" y="233"/>
                    <a:pt x="269" y="116"/>
                    <a:pt x="199" y="34"/>
                  </a:cubicBezTo>
                  <a:cubicBezTo>
                    <a:pt x="176" y="11"/>
                    <a:pt x="148" y="1"/>
                    <a:pt x="12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7"/>
            <p:cNvSpPr/>
            <p:nvPr/>
          </p:nvSpPr>
          <p:spPr>
            <a:xfrm>
              <a:off x="4274575" y="3115325"/>
              <a:ext cx="7275" cy="5625"/>
            </a:xfrm>
            <a:custGeom>
              <a:rect b="b" l="l" r="r" t="t"/>
              <a:pathLst>
                <a:path extrusionOk="0" h="225" w="291">
                  <a:moveTo>
                    <a:pt x="125" y="1"/>
                  </a:moveTo>
                  <a:cubicBezTo>
                    <a:pt x="99" y="1"/>
                    <a:pt x="72" y="11"/>
                    <a:pt x="48" y="35"/>
                  </a:cubicBezTo>
                  <a:cubicBezTo>
                    <a:pt x="1" y="82"/>
                    <a:pt x="1" y="152"/>
                    <a:pt x="48" y="199"/>
                  </a:cubicBezTo>
                  <a:cubicBezTo>
                    <a:pt x="71" y="216"/>
                    <a:pt x="100" y="225"/>
                    <a:pt x="130" y="225"/>
                  </a:cubicBezTo>
                  <a:cubicBezTo>
                    <a:pt x="159" y="225"/>
                    <a:pt x="188" y="216"/>
                    <a:pt x="212" y="199"/>
                  </a:cubicBezTo>
                  <a:lnTo>
                    <a:pt x="200" y="199"/>
                  </a:lnTo>
                  <a:cubicBezTo>
                    <a:pt x="290" y="117"/>
                    <a:pt x="213" y="1"/>
                    <a:pt x="12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7"/>
            <p:cNvSpPr/>
            <p:nvPr/>
          </p:nvSpPr>
          <p:spPr>
            <a:xfrm>
              <a:off x="4178225" y="3073050"/>
              <a:ext cx="6000" cy="5500"/>
            </a:xfrm>
            <a:custGeom>
              <a:rect b="b" l="l" r="r" t="t"/>
              <a:pathLst>
                <a:path extrusionOk="0" h="220" w="240">
                  <a:moveTo>
                    <a:pt x="122" y="0"/>
                  </a:moveTo>
                  <a:cubicBezTo>
                    <a:pt x="62" y="0"/>
                    <a:pt x="0" y="41"/>
                    <a:pt x="6" y="123"/>
                  </a:cubicBezTo>
                  <a:cubicBezTo>
                    <a:pt x="18" y="187"/>
                    <a:pt x="70" y="220"/>
                    <a:pt x="122" y="220"/>
                  </a:cubicBezTo>
                  <a:cubicBezTo>
                    <a:pt x="173" y="220"/>
                    <a:pt x="222" y="187"/>
                    <a:pt x="228" y="123"/>
                  </a:cubicBezTo>
                  <a:cubicBezTo>
                    <a:pt x="240" y="41"/>
                    <a:pt x="181" y="0"/>
                    <a:pt x="122"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7"/>
            <p:cNvSpPr/>
            <p:nvPr/>
          </p:nvSpPr>
          <p:spPr>
            <a:xfrm>
              <a:off x="4079800" y="3111250"/>
              <a:ext cx="7325" cy="5600"/>
            </a:xfrm>
            <a:custGeom>
              <a:rect b="b" l="l" r="r" t="t"/>
              <a:pathLst>
                <a:path extrusionOk="0" h="224" w="293">
                  <a:moveTo>
                    <a:pt x="124" y="0"/>
                  </a:moveTo>
                  <a:cubicBezTo>
                    <a:pt x="97" y="0"/>
                    <a:pt x="69" y="12"/>
                    <a:pt x="47" y="34"/>
                  </a:cubicBezTo>
                  <a:cubicBezTo>
                    <a:pt x="0" y="69"/>
                    <a:pt x="0" y="139"/>
                    <a:pt x="47" y="186"/>
                  </a:cubicBezTo>
                  <a:cubicBezTo>
                    <a:pt x="63" y="213"/>
                    <a:pt x="86" y="224"/>
                    <a:pt x="110" y="224"/>
                  </a:cubicBezTo>
                  <a:cubicBezTo>
                    <a:pt x="192" y="224"/>
                    <a:pt x="292" y="100"/>
                    <a:pt x="211" y="46"/>
                  </a:cubicBezTo>
                  <a:cubicBezTo>
                    <a:pt x="186" y="15"/>
                    <a:pt x="155" y="0"/>
                    <a:pt x="12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7"/>
            <p:cNvSpPr/>
            <p:nvPr/>
          </p:nvSpPr>
          <p:spPr>
            <a:xfrm>
              <a:off x="4037975" y="3207425"/>
              <a:ext cx="6450" cy="5775"/>
            </a:xfrm>
            <a:custGeom>
              <a:rect b="b" l="l" r="r" t="t"/>
              <a:pathLst>
                <a:path extrusionOk="0" h="231" w="258">
                  <a:moveTo>
                    <a:pt x="106" y="1"/>
                  </a:moveTo>
                  <a:cubicBezTo>
                    <a:pt x="47" y="1"/>
                    <a:pt x="0" y="48"/>
                    <a:pt x="0" y="118"/>
                  </a:cubicBezTo>
                  <a:cubicBezTo>
                    <a:pt x="0" y="183"/>
                    <a:pt x="57" y="231"/>
                    <a:pt x="114" y="231"/>
                  </a:cubicBezTo>
                  <a:cubicBezTo>
                    <a:pt x="140" y="231"/>
                    <a:pt x="166" y="221"/>
                    <a:pt x="188" y="200"/>
                  </a:cubicBezTo>
                  <a:cubicBezTo>
                    <a:pt x="258" y="130"/>
                    <a:pt x="211" y="1"/>
                    <a:pt x="10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7"/>
            <p:cNvSpPr/>
            <p:nvPr/>
          </p:nvSpPr>
          <p:spPr>
            <a:xfrm>
              <a:off x="4105250" y="3358350"/>
              <a:ext cx="13475" cy="11225"/>
            </a:xfrm>
            <a:custGeom>
              <a:rect b="b" l="l" r="r" t="t"/>
              <a:pathLst>
                <a:path extrusionOk="0" h="449" w="539">
                  <a:moveTo>
                    <a:pt x="267" y="1"/>
                  </a:moveTo>
                  <a:cubicBezTo>
                    <a:pt x="182" y="1"/>
                    <a:pt x="104" y="53"/>
                    <a:pt x="70" y="129"/>
                  </a:cubicBezTo>
                  <a:cubicBezTo>
                    <a:pt x="1" y="289"/>
                    <a:pt x="118" y="449"/>
                    <a:pt x="270" y="449"/>
                  </a:cubicBezTo>
                  <a:cubicBezTo>
                    <a:pt x="296" y="449"/>
                    <a:pt x="324" y="444"/>
                    <a:pt x="351" y="433"/>
                  </a:cubicBezTo>
                  <a:cubicBezTo>
                    <a:pt x="538" y="352"/>
                    <a:pt x="538" y="94"/>
                    <a:pt x="363" y="24"/>
                  </a:cubicBezTo>
                  <a:cubicBezTo>
                    <a:pt x="331" y="8"/>
                    <a:pt x="298" y="1"/>
                    <a:pt x="26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7"/>
            <p:cNvSpPr/>
            <p:nvPr/>
          </p:nvSpPr>
          <p:spPr>
            <a:xfrm>
              <a:off x="4232050" y="3361175"/>
              <a:ext cx="13025" cy="11050"/>
            </a:xfrm>
            <a:custGeom>
              <a:rect b="b" l="l" r="r" t="t"/>
              <a:pathLst>
                <a:path extrusionOk="0" h="442" w="521">
                  <a:moveTo>
                    <a:pt x="273" y="1"/>
                  </a:moveTo>
                  <a:cubicBezTo>
                    <a:pt x="139" y="1"/>
                    <a:pt x="0" y="125"/>
                    <a:pt x="52" y="297"/>
                  </a:cubicBezTo>
                  <a:cubicBezTo>
                    <a:pt x="88" y="387"/>
                    <a:pt x="172" y="442"/>
                    <a:pt x="262" y="442"/>
                  </a:cubicBezTo>
                  <a:cubicBezTo>
                    <a:pt x="289" y="442"/>
                    <a:pt x="317" y="437"/>
                    <a:pt x="345" y="426"/>
                  </a:cubicBezTo>
                  <a:cubicBezTo>
                    <a:pt x="462" y="379"/>
                    <a:pt x="520" y="250"/>
                    <a:pt x="462" y="133"/>
                  </a:cubicBezTo>
                  <a:cubicBezTo>
                    <a:pt x="424" y="40"/>
                    <a:pt x="349" y="1"/>
                    <a:pt x="27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7"/>
            <p:cNvSpPr/>
            <p:nvPr/>
          </p:nvSpPr>
          <p:spPr>
            <a:xfrm>
              <a:off x="4322850" y="3273625"/>
              <a:ext cx="13725" cy="11200"/>
            </a:xfrm>
            <a:custGeom>
              <a:rect b="b" l="l" r="r" t="t"/>
              <a:pathLst>
                <a:path extrusionOk="0" h="448" w="549">
                  <a:moveTo>
                    <a:pt x="286" y="0"/>
                  </a:moveTo>
                  <a:cubicBezTo>
                    <a:pt x="258" y="0"/>
                    <a:pt x="228" y="7"/>
                    <a:pt x="199" y="20"/>
                  </a:cubicBezTo>
                  <a:cubicBezTo>
                    <a:pt x="12" y="90"/>
                    <a:pt x="0" y="348"/>
                    <a:pt x="188" y="430"/>
                  </a:cubicBezTo>
                  <a:cubicBezTo>
                    <a:pt x="218" y="442"/>
                    <a:pt x="249" y="448"/>
                    <a:pt x="279" y="448"/>
                  </a:cubicBezTo>
                  <a:cubicBezTo>
                    <a:pt x="366" y="448"/>
                    <a:pt x="445" y="400"/>
                    <a:pt x="480" y="313"/>
                  </a:cubicBezTo>
                  <a:cubicBezTo>
                    <a:pt x="548" y="157"/>
                    <a:pt x="429" y="0"/>
                    <a:pt x="28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7"/>
            <p:cNvSpPr/>
            <p:nvPr/>
          </p:nvSpPr>
          <p:spPr>
            <a:xfrm>
              <a:off x="4325775" y="3147725"/>
              <a:ext cx="13175" cy="11275"/>
            </a:xfrm>
            <a:custGeom>
              <a:rect b="b" l="l" r="r" t="t"/>
              <a:pathLst>
                <a:path extrusionOk="0" h="451" w="527">
                  <a:moveTo>
                    <a:pt x="267" y="1"/>
                  </a:moveTo>
                  <a:cubicBezTo>
                    <a:pt x="185" y="1"/>
                    <a:pt x="105" y="45"/>
                    <a:pt x="71" y="131"/>
                  </a:cubicBezTo>
                  <a:cubicBezTo>
                    <a:pt x="1" y="291"/>
                    <a:pt x="118" y="450"/>
                    <a:pt x="270" y="450"/>
                  </a:cubicBezTo>
                  <a:cubicBezTo>
                    <a:pt x="296" y="450"/>
                    <a:pt x="324" y="445"/>
                    <a:pt x="351" y="435"/>
                  </a:cubicBezTo>
                  <a:cubicBezTo>
                    <a:pt x="468" y="388"/>
                    <a:pt x="527" y="260"/>
                    <a:pt x="480" y="143"/>
                  </a:cubicBezTo>
                  <a:cubicBezTo>
                    <a:pt x="438" y="48"/>
                    <a:pt x="351" y="1"/>
                    <a:pt x="26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7"/>
            <p:cNvSpPr/>
            <p:nvPr/>
          </p:nvSpPr>
          <p:spPr>
            <a:xfrm>
              <a:off x="4238050" y="3056875"/>
              <a:ext cx="13175" cy="11100"/>
            </a:xfrm>
            <a:custGeom>
              <a:rect b="b" l="l" r="r" t="t"/>
              <a:pathLst>
                <a:path extrusionOk="0" h="444" w="527">
                  <a:moveTo>
                    <a:pt x="266" y="1"/>
                  </a:moveTo>
                  <a:cubicBezTo>
                    <a:pt x="118" y="1"/>
                    <a:pt x="0" y="147"/>
                    <a:pt x="58" y="302"/>
                  </a:cubicBezTo>
                  <a:cubicBezTo>
                    <a:pt x="94" y="397"/>
                    <a:pt x="181" y="444"/>
                    <a:pt x="268" y="444"/>
                  </a:cubicBezTo>
                  <a:cubicBezTo>
                    <a:pt x="353" y="444"/>
                    <a:pt x="439" y="400"/>
                    <a:pt x="479" y="314"/>
                  </a:cubicBezTo>
                  <a:cubicBezTo>
                    <a:pt x="526" y="197"/>
                    <a:pt x="468" y="68"/>
                    <a:pt x="362" y="21"/>
                  </a:cubicBezTo>
                  <a:cubicBezTo>
                    <a:pt x="330" y="7"/>
                    <a:pt x="297" y="1"/>
                    <a:pt x="26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7"/>
            <p:cNvSpPr/>
            <p:nvPr/>
          </p:nvSpPr>
          <p:spPr>
            <a:xfrm>
              <a:off x="4111375" y="3054325"/>
              <a:ext cx="13775" cy="11200"/>
            </a:xfrm>
            <a:custGeom>
              <a:rect b="b" l="l" r="r" t="t"/>
              <a:pathLst>
                <a:path extrusionOk="0" h="448" w="551">
                  <a:moveTo>
                    <a:pt x="286" y="0"/>
                  </a:moveTo>
                  <a:cubicBezTo>
                    <a:pt x="257" y="0"/>
                    <a:pt x="227" y="6"/>
                    <a:pt x="200" y="18"/>
                  </a:cubicBezTo>
                  <a:cubicBezTo>
                    <a:pt x="13" y="88"/>
                    <a:pt x="1" y="346"/>
                    <a:pt x="188" y="427"/>
                  </a:cubicBezTo>
                  <a:cubicBezTo>
                    <a:pt x="219" y="441"/>
                    <a:pt x="250" y="447"/>
                    <a:pt x="280" y="447"/>
                  </a:cubicBezTo>
                  <a:cubicBezTo>
                    <a:pt x="430" y="447"/>
                    <a:pt x="551" y="291"/>
                    <a:pt x="492" y="135"/>
                  </a:cubicBezTo>
                  <a:cubicBezTo>
                    <a:pt x="458" y="48"/>
                    <a:pt x="371" y="0"/>
                    <a:pt x="28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7"/>
            <p:cNvSpPr/>
            <p:nvPr/>
          </p:nvSpPr>
          <p:spPr>
            <a:xfrm>
              <a:off x="4020425" y="3141475"/>
              <a:ext cx="13475" cy="11075"/>
            </a:xfrm>
            <a:custGeom>
              <a:rect b="b" l="l" r="r" t="t"/>
              <a:pathLst>
                <a:path extrusionOk="0" h="443" w="539">
                  <a:moveTo>
                    <a:pt x="272" y="0"/>
                  </a:moveTo>
                  <a:cubicBezTo>
                    <a:pt x="185" y="0"/>
                    <a:pt x="105" y="49"/>
                    <a:pt x="71" y="135"/>
                  </a:cubicBezTo>
                  <a:cubicBezTo>
                    <a:pt x="1" y="285"/>
                    <a:pt x="118" y="443"/>
                    <a:pt x="270" y="443"/>
                  </a:cubicBezTo>
                  <a:cubicBezTo>
                    <a:pt x="296" y="443"/>
                    <a:pt x="324" y="438"/>
                    <a:pt x="351" y="428"/>
                  </a:cubicBezTo>
                  <a:cubicBezTo>
                    <a:pt x="539" y="358"/>
                    <a:pt x="539" y="100"/>
                    <a:pt x="363" y="18"/>
                  </a:cubicBezTo>
                  <a:cubicBezTo>
                    <a:pt x="333" y="6"/>
                    <a:pt x="302" y="0"/>
                    <a:pt x="272"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7"/>
            <p:cNvSpPr/>
            <p:nvPr/>
          </p:nvSpPr>
          <p:spPr>
            <a:xfrm>
              <a:off x="4015875" y="3267275"/>
              <a:ext cx="15100" cy="11625"/>
            </a:xfrm>
            <a:custGeom>
              <a:rect b="b" l="l" r="r" t="t"/>
              <a:pathLst>
                <a:path extrusionOk="0" h="465" w="604">
                  <a:moveTo>
                    <a:pt x="347" y="1"/>
                  </a:moveTo>
                  <a:cubicBezTo>
                    <a:pt x="320" y="1"/>
                    <a:pt x="292" y="6"/>
                    <a:pt x="264" y="17"/>
                  </a:cubicBezTo>
                  <a:lnTo>
                    <a:pt x="264" y="29"/>
                  </a:lnTo>
                  <a:cubicBezTo>
                    <a:pt x="0" y="110"/>
                    <a:pt x="98" y="465"/>
                    <a:pt x="320" y="465"/>
                  </a:cubicBezTo>
                  <a:cubicBezTo>
                    <a:pt x="353" y="465"/>
                    <a:pt x="390" y="457"/>
                    <a:pt x="428" y="438"/>
                  </a:cubicBezTo>
                  <a:cubicBezTo>
                    <a:pt x="545" y="391"/>
                    <a:pt x="604" y="263"/>
                    <a:pt x="557" y="146"/>
                  </a:cubicBezTo>
                  <a:cubicBezTo>
                    <a:pt x="521" y="56"/>
                    <a:pt x="437" y="1"/>
                    <a:pt x="34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7"/>
            <p:cNvSpPr/>
            <p:nvPr/>
          </p:nvSpPr>
          <p:spPr>
            <a:xfrm>
              <a:off x="4036225" y="3343150"/>
              <a:ext cx="6150" cy="5650"/>
            </a:xfrm>
            <a:custGeom>
              <a:rect b="b" l="l" r="r" t="t"/>
              <a:pathLst>
                <a:path extrusionOk="0" h="226" w="246">
                  <a:moveTo>
                    <a:pt x="127" y="0"/>
                  </a:moveTo>
                  <a:cubicBezTo>
                    <a:pt x="100" y="0"/>
                    <a:pt x="70" y="12"/>
                    <a:pt x="47" y="35"/>
                  </a:cubicBezTo>
                  <a:cubicBezTo>
                    <a:pt x="0" y="82"/>
                    <a:pt x="0" y="152"/>
                    <a:pt x="47" y="199"/>
                  </a:cubicBezTo>
                  <a:cubicBezTo>
                    <a:pt x="70" y="217"/>
                    <a:pt x="100" y="225"/>
                    <a:pt x="127" y="225"/>
                  </a:cubicBezTo>
                  <a:cubicBezTo>
                    <a:pt x="155" y="225"/>
                    <a:pt x="182" y="217"/>
                    <a:pt x="199" y="199"/>
                  </a:cubicBezTo>
                  <a:cubicBezTo>
                    <a:pt x="246" y="152"/>
                    <a:pt x="246" y="82"/>
                    <a:pt x="199" y="35"/>
                  </a:cubicBezTo>
                  <a:cubicBezTo>
                    <a:pt x="182" y="12"/>
                    <a:pt x="155" y="0"/>
                    <a:pt x="12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7"/>
            <p:cNvSpPr/>
            <p:nvPr/>
          </p:nvSpPr>
          <p:spPr>
            <a:xfrm>
              <a:off x="4171625" y="3402275"/>
              <a:ext cx="6750" cy="5825"/>
            </a:xfrm>
            <a:custGeom>
              <a:rect b="b" l="l" r="r" t="t"/>
              <a:pathLst>
                <a:path extrusionOk="0" h="233" w="270">
                  <a:moveTo>
                    <a:pt x="119" y="0"/>
                  </a:moveTo>
                  <a:cubicBezTo>
                    <a:pt x="59" y="0"/>
                    <a:pt x="1" y="45"/>
                    <a:pt x="1" y="115"/>
                  </a:cubicBezTo>
                  <a:cubicBezTo>
                    <a:pt x="1" y="174"/>
                    <a:pt x="48" y="221"/>
                    <a:pt x="118" y="232"/>
                  </a:cubicBezTo>
                  <a:cubicBezTo>
                    <a:pt x="212" y="232"/>
                    <a:pt x="270" y="104"/>
                    <a:pt x="200" y="34"/>
                  </a:cubicBezTo>
                  <a:cubicBezTo>
                    <a:pt x="177" y="11"/>
                    <a:pt x="148" y="0"/>
                    <a:pt x="11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7"/>
            <p:cNvSpPr/>
            <p:nvPr/>
          </p:nvSpPr>
          <p:spPr>
            <a:xfrm>
              <a:off x="4307925" y="3349050"/>
              <a:ext cx="7325" cy="5175"/>
            </a:xfrm>
            <a:custGeom>
              <a:rect b="b" l="l" r="r" t="t"/>
              <a:pathLst>
                <a:path extrusionOk="0" h="207" w="293">
                  <a:moveTo>
                    <a:pt x="186" y="1"/>
                  </a:moveTo>
                  <a:cubicBezTo>
                    <a:pt x="103" y="1"/>
                    <a:pt x="0" y="121"/>
                    <a:pt x="83" y="185"/>
                  </a:cubicBezTo>
                  <a:cubicBezTo>
                    <a:pt x="102" y="200"/>
                    <a:pt x="124" y="207"/>
                    <a:pt x="144" y="207"/>
                  </a:cubicBezTo>
                  <a:cubicBezTo>
                    <a:pt x="222" y="207"/>
                    <a:pt x="293" y="116"/>
                    <a:pt x="246" y="33"/>
                  </a:cubicBezTo>
                  <a:cubicBezTo>
                    <a:pt x="231" y="10"/>
                    <a:pt x="209" y="1"/>
                    <a:pt x="18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7"/>
            <p:cNvSpPr/>
            <p:nvPr/>
          </p:nvSpPr>
          <p:spPr>
            <a:xfrm>
              <a:off x="4368475" y="3214200"/>
              <a:ext cx="6450" cy="5825"/>
            </a:xfrm>
            <a:custGeom>
              <a:rect b="b" l="l" r="r" t="t"/>
              <a:pathLst>
                <a:path extrusionOk="0" h="233" w="258">
                  <a:moveTo>
                    <a:pt x="110" y="1"/>
                  </a:moveTo>
                  <a:cubicBezTo>
                    <a:pt x="53" y="1"/>
                    <a:pt x="0" y="45"/>
                    <a:pt x="0" y="116"/>
                  </a:cubicBezTo>
                  <a:cubicBezTo>
                    <a:pt x="0" y="174"/>
                    <a:pt x="47" y="221"/>
                    <a:pt x="106" y="233"/>
                  </a:cubicBezTo>
                  <a:cubicBezTo>
                    <a:pt x="211" y="233"/>
                    <a:pt x="258" y="104"/>
                    <a:pt x="188" y="34"/>
                  </a:cubicBezTo>
                  <a:cubicBezTo>
                    <a:pt x="165" y="11"/>
                    <a:pt x="137" y="1"/>
                    <a:pt x="11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7"/>
            <p:cNvSpPr/>
            <p:nvPr/>
          </p:nvSpPr>
          <p:spPr>
            <a:xfrm>
              <a:off x="4314650" y="3077325"/>
              <a:ext cx="5875" cy="5600"/>
            </a:xfrm>
            <a:custGeom>
              <a:rect b="b" l="l" r="r" t="t"/>
              <a:pathLst>
                <a:path extrusionOk="0" h="224" w="235">
                  <a:moveTo>
                    <a:pt x="115" y="1"/>
                  </a:moveTo>
                  <a:cubicBezTo>
                    <a:pt x="59" y="1"/>
                    <a:pt x="1" y="45"/>
                    <a:pt x="1" y="116"/>
                  </a:cubicBezTo>
                  <a:cubicBezTo>
                    <a:pt x="1" y="181"/>
                    <a:pt x="63" y="223"/>
                    <a:pt x="121" y="223"/>
                  </a:cubicBezTo>
                  <a:cubicBezTo>
                    <a:pt x="146" y="223"/>
                    <a:pt x="170" y="215"/>
                    <a:pt x="188" y="198"/>
                  </a:cubicBezTo>
                  <a:cubicBezTo>
                    <a:pt x="235" y="151"/>
                    <a:pt x="235" y="81"/>
                    <a:pt x="188" y="34"/>
                  </a:cubicBezTo>
                  <a:cubicBezTo>
                    <a:pt x="169" y="11"/>
                    <a:pt x="142" y="1"/>
                    <a:pt x="11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7"/>
            <p:cNvSpPr/>
            <p:nvPr/>
          </p:nvSpPr>
          <p:spPr>
            <a:xfrm>
              <a:off x="4178725" y="3018475"/>
              <a:ext cx="6400" cy="5550"/>
            </a:xfrm>
            <a:custGeom>
              <a:rect b="b" l="l" r="r" t="t"/>
              <a:pathLst>
                <a:path extrusionOk="0" h="222" w="256">
                  <a:moveTo>
                    <a:pt x="137" y="1"/>
                  </a:moveTo>
                  <a:cubicBezTo>
                    <a:pt x="41" y="1"/>
                    <a:pt x="1" y="121"/>
                    <a:pt x="68" y="188"/>
                  </a:cubicBezTo>
                  <a:cubicBezTo>
                    <a:pt x="91" y="211"/>
                    <a:pt x="119" y="222"/>
                    <a:pt x="146" y="222"/>
                  </a:cubicBezTo>
                  <a:cubicBezTo>
                    <a:pt x="202" y="222"/>
                    <a:pt x="255" y="177"/>
                    <a:pt x="255" y="107"/>
                  </a:cubicBezTo>
                  <a:cubicBezTo>
                    <a:pt x="255" y="48"/>
                    <a:pt x="208" y="1"/>
                    <a:pt x="150" y="1"/>
                  </a:cubicBezTo>
                  <a:cubicBezTo>
                    <a:pt x="145" y="1"/>
                    <a:pt x="141" y="1"/>
                    <a:pt x="13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7"/>
            <p:cNvSpPr/>
            <p:nvPr/>
          </p:nvSpPr>
          <p:spPr>
            <a:xfrm>
              <a:off x="4041775" y="3071725"/>
              <a:ext cx="7050" cy="5725"/>
            </a:xfrm>
            <a:custGeom>
              <a:rect b="b" l="l" r="r" t="t"/>
              <a:pathLst>
                <a:path extrusionOk="0" h="229" w="282">
                  <a:moveTo>
                    <a:pt x="129" y="1"/>
                  </a:moveTo>
                  <a:cubicBezTo>
                    <a:pt x="100" y="1"/>
                    <a:pt x="71" y="12"/>
                    <a:pt x="47" y="36"/>
                  </a:cubicBezTo>
                  <a:cubicBezTo>
                    <a:pt x="1" y="82"/>
                    <a:pt x="1" y="153"/>
                    <a:pt x="47" y="188"/>
                  </a:cubicBezTo>
                  <a:cubicBezTo>
                    <a:pt x="73" y="216"/>
                    <a:pt x="102" y="228"/>
                    <a:pt x="129" y="228"/>
                  </a:cubicBezTo>
                  <a:cubicBezTo>
                    <a:pt x="212" y="228"/>
                    <a:pt x="282" y="115"/>
                    <a:pt x="211" y="36"/>
                  </a:cubicBezTo>
                  <a:cubicBezTo>
                    <a:pt x="188" y="12"/>
                    <a:pt x="158" y="1"/>
                    <a:pt x="129"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7"/>
            <p:cNvSpPr/>
            <p:nvPr/>
          </p:nvSpPr>
          <p:spPr>
            <a:xfrm>
              <a:off x="3981625" y="3206525"/>
              <a:ext cx="8025" cy="5625"/>
            </a:xfrm>
            <a:custGeom>
              <a:rect b="b" l="l" r="r" t="t"/>
              <a:pathLst>
                <a:path extrusionOk="0" h="225" w="321">
                  <a:moveTo>
                    <a:pt x="140" y="0"/>
                  </a:moveTo>
                  <a:cubicBezTo>
                    <a:pt x="0" y="0"/>
                    <a:pt x="3" y="224"/>
                    <a:pt x="150" y="224"/>
                  </a:cubicBezTo>
                  <a:cubicBezTo>
                    <a:pt x="153" y="224"/>
                    <a:pt x="157" y="224"/>
                    <a:pt x="160" y="224"/>
                  </a:cubicBezTo>
                  <a:cubicBezTo>
                    <a:pt x="164" y="224"/>
                    <a:pt x="168" y="224"/>
                    <a:pt x="171" y="224"/>
                  </a:cubicBezTo>
                  <a:cubicBezTo>
                    <a:pt x="317" y="224"/>
                    <a:pt x="320" y="0"/>
                    <a:pt x="181" y="0"/>
                  </a:cubicBezTo>
                  <a:cubicBezTo>
                    <a:pt x="174" y="0"/>
                    <a:pt x="167" y="1"/>
                    <a:pt x="160" y="2"/>
                  </a:cubicBezTo>
                  <a:cubicBezTo>
                    <a:pt x="153" y="1"/>
                    <a:pt x="146" y="0"/>
                    <a:pt x="14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7"/>
            <p:cNvSpPr/>
            <p:nvPr/>
          </p:nvSpPr>
          <p:spPr>
            <a:xfrm>
              <a:off x="6443300" y="3861700"/>
              <a:ext cx="22550" cy="20275"/>
            </a:xfrm>
            <a:custGeom>
              <a:rect b="b" l="l" r="r" t="t"/>
              <a:pathLst>
                <a:path extrusionOk="0" h="811" w="902">
                  <a:moveTo>
                    <a:pt x="444" y="0"/>
                  </a:moveTo>
                  <a:cubicBezTo>
                    <a:pt x="344" y="0"/>
                    <a:pt x="243" y="39"/>
                    <a:pt x="164" y="118"/>
                  </a:cubicBezTo>
                  <a:cubicBezTo>
                    <a:pt x="1" y="270"/>
                    <a:pt x="1" y="527"/>
                    <a:pt x="153" y="691"/>
                  </a:cubicBezTo>
                  <a:cubicBezTo>
                    <a:pt x="232" y="770"/>
                    <a:pt x="339" y="811"/>
                    <a:pt x="447" y="811"/>
                  </a:cubicBezTo>
                  <a:cubicBezTo>
                    <a:pt x="547" y="811"/>
                    <a:pt x="647" y="776"/>
                    <a:pt x="726" y="703"/>
                  </a:cubicBezTo>
                  <a:cubicBezTo>
                    <a:pt x="890" y="539"/>
                    <a:pt x="901" y="281"/>
                    <a:pt x="738" y="129"/>
                  </a:cubicBezTo>
                  <a:cubicBezTo>
                    <a:pt x="659" y="44"/>
                    <a:pt x="552" y="0"/>
                    <a:pt x="44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7"/>
            <p:cNvSpPr/>
            <p:nvPr/>
          </p:nvSpPr>
          <p:spPr>
            <a:xfrm>
              <a:off x="6482200" y="3862575"/>
              <a:ext cx="22550" cy="20275"/>
            </a:xfrm>
            <a:custGeom>
              <a:rect b="b" l="l" r="r" t="t"/>
              <a:pathLst>
                <a:path extrusionOk="0" h="811" w="902">
                  <a:moveTo>
                    <a:pt x="447" y="1"/>
                  </a:moveTo>
                  <a:cubicBezTo>
                    <a:pt x="347" y="1"/>
                    <a:pt x="249" y="39"/>
                    <a:pt x="176" y="118"/>
                  </a:cubicBezTo>
                  <a:cubicBezTo>
                    <a:pt x="12" y="270"/>
                    <a:pt x="1" y="527"/>
                    <a:pt x="164" y="691"/>
                  </a:cubicBezTo>
                  <a:cubicBezTo>
                    <a:pt x="243" y="770"/>
                    <a:pt x="351" y="811"/>
                    <a:pt x="459" y="811"/>
                  </a:cubicBezTo>
                  <a:cubicBezTo>
                    <a:pt x="559" y="811"/>
                    <a:pt x="659" y="776"/>
                    <a:pt x="738" y="703"/>
                  </a:cubicBezTo>
                  <a:cubicBezTo>
                    <a:pt x="901" y="539"/>
                    <a:pt x="901" y="281"/>
                    <a:pt x="749" y="129"/>
                  </a:cubicBezTo>
                  <a:cubicBezTo>
                    <a:pt x="665" y="45"/>
                    <a:pt x="555" y="1"/>
                    <a:pt x="44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7"/>
            <p:cNvSpPr/>
            <p:nvPr/>
          </p:nvSpPr>
          <p:spPr>
            <a:xfrm>
              <a:off x="6484050" y="3823775"/>
              <a:ext cx="21575" cy="20275"/>
            </a:xfrm>
            <a:custGeom>
              <a:rect b="b" l="l" r="r" t="t"/>
              <a:pathLst>
                <a:path extrusionOk="0" h="811" w="863">
                  <a:moveTo>
                    <a:pt x="409" y="0"/>
                  </a:moveTo>
                  <a:cubicBezTo>
                    <a:pt x="205" y="0"/>
                    <a:pt x="9" y="153"/>
                    <a:pt x="9" y="394"/>
                  </a:cubicBezTo>
                  <a:cubicBezTo>
                    <a:pt x="0" y="644"/>
                    <a:pt x="202" y="810"/>
                    <a:pt x="413" y="810"/>
                  </a:cubicBezTo>
                  <a:cubicBezTo>
                    <a:pt x="509" y="810"/>
                    <a:pt x="607" y="776"/>
                    <a:pt x="687" y="699"/>
                  </a:cubicBezTo>
                  <a:cubicBezTo>
                    <a:pt x="851" y="547"/>
                    <a:pt x="863" y="289"/>
                    <a:pt x="699" y="125"/>
                  </a:cubicBezTo>
                  <a:cubicBezTo>
                    <a:pt x="616" y="39"/>
                    <a:pt x="512" y="0"/>
                    <a:pt x="40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7"/>
            <p:cNvSpPr/>
            <p:nvPr/>
          </p:nvSpPr>
          <p:spPr>
            <a:xfrm>
              <a:off x="6444175" y="3823025"/>
              <a:ext cx="22250" cy="20275"/>
            </a:xfrm>
            <a:custGeom>
              <a:rect b="b" l="l" r="r" t="t"/>
              <a:pathLst>
                <a:path extrusionOk="0" h="811" w="890">
                  <a:moveTo>
                    <a:pt x="444" y="0"/>
                  </a:moveTo>
                  <a:cubicBezTo>
                    <a:pt x="344" y="0"/>
                    <a:pt x="243" y="35"/>
                    <a:pt x="165" y="109"/>
                  </a:cubicBezTo>
                  <a:cubicBezTo>
                    <a:pt x="1" y="272"/>
                    <a:pt x="1" y="530"/>
                    <a:pt x="153" y="682"/>
                  </a:cubicBezTo>
                  <a:cubicBezTo>
                    <a:pt x="232" y="767"/>
                    <a:pt x="339" y="811"/>
                    <a:pt x="446" y="811"/>
                  </a:cubicBezTo>
                  <a:cubicBezTo>
                    <a:pt x="546" y="811"/>
                    <a:pt x="647" y="773"/>
                    <a:pt x="726" y="694"/>
                  </a:cubicBezTo>
                  <a:cubicBezTo>
                    <a:pt x="890" y="541"/>
                    <a:pt x="890" y="284"/>
                    <a:pt x="738" y="120"/>
                  </a:cubicBezTo>
                  <a:cubicBezTo>
                    <a:pt x="659" y="41"/>
                    <a:pt x="551" y="0"/>
                    <a:pt x="44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7"/>
            <p:cNvSpPr/>
            <p:nvPr/>
          </p:nvSpPr>
          <p:spPr>
            <a:xfrm>
              <a:off x="6438675" y="3892100"/>
              <a:ext cx="27175" cy="22275"/>
            </a:xfrm>
            <a:custGeom>
              <a:rect b="b" l="l" r="r" t="t"/>
              <a:pathLst>
                <a:path extrusionOk="0" h="891" w="1087">
                  <a:moveTo>
                    <a:pt x="541" y="1"/>
                  </a:moveTo>
                  <a:cubicBezTo>
                    <a:pt x="368" y="1"/>
                    <a:pt x="208" y="97"/>
                    <a:pt x="139" y="270"/>
                  </a:cubicBezTo>
                  <a:cubicBezTo>
                    <a:pt x="1" y="576"/>
                    <a:pt x="237" y="890"/>
                    <a:pt x="532" y="890"/>
                  </a:cubicBezTo>
                  <a:cubicBezTo>
                    <a:pt x="587" y="890"/>
                    <a:pt x="643" y="879"/>
                    <a:pt x="700" y="855"/>
                  </a:cubicBezTo>
                  <a:cubicBezTo>
                    <a:pt x="1075" y="715"/>
                    <a:pt x="1086" y="188"/>
                    <a:pt x="724" y="36"/>
                  </a:cubicBezTo>
                  <a:cubicBezTo>
                    <a:pt x="663" y="12"/>
                    <a:pt x="601" y="1"/>
                    <a:pt x="54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7"/>
            <p:cNvSpPr/>
            <p:nvPr/>
          </p:nvSpPr>
          <p:spPr>
            <a:xfrm>
              <a:off x="6481050" y="3892875"/>
              <a:ext cx="26925" cy="22350"/>
            </a:xfrm>
            <a:custGeom>
              <a:rect b="b" l="l" r="r" t="t"/>
              <a:pathLst>
                <a:path extrusionOk="0" h="894" w="1077">
                  <a:moveTo>
                    <a:pt x="530" y="0"/>
                  </a:moveTo>
                  <a:cubicBezTo>
                    <a:pt x="239" y="0"/>
                    <a:pt x="0" y="303"/>
                    <a:pt x="117" y="614"/>
                  </a:cubicBezTo>
                  <a:cubicBezTo>
                    <a:pt x="187" y="790"/>
                    <a:pt x="351" y="893"/>
                    <a:pt x="528" y="893"/>
                  </a:cubicBezTo>
                  <a:cubicBezTo>
                    <a:pt x="585" y="893"/>
                    <a:pt x="644" y="882"/>
                    <a:pt x="702" y="859"/>
                  </a:cubicBezTo>
                  <a:cubicBezTo>
                    <a:pt x="1064" y="719"/>
                    <a:pt x="1076" y="193"/>
                    <a:pt x="713" y="40"/>
                  </a:cubicBezTo>
                  <a:cubicBezTo>
                    <a:pt x="652" y="13"/>
                    <a:pt x="590" y="0"/>
                    <a:pt x="53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7"/>
            <p:cNvSpPr/>
            <p:nvPr/>
          </p:nvSpPr>
          <p:spPr>
            <a:xfrm>
              <a:off x="6511150" y="3863750"/>
              <a:ext cx="27175" cy="22275"/>
            </a:xfrm>
            <a:custGeom>
              <a:rect b="b" l="l" r="r" t="t"/>
              <a:pathLst>
                <a:path extrusionOk="0" h="891" w="1087">
                  <a:moveTo>
                    <a:pt x="555" y="1"/>
                  </a:moveTo>
                  <a:cubicBezTo>
                    <a:pt x="501" y="1"/>
                    <a:pt x="444" y="12"/>
                    <a:pt x="387" y="36"/>
                  </a:cubicBezTo>
                  <a:cubicBezTo>
                    <a:pt x="13" y="176"/>
                    <a:pt x="1" y="702"/>
                    <a:pt x="364" y="855"/>
                  </a:cubicBezTo>
                  <a:cubicBezTo>
                    <a:pt x="425" y="879"/>
                    <a:pt x="487" y="891"/>
                    <a:pt x="548" y="891"/>
                  </a:cubicBezTo>
                  <a:cubicBezTo>
                    <a:pt x="721" y="891"/>
                    <a:pt x="879" y="797"/>
                    <a:pt x="948" y="632"/>
                  </a:cubicBezTo>
                  <a:cubicBezTo>
                    <a:pt x="1087" y="317"/>
                    <a:pt x="850" y="1"/>
                    <a:pt x="55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7"/>
            <p:cNvSpPr/>
            <p:nvPr/>
          </p:nvSpPr>
          <p:spPr>
            <a:xfrm>
              <a:off x="6512075" y="3821750"/>
              <a:ext cx="26300" cy="22400"/>
            </a:xfrm>
            <a:custGeom>
              <a:rect b="b" l="l" r="r" t="t"/>
              <a:pathLst>
                <a:path extrusionOk="0" h="896" w="1052">
                  <a:moveTo>
                    <a:pt x="546" y="0"/>
                  </a:moveTo>
                  <a:cubicBezTo>
                    <a:pt x="383" y="0"/>
                    <a:pt x="219" y="88"/>
                    <a:pt x="139" y="265"/>
                  </a:cubicBezTo>
                  <a:cubicBezTo>
                    <a:pt x="1" y="572"/>
                    <a:pt x="239" y="896"/>
                    <a:pt x="543" y="896"/>
                  </a:cubicBezTo>
                  <a:cubicBezTo>
                    <a:pt x="598" y="896"/>
                    <a:pt x="655" y="885"/>
                    <a:pt x="713" y="862"/>
                  </a:cubicBezTo>
                  <a:cubicBezTo>
                    <a:pt x="935" y="780"/>
                    <a:pt x="1052" y="522"/>
                    <a:pt x="958" y="288"/>
                  </a:cubicBezTo>
                  <a:cubicBezTo>
                    <a:pt x="886" y="97"/>
                    <a:pt x="716" y="0"/>
                    <a:pt x="54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7"/>
            <p:cNvSpPr/>
            <p:nvPr/>
          </p:nvSpPr>
          <p:spPr>
            <a:xfrm>
              <a:off x="6483100" y="3791675"/>
              <a:ext cx="26325" cy="22275"/>
            </a:xfrm>
            <a:custGeom>
              <a:rect b="b" l="l" r="r" t="t"/>
              <a:pathLst>
                <a:path extrusionOk="0" h="891" w="1053">
                  <a:moveTo>
                    <a:pt x="530" y="0"/>
                  </a:moveTo>
                  <a:cubicBezTo>
                    <a:pt x="238" y="0"/>
                    <a:pt x="0" y="301"/>
                    <a:pt x="117" y="602"/>
                  </a:cubicBezTo>
                  <a:cubicBezTo>
                    <a:pt x="195" y="794"/>
                    <a:pt x="367" y="890"/>
                    <a:pt x="540" y="890"/>
                  </a:cubicBezTo>
                  <a:cubicBezTo>
                    <a:pt x="704" y="890"/>
                    <a:pt x="867" y="803"/>
                    <a:pt x="947" y="626"/>
                  </a:cubicBezTo>
                  <a:cubicBezTo>
                    <a:pt x="1053" y="392"/>
                    <a:pt x="947" y="134"/>
                    <a:pt x="713" y="41"/>
                  </a:cubicBezTo>
                  <a:cubicBezTo>
                    <a:pt x="652" y="13"/>
                    <a:pt x="590" y="0"/>
                    <a:pt x="53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7"/>
            <p:cNvSpPr/>
            <p:nvPr/>
          </p:nvSpPr>
          <p:spPr>
            <a:xfrm>
              <a:off x="6440950" y="3790850"/>
              <a:ext cx="26350" cy="22200"/>
            </a:xfrm>
            <a:custGeom>
              <a:rect b="b" l="l" r="r" t="t"/>
              <a:pathLst>
                <a:path extrusionOk="0" h="888" w="1054">
                  <a:moveTo>
                    <a:pt x="548" y="1"/>
                  </a:moveTo>
                  <a:cubicBezTo>
                    <a:pt x="381" y="1"/>
                    <a:pt x="212" y="91"/>
                    <a:pt x="130" y="273"/>
                  </a:cubicBezTo>
                  <a:cubicBezTo>
                    <a:pt x="0" y="572"/>
                    <a:pt x="236" y="888"/>
                    <a:pt x="540" y="888"/>
                  </a:cubicBezTo>
                  <a:cubicBezTo>
                    <a:pt x="593" y="888"/>
                    <a:pt x="648" y="878"/>
                    <a:pt x="703" y="857"/>
                  </a:cubicBezTo>
                  <a:cubicBezTo>
                    <a:pt x="937" y="776"/>
                    <a:pt x="1054" y="506"/>
                    <a:pt x="949" y="273"/>
                  </a:cubicBezTo>
                  <a:cubicBezTo>
                    <a:pt x="879" y="91"/>
                    <a:pt x="715" y="1"/>
                    <a:pt x="54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7"/>
            <p:cNvSpPr/>
            <p:nvPr/>
          </p:nvSpPr>
          <p:spPr>
            <a:xfrm>
              <a:off x="6410275" y="3819725"/>
              <a:ext cx="27200" cy="22275"/>
            </a:xfrm>
            <a:custGeom>
              <a:rect b="b" l="l" r="r" t="t"/>
              <a:pathLst>
                <a:path extrusionOk="0" h="891" w="1088">
                  <a:moveTo>
                    <a:pt x="542" y="1"/>
                  </a:moveTo>
                  <a:cubicBezTo>
                    <a:pt x="372" y="1"/>
                    <a:pt x="209" y="101"/>
                    <a:pt x="140" y="264"/>
                  </a:cubicBezTo>
                  <a:cubicBezTo>
                    <a:pt x="0" y="573"/>
                    <a:pt x="243" y="891"/>
                    <a:pt x="550" y="891"/>
                  </a:cubicBezTo>
                  <a:cubicBezTo>
                    <a:pt x="603" y="891"/>
                    <a:pt x="658" y="881"/>
                    <a:pt x="713" y="861"/>
                  </a:cubicBezTo>
                  <a:cubicBezTo>
                    <a:pt x="1076" y="720"/>
                    <a:pt x="1088" y="194"/>
                    <a:pt x="725" y="42"/>
                  </a:cubicBezTo>
                  <a:cubicBezTo>
                    <a:pt x="666" y="14"/>
                    <a:pt x="604" y="1"/>
                    <a:pt x="54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7"/>
            <p:cNvSpPr/>
            <p:nvPr/>
          </p:nvSpPr>
          <p:spPr>
            <a:xfrm>
              <a:off x="6410550" y="3861700"/>
              <a:ext cx="26050" cy="22450"/>
            </a:xfrm>
            <a:custGeom>
              <a:rect b="b" l="l" r="r" t="t"/>
              <a:pathLst>
                <a:path extrusionOk="0" h="898" w="1042">
                  <a:moveTo>
                    <a:pt x="508" y="1"/>
                  </a:moveTo>
                  <a:cubicBezTo>
                    <a:pt x="453" y="1"/>
                    <a:pt x="396" y="12"/>
                    <a:pt x="340" y="36"/>
                  </a:cubicBezTo>
                  <a:cubicBezTo>
                    <a:pt x="106" y="118"/>
                    <a:pt x="0" y="387"/>
                    <a:pt x="82" y="609"/>
                  </a:cubicBezTo>
                  <a:cubicBezTo>
                    <a:pt x="154" y="801"/>
                    <a:pt x="327" y="897"/>
                    <a:pt x="501" y="897"/>
                  </a:cubicBezTo>
                  <a:cubicBezTo>
                    <a:pt x="667" y="897"/>
                    <a:pt x="833" y="809"/>
                    <a:pt x="913" y="632"/>
                  </a:cubicBezTo>
                  <a:cubicBezTo>
                    <a:pt x="1041" y="317"/>
                    <a:pt x="803" y="1"/>
                    <a:pt x="50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7"/>
            <p:cNvSpPr/>
            <p:nvPr/>
          </p:nvSpPr>
          <p:spPr>
            <a:xfrm>
              <a:off x="6408800" y="3904325"/>
              <a:ext cx="12300" cy="11225"/>
            </a:xfrm>
            <a:custGeom>
              <a:rect b="b" l="l" r="r" t="t"/>
              <a:pathLst>
                <a:path extrusionOk="0" h="449" w="492">
                  <a:moveTo>
                    <a:pt x="244" y="1"/>
                  </a:moveTo>
                  <a:cubicBezTo>
                    <a:pt x="187" y="1"/>
                    <a:pt x="129" y="21"/>
                    <a:pt x="82" y="62"/>
                  </a:cubicBezTo>
                  <a:cubicBezTo>
                    <a:pt x="0" y="156"/>
                    <a:pt x="0" y="296"/>
                    <a:pt x="82" y="378"/>
                  </a:cubicBezTo>
                  <a:cubicBezTo>
                    <a:pt x="129" y="425"/>
                    <a:pt x="187" y="448"/>
                    <a:pt x="244" y="448"/>
                  </a:cubicBezTo>
                  <a:cubicBezTo>
                    <a:pt x="301" y="448"/>
                    <a:pt x="357" y="425"/>
                    <a:pt x="398" y="378"/>
                  </a:cubicBezTo>
                  <a:cubicBezTo>
                    <a:pt x="492" y="296"/>
                    <a:pt x="492" y="156"/>
                    <a:pt x="398" y="62"/>
                  </a:cubicBezTo>
                  <a:cubicBezTo>
                    <a:pt x="357" y="21"/>
                    <a:pt x="301" y="1"/>
                    <a:pt x="24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7"/>
            <p:cNvSpPr/>
            <p:nvPr/>
          </p:nvSpPr>
          <p:spPr>
            <a:xfrm>
              <a:off x="6467000" y="3929675"/>
              <a:ext cx="11425" cy="11050"/>
            </a:xfrm>
            <a:custGeom>
              <a:rect b="b" l="l" r="r" t="t"/>
              <a:pathLst>
                <a:path extrusionOk="0" h="442" w="457">
                  <a:moveTo>
                    <a:pt x="229" y="0"/>
                  </a:moveTo>
                  <a:cubicBezTo>
                    <a:pt x="118" y="0"/>
                    <a:pt x="6" y="73"/>
                    <a:pt x="0" y="218"/>
                  </a:cubicBezTo>
                  <a:cubicBezTo>
                    <a:pt x="0" y="347"/>
                    <a:pt x="94" y="440"/>
                    <a:pt x="223" y="440"/>
                  </a:cubicBezTo>
                  <a:cubicBezTo>
                    <a:pt x="229" y="441"/>
                    <a:pt x="236" y="441"/>
                    <a:pt x="242" y="441"/>
                  </a:cubicBezTo>
                  <a:cubicBezTo>
                    <a:pt x="361" y="441"/>
                    <a:pt x="445" y="341"/>
                    <a:pt x="457" y="230"/>
                  </a:cubicBezTo>
                  <a:cubicBezTo>
                    <a:pt x="457" y="76"/>
                    <a:pt x="343" y="0"/>
                    <a:pt x="22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7"/>
            <p:cNvSpPr/>
            <p:nvPr/>
          </p:nvSpPr>
          <p:spPr>
            <a:xfrm>
              <a:off x="6525500" y="3906675"/>
              <a:ext cx="13575" cy="10975"/>
            </a:xfrm>
            <a:custGeom>
              <a:rect b="b" l="l" r="r" t="t"/>
              <a:pathLst>
                <a:path extrusionOk="0" h="439" w="543">
                  <a:moveTo>
                    <a:pt x="244" y="0"/>
                  </a:moveTo>
                  <a:cubicBezTo>
                    <a:pt x="187" y="0"/>
                    <a:pt x="129" y="21"/>
                    <a:pt x="82" y="62"/>
                  </a:cubicBezTo>
                  <a:cubicBezTo>
                    <a:pt x="0" y="155"/>
                    <a:pt x="0" y="296"/>
                    <a:pt x="82" y="378"/>
                  </a:cubicBezTo>
                  <a:cubicBezTo>
                    <a:pt x="128" y="421"/>
                    <a:pt x="179" y="439"/>
                    <a:pt x="228" y="439"/>
                  </a:cubicBezTo>
                  <a:cubicBezTo>
                    <a:pt x="395" y="439"/>
                    <a:pt x="542" y="233"/>
                    <a:pt x="398" y="62"/>
                  </a:cubicBezTo>
                  <a:cubicBezTo>
                    <a:pt x="357" y="21"/>
                    <a:pt x="301" y="0"/>
                    <a:pt x="24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7"/>
            <p:cNvSpPr/>
            <p:nvPr/>
          </p:nvSpPr>
          <p:spPr>
            <a:xfrm>
              <a:off x="6549475" y="3848975"/>
              <a:ext cx="13175" cy="11300"/>
            </a:xfrm>
            <a:custGeom>
              <a:rect b="b" l="l" r="r" t="t"/>
              <a:pathLst>
                <a:path extrusionOk="0" h="452" w="527">
                  <a:moveTo>
                    <a:pt x="300" y="1"/>
                  </a:moveTo>
                  <a:cubicBezTo>
                    <a:pt x="245" y="1"/>
                    <a:pt x="189" y="21"/>
                    <a:pt x="141" y="65"/>
                  </a:cubicBezTo>
                  <a:cubicBezTo>
                    <a:pt x="0" y="205"/>
                    <a:pt x="94" y="451"/>
                    <a:pt x="293" y="451"/>
                  </a:cubicBezTo>
                  <a:cubicBezTo>
                    <a:pt x="422" y="451"/>
                    <a:pt x="527" y="358"/>
                    <a:pt x="527" y="229"/>
                  </a:cubicBezTo>
                  <a:cubicBezTo>
                    <a:pt x="527" y="93"/>
                    <a:pt x="418" y="1"/>
                    <a:pt x="30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7"/>
            <p:cNvSpPr/>
            <p:nvPr/>
          </p:nvSpPr>
          <p:spPr>
            <a:xfrm>
              <a:off x="6528425" y="3790425"/>
              <a:ext cx="11725" cy="11250"/>
            </a:xfrm>
            <a:custGeom>
              <a:rect b="b" l="l" r="r" t="t"/>
              <a:pathLst>
                <a:path extrusionOk="0" h="450" w="469">
                  <a:moveTo>
                    <a:pt x="217" y="0"/>
                  </a:moveTo>
                  <a:cubicBezTo>
                    <a:pt x="105" y="0"/>
                    <a:pt x="0" y="86"/>
                    <a:pt x="0" y="219"/>
                  </a:cubicBezTo>
                  <a:cubicBezTo>
                    <a:pt x="0" y="361"/>
                    <a:pt x="106" y="450"/>
                    <a:pt x="218" y="450"/>
                  </a:cubicBezTo>
                  <a:cubicBezTo>
                    <a:pt x="273" y="450"/>
                    <a:pt x="329" y="429"/>
                    <a:pt x="374" y="383"/>
                  </a:cubicBezTo>
                  <a:cubicBezTo>
                    <a:pt x="468" y="290"/>
                    <a:pt x="468" y="149"/>
                    <a:pt x="374" y="67"/>
                  </a:cubicBezTo>
                  <a:cubicBezTo>
                    <a:pt x="328" y="21"/>
                    <a:pt x="272" y="0"/>
                    <a:pt x="21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7"/>
            <p:cNvSpPr/>
            <p:nvPr/>
          </p:nvSpPr>
          <p:spPr>
            <a:xfrm>
              <a:off x="6468550" y="3765175"/>
              <a:ext cx="13100" cy="11075"/>
            </a:xfrm>
            <a:custGeom>
              <a:rect b="b" l="l" r="r" t="t"/>
              <a:pathLst>
                <a:path extrusionOk="0" h="443" w="524">
                  <a:moveTo>
                    <a:pt x="287" y="1"/>
                  </a:moveTo>
                  <a:cubicBezTo>
                    <a:pt x="97" y="1"/>
                    <a:pt x="0" y="238"/>
                    <a:pt x="137" y="375"/>
                  </a:cubicBezTo>
                  <a:cubicBezTo>
                    <a:pt x="183" y="422"/>
                    <a:pt x="241" y="442"/>
                    <a:pt x="298" y="442"/>
                  </a:cubicBezTo>
                  <a:cubicBezTo>
                    <a:pt x="413" y="442"/>
                    <a:pt x="523" y="356"/>
                    <a:pt x="523" y="223"/>
                  </a:cubicBezTo>
                  <a:cubicBezTo>
                    <a:pt x="523" y="106"/>
                    <a:pt x="430" y="1"/>
                    <a:pt x="301" y="1"/>
                  </a:cubicBezTo>
                  <a:cubicBezTo>
                    <a:pt x="296" y="1"/>
                    <a:pt x="292" y="1"/>
                    <a:pt x="28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7"/>
            <p:cNvSpPr/>
            <p:nvPr/>
          </p:nvSpPr>
          <p:spPr>
            <a:xfrm>
              <a:off x="6409675" y="3788000"/>
              <a:ext cx="14925" cy="11125"/>
            </a:xfrm>
            <a:custGeom>
              <a:rect b="b" l="l" r="r" t="t"/>
              <a:pathLst>
                <a:path extrusionOk="0" h="445" w="597">
                  <a:moveTo>
                    <a:pt x="303" y="0"/>
                  </a:moveTo>
                  <a:cubicBezTo>
                    <a:pt x="246" y="0"/>
                    <a:pt x="187" y="24"/>
                    <a:pt x="141" y="71"/>
                  </a:cubicBezTo>
                  <a:cubicBezTo>
                    <a:pt x="0" y="211"/>
                    <a:pt x="106" y="445"/>
                    <a:pt x="304" y="445"/>
                  </a:cubicBezTo>
                  <a:cubicBezTo>
                    <a:pt x="503" y="445"/>
                    <a:pt x="597" y="211"/>
                    <a:pt x="457" y="71"/>
                  </a:cubicBezTo>
                  <a:cubicBezTo>
                    <a:pt x="416" y="24"/>
                    <a:pt x="360" y="0"/>
                    <a:pt x="30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7"/>
            <p:cNvSpPr/>
            <p:nvPr/>
          </p:nvSpPr>
          <p:spPr>
            <a:xfrm>
              <a:off x="6384225" y="3845625"/>
              <a:ext cx="13175" cy="11350"/>
            </a:xfrm>
            <a:custGeom>
              <a:rect b="b" l="l" r="r" t="t"/>
              <a:pathLst>
                <a:path extrusionOk="0" h="454" w="527">
                  <a:moveTo>
                    <a:pt x="305" y="0"/>
                  </a:moveTo>
                  <a:cubicBezTo>
                    <a:pt x="106" y="0"/>
                    <a:pt x="0" y="234"/>
                    <a:pt x="141" y="386"/>
                  </a:cubicBezTo>
                  <a:cubicBezTo>
                    <a:pt x="187" y="433"/>
                    <a:pt x="245" y="453"/>
                    <a:pt x="302" y="453"/>
                  </a:cubicBezTo>
                  <a:cubicBezTo>
                    <a:pt x="417" y="453"/>
                    <a:pt x="527" y="367"/>
                    <a:pt x="527" y="234"/>
                  </a:cubicBezTo>
                  <a:cubicBezTo>
                    <a:pt x="527" y="105"/>
                    <a:pt x="433" y="0"/>
                    <a:pt x="30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7"/>
            <p:cNvSpPr/>
            <p:nvPr/>
          </p:nvSpPr>
          <p:spPr>
            <a:xfrm>
              <a:off x="6420500" y="3944900"/>
              <a:ext cx="19775" cy="16975"/>
            </a:xfrm>
            <a:custGeom>
              <a:rect b="b" l="l" r="r" t="t"/>
              <a:pathLst>
                <a:path extrusionOk="0" h="679" w="791">
                  <a:moveTo>
                    <a:pt x="384" y="1"/>
                  </a:moveTo>
                  <a:cubicBezTo>
                    <a:pt x="261" y="1"/>
                    <a:pt x="139" y="68"/>
                    <a:pt x="82" y="206"/>
                  </a:cubicBezTo>
                  <a:cubicBezTo>
                    <a:pt x="0" y="381"/>
                    <a:pt x="82" y="568"/>
                    <a:pt x="246" y="650"/>
                  </a:cubicBezTo>
                  <a:cubicBezTo>
                    <a:pt x="292" y="670"/>
                    <a:pt x="338" y="678"/>
                    <a:pt x="383" y="678"/>
                  </a:cubicBezTo>
                  <a:cubicBezTo>
                    <a:pt x="609" y="678"/>
                    <a:pt x="790" y="452"/>
                    <a:pt x="702" y="217"/>
                  </a:cubicBezTo>
                  <a:cubicBezTo>
                    <a:pt x="642" y="74"/>
                    <a:pt x="513" y="1"/>
                    <a:pt x="38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7"/>
            <p:cNvSpPr/>
            <p:nvPr/>
          </p:nvSpPr>
          <p:spPr>
            <a:xfrm>
              <a:off x="6504325" y="3946700"/>
              <a:ext cx="20300" cy="16850"/>
            </a:xfrm>
            <a:custGeom>
              <a:rect b="b" l="l" r="r" t="t"/>
              <a:pathLst>
                <a:path extrusionOk="0" h="674" w="812">
                  <a:moveTo>
                    <a:pt x="406" y="0"/>
                  </a:moveTo>
                  <a:cubicBezTo>
                    <a:pt x="180" y="0"/>
                    <a:pt x="1" y="227"/>
                    <a:pt x="98" y="461"/>
                  </a:cubicBezTo>
                  <a:cubicBezTo>
                    <a:pt x="143" y="594"/>
                    <a:pt x="268" y="674"/>
                    <a:pt x="402" y="674"/>
                  </a:cubicBezTo>
                  <a:cubicBezTo>
                    <a:pt x="445" y="674"/>
                    <a:pt x="489" y="665"/>
                    <a:pt x="531" y="648"/>
                  </a:cubicBezTo>
                  <a:cubicBezTo>
                    <a:pt x="812" y="543"/>
                    <a:pt x="812" y="145"/>
                    <a:pt x="543" y="28"/>
                  </a:cubicBezTo>
                  <a:cubicBezTo>
                    <a:pt x="497" y="9"/>
                    <a:pt x="450" y="0"/>
                    <a:pt x="40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7"/>
            <p:cNvSpPr/>
            <p:nvPr/>
          </p:nvSpPr>
          <p:spPr>
            <a:xfrm>
              <a:off x="6564975" y="3888625"/>
              <a:ext cx="20600" cy="16775"/>
            </a:xfrm>
            <a:custGeom>
              <a:rect b="b" l="l" r="r" t="t"/>
              <a:pathLst>
                <a:path extrusionOk="0" h="671" w="824">
                  <a:moveTo>
                    <a:pt x="412" y="1"/>
                  </a:moveTo>
                  <a:cubicBezTo>
                    <a:pt x="373" y="1"/>
                    <a:pt x="333" y="8"/>
                    <a:pt x="293" y="23"/>
                  </a:cubicBezTo>
                  <a:cubicBezTo>
                    <a:pt x="12" y="129"/>
                    <a:pt x="0" y="526"/>
                    <a:pt x="281" y="643"/>
                  </a:cubicBezTo>
                  <a:cubicBezTo>
                    <a:pt x="324" y="661"/>
                    <a:pt x="368" y="670"/>
                    <a:pt x="412" y="670"/>
                  </a:cubicBezTo>
                  <a:cubicBezTo>
                    <a:pt x="539" y="670"/>
                    <a:pt x="662" y="598"/>
                    <a:pt x="714" y="468"/>
                  </a:cubicBezTo>
                  <a:cubicBezTo>
                    <a:pt x="824" y="238"/>
                    <a:pt x="636" y="1"/>
                    <a:pt x="41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7"/>
            <p:cNvSpPr/>
            <p:nvPr/>
          </p:nvSpPr>
          <p:spPr>
            <a:xfrm>
              <a:off x="6566875" y="3804625"/>
              <a:ext cx="19775" cy="16725"/>
            </a:xfrm>
            <a:custGeom>
              <a:rect b="b" l="l" r="r" t="t"/>
              <a:pathLst>
                <a:path extrusionOk="0" h="669" w="791">
                  <a:moveTo>
                    <a:pt x="406" y="1"/>
                  </a:moveTo>
                  <a:cubicBezTo>
                    <a:pt x="282" y="1"/>
                    <a:pt x="158" y="68"/>
                    <a:pt x="100" y="201"/>
                  </a:cubicBezTo>
                  <a:cubicBezTo>
                    <a:pt x="0" y="431"/>
                    <a:pt x="181" y="668"/>
                    <a:pt x="410" y="668"/>
                  </a:cubicBezTo>
                  <a:cubicBezTo>
                    <a:pt x="450" y="668"/>
                    <a:pt x="491" y="661"/>
                    <a:pt x="533" y="646"/>
                  </a:cubicBezTo>
                  <a:cubicBezTo>
                    <a:pt x="708" y="576"/>
                    <a:pt x="790" y="388"/>
                    <a:pt x="720" y="213"/>
                  </a:cubicBezTo>
                  <a:cubicBezTo>
                    <a:pt x="661" y="71"/>
                    <a:pt x="533" y="1"/>
                    <a:pt x="40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7"/>
            <p:cNvSpPr/>
            <p:nvPr/>
          </p:nvSpPr>
          <p:spPr>
            <a:xfrm>
              <a:off x="6508675" y="3744000"/>
              <a:ext cx="19475" cy="16850"/>
            </a:xfrm>
            <a:custGeom>
              <a:rect b="b" l="l" r="r" t="t"/>
              <a:pathLst>
                <a:path extrusionOk="0" h="674" w="779">
                  <a:moveTo>
                    <a:pt x="401" y="1"/>
                  </a:moveTo>
                  <a:cubicBezTo>
                    <a:pt x="182" y="1"/>
                    <a:pt x="0" y="227"/>
                    <a:pt x="88" y="462"/>
                  </a:cubicBezTo>
                  <a:cubicBezTo>
                    <a:pt x="141" y="604"/>
                    <a:pt x="269" y="674"/>
                    <a:pt x="398" y="674"/>
                  </a:cubicBezTo>
                  <a:cubicBezTo>
                    <a:pt x="524" y="674"/>
                    <a:pt x="650" y="607"/>
                    <a:pt x="708" y="474"/>
                  </a:cubicBezTo>
                  <a:cubicBezTo>
                    <a:pt x="778" y="298"/>
                    <a:pt x="708" y="111"/>
                    <a:pt x="533" y="29"/>
                  </a:cubicBezTo>
                  <a:cubicBezTo>
                    <a:pt x="488" y="10"/>
                    <a:pt x="444" y="1"/>
                    <a:pt x="40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7"/>
            <p:cNvSpPr/>
            <p:nvPr/>
          </p:nvSpPr>
          <p:spPr>
            <a:xfrm>
              <a:off x="6424300" y="3742325"/>
              <a:ext cx="20350" cy="16850"/>
            </a:xfrm>
            <a:custGeom>
              <a:rect b="b" l="l" r="r" t="t"/>
              <a:pathLst>
                <a:path extrusionOk="0" h="674" w="814">
                  <a:moveTo>
                    <a:pt x="410" y="1"/>
                  </a:moveTo>
                  <a:cubicBezTo>
                    <a:pt x="367" y="1"/>
                    <a:pt x="323" y="9"/>
                    <a:pt x="281" y="26"/>
                  </a:cubicBezTo>
                  <a:cubicBezTo>
                    <a:pt x="0" y="131"/>
                    <a:pt x="0" y="529"/>
                    <a:pt x="269" y="646"/>
                  </a:cubicBezTo>
                  <a:cubicBezTo>
                    <a:pt x="316" y="665"/>
                    <a:pt x="362" y="674"/>
                    <a:pt x="406" y="674"/>
                  </a:cubicBezTo>
                  <a:cubicBezTo>
                    <a:pt x="632" y="674"/>
                    <a:pt x="814" y="448"/>
                    <a:pt x="726" y="213"/>
                  </a:cubicBezTo>
                  <a:cubicBezTo>
                    <a:pt x="672" y="80"/>
                    <a:pt x="545" y="1"/>
                    <a:pt x="41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7"/>
            <p:cNvSpPr/>
            <p:nvPr/>
          </p:nvSpPr>
          <p:spPr>
            <a:xfrm>
              <a:off x="6364050" y="3800525"/>
              <a:ext cx="22275" cy="17100"/>
            </a:xfrm>
            <a:custGeom>
              <a:rect b="b" l="l" r="r" t="t"/>
              <a:pathLst>
                <a:path extrusionOk="0" h="684" w="891">
                  <a:moveTo>
                    <a:pt x="384" y="1"/>
                  </a:moveTo>
                  <a:cubicBezTo>
                    <a:pt x="250" y="1"/>
                    <a:pt x="123" y="78"/>
                    <a:pt x="70" y="201"/>
                  </a:cubicBezTo>
                  <a:cubicBezTo>
                    <a:pt x="0" y="365"/>
                    <a:pt x="70" y="564"/>
                    <a:pt x="246" y="646"/>
                  </a:cubicBezTo>
                  <a:cubicBezTo>
                    <a:pt x="300" y="672"/>
                    <a:pt x="352" y="684"/>
                    <a:pt x="400" y="684"/>
                  </a:cubicBezTo>
                  <a:cubicBezTo>
                    <a:pt x="720" y="684"/>
                    <a:pt x="891" y="178"/>
                    <a:pt x="515" y="26"/>
                  </a:cubicBezTo>
                  <a:cubicBezTo>
                    <a:pt x="472" y="9"/>
                    <a:pt x="428" y="1"/>
                    <a:pt x="38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7"/>
            <p:cNvSpPr/>
            <p:nvPr/>
          </p:nvSpPr>
          <p:spPr>
            <a:xfrm>
              <a:off x="6362000" y="3884525"/>
              <a:ext cx="19775" cy="16725"/>
            </a:xfrm>
            <a:custGeom>
              <a:rect b="b" l="l" r="r" t="t"/>
              <a:pathLst>
                <a:path extrusionOk="0" h="669" w="791">
                  <a:moveTo>
                    <a:pt x="387" y="1"/>
                  </a:moveTo>
                  <a:cubicBezTo>
                    <a:pt x="349" y="1"/>
                    <a:pt x="309" y="8"/>
                    <a:pt x="269" y="24"/>
                  </a:cubicBezTo>
                  <a:cubicBezTo>
                    <a:pt x="94" y="94"/>
                    <a:pt x="0" y="293"/>
                    <a:pt x="82" y="456"/>
                  </a:cubicBezTo>
                  <a:cubicBezTo>
                    <a:pt x="135" y="598"/>
                    <a:pt x="260" y="668"/>
                    <a:pt x="386" y="668"/>
                  </a:cubicBezTo>
                  <a:cubicBezTo>
                    <a:pt x="509" y="668"/>
                    <a:pt x="633" y="601"/>
                    <a:pt x="691" y="468"/>
                  </a:cubicBezTo>
                  <a:cubicBezTo>
                    <a:pt x="790" y="239"/>
                    <a:pt x="609" y="1"/>
                    <a:pt x="38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7"/>
            <p:cNvSpPr/>
            <p:nvPr/>
          </p:nvSpPr>
          <p:spPr>
            <a:xfrm>
              <a:off x="6371075" y="3945050"/>
              <a:ext cx="7025" cy="5575"/>
            </a:xfrm>
            <a:custGeom>
              <a:rect b="b" l="l" r="r" t="t"/>
              <a:pathLst>
                <a:path extrusionOk="0" h="223" w="281">
                  <a:moveTo>
                    <a:pt x="162" y="1"/>
                  </a:moveTo>
                  <a:cubicBezTo>
                    <a:pt x="135" y="1"/>
                    <a:pt x="105" y="13"/>
                    <a:pt x="82" y="36"/>
                  </a:cubicBezTo>
                  <a:cubicBezTo>
                    <a:pt x="1" y="108"/>
                    <a:pt x="73" y="222"/>
                    <a:pt x="158" y="222"/>
                  </a:cubicBezTo>
                  <a:cubicBezTo>
                    <a:pt x="183" y="222"/>
                    <a:pt x="210" y="212"/>
                    <a:pt x="234" y="188"/>
                  </a:cubicBezTo>
                  <a:cubicBezTo>
                    <a:pt x="281" y="153"/>
                    <a:pt x="281" y="83"/>
                    <a:pt x="234" y="36"/>
                  </a:cubicBezTo>
                  <a:cubicBezTo>
                    <a:pt x="216" y="13"/>
                    <a:pt x="190" y="1"/>
                    <a:pt x="16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7"/>
            <p:cNvSpPr/>
            <p:nvPr/>
          </p:nvSpPr>
          <p:spPr>
            <a:xfrm>
              <a:off x="6468750" y="3987225"/>
              <a:ext cx="6675" cy="5550"/>
            </a:xfrm>
            <a:custGeom>
              <a:rect b="b" l="l" r="r" t="t"/>
              <a:pathLst>
                <a:path extrusionOk="0" h="222" w="267">
                  <a:moveTo>
                    <a:pt x="113" y="0"/>
                  </a:moveTo>
                  <a:cubicBezTo>
                    <a:pt x="54" y="0"/>
                    <a:pt x="0" y="45"/>
                    <a:pt x="0" y="115"/>
                  </a:cubicBezTo>
                  <a:cubicBezTo>
                    <a:pt x="0" y="174"/>
                    <a:pt x="47" y="221"/>
                    <a:pt x="106" y="221"/>
                  </a:cubicBezTo>
                  <a:cubicBezTo>
                    <a:pt x="110" y="221"/>
                    <a:pt x="115" y="221"/>
                    <a:pt x="119" y="221"/>
                  </a:cubicBezTo>
                  <a:cubicBezTo>
                    <a:pt x="216" y="221"/>
                    <a:pt x="267" y="101"/>
                    <a:pt x="199" y="34"/>
                  </a:cubicBezTo>
                  <a:cubicBezTo>
                    <a:pt x="173" y="11"/>
                    <a:pt x="142" y="0"/>
                    <a:pt x="11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7"/>
            <p:cNvSpPr/>
            <p:nvPr/>
          </p:nvSpPr>
          <p:spPr>
            <a:xfrm>
              <a:off x="6566725" y="3949150"/>
              <a:ext cx="7000" cy="5575"/>
            </a:xfrm>
            <a:custGeom>
              <a:rect b="b" l="l" r="r" t="t"/>
              <a:pathLst>
                <a:path extrusionOk="0" h="223" w="280">
                  <a:moveTo>
                    <a:pt x="121" y="0"/>
                  </a:moveTo>
                  <a:cubicBezTo>
                    <a:pt x="93" y="0"/>
                    <a:pt x="64" y="11"/>
                    <a:pt x="36" y="36"/>
                  </a:cubicBezTo>
                  <a:cubicBezTo>
                    <a:pt x="1" y="71"/>
                    <a:pt x="1" y="141"/>
                    <a:pt x="36" y="188"/>
                  </a:cubicBezTo>
                  <a:cubicBezTo>
                    <a:pt x="59" y="211"/>
                    <a:pt x="88" y="223"/>
                    <a:pt x="118" y="223"/>
                  </a:cubicBezTo>
                  <a:cubicBezTo>
                    <a:pt x="147" y="223"/>
                    <a:pt x="176" y="211"/>
                    <a:pt x="200" y="188"/>
                  </a:cubicBezTo>
                  <a:cubicBezTo>
                    <a:pt x="280" y="108"/>
                    <a:pt x="211" y="0"/>
                    <a:pt x="12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7"/>
            <p:cNvSpPr/>
            <p:nvPr/>
          </p:nvSpPr>
          <p:spPr>
            <a:xfrm>
              <a:off x="6609150" y="3852950"/>
              <a:ext cx="6750" cy="5550"/>
            </a:xfrm>
            <a:custGeom>
              <a:rect b="b" l="l" r="r" t="t"/>
              <a:pathLst>
                <a:path extrusionOk="0" h="222" w="270">
                  <a:moveTo>
                    <a:pt x="119" y="1"/>
                  </a:moveTo>
                  <a:cubicBezTo>
                    <a:pt x="64" y="1"/>
                    <a:pt x="12" y="43"/>
                    <a:pt x="12" y="105"/>
                  </a:cubicBezTo>
                  <a:cubicBezTo>
                    <a:pt x="0" y="175"/>
                    <a:pt x="59" y="222"/>
                    <a:pt x="117" y="222"/>
                  </a:cubicBezTo>
                  <a:cubicBezTo>
                    <a:pt x="211" y="222"/>
                    <a:pt x="269" y="105"/>
                    <a:pt x="199" y="35"/>
                  </a:cubicBezTo>
                  <a:cubicBezTo>
                    <a:pt x="176" y="11"/>
                    <a:pt x="147" y="1"/>
                    <a:pt x="119"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7"/>
            <p:cNvSpPr/>
            <p:nvPr/>
          </p:nvSpPr>
          <p:spPr>
            <a:xfrm>
              <a:off x="6570525" y="3755275"/>
              <a:ext cx="7250" cy="5550"/>
            </a:xfrm>
            <a:custGeom>
              <a:rect b="b" l="l" r="r" t="t"/>
              <a:pathLst>
                <a:path extrusionOk="0" h="222" w="290">
                  <a:moveTo>
                    <a:pt x="125" y="0"/>
                  </a:moveTo>
                  <a:cubicBezTo>
                    <a:pt x="99" y="0"/>
                    <a:pt x="72" y="10"/>
                    <a:pt x="48" y="34"/>
                  </a:cubicBezTo>
                  <a:cubicBezTo>
                    <a:pt x="1" y="69"/>
                    <a:pt x="1" y="140"/>
                    <a:pt x="48" y="186"/>
                  </a:cubicBezTo>
                  <a:cubicBezTo>
                    <a:pt x="71" y="210"/>
                    <a:pt x="100" y="221"/>
                    <a:pt x="129" y="221"/>
                  </a:cubicBezTo>
                  <a:cubicBezTo>
                    <a:pt x="159" y="221"/>
                    <a:pt x="188" y="210"/>
                    <a:pt x="211" y="186"/>
                  </a:cubicBezTo>
                  <a:lnTo>
                    <a:pt x="200" y="186"/>
                  </a:lnTo>
                  <a:cubicBezTo>
                    <a:pt x="290" y="114"/>
                    <a:pt x="213" y="0"/>
                    <a:pt x="12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7"/>
            <p:cNvSpPr/>
            <p:nvPr/>
          </p:nvSpPr>
          <p:spPr>
            <a:xfrm>
              <a:off x="6474150" y="3712675"/>
              <a:ext cx="6025" cy="5750"/>
            </a:xfrm>
            <a:custGeom>
              <a:rect b="b" l="l" r="r" t="t"/>
              <a:pathLst>
                <a:path extrusionOk="0" h="230" w="241">
                  <a:moveTo>
                    <a:pt x="122" y="1"/>
                  </a:moveTo>
                  <a:cubicBezTo>
                    <a:pt x="62" y="1"/>
                    <a:pt x="1" y="42"/>
                    <a:pt x="7" y="124"/>
                  </a:cubicBezTo>
                  <a:cubicBezTo>
                    <a:pt x="18" y="194"/>
                    <a:pt x="71" y="229"/>
                    <a:pt x="122" y="229"/>
                  </a:cubicBezTo>
                  <a:cubicBezTo>
                    <a:pt x="173" y="229"/>
                    <a:pt x="223" y="194"/>
                    <a:pt x="229" y="124"/>
                  </a:cubicBezTo>
                  <a:cubicBezTo>
                    <a:pt x="241" y="42"/>
                    <a:pt x="182" y="1"/>
                    <a:pt x="122"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7"/>
            <p:cNvSpPr/>
            <p:nvPr/>
          </p:nvSpPr>
          <p:spPr>
            <a:xfrm>
              <a:off x="6375750" y="3751100"/>
              <a:ext cx="7325" cy="5575"/>
            </a:xfrm>
            <a:custGeom>
              <a:rect b="b" l="l" r="r" t="t"/>
              <a:pathLst>
                <a:path extrusionOk="0" h="223" w="293">
                  <a:moveTo>
                    <a:pt x="123" y="1"/>
                  </a:moveTo>
                  <a:cubicBezTo>
                    <a:pt x="95" y="1"/>
                    <a:pt x="69" y="9"/>
                    <a:pt x="47" y="26"/>
                  </a:cubicBezTo>
                  <a:cubicBezTo>
                    <a:pt x="0" y="73"/>
                    <a:pt x="0" y="143"/>
                    <a:pt x="47" y="190"/>
                  </a:cubicBezTo>
                  <a:cubicBezTo>
                    <a:pt x="62" y="213"/>
                    <a:pt x="84" y="222"/>
                    <a:pt x="107" y="222"/>
                  </a:cubicBezTo>
                  <a:cubicBezTo>
                    <a:pt x="190" y="222"/>
                    <a:pt x="293" y="101"/>
                    <a:pt x="211" y="37"/>
                  </a:cubicBezTo>
                  <a:cubicBezTo>
                    <a:pt x="186" y="12"/>
                    <a:pt x="154" y="1"/>
                    <a:pt x="12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7"/>
            <p:cNvSpPr/>
            <p:nvPr/>
          </p:nvSpPr>
          <p:spPr>
            <a:xfrm>
              <a:off x="6333925" y="3847375"/>
              <a:ext cx="6450" cy="5525"/>
            </a:xfrm>
            <a:custGeom>
              <a:rect b="b" l="l" r="r" t="t"/>
              <a:pathLst>
                <a:path extrusionOk="0" h="221" w="258">
                  <a:moveTo>
                    <a:pt x="117" y="0"/>
                  </a:moveTo>
                  <a:cubicBezTo>
                    <a:pt x="47" y="0"/>
                    <a:pt x="0" y="47"/>
                    <a:pt x="0" y="106"/>
                  </a:cubicBezTo>
                  <a:cubicBezTo>
                    <a:pt x="0" y="177"/>
                    <a:pt x="53" y="221"/>
                    <a:pt x="109" y="221"/>
                  </a:cubicBezTo>
                  <a:cubicBezTo>
                    <a:pt x="137" y="221"/>
                    <a:pt x="164" y="210"/>
                    <a:pt x="187" y="188"/>
                  </a:cubicBezTo>
                  <a:cubicBezTo>
                    <a:pt x="258" y="117"/>
                    <a:pt x="211" y="0"/>
                    <a:pt x="11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7"/>
            <p:cNvSpPr/>
            <p:nvPr/>
          </p:nvSpPr>
          <p:spPr>
            <a:xfrm>
              <a:off x="6401200" y="3998125"/>
              <a:ext cx="13475" cy="11100"/>
            </a:xfrm>
            <a:custGeom>
              <a:rect b="b" l="l" r="r" t="t"/>
              <a:pathLst>
                <a:path extrusionOk="0" h="444" w="539">
                  <a:moveTo>
                    <a:pt x="271" y="1"/>
                  </a:moveTo>
                  <a:cubicBezTo>
                    <a:pt x="185" y="1"/>
                    <a:pt x="105" y="49"/>
                    <a:pt x="70" y="136"/>
                  </a:cubicBezTo>
                  <a:cubicBezTo>
                    <a:pt x="0" y="285"/>
                    <a:pt x="118" y="443"/>
                    <a:pt x="270" y="443"/>
                  </a:cubicBezTo>
                  <a:cubicBezTo>
                    <a:pt x="296" y="443"/>
                    <a:pt x="323" y="439"/>
                    <a:pt x="351" y="428"/>
                  </a:cubicBezTo>
                  <a:cubicBezTo>
                    <a:pt x="538" y="358"/>
                    <a:pt x="538" y="101"/>
                    <a:pt x="363" y="19"/>
                  </a:cubicBezTo>
                  <a:cubicBezTo>
                    <a:pt x="332" y="7"/>
                    <a:pt x="301" y="1"/>
                    <a:pt x="27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7"/>
            <p:cNvSpPr/>
            <p:nvPr/>
          </p:nvSpPr>
          <p:spPr>
            <a:xfrm>
              <a:off x="6527975" y="4000825"/>
              <a:ext cx="13050" cy="11050"/>
            </a:xfrm>
            <a:custGeom>
              <a:rect b="b" l="l" r="r" t="t"/>
              <a:pathLst>
                <a:path extrusionOk="0" h="442" w="522">
                  <a:moveTo>
                    <a:pt x="277" y="1"/>
                  </a:moveTo>
                  <a:cubicBezTo>
                    <a:pt x="140" y="1"/>
                    <a:pt x="1" y="125"/>
                    <a:pt x="53" y="297"/>
                  </a:cubicBezTo>
                  <a:cubicBezTo>
                    <a:pt x="89" y="386"/>
                    <a:pt x="173" y="442"/>
                    <a:pt x="263" y="442"/>
                  </a:cubicBezTo>
                  <a:cubicBezTo>
                    <a:pt x="290" y="442"/>
                    <a:pt x="318" y="436"/>
                    <a:pt x="346" y="425"/>
                  </a:cubicBezTo>
                  <a:cubicBezTo>
                    <a:pt x="463" y="390"/>
                    <a:pt x="521" y="250"/>
                    <a:pt x="474" y="133"/>
                  </a:cubicBezTo>
                  <a:cubicBezTo>
                    <a:pt x="432" y="40"/>
                    <a:pt x="355" y="1"/>
                    <a:pt x="27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7"/>
            <p:cNvSpPr/>
            <p:nvPr/>
          </p:nvSpPr>
          <p:spPr>
            <a:xfrm>
              <a:off x="6618800" y="3913375"/>
              <a:ext cx="13750" cy="11225"/>
            </a:xfrm>
            <a:custGeom>
              <a:rect b="b" l="l" r="r" t="t"/>
              <a:pathLst>
                <a:path extrusionOk="0" h="449" w="550">
                  <a:moveTo>
                    <a:pt x="276" y="1"/>
                  </a:moveTo>
                  <a:cubicBezTo>
                    <a:pt x="251" y="1"/>
                    <a:pt x="225" y="6"/>
                    <a:pt x="199" y="16"/>
                  </a:cubicBezTo>
                  <a:cubicBezTo>
                    <a:pt x="12" y="86"/>
                    <a:pt x="0" y="355"/>
                    <a:pt x="187" y="437"/>
                  </a:cubicBezTo>
                  <a:cubicBezTo>
                    <a:pt x="213" y="445"/>
                    <a:pt x="240" y="449"/>
                    <a:pt x="266" y="449"/>
                  </a:cubicBezTo>
                  <a:cubicBezTo>
                    <a:pt x="357" y="449"/>
                    <a:pt x="443" y="402"/>
                    <a:pt x="480" y="320"/>
                  </a:cubicBezTo>
                  <a:cubicBezTo>
                    <a:pt x="550" y="161"/>
                    <a:pt x="424" y="1"/>
                    <a:pt x="27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7"/>
            <p:cNvSpPr/>
            <p:nvPr/>
          </p:nvSpPr>
          <p:spPr>
            <a:xfrm>
              <a:off x="6621725" y="3787525"/>
              <a:ext cx="13175" cy="11125"/>
            </a:xfrm>
            <a:custGeom>
              <a:rect b="b" l="l" r="r" t="t"/>
              <a:pathLst>
                <a:path extrusionOk="0" h="445" w="527">
                  <a:moveTo>
                    <a:pt x="267" y="0"/>
                  </a:moveTo>
                  <a:cubicBezTo>
                    <a:pt x="185" y="0"/>
                    <a:pt x="105" y="44"/>
                    <a:pt x="70" y="136"/>
                  </a:cubicBezTo>
                  <a:cubicBezTo>
                    <a:pt x="1" y="286"/>
                    <a:pt x="118" y="444"/>
                    <a:pt x="270" y="444"/>
                  </a:cubicBezTo>
                  <a:cubicBezTo>
                    <a:pt x="296" y="444"/>
                    <a:pt x="323" y="439"/>
                    <a:pt x="351" y="429"/>
                  </a:cubicBezTo>
                  <a:cubicBezTo>
                    <a:pt x="468" y="382"/>
                    <a:pt x="527" y="253"/>
                    <a:pt x="480" y="136"/>
                  </a:cubicBezTo>
                  <a:cubicBezTo>
                    <a:pt x="438" y="47"/>
                    <a:pt x="351" y="0"/>
                    <a:pt x="26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7"/>
            <p:cNvSpPr/>
            <p:nvPr/>
          </p:nvSpPr>
          <p:spPr>
            <a:xfrm>
              <a:off x="6533975" y="3696550"/>
              <a:ext cx="13175" cy="11325"/>
            </a:xfrm>
            <a:custGeom>
              <a:rect b="b" l="l" r="r" t="t"/>
              <a:pathLst>
                <a:path extrusionOk="0" h="453" w="527">
                  <a:moveTo>
                    <a:pt x="271" y="0"/>
                  </a:moveTo>
                  <a:cubicBezTo>
                    <a:pt x="121" y="0"/>
                    <a:pt x="0" y="156"/>
                    <a:pt x="59" y="313"/>
                  </a:cubicBezTo>
                  <a:cubicBezTo>
                    <a:pt x="94" y="406"/>
                    <a:pt x="179" y="453"/>
                    <a:pt x="265" y="453"/>
                  </a:cubicBezTo>
                  <a:cubicBezTo>
                    <a:pt x="351" y="453"/>
                    <a:pt x="439" y="406"/>
                    <a:pt x="480" y="313"/>
                  </a:cubicBezTo>
                  <a:cubicBezTo>
                    <a:pt x="527" y="207"/>
                    <a:pt x="468" y="79"/>
                    <a:pt x="363" y="20"/>
                  </a:cubicBezTo>
                  <a:cubicBezTo>
                    <a:pt x="332" y="6"/>
                    <a:pt x="301" y="0"/>
                    <a:pt x="27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7"/>
            <p:cNvSpPr/>
            <p:nvPr/>
          </p:nvSpPr>
          <p:spPr>
            <a:xfrm>
              <a:off x="6407325" y="3694000"/>
              <a:ext cx="13775" cy="11175"/>
            </a:xfrm>
            <a:custGeom>
              <a:rect b="b" l="l" r="r" t="t"/>
              <a:pathLst>
                <a:path extrusionOk="0" h="447" w="551">
                  <a:moveTo>
                    <a:pt x="278" y="1"/>
                  </a:moveTo>
                  <a:cubicBezTo>
                    <a:pt x="251" y="1"/>
                    <a:pt x="224" y="6"/>
                    <a:pt x="200" y="17"/>
                  </a:cubicBezTo>
                  <a:cubicBezTo>
                    <a:pt x="12" y="87"/>
                    <a:pt x="1" y="356"/>
                    <a:pt x="188" y="426"/>
                  </a:cubicBezTo>
                  <a:cubicBezTo>
                    <a:pt x="220" y="440"/>
                    <a:pt x="253" y="447"/>
                    <a:pt x="284" y="447"/>
                  </a:cubicBezTo>
                  <a:cubicBezTo>
                    <a:pt x="432" y="447"/>
                    <a:pt x="550" y="300"/>
                    <a:pt x="492" y="145"/>
                  </a:cubicBezTo>
                  <a:cubicBezTo>
                    <a:pt x="456" y="56"/>
                    <a:pt x="366" y="1"/>
                    <a:pt x="27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7"/>
            <p:cNvSpPr/>
            <p:nvPr/>
          </p:nvSpPr>
          <p:spPr>
            <a:xfrm>
              <a:off x="6316375" y="3781275"/>
              <a:ext cx="13475" cy="11225"/>
            </a:xfrm>
            <a:custGeom>
              <a:rect b="b" l="l" r="r" t="t"/>
              <a:pathLst>
                <a:path extrusionOk="0" h="449" w="539">
                  <a:moveTo>
                    <a:pt x="267" y="1"/>
                  </a:moveTo>
                  <a:cubicBezTo>
                    <a:pt x="182" y="1"/>
                    <a:pt x="105" y="52"/>
                    <a:pt x="70" y="129"/>
                  </a:cubicBezTo>
                  <a:cubicBezTo>
                    <a:pt x="1" y="289"/>
                    <a:pt x="118" y="448"/>
                    <a:pt x="270" y="448"/>
                  </a:cubicBezTo>
                  <a:cubicBezTo>
                    <a:pt x="296" y="448"/>
                    <a:pt x="324" y="444"/>
                    <a:pt x="351" y="433"/>
                  </a:cubicBezTo>
                  <a:cubicBezTo>
                    <a:pt x="538" y="363"/>
                    <a:pt x="538" y="94"/>
                    <a:pt x="363" y="24"/>
                  </a:cubicBezTo>
                  <a:cubicBezTo>
                    <a:pt x="331" y="8"/>
                    <a:pt x="298" y="1"/>
                    <a:pt x="26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7"/>
            <p:cNvSpPr/>
            <p:nvPr/>
          </p:nvSpPr>
          <p:spPr>
            <a:xfrm>
              <a:off x="6311750" y="3907225"/>
              <a:ext cx="15175" cy="11525"/>
            </a:xfrm>
            <a:custGeom>
              <a:rect b="b" l="l" r="r" t="t"/>
              <a:pathLst>
                <a:path extrusionOk="0" h="461" w="607">
                  <a:moveTo>
                    <a:pt x="350" y="0"/>
                  </a:moveTo>
                  <a:cubicBezTo>
                    <a:pt x="323" y="0"/>
                    <a:pt x="295" y="5"/>
                    <a:pt x="267" y="16"/>
                  </a:cubicBezTo>
                  <a:cubicBezTo>
                    <a:pt x="1" y="109"/>
                    <a:pt x="102" y="461"/>
                    <a:pt x="328" y="461"/>
                  </a:cubicBezTo>
                  <a:cubicBezTo>
                    <a:pt x="360" y="461"/>
                    <a:pt x="395" y="454"/>
                    <a:pt x="431" y="437"/>
                  </a:cubicBezTo>
                  <a:cubicBezTo>
                    <a:pt x="548" y="391"/>
                    <a:pt x="606" y="262"/>
                    <a:pt x="560" y="145"/>
                  </a:cubicBezTo>
                  <a:cubicBezTo>
                    <a:pt x="524" y="55"/>
                    <a:pt x="440" y="0"/>
                    <a:pt x="35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7"/>
            <p:cNvSpPr/>
            <p:nvPr/>
          </p:nvSpPr>
          <p:spPr>
            <a:xfrm>
              <a:off x="6332175" y="3983075"/>
              <a:ext cx="6150" cy="5575"/>
            </a:xfrm>
            <a:custGeom>
              <a:rect b="b" l="l" r="r" t="t"/>
              <a:pathLst>
                <a:path extrusionOk="0" h="223" w="246">
                  <a:moveTo>
                    <a:pt x="127" y="1"/>
                  </a:moveTo>
                  <a:cubicBezTo>
                    <a:pt x="99" y="1"/>
                    <a:pt x="70" y="12"/>
                    <a:pt x="47" y="36"/>
                  </a:cubicBezTo>
                  <a:cubicBezTo>
                    <a:pt x="0" y="71"/>
                    <a:pt x="0" y="141"/>
                    <a:pt x="47" y="188"/>
                  </a:cubicBezTo>
                  <a:cubicBezTo>
                    <a:pt x="70" y="211"/>
                    <a:pt x="99" y="223"/>
                    <a:pt x="127" y="223"/>
                  </a:cubicBezTo>
                  <a:cubicBezTo>
                    <a:pt x="155" y="223"/>
                    <a:pt x="181" y="211"/>
                    <a:pt x="199" y="188"/>
                  </a:cubicBezTo>
                  <a:cubicBezTo>
                    <a:pt x="246" y="141"/>
                    <a:pt x="246" y="71"/>
                    <a:pt x="199" y="36"/>
                  </a:cubicBezTo>
                  <a:cubicBezTo>
                    <a:pt x="181" y="12"/>
                    <a:pt x="155" y="1"/>
                    <a:pt x="12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7"/>
            <p:cNvSpPr/>
            <p:nvPr/>
          </p:nvSpPr>
          <p:spPr>
            <a:xfrm>
              <a:off x="6467575" y="4042200"/>
              <a:ext cx="6750" cy="5550"/>
            </a:xfrm>
            <a:custGeom>
              <a:rect b="b" l="l" r="r" t="t"/>
              <a:pathLst>
                <a:path extrusionOk="0" h="222" w="270">
                  <a:moveTo>
                    <a:pt x="117" y="0"/>
                  </a:moveTo>
                  <a:cubicBezTo>
                    <a:pt x="58" y="0"/>
                    <a:pt x="1" y="42"/>
                    <a:pt x="1" y="104"/>
                  </a:cubicBezTo>
                  <a:cubicBezTo>
                    <a:pt x="1" y="174"/>
                    <a:pt x="47" y="221"/>
                    <a:pt x="118" y="221"/>
                  </a:cubicBezTo>
                  <a:cubicBezTo>
                    <a:pt x="211" y="221"/>
                    <a:pt x="270" y="104"/>
                    <a:pt x="200" y="34"/>
                  </a:cubicBezTo>
                  <a:cubicBezTo>
                    <a:pt x="176" y="11"/>
                    <a:pt x="146" y="0"/>
                    <a:pt x="11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7"/>
            <p:cNvSpPr/>
            <p:nvPr/>
          </p:nvSpPr>
          <p:spPr>
            <a:xfrm>
              <a:off x="6603925" y="3988825"/>
              <a:ext cx="7225" cy="5200"/>
            </a:xfrm>
            <a:custGeom>
              <a:rect b="b" l="l" r="r" t="t"/>
              <a:pathLst>
                <a:path extrusionOk="0" h="208" w="289">
                  <a:moveTo>
                    <a:pt x="178" y="1"/>
                  </a:moveTo>
                  <a:cubicBezTo>
                    <a:pt x="97" y="1"/>
                    <a:pt x="0" y="118"/>
                    <a:pt x="80" y="180"/>
                  </a:cubicBezTo>
                  <a:cubicBezTo>
                    <a:pt x="102" y="199"/>
                    <a:pt x="126" y="208"/>
                    <a:pt x="149" y="208"/>
                  </a:cubicBezTo>
                  <a:cubicBezTo>
                    <a:pt x="224" y="208"/>
                    <a:pt x="289" y="120"/>
                    <a:pt x="244" y="40"/>
                  </a:cubicBezTo>
                  <a:cubicBezTo>
                    <a:pt x="228" y="12"/>
                    <a:pt x="204" y="1"/>
                    <a:pt x="17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7"/>
            <p:cNvSpPr/>
            <p:nvPr/>
          </p:nvSpPr>
          <p:spPr>
            <a:xfrm>
              <a:off x="6664425" y="3854125"/>
              <a:ext cx="6450" cy="5550"/>
            </a:xfrm>
            <a:custGeom>
              <a:rect b="b" l="l" r="r" t="t"/>
              <a:pathLst>
                <a:path extrusionOk="0" h="222" w="258">
                  <a:moveTo>
                    <a:pt x="108" y="1"/>
                  </a:moveTo>
                  <a:cubicBezTo>
                    <a:pt x="52" y="1"/>
                    <a:pt x="0" y="42"/>
                    <a:pt x="0" y="105"/>
                  </a:cubicBezTo>
                  <a:cubicBezTo>
                    <a:pt x="0" y="175"/>
                    <a:pt x="47" y="222"/>
                    <a:pt x="105" y="222"/>
                  </a:cubicBezTo>
                  <a:cubicBezTo>
                    <a:pt x="211" y="222"/>
                    <a:pt x="258" y="105"/>
                    <a:pt x="187" y="35"/>
                  </a:cubicBezTo>
                  <a:cubicBezTo>
                    <a:pt x="164" y="11"/>
                    <a:pt x="135" y="1"/>
                    <a:pt x="10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7"/>
            <p:cNvSpPr/>
            <p:nvPr/>
          </p:nvSpPr>
          <p:spPr>
            <a:xfrm>
              <a:off x="6610600" y="3717250"/>
              <a:ext cx="5875" cy="5500"/>
            </a:xfrm>
            <a:custGeom>
              <a:rect b="b" l="l" r="r" t="t"/>
              <a:pathLst>
                <a:path extrusionOk="0" h="220" w="235">
                  <a:moveTo>
                    <a:pt x="117" y="1"/>
                  </a:moveTo>
                  <a:cubicBezTo>
                    <a:pt x="58" y="1"/>
                    <a:pt x="1" y="42"/>
                    <a:pt x="1" y="105"/>
                  </a:cubicBezTo>
                  <a:cubicBezTo>
                    <a:pt x="1" y="175"/>
                    <a:pt x="59" y="220"/>
                    <a:pt x="118" y="220"/>
                  </a:cubicBezTo>
                  <a:cubicBezTo>
                    <a:pt x="147" y="220"/>
                    <a:pt x="176" y="209"/>
                    <a:pt x="199" y="186"/>
                  </a:cubicBezTo>
                  <a:cubicBezTo>
                    <a:pt x="235" y="140"/>
                    <a:pt x="235" y="69"/>
                    <a:pt x="199" y="34"/>
                  </a:cubicBezTo>
                  <a:cubicBezTo>
                    <a:pt x="176" y="11"/>
                    <a:pt x="146" y="1"/>
                    <a:pt x="11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7"/>
            <p:cNvSpPr/>
            <p:nvPr/>
          </p:nvSpPr>
          <p:spPr>
            <a:xfrm>
              <a:off x="6474600" y="3658150"/>
              <a:ext cx="6450" cy="5675"/>
            </a:xfrm>
            <a:custGeom>
              <a:rect b="b" l="l" r="r" t="t"/>
              <a:pathLst>
                <a:path extrusionOk="0" h="227" w="258">
                  <a:moveTo>
                    <a:pt x="153" y="0"/>
                  </a:moveTo>
                  <a:cubicBezTo>
                    <a:pt x="47" y="0"/>
                    <a:pt x="0" y="117"/>
                    <a:pt x="71" y="187"/>
                  </a:cubicBezTo>
                  <a:cubicBezTo>
                    <a:pt x="94" y="215"/>
                    <a:pt x="123" y="226"/>
                    <a:pt x="150" y="226"/>
                  </a:cubicBezTo>
                  <a:cubicBezTo>
                    <a:pt x="206" y="226"/>
                    <a:pt x="258" y="179"/>
                    <a:pt x="258" y="117"/>
                  </a:cubicBezTo>
                  <a:cubicBezTo>
                    <a:pt x="258" y="59"/>
                    <a:pt x="211" y="0"/>
                    <a:pt x="15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7"/>
            <p:cNvSpPr/>
            <p:nvPr/>
          </p:nvSpPr>
          <p:spPr>
            <a:xfrm>
              <a:off x="6337725" y="3711625"/>
              <a:ext cx="7075" cy="5625"/>
            </a:xfrm>
            <a:custGeom>
              <a:rect b="b" l="l" r="r" t="t"/>
              <a:pathLst>
                <a:path extrusionOk="0" h="225" w="283">
                  <a:moveTo>
                    <a:pt x="123" y="0"/>
                  </a:moveTo>
                  <a:cubicBezTo>
                    <a:pt x="96" y="0"/>
                    <a:pt x="69" y="9"/>
                    <a:pt x="47" y="25"/>
                  </a:cubicBezTo>
                  <a:cubicBezTo>
                    <a:pt x="0" y="72"/>
                    <a:pt x="0" y="142"/>
                    <a:pt x="47" y="189"/>
                  </a:cubicBezTo>
                  <a:cubicBezTo>
                    <a:pt x="72" y="214"/>
                    <a:pt x="100" y="225"/>
                    <a:pt x="126" y="225"/>
                  </a:cubicBezTo>
                  <a:cubicBezTo>
                    <a:pt x="211" y="225"/>
                    <a:pt x="282" y="117"/>
                    <a:pt x="211" y="37"/>
                  </a:cubicBezTo>
                  <a:cubicBezTo>
                    <a:pt x="186" y="12"/>
                    <a:pt x="154" y="0"/>
                    <a:pt x="123"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7"/>
            <p:cNvSpPr/>
            <p:nvPr/>
          </p:nvSpPr>
          <p:spPr>
            <a:xfrm>
              <a:off x="6277625" y="3846175"/>
              <a:ext cx="7900" cy="5650"/>
            </a:xfrm>
            <a:custGeom>
              <a:rect b="b" l="l" r="r" t="t"/>
              <a:pathLst>
                <a:path extrusionOk="0" h="226" w="316">
                  <a:moveTo>
                    <a:pt x="138" y="0"/>
                  </a:moveTo>
                  <a:cubicBezTo>
                    <a:pt x="1" y="0"/>
                    <a:pt x="1" y="225"/>
                    <a:pt x="138" y="225"/>
                  </a:cubicBezTo>
                  <a:cubicBezTo>
                    <a:pt x="145" y="225"/>
                    <a:pt x="151" y="225"/>
                    <a:pt x="158" y="224"/>
                  </a:cubicBezTo>
                  <a:cubicBezTo>
                    <a:pt x="165" y="225"/>
                    <a:pt x="171" y="225"/>
                    <a:pt x="178" y="225"/>
                  </a:cubicBezTo>
                  <a:cubicBezTo>
                    <a:pt x="315" y="225"/>
                    <a:pt x="315" y="0"/>
                    <a:pt x="178" y="0"/>
                  </a:cubicBezTo>
                  <a:cubicBezTo>
                    <a:pt x="171" y="0"/>
                    <a:pt x="165" y="1"/>
                    <a:pt x="158" y="2"/>
                  </a:cubicBezTo>
                  <a:cubicBezTo>
                    <a:pt x="151" y="1"/>
                    <a:pt x="145" y="0"/>
                    <a:pt x="13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7"/>
            <p:cNvSpPr/>
            <p:nvPr/>
          </p:nvSpPr>
          <p:spPr>
            <a:xfrm>
              <a:off x="1698450" y="4582475"/>
              <a:ext cx="34175" cy="25650"/>
            </a:xfrm>
            <a:custGeom>
              <a:rect b="b" l="l" r="r" t="t"/>
              <a:pathLst>
                <a:path extrusionOk="0" h="1026" w="1367">
                  <a:moveTo>
                    <a:pt x="695" y="0"/>
                  </a:moveTo>
                  <a:cubicBezTo>
                    <a:pt x="564" y="0"/>
                    <a:pt x="432" y="50"/>
                    <a:pt x="328" y="148"/>
                  </a:cubicBezTo>
                  <a:cubicBezTo>
                    <a:pt x="1" y="464"/>
                    <a:pt x="223" y="1014"/>
                    <a:pt x="679" y="1025"/>
                  </a:cubicBezTo>
                  <a:cubicBezTo>
                    <a:pt x="684" y="1026"/>
                    <a:pt x="689" y="1026"/>
                    <a:pt x="693" y="1026"/>
                  </a:cubicBezTo>
                  <a:cubicBezTo>
                    <a:pt x="1140" y="1026"/>
                    <a:pt x="1366" y="484"/>
                    <a:pt x="1065" y="160"/>
                  </a:cubicBezTo>
                  <a:cubicBezTo>
                    <a:pt x="964" y="53"/>
                    <a:pt x="830" y="0"/>
                    <a:pt x="69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7"/>
            <p:cNvSpPr/>
            <p:nvPr/>
          </p:nvSpPr>
          <p:spPr>
            <a:xfrm>
              <a:off x="1747675" y="4583525"/>
              <a:ext cx="34450" cy="25550"/>
            </a:xfrm>
            <a:custGeom>
              <a:rect b="b" l="l" r="r" t="t"/>
              <a:pathLst>
                <a:path extrusionOk="0" h="1022" w="1378">
                  <a:moveTo>
                    <a:pt x="685" y="1"/>
                  </a:moveTo>
                  <a:cubicBezTo>
                    <a:pt x="238" y="1"/>
                    <a:pt x="0" y="542"/>
                    <a:pt x="313" y="866"/>
                  </a:cubicBezTo>
                  <a:cubicBezTo>
                    <a:pt x="415" y="969"/>
                    <a:pt x="552" y="1022"/>
                    <a:pt x="689" y="1022"/>
                  </a:cubicBezTo>
                  <a:cubicBezTo>
                    <a:pt x="818" y="1022"/>
                    <a:pt x="948" y="975"/>
                    <a:pt x="1050" y="878"/>
                  </a:cubicBezTo>
                  <a:cubicBezTo>
                    <a:pt x="1377" y="562"/>
                    <a:pt x="1155" y="12"/>
                    <a:pt x="699" y="1"/>
                  </a:cubicBezTo>
                  <a:cubicBezTo>
                    <a:pt x="694" y="1"/>
                    <a:pt x="689" y="1"/>
                    <a:pt x="68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7"/>
            <p:cNvSpPr/>
            <p:nvPr/>
          </p:nvSpPr>
          <p:spPr>
            <a:xfrm>
              <a:off x="1752950" y="4534300"/>
              <a:ext cx="27125" cy="25775"/>
            </a:xfrm>
            <a:custGeom>
              <a:rect b="b" l="l" r="r" t="t"/>
              <a:pathLst>
                <a:path extrusionOk="0" h="1031" w="1085">
                  <a:moveTo>
                    <a:pt x="525" y="0"/>
                  </a:moveTo>
                  <a:cubicBezTo>
                    <a:pt x="266" y="0"/>
                    <a:pt x="16" y="201"/>
                    <a:pt x="8" y="507"/>
                  </a:cubicBezTo>
                  <a:cubicBezTo>
                    <a:pt x="0" y="822"/>
                    <a:pt x="253" y="1031"/>
                    <a:pt x="522" y="1031"/>
                  </a:cubicBezTo>
                  <a:cubicBezTo>
                    <a:pt x="644" y="1031"/>
                    <a:pt x="768" y="988"/>
                    <a:pt x="874" y="893"/>
                  </a:cubicBezTo>
                  <a:cubicBezTo>
                    <a:pt x="1073" y="695"/>
                    <a:pt x="1085" y="367"/>
                    <a:pt x="886" y="156"/>
                  </a:cubicBezTo>
                  <a:cubicBezTo>
                    <a:pt x="782" y="49"/>
                    <a:pt x="653" y="0"/>
                    <a:pt x="525"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7"/>
            <p:cNvSpPr/>
            <p:nvPr/>
          </p:nvSpPr>
          <p:spPr>
            <a:xfrm>
              <a:off x="1699325" y="4533450"/>
              <a:ext cx="34450" cy="25550"/>
            </a:xfrm>
            <a:custGeom>
              <a:rect b="b" l="l" r="r" t="t"/>
              <a:pathLst>
                <a:path extrusionOk="0" h="1022" w="1378">
                  <a:moveTo>
                    <a:pt x="689" y="0"/>
                  </a:moveTo>
                  <a:cubicBezTo>
                    <a:pt x="560" y="0"/>
                    <a:pt x="430" y="47"/>
                    <a:pt x="328" y="144"/>
                  </a:cubicBezTo>
                  <a:cubicBezTo>
                    <a:pt x="1" y="459"/>
                    <a:pt x="223" y="1009"/>
                    <a:pt x="679" y="1021"/>
                  </a:cubicBezTo>
                  <a:cubicBezTo>
                    <a:pt x="684" y="1021"/>
                    <a:pt x="689" y="1021"/>
                    <a:pt x="694" y="1021"/>
                  </a:cubicBezTo>
                  <a:cubicBezTo>
                    <a:pt x="1141" y="1021"/>
                    <a:pt x="1378" y="491"/>
                    <a:pt x="1065" y="155"/>
                  </a:cubicBezTo>
                  <a:cubicBezTo>
                    <a:pt x="963" y="53"/>
                    <a:pt x="826" y="0"/>
                    <a:pt x="68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7"/>
            <p:cNvSpPr/>
            <p:nvPr/>
          </p:nvSpPr>
          <p:spPr>
            <a:xfrm>
              <a:off x="1696700" y="4620525"/>
              <a:ext cx="33150" cy="28375"/>
            </a:xfrm>
            <a:custGeom>
              <a:rect b="b" l="l" r="r" t="t"/>
              <a:pathLst>
                <a:path extrusionOk="0" h="1135" w="1326">
                  <a:moveTo>
                    <a:pt x="646" y="1"/>
                  </a:moveTo>
                  <a:cubicBezTo>
                    <a:pt x="437" y="1"/>
                    <a:pt x="227" y="115"/>
                    <a:pt x="129" y="346"/>
                  </a:cubicBezTo>
                  <a:cubicBezTo>
                    <a:pt x="0" y="627"/>
                    <a:pt x="129" y="966"/>
                    <a:pt x="421" y="1083"/>
                  </a:cubicBezTo>
                  <a:cubicBezTo>
                    <a:pt x="499" y="1119"/>
                    <a:pt x="577" y="1135"/>
                    <a:pt x="652" y="1135"/>
                  </a:cubicBezTo>
                  <a:cubicBezTo>
                    <a:pt x="1021" y="1135"/>
                    <a:pt x="1326" y="746"/>
                    <a:pt x="1170" y="358"/>
                  </a:cubicBezTo>
                  <a:cubicBezTo>
                    <a:pt x="1075" y="121"/>
                    <a:pt x="861" y="1"/>
                    <a:pt x="64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7"/>
            <p:cNvSpPr/>
            <p:nvPr/>
          </p:nvSpPr>
          <p:spPr>
            <a:xfrm>
              <a:off x="1748950" y="4621525"/>
              <a:ext cx="34350" cy="28550"/>
            </a:xfrm>
            <a:custGeom>
              <a:rect b="b" l="l" r="r" t="t"/>
              <a:pathLst>
                <a:path extrusionOk="0" h="1142" w="1374">
                  <a:moveTo>
                    <a:pt x="681" y="1"/>
                  </a:moveTo>
                  <a:cubicBezTo>
                    <a:pt x="309" y="1"/>
                    <a:pt x="0" y="385"/>
                    <a:pt x="157" y="785"/>
                  </a:cubicBezTo>
                  <a:cubicBezTo>
                    <a:pt x="246" y="1001"/>
                    <a:pt x="461" y="1141"/>
                    <a:pt x="688" y="1141"/>
                  </a:cubicBezTo>
                  <a:cubicBezTo>
                    <a:pt x="756" y="1141"/>
                    <a:pt x="826" y="1128"/>
                    <a:pt x="894" y="1101"/>
                  </a:cubicBezTo>
                  <a:cubicBezTo>
                    <a:pt x="1362" y="914"/>
                    <a:pt x="1373" y="259"/>
                    <a:pt x="905" y="48"/>
                  </a:cubicBezTo>
                  <a:cubicBezTo>
                    <a:pt x="830" y="16"/>
                    <a:pt x="754" y="1"/>
                    <a:pt x="68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7"/>
            <p:cNvSpPr/>
            <p:nvPr/>
          </p:nvSpPr>
          <p:spPr>
            <a:xfrm>
              <a:off x="1787375" y="4584925"/>
              <a:ext cx="34375" cy="28250"/>
            </a:xfrm>
            <a:custGeom>
              <a:rect b="b" l="l" r="r" t="t"/>
              <a:pathLst>
                <a:path extrusionOk="0" h="1130" w="1375">
                  <a:moveTo>
                    <a:pt x="684" y="1"/>
                  </a:moveTo>
                  <a:cubicBezTo>
                    <a:pt x="617" y="1"/>
                    <a:pt x="549" y="12"/>
                    <a:pt x="480" y="38"/>
                  </a:cubicBezTo>
                  <a:cubicBezTo>
                    <a:pt x="12" y="226"/>
                    <a:pt x="0" y="881"/>
                    <a:pt x="456" y="1080"/>
                  </a:cubicBezTo>
                  <a:cubicBezTo>
                    <a:pt x="533" y="1113"/>
                    <a:pt x="612" y="1129"/>
                    <a:pt x="690" y="1129"/>
                  </a:cubicBezTo>
                  <a:cubicBezTo>
                    <a:pt x="907" y="1129"/>
                    <a:pt x="1110" y="1003"/>
                    <a:pt x="1205" y="787"/>
                  </a:cubicBezTo>
                  <a:cubicBezTo>
                    <a:pt x="1375" y="398"/>
                    <a:pt x="1068" y="1"/>
                    <a:pt x="68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7"/>
            <p:cNvSpPr/>
            <p:nvPr/>
          </p:nvSpPr>
          <p:spPr>
            <a:xfrm>
              <a:off x="1788375" y="4531875"/>
              <a:ext cx="33225" cy="28350"/>
            </a:xfrm>
            <a:custGeom>
              <a:rect b="b" l="l" r="r" t="t"/>
              <a:pathLst>
                <a:path extrusionOk="0" h="1134" w="1329">
                  <a:moveTo>
                    <a:pt x="688" y="0"/>
                  </a:moveTo>
                  <a:cubicBezTo>
                    <a:pt x="478" y="0"/>
                    <a:pt x="268" y="112"/>
                    <a:pt x="171" y="335"/>
                  </a:cubicBezTo>
                  <a:cubicBezTo>
                    <a:pt x="1" y="734"/>
                    <a:pt x="308" y="1133"/>
                    <a:pt x="692" y="1133"/>
                  </a:cubicBezTo>
                  <a:cubicBezTo>
                    <a:pt x="758" y="1133"/>
                    <a:pt x="827" y="1122"/>
                    <a:pt x="896" y="1096"/>
                  </a:cubicBezTo>
                  <a:cubicBezTo>
                    <a:pt x="1188" y="979"/>
                    <a:pt x="1329" y="651"/>
                    <a:pt x="1212" y="359"/>
                  </a:cubicBezTo>
                  <a:cubicBezTo>
                    <a:pt x="1122" y="120"/>
                    <a:pt x="905" y="0"/>
                    <a:pt x="68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7"/>
            <p:cNvSpPr/>
            <p:nvPr/>
          </p:nvSpPr>
          <p:spPr>
            <a:xfrm>
              <a:off x="1752550" y="4494125"/>
              <a:ext cx="33375" cy="27800"/>
            </a:xfrm>
            <a:custGeom>
              <a:rect b="b" l="l" r="r" t="t"/>
              <a:pathLst>
                <a:path extrusionOk="0" h="1112" w="1335">
                  <a:moveTo>
                    <a:pt x="621" y="0"/>
                  </a:moveTo>
                  <a:cubicBezTo>
                    <a:pt x="430" y="0"/>
                    <a:pt x="239" y="96"/>
                    <a:pt x="130" y="324"/>
                  </a:cubicBezTo>
                  <a:cubicBezTo>
                    <a:pt x="1" y="605"/>
                    <a:pt x="130" y="944"/>
                    <a:pt x="422" y="1061"/>
                  </a:cubicBezTo>
                  <a:cubicBezTo>
                    <a:pt x="496" y="1095"/>
                    <a:pt x="573" y="1111"/>
                    <a:pt x="650" y="1111"/>
                  </a:cubicBezTo>
                  <a:cubicBezTo>
                    <a:pt x="866" y="1111"/>
                    <a:pt x="1073" y="985"/>
                    <a:pt x="1159" y="769"/>
                  </a:cubicBezTo>
                  <a:lnTo>
                    <a:pt x="1159" y="781"/>
                  </a:lnTo>
                  <a:cubicBezTo>
                    <a:pt x="1334" y="338"/>
                    <a:pt x="978" y="0"/>
                    <a:pt x="62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7"/>
            <p:cNvSpPr/>
            <p:nvPr/>
          </p:nvSpPr>
          <p:spPr>
            <a:xfrm>
              <a:off x="1698150" y="4492575"/>
              <a:ext cx="34350" cy="28425"/>
            </a:xfrm>
            <a:custGeom>
              <a:rect b="b" l="l" r="r" t="t"/>
              <a:pathLst>
                <a:path extrusionOk="0" h="1137" w="1374">
                  <a:moveTo>
                    <a:pt x="679" y="1"/>
                  </a:moveTo>
                  <a:cubicBezTo>
                    <a:pt x="613" y="1"/>
                    <a:pt x="546" y="12"/>
                    <a:pt x="480" y="35"/>
                  </a:cubicBezTo>
                  <a:cubicBezTo>
                    <a:pt x="13" y="223"/>
                    <a:pt x="1" y="878"/>
                    <a:pt x="469" y="1088"/>
                  </a:cubicBezTo>
                  <a:cubicBezTo>
                    <a:pt x="544" y="1121"/>
                    <a:pt x="620" y="1136"/>
                    <a:pt x="694" y="1136"/>
                  </a:cubicBezTo>
                  <a:cubicBezTo>
                    <a:pt x="1065" y="1136"/>
                    <a:pt x="1374" y="754"/>
                    <a:pt x="1218" y="363"/>
                  </a:cubicBezTo>
                  <a:cubicBezTo>
                    <a:pt x="1127" y="136"/>
                    <a:pt x="909" y="1"/>
                    <a:pt x="679"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7"/>
            <p:cNvSpPr/>
            <p:nvPr/>
          </p:nvSpPr>
          <p:spPr>
            <a:xfrm>
              <a:off x="1659750" y="4529400"/>
              <a:ext cx="33175" cy="28275"/>
            </a:xfrm>
            <a:custGeom>
              <a:rect b="b" l="l" r="r" t="t"/>
              <a:pathLst>
                <a:path extrusionOk="0" h="1131" w="1327">
                  <a:moveTo>
                    <a:pt x="687" y="0"/>
                  </a:moveTo>
                  <a:cubicBezTo>
                    <a:pt x="309" y="0"/>
                    <a:pt x="0" y="383"/>
                    <a:pt x="156" y="774"/>
                  </a:cubicBezTo>
                  <a:cubicBezTo>
                    <a:pt x="251" y="1010"/>
                    <a:pt x="469" y="1130"/>
                    <a:pt x="686" y="1130"/>
                  </a:cubicBezTo>
                  <a:cubicBezTo>
                    <a:pt x="899" y="1130"/>
                    <a:pt x="1111" y="1016"/>
                    <a:pt x="1209" y="785"/>
                  </a:cubicBezTo>
                  <a:cubicBezTo>
                    <a:pt x="1326" y="505"/>
                    <a:pt x="1198" y="165"/>
                    <a:pt x="917" y="48"/>
                  </a:cubicBezTo>
                  <a:cubicBezTo>
                    <a:pt x="839" y="15"/>
                    <a:pt x="762" y="0"/>
                    <a:pt x="68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7"/>
            <p:cNvSpPr/>
            <p:nvPr/>
          </p:nvSpPr>
          <p:spPr>
            <a:xfrm>
              <a:off x="1659850" y="4582475"/>
              <a:ext cx="33125" cy="28175"/>
            </a:xfrm>
            <a:custGeom>
              <a:rect b="b" l="l" r="r" t="t"/>
              <a:pathLst>
                <a:path extrusionOk="0" h="1127" w="1325">
                  <a:moveTo>
                    <a:pt x="647" y="1"/>
                  </a:moveTo>
                  <a:cubicBezTo>
                    <a:pt x="578" y="1"/>
                    <a:pt x="506" y="14"/>
                    <a:pt x="433" y="43"/>
                  </a:cubicBezTo>
                  <a:cubicBezTo>
                    <a:pt x="141" y="148"/>
                    <a:pt x="0" y="476"/>
                    <a:pt x="117" y="768"/>
                  </a:cubicBezTo>
                  <a:cubicBezTo>
                    <a:pt x="207" y="1007"/>
                    <a:pt x="421" y="1127"/>
                    <a:pt x="635" y="1127"/>
                  </a:cubicBezTo>
                  <a:cubicBezTo>
                    <a:pt x="842" y="1127"/>
                    <a:pt x="1049" y="1015"/>
                    <a:pt x="1147" y="792"/>
                  </a:cubicBezTo>
                  <a:cubicBezTo>
                    <a:pt x="1325" y="396"/>
                    <a:pt x="1026" y="1"/>
                    <a:pt x="64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7"/>
            <p:cNvSpPr/>
            <p:nvPr/>
          </p:nvSpPr>
          <p:spPr>
            <a:xfrm>
              <a:off x="1657500" y="4636200"/>
              <a:ext cx="14950" cy="14225"/>
            </a:xfrm>
            <a:custGeom>
              <a:rect b="b" l="l" r="r" t="t"/>
              <a:pathLst>
                <a:path extrusionOk="0" h="569" w="598">
                  <a:moveTo>
                    <a:pt x="315" y="1"/>
                  </a:moveTo>
                  <a:cubicBezTo>
                    <a:pt x="247" y="1"/>
                    <a:pt x="177" y="26"/>
                    <a:pt x="118" y="81"/>
                  </a:cubicBezTo>
                  <a:cubicBezTo>
                    <a:pt x="12" y="187"/>
                    <a:pt x="1" y="362"/>
                    <a:pt x="106" y="479"/>
                  </a:cubicBezTo>
                  <a:cubicBezTo>
                    <a:pt x="164" y="541"/>
                    <a:pt x="237" y="569"/>
                    <a:pt x="310" y="569"/>
                  </a:cubicBezTo>
                  <a:cubicBezTo>
                    <a:pt x="456" y="569"/>
                    <a:pt x="597" y="456"/>
                    <a:pt x="597" y="292"/>
                  </a:cubicBezTo>
                  <a:cubicBezTo>
                    <a:pt x="597" y="116"/>
                    <a:pt x="461" y="1"/>
                    <a:pt x="31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7"/>
            <p:cNvSpPr/>
            <p:nvPr/>
          </p:nvSpPr>
          <p:spPr>
            <a:xfrm>
              <a:off x="1731500" y="4668300"/>
              <a:ext cx="16625" cy="14125"/>
            </a:xfrm>
            <a:custGeom>
              <a:rect b="b" l="l" r="r" t="t"/>
              <a:pathLst>
                <a:path extrusionOk="0" h="565" w="665">
                  <a:moveTo>
                    <a:pt x="291" y="0"/>
                  </a:moveTo>
                  <a:cubicBezTo>
                    <a:pt x="147" y="0"/>
                    <a:pt x="8" y="107"/>
                    <a:pt x="1" y="272"/>
                  </a:cubicBezTo>
                  <a:cubicBezTo>
                    <a:pt x="1" y="435"/>
                    <a:pt x="117" y="564"/>
                    <a:pt x="281" y="564"/>
                  </a:cubicBezTo>
                  <a:cubicBezTo>
                    <a:pt x="286" y="564"/>
                    <a:pt x="290" y="564"/>
                    <a:pt x="295" y="564"/>
                  </a:cubicBezTo>
                  <a:cubicBezTo>
                    <a:pt x="532" y="564"/>
                    <a:pt x="664" y="268"/>
                    <a:pt x="492" y="84"/>
                  </a:cubicBezTo>
                  <a:cubicBezTo>
                    <a:pt x="434" y="26"/>
                    <a:pt x="362" y="0"/>
                    <a:pt x="291"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7"/>
            <p:cNvSpPr/>
            <p:nvPr/>
          </p:nvSpPr>
          <p:spPr>
            <a:xfrm>
              <a:off x="1803450" y="4639100"/>
              <a:ext cx="19025" cy="14000"/>
            </a:xfrm>
            <a:custGeom>
              <a:rect b="b" l="l" r="r" t="t"/>
              <a:pathLst>
                <a:path extrusionOk="0" h="560" w="761">
                  <a:moveTo>
                    <a:pt x="375" y="1"/>
                  </a:moveTo>
                  <a:cubicBezTo>
                    <a:pt x="129" y="1"/>
                    <a:pt x="0" y="305"/>
                    <a:pt x="176" y="480"/>
                  </a:cubicBezTo>
                  <a:cubicBezTo>
                    <a:pt x="234" y="533"/>
                    <a:pt x="308" y="559"/>
                    <a:pt x="381" y="559"/>
                  </a:cubicBezTo>
                  <a:cubicBezTo>
                    <a:pt x="454" y="559"/>
                    <a:pt x="527" y="533"/>
                    <a:pt x="585" y="480"/>
                  </a:cubicBezTo>
                  <a:cubicBezTo>
                    <a:pt x="761" y="305"/>
                    <a:pt x="632" y="1"/>
                    <a:pt x="37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7"/>
            <p:cNvSpPr/>
            <p:nvPr/>
          </p:nvSpPr>
          <p:spPr>
            <a:xfrm>
              <a:off x="1835925" y="4566300"/>
              <a:ext cx="16400" cy="14050"/>
            </a:xfrm>
            <a:custGeom>
              <a:rect b="b" l="l" r="r" t="t"/>
              <a:pathLst>
                <a:path extrusionOk="0" h="562" w="656">
                  <a:moveTo>
                    <a:pt x="373" y="1"/>
                  </a:moveTo>
                  <a:cubicBezTo>
                    <a:pt x="305" y="1"/>
                    <a:pt x="235" y="26"/>
                    <a:pt x="176" y="81"/>
                  </a:cubicBezTo>
                  <a:cubicBezTo>
                    <a:pt x="0" y="257"/>
                    <a:pt x="117" y="561"/>
                    <a:pt x="363" y="561"/>
                  </a:cubicBezTo>
                  <a:cubicBezTo>
                    <a:pt x="369" y="562"/>
                    <a:pt x="376" y="562"/>
                    <a:pt x="382" y="562"/>
                  </a:cubicBezTo>
                  <a:cubicBezTo>
                    <a:pt x="526" y="562"/>
                    <a:pt x="655" y="438"/>
                    <a:pt x="655" y="292"/>
                  </a:cubicBezTo>
                  <a:cubicBezTo>
                    <a:pt x="655" y="116"/>
                    <a:pt x="519" y="1"/>
                    <a:pt x="37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7"/>
            <p:cNvSpPr/>
            <p:nvPr/>
          </p:nvSpPr>
          <p:spPr>
            <a:xfrm>
              <a:off x="1809100" y="4492100"/>
              <a:ext cx="14850" cy="14225"/>
            </a:xfrm>
            <a:custGeom>
              <a:rect b="b" l="l" r="r" t="t"/>
              <a:pathLst>
                <a:path extrusionOk="0" h="569" w="594">
                  <a:moveTo>
                    <a:pt x="287" y="0"/>
                  </a:moveTo>
                  <a:cubicBezTo>
                    <a:pt x="145" y="0"/>
                    <a:pt x="8" y="112"/>
                    <a:pt x="8" y="277"/>
                  </a:cubicBezTo>
                  <a:cubicBezTo>
                    <a:pt x="0" y="452"/>
                    <a:pt x="140" y="568"/>
                    <a:pt x="288" y="568"/>
                  </a:cubicBezTo>
                  <a:cubicBezTo>
                    <a:pt x="357" y="568"/>
                    <a:pt x="429" y="543"/>
                    <a:pt x="488" y="487"/>
                  </a:cubicBezTo>
                  <a:cubicBezTo>
                    <a:pt x="593" y="382"/>
                    <a:pt x="593" y="207"/>
                    <a:pt x="488" y="90"/>
                  </a:cubicBezTo>
                  <a:cubicBezTo>
                    <a:pt x="430" y="28"/>
                    <a:pt x="358" y="0"/>
                    <a:pt x="28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7"/>
            <p:cNvSpPr/>
            <p:nvPr/>
          </p:nvSpPr>
          <p:spPr>
            <a:xfrm>
              <a:off x="1733250" y="4460100"/>
              <a:ext cx="16700" cy="14325"/>
            </a:xfrm>
            <a:custGeom>
              <a:rect b="b" l="l" r="r" t="t"/>
              <a:pathLst>
                <a:path extrusionOk="0" h="573" w="668">
                  <a:moveTo>
                    <a:pt x="387" y="1"/>
                  </a:moveTo>
                  <a:cubicBezTo>
                    <a:pt x="141" y="1"/>
                    <a:pt x="1" y="293"/>
                    <a:pt x="176" y="480"/>
                  </a:cubicBezTo>
                  <a:cubicBezTo>
                    <a:pt x="236" y="544"/>
                    <a:pt x="310" y="572"/>
                    <a:pt x="382" y="572"/>
                  </a:cubicBezTo>
                  <a:cubicBezTo>
                    <a:pt x="524" y="572"/>
                    <a:pt x="660" y="463"/>
                    <a:pt x="668" y="293"/>
                  </a:cubicBezTo>
                  <a:cubicBezTo>
                    <a:pt x="668" y="141"/>
                    <a:pt x="551" y="1"/>
                    <a:pt x="38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7"/>
            <p:cNvSpPr/>
            <p:nvPr/>
          </p:nvSpPr>
          <p:spPr>
            <a:xfrm>
              <a:off x="1658975" y="4489425"/>
              <a:ext cx="19025" cy="14000"/>
            </a:xfrm>
            <a:custGeom>
              <a:rect b="b" l="l" r="r" t="t"/>
              <a:pathLst>
                <a:path extrusionOk="0" h="560" w="761">
                  <a:moveTo>
                    <a:pt x="380" y="1"/>
                  </a:moveTo>
                  <a:cubicBezTo>
                    <a:pt x="307" y="1"/>
                    <a:pt x="234" y="27"/>
                    <a:pt x="176" y="80"/>
                  </a:cubicBezTo>
                  <a:cubicBezTo>
                    <a:pt x="0" y="255"/>
                    <a:pt x="129" y="559"/>
                    <a:pt x="386" y="559"/>
                  </a:cubicBezTo>
                  <a:cubicBezTo>
                    <a:pt x="632" y="559"/>
                    <a:pt x="761" y="255"/>
                    <a:pt x="585" y="80"/>
                  </a:cubicBezTo>
                  <a:cubicBezTo>
                    <a:pt x="527" y="27"/>
                    <a:pt x="453" y="1"/>
                    <a:pt x="38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7"/>
            <p:cNvSpPr/>
            <p:nvPr/>
          </p:nvSpPr>
          <p:spPr>
            <a:xfrm>
              <a:off x="1628925" y="4562150"/>
              <a:ext cx="16600" cy="14075"/>
            </a:xfrm>
            <a:custGeom>
              <a:rect b="b" l="l" r="r" t="t"/>
              <a:pathLst>
                <a:path extrusionOk="0" h="563" w="664">
                  <a:moveTo>
                    <a:pt x="281" y="1"/>
                  </a:moveTo>
                  <a:cubicBezTo>
                    <a:pt x="127" y="1"/>
                    <a:pt x="9" y="125"/>
                    <a:pt x="9" y="271"/>
                  </a:cubicBezTo>
                  <a:cubicBezTo>
                    <a:pt x="1" y="446"/>
                    <a:pt x="140" y="562"/>
                    <a:pt x="289" y="562"/>
                  </a:cubicBezTo>
                  <a:cubicBezTo>
                    <a:pt x="358" y="562"/>
                    <a:pt x="429" y="537"/>
                    <a:pt x="488" y="481"/>
                  </a:cubicBezTo>
                  <a:cubicBezTo>
                    <a:pt x="664" y="318"/>
                    <a:pt x="547" y="13"/>
                    <a:pt x="301" y="2"/>
                  </a:cubicBezTo>
                  <a:cubicBezTo>
                    <a:pt x="294" y="1"/>
                    <a:pt x="287" y="1"/>
                    <a:pt x="28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7"/>
            <p:cNvSpPr/>
            <p:nvPr/>
          </p:nvSpPr>
          <p:spPr>
            <a:xfrm>
              <a:off x="1672700" y="4687650"/>
              <a:ext cx="24900" cy="21150"/>
            </a:xfrm>
            <a:custGeom>
              <a:rect b="b" l="l" r="r" t="t"/>
              <a:pathLst>
                <a:path extrusionOk="0" h="846" w="996">
                  <a:moveTo>
                    <a:pt x="483" y="1"/>
                  </a:moveTo>
                  <a:cubicBezTo>
                    <a:pt x="326" y="1"/>
                    <a:pt x="169" y="85"/>
                    <a:pt x="95" y="258"/>
                  </a:cubicBezTo>
                  <a:cubicBezTo>
                    <a:pt x="1" y="469"/>
                    <a:pt x="106" y="714"/>
                    <a:pt x="317" y="808"/>
                  </a:cubicBezTo>
                  <a:cubicBezTo>
                    <a:pt x="374" y="833"/>
                    <a:pt x="432" y="845"/>
                    <a:pt x="488" y="845"/>
                  </a:cubicBezTo>
                  <a:cubicBezTo>
                    <a:pt x="764" y="845"/>
                    <a:pt x="995" y="561"/>
                    <a:pt x="878" y="270"/>
                  </a:cubicBezTo>
                  <a:cubicBezTo>
                    <a:pt x="807" y="91"/>
                    <a:pt x="645" y="1"/>
                    <a:pt x="483"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7"/>
            <p:cNvSpPr/>
            <p:nvPr/>
          </p:nvSpPr>
          <p:spPr>
            <a:xfrm>
              <a:off x="1778550" y="4689775"/>
              <a:ext cx="25800" cy="21275"/>
            </a:xfrm>
            <a:custGeom>
              <a:rect b="b" l="l" r="r" t="t"/>
              <a:pathLst>
                <a:path extrusionOk="0" h="851" w="1032">
                  <a:moveTo>
                    <a:pt x="519" y="0"/>
                  </a:moveTo>
                  <a:cubicBezTo>
                    <a:pt x="239" y="0"/>
                    <a:pt x="1" y="287"/>
                    <a:pt x="119" y="582"/>
                  </a:cubicBezTo>
                  <a:cubicBezTo>
                    <a:pt x="181" y="750"/>
                    <a:pt x="335" y="851"/>
                    <a:pt x="502" y="851"/>
                  </a:cubicBezTo>
                  <a:cubicBezTo>
                    <a:pt x="557" y="851"/>
                    <a:pt x="614" y="840"/>
                    <a:pt x="669" y="816"/>
                  </a:cubicBezTo>
                  <a:cubicBezTo>
                    <a:pt x="1020" y="688"/>
                    <a:pt x="1032" y="185"/>
                    <a:pt x="681" y="33"/>
                  </a:cubicBezTo>
                  <a:cubicBezTo>
                    <a:pt x="627" y="10"/>
                    <a:pt x="572" y="0"/>
                    <a:pt x="51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7"/>
            <p:cNvSpPr/>
            <p:nvPr/>
          </p:nvSpPr>
          <p:spPr>
            <a:xfrm>
              <a:off x="1855500" y="4616400"/>
              <a:ext cx="25775" cy="21250"/>
            </a:xfrm>
            <a:custGeom>
              <a:rect b="b" l="l" r="r" t="t"/>
              <a:pathLst>
                <a:path extrusionOk="0" h="850" w="1031">
                  <a:moveTo>
                    <a:pt x="510" y="0"/>
                  </a:moveTo>
                  <a:cubicBezTo>
                    <a:pt x="458" y="0"/>
                    <a:pt x="405" y="10"/>
                    <a:pt x="352" y="31"/>
                  </a:cubicBezTo>
                  <a:cubicBezTo>
                    <a:pt x="13" y="172"/>
                    <a:pt x="1" y="663"/>
                    <a:pt x="340" y="815"/>
                  </a:cubicBezTo>
                  <a:cubicBezTo>
                    <a:pt x="393" y="838"/>
                    <a:pt x="448" y="849"/>
                    <a:pt x="504" y="849"/>
                  </a:cubicBezTo>
                  <a:cubicBezTo>
                    <a:pt x="669" y="849"/>
                    <a:pt x="832" y="751"/>
                    <a:pt x="902" y="593"/>
                  </a:cubicBezTo>
                  <a:cubicBezTo>
                    <a:pt x="1031" y="305"/>
                    <a:pt x="798" y="0"/>
                    <a:pt x="51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7"/>
            <p:cNvSpPr/>
            <p:nvPr/>
          </p:nvSpPr>
          <p:spPr>
            <a:xfrm>
              <a:off x="1857550" y="4510375"/>
              <a:ext cx="24900" cy="21025"/>
            </a:xfrm>
            <a:custGeom>
              <a:rect b="b" l="l" r="r" t="t"/>
              <a:pathLst>
                <a:path extrusionOk="0" h="841" w="996">
                  <a:moveTo>
                    <a:pt x="514" y="0"/>
                  </a:moveTo>
                  <a:cubicBezTo>
                    <a:pt x="358" y="0"/>
                    <a:pt x="204" y="82"/>
                    <a:pt x="129" y="248"/>
                  </a:cubicBezTo>
                  <a:cubicBezTo>
                    <a:pt x="1" y="544"/>
                    <a:pt x="223" y="841"/>
                    <a:pt x="507" y="841"/>
                  </a:cubicBezTo>
                  <a:cubicBezTo>
                    <a:pt x="559" y="841"/>
                    <a:pt x="613" y="831"/>
                    <a:pt x="668" y="809"/>
                  </a:cubicBezTo>
                  <a:cubicBezTo>
                    <a:pt x="890" y="727"/>
                    <a:pt x="995" y="482"/>
                    <a:pt x="913" y="271"/>
                  </a:cubicBezTo>
                  <a:cubicBezTo>
                    <a:pt x="841" y="91"/>
                    <a:pt x="677" y="0"/>
                    <a:pt x="51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7"/>
            <p:cNvSpPr/>
            <p:nvPr/>
          </p:nvSpPr>
          <p:spPr>
            <a:xfrm>
              <a:off x="1784100" y="4433725"/>
              <a:ext cx="24650" cy="21150"/>
            </a:xfrm>
            <a:custGeom>
              <a:rect b="b" l="l" r="r" t="t"/>
              <a:pathLst>
                <a:path extrusionOk="0" h="846" w="986">
                  <a:moveTo>
                    <a:pt x="506" y="1"/>
                  </a:moveTo>
                  <a:cubicBezTo>
                    <a:pt x="225" y="1"/>
                    <a:pt x="1" y="284"/>
                    <a:pt x="108" y="576"/>
                  </a:cubicBezTo>
                  <a:cubicBezTo>
                    <a:pt x="179" y="755"/>
                    <a:pt x="344" y="845"/>
                    <a:pt x="509" y="845"/>
                  </a:cubicBezTo>
                  <a:cubicBezTo>
                    <a:pt x="669" y="845"/>
                    <a:pt x="828" y="760"/>
                    <a:pt x="903" y="588"/>
                  </a:cubicBezTo>
                  <a:cubicBezTo>
                    <a:pt x="985" y="377"/>
                    <a:pt x="891" y="132"/>
                    <a:pt x="681" y="38"/>
                  </a:cubicBezTo>
                  <a:cubicBezTo>
                    <a:pt x="622" y="12"/>
                    <a:pt x="563" y="1"/>
                    <a:pt x="50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7"/>
            <p:cNvSpPr/>
            <p:nvPr/>
          </p:nvSpPr>
          <p:spPr>
            <a:xfrm>
              <a:off x="1677100" y="4431625"/>
              <a:ext cx="25775" cy="21225"/>
            </a:xfrm>
            <a:custGeom>
              <a:rect b="b" l="l" r="r" t="t"/>
              <a:pathLst>
                <a:path extrusionOk="0" h="849" w="1031">
                  <a:moveTo>
                    <a:pt x="518" y="1"/>
                  </a:moveTo>
                  <a:cubicBezTo>
                    <a:pt x="467" y="1"/>
                    <a:pt x="414" y="10"/>
                    <a:pt x="363" y="28"/>
                  </a:cubicBezTo>
                  <a:cubicBezTo>
                    <a:pt x="12" y="169"/>
                    <a:pt x="0" y="660"/>
                    <a:pt x="351" y="812"/>
                  </a:cubicBezTo>
                  <a:cubicBezTo>
                    <a:pt x="409" y="837"/>
                    <a:pt x="467" y="849"/>
                    <a:pt x="523" y="849"/>
                  </a:cubicBezTo>
                  <a:cubicBezTo>
                    <a:pt x="805" y="849"/>
                    <a:pt x="1030" y="556"/>
                    <a:pt x="913" y="262"/>
                  </a:cubicBezTo>
                  <a:cubicBezTo>
                    <a:pt x="850" y="100"/>
                    <a:pt x="690" y="1"/>
                    <a:pt x="51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7"/>
            <p:cNvSpPr/>
            <p:nvPr/>
          </p:nvSpPr>
          <p:spPr>
            <a:xfrm>
              <a:off x="1600175" y="4505000"/>
              <a:ext cx="25775" cy="21150"/>
            </a:xfrm>
            <a:custGeom>
              <a:rect b="b" l="l" r="r" t="t"/>
              <a:pathLst>
                <a:path extrusionOk="0" h="846" w="1031">
                  <a:moveTo>
                    <a:pt x="516" y="0"/>
                  </a:moveTo>
                  <a:cubicBezTo>
                    <a:pt x="354" y="0"/>
                    <a:pt x="198" y="98"/>
                    <a:pt x="129" y="252"/>
                  </a:cubicBezTo>
                  <a:cubicBezTo>
                    <a:pt x="1" y="549"/>
                    <a:pt x="232" y="845"/>
                    <a:pt x="518" y="845"/>
                  </a:cubicBezTo>
                  <a:cubicBezTo>
                    <a:pt x="570" y="845"/>
                    <a:pt x="625" y="835"/>
                    <a:pt x="679" y="814"/>
                  </a:cubicBezTo>
                  <a:cubicBezTo>
                    <a:pt x="1018" y="685"/>
                    <a:pt x="1030" y="194"/>
                    <a:pt x="691" y="42"/>
                  </a:cubicBezTo>
                  <a:cubicBezTo>
                    <a:pt x="634" y="13"/>
                    <a:pt x="575" y="0"/>
                    <a:pt x="51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7"/>
            <p:cNvSpPr/>
            <p:nvPr/>
          </p:nvSpPr>
          <p:spPr>
            <a:xfrm>
              <a:off x="1599000" y="4611125"/>
              <a:ext cx="24900" cy="21275"/>
            </a:xfrm>
            <a:custGeom>
              <a:rect b="b" l="l" r="r" t="t"/>
              <a:pathLst>
                <a:path extrusionOk="0" h="851" w="996">
                  <a:moveTo>
                    <a:pt x="485" y="1"/>
                  </a:moveTo>
                  <a:cubicBezTo>
                    <a:pt x="435" y="1"/>
                    <a:pt x="382" y="10"/>
                    <a:pt x="328" y="32"/>
                  </a:cubicBezTo>
                  <a:cubicBezTo>
                    <a:pt x="106" y="113"/>
                    <a:pt x="1" y="359"/>
                    <a:pt x="83" y="581"/>
                  </a:cubicBezTo>
                  <a:cubicBezTo>
                    <a:pt x="154" y="760"/>
                    <a:pt x="316" y="851"/>
                    <a:pt x="478" y="851"/>
                  </a:cubicBezTo>
                  <a:cubicBezTo>
                    <a:pt x="635" y="851"/>
                    <a:pt x="792" y="766"/>
                    <a:pt x="867" y="593"/>
                  </a:cubicBezTo>
                  <a:cubicBezTo>
                    <a:pt x="996" y="305"/>
                    <a:pt x="771" y="1"/>
                    <a:pt x="48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7"/>
            <p:cNvSpPr/>
            <p:nvPr/>
          </p:nvSpPr>
          <p:spPr>
            <a:xfrm>
              <a:off x="1611300" y="4687675"/>
              <a:ext cx="7925" cy="7275"/>
            </a:xfrm>
            <a:custGeom>
              <a:rect b="b" l="l" r="r" t="t"/>
              <a:pathLst>
                <a:path extrusionOk="0" h="291" w="317">
                  <a:moveTo>
                    <a:pt x="169" y="0"/>
                  </a:moveTo>
                  <a:cubicBezTo>
                    <a:pt x="130" y="0"/>
                    <a:pt x="90" y="15"/>
                    <a:pt x="59" y="46"/>
                  </a:cubicBezTo>
                  <a:cubicBezTo>
                    <a:pt x="0" y="105"/>
                    <a:pt x="0" y="187"/>
                    <a:pt x="59" y="245"/>
                  </a:cubicBezTo>
                  <a:cubicBezTo>
                    <a:pt x="90" y="276"/>
                    <a:pt x="129" y="291"/>
                    <a:pt x="167" y="291"/>
                  </a:cubicBezTo>
                  <a:cubicBezTo>
                    <a:pt x="243" y="291"/>
                    <a:pt x="316" y="234"/>
                    <a:pt x="316" y="140"/>
                  </a:cubicBezTo>
                  <a:cubicBezTo>
                    <a:pt x="316" y="55"/>
                    <a:pt x="244" y="0"/>
                    <a:pt x="16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7"/>
            <p:cNvSpPr/>
            <p:nvPr/>
          </p:nvSpPr>
          <p:spPr>
            <a:xfrm>
              <a:off x="1733550" y="4740900"/>
              <a:ext cx="8500" cy="7325"/>
            </a:xfrm>
            <a:custGeom>
              <a:rect b="b" l="l" r="r" t="t"/>
              <a:pathLst>
                <a:path extrusionOk="0" h="293" w="340">
                  <a:moveTo>
                    <a:pt x="148" y="1"/>
                  </a:moveTo>
                  <a:cubicBezTo>
                    <a:pt x="72" y="1"/>
                    <a:pt x="0" y="55"/>
                    <a:pt x="0" y="140"/>
                  </a:cubicBezTo>
                  <a:cubicBezTo>
                    <a:pt x="0" y="222"/>
                    <a:pt x="59" y="292"/>
                    <a:pt x="141" y="292"/>
                  </a:cubicBezTo>
                  <a:cubicBezTo>
                    <a:pt x="269" y="292"/>
                    <a:pt x="340" y="140"/>
                    <a:pt x="258" y="47"/>
                  </a:cubicBezTo>
                  <a:cubicBezTo>
                    <a:pt x="226" y="15"/>
                    <a:pt x="186" y="1"/>
                    <a:pt x="14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7"/>
            <p:cNvSpPr/>
            <p:nvPr/>
          </p:nvSpPr>
          <p:spPr>
            <a:xfrm>
              <a:off x="1857275" y="4692650"/>
              <a:ext cx="7900" cy="7275"/>
            </a:xfrm>
            <a:custGeom>
              <a:rect b="b" l="l" r="r" t="t"/>
              <a:pathLst>
                <a:path extrusionOk="0" h="291" w="316">
                  <a:moveTo>
                    <a:pt x="169" y="0"/>
                  </a:moveTo>
                  <a:cubicBezTo>
                    <a:pt x="130" y="0"/>
                    <a:pt x="90" y="15"/>
                    <a:pt x="59" y="46"/>
                  </a:cubicBezTo>
                  <a:cubicBezTo>
                    <a:pt x="0" y="105"/>
                    <a:pt x="0" y="187"/>
                    <a:pt x="59" y="245"/>
                  </a:cubicBezTo>
                  <a:cubicBezTo>
                    <a:pt x="90" y="276"/>
                    <a:pt x="129" y="291"/>
                    <a:pt x="167" y="291"/>
                  </a:cubicBezTo>
                  <a:cubicBezTo>
                    <a:pt x="243" y="291"/>
                    <a:pt x="316" y="233"/>
                    <a:pt x="316" y="140"/>
                  </a:cubicBezTo>
                  <a:cubicBezTo>
                    <a:pt x="316" y="55"/>
                    <a:pt x="244" y="0"/>
                    <a:pt x="169"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7"/>
            <p:cNvSpPr/>
            <p:nvPr/>
          </p:nvSpPr>
          <p:spPr>
            <a:xfrm>
              <a:off x="1909625" y="4571050"/>
              <a:ext cx="8800" cy="7250"/>
            </a:xfrm>
            <a:custGeom>
              <a:rect b="b" l="l" r="r" t="t"/>
              <a:pathLst>
                <a:path extrusionOk="0" h="290" w="352">
                  <a:moveTo>
                    <a:pt x="204" y="1"/>
                  </a:moveTo>
                  <a:cubicBezTo>
                    <a:pt x="170" y="1"/>
                    <a:pt x="135" y="14"/>
                    <a:pt x="106" y="44"/>
                  </a:cubicBezTo>
                  <a:cubicBezTo>
                    <a:pt x="0" y="125"/>
                    <a:pt x="70" y="289"/>
                    <a:pt x="199" y="289"/>
                  </a:cubicBezTo>
                  <a:cubicBezTo>
                    <a:pt x="281" y="289"/>
                    <a:pt x="340" y="231"/>
                    <a:pt x="351" y="160"/>
                  </a:cubicBezTo>
                  <a:cubicBezTo>
                    <a:pt x="351" y="64"/>
                    <a:pt x="280" y="1"/>
                    <a:pt x="20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7"/>
            <p:cNvSpPr/>
            <p:nvPr/>
          </p:nvSpPr>
          <p:spPr>
            <a:xfrm>
              <a:off x="1862225" y="4447625"/>
              <a:ext cx="7650" cy="7350"/>
            </a:xfrm>
            <a:custGeom>
              <a:rect b="b" l="l" r="r" t="t"/>
              <a:pathLst>
                <a:path extrusionOk="0" h="294" w="306">
                  <a:moveTo>
                    <a:pt x="155" y="1"/>
                  </a:moveTo>
                  <a:cubicBezTo>
                    <a:pt x="77" y="1"/>
                    <a:pt x="1" y="61"/>
                    <a:pt x="1" y="149"/>
                  </a:cubicBezTo>
                  <a:cubicBezTo>
                    <a:pt x="1" y="234"/>
                    <a:pt x="73" y="294"/>
                    <a:pt x="148" y="294"/>
                  </a:cubicBezTo>
                  <a:cubicBezTo>
                    <a:pt x="187" y="294"/>
                    <a:pt x="227" y="278"/>
                    <a:pt x="258" y="242"/>
                  </a:cubicBezTo>
                  <a:cubicBezTo>
                    <a:pt x="305" y="196"/>
                    <a:pt x="305" y="102"/>
                    <a:pt x="258" y="44"/>
                  </a:cubicBezTo>
                  <a:cubicBezTo>
                    <a:pt x="229" y="14"/>
                    <a:pt x="192" y="1"/>
                    <a:pt x="15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7"/>
            <p:cNvSpPr/>
            <p:nvPr/>
          </p:nvSpPr>
          <p:spPr>
            <a:xfrm>
              <a:off x="1739100" y="4394400"/>
              <a:ext cx="8800" cy="7225"/>
            </a:xfrm>
            <a:custGeom>
              <a:rect b="b" l="l" r="r" t="t"/>
              <a:pathLst>
                <a:path extrusionOk="0" h="289" w="352">
                  <a:moveTo>
                    <a:pt x="205" y="1"/>
                  </a:moveTo>
                  <a:cubicBezTo>
                    <a:pt x="170" y="1"/>
                    <a:pt x="135" y="14"/>
                    <a:pt x="106" y="43"/>
                  </a:cubicBezTo>
                  <a:cubicBezTo>
                    <a:pt x="1" y="125"/>
                    <a:pt x="71" y="289"/>
                    <a:pt x="200" y="289"/>
                  </a:cubicBezTo>
                  <a:cubicBezTo>
                    <a:pt x="281" y="289"/>
                    <a:pt x="340" y="230"/>
                    <a:pt x="352" y="160"/>
                  </a:cubicBezTo>
                  <a:cubicBezTo>
                    <a:pt x="352" y="64"/>
                    <a:pt x="280" y="1"/>
                    <a:pt x="20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7"/>
            <p:cNvSpPr/>
            <p:nvPr/>
          </p:nvSpPr>
          <p:spPr>
            <a:xfrm>
              <a:off x="1616275" y="4442625"/>
              <a:ext cx="7850" cy="6675"/>
            </a:xfrm>
            <a:custGeom>
              <a:rect b="b" l="l" r="r" t="t"/>
              <a:pathLst>
                <a:path extrusionOk="0" h="267" w="314">
                  <a:moveTo>
                    <a:pt x="158" y="1"/>
                  </a:moveTo>
                  <a:cubicBezTo>
                    <a:pt x="123" y="1"/>
                    <a:pt x="88" y="15"/>
                    <a:pt x="59" y="45"/>
                  </a:cubicBezTo>
                  <a:cubicBezTo>
                    <a:pt x="0" y="103"/>
                    <a:pt x="0" y="185"/>
                    <a:pt x="59" y="244"/>
                  </a:cubicBezTo>
                  <a:cubicBezTo>
                    <a:pt x="84" y="260"/>
                    <a:pt x="109" y="267"/>
                    <a:pt x="134" y="267"/>
                  </a:cubicBezTo>
                  <a:cubicBezTo>
                    <a:pt x="234" y="267"/>
                    <a:pt x="314" y="148"/>
                    <a:pt x="257" y="45"/>
                  </a:cubicBezTo>
                  <a:cubicBezTo>
                    <a:pt x="228" y="15"/>
                    <a:pt x="193" y="1"/>
                    <a:pt x="15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7"/>
            <p:cNvSpPr/>
            <p:nvPr/>
          </p:nvSpPr>
          <p:spPr>
            <a:xfrm>
              <a:off x="1562825" y="4564225"/>
              <a:ext cx="8725" cy="7350"/>
            </a:xfrm>
            <a:custGeom>
              <a:rect b="b" l="l" r="r" t="t"/>
              <a:pathLst>
                <a:path extrusionOk="0" h="294" w="349">
                  <a:moveTo>
                    <a:pt x="161" y="1"/>
                  </a:moveTo>
                  <a:cubicBezTo>
                    <a:pt x="79" y="1"/>
                    <a:pt x="21" y="59"/>
                    <a:pt x="9" y="141"/>
                  </a:cubicBezTo>
                  <a:cubicBezTo>
                    <a:pt x="1" y="232"/>
                    <a:pt x="79" y="293"/>
                    <a:pt x="159" y="293"/>
                  </a:cubicBezTo>
                  <a:cubicBezTo>
                    <a:pt x="193" y="293"/>
                    <a:pt x="227" y="282"/>
                    <a:pt x="255" y="258"/>
                  </a:cubicBezTo>
                  <a:cubicBezTo>
                    <a:pt x="348" y="164"/>
                    <a:pt x="290" y="1"/>
                    <a:pt x="16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7"/>
            <p:cNvSpPr/>
            <p:nvPr/>
          </p:nvSpPr>
          <p:spPr>
            <a:xfrm>
              <a:off x="1648725" y="4754625"/>
              <a:ext cx="16625" cy="14325"/>
            </a:xfrm>
            <a:custGeom>
              <a:rect b="b" l="l" r="r" t="t"/>
              <a:pathLst>
                <a:path extrusionOk="0" h="573" w="665">
                  <a:moveTo>
                    <a:pt x="328" y="1"/>
                  </a:moveTo>
                  <a:cubicBezTo>
                    <a:pt x="223" y="1"/>
                    <a:pt x="118" y="59"/>
                    <a:pt x="71" y="176"/>
                  </a:cubicBezTo>
                  <a:cubicBezTo>
                    <a:pt x="1" y="317"/>
                    <a:pt x="71" y="480"/>
                    <a:pt x="211" y="551"/>
                  </a:cubicBezTo>
                  <a:cubicBezTo>
                    <a:pt x="249" y="566"/>
                    <a:pt x="286" y="572"/>
                    <a:pt x="322" y="572"/>
                  </a:cubicBezTo>
                  <a:cubicBezTo>
                    <a:pt x="512" y="572"/>
                    <a:pt x="664" y="383"/>
                    <a:pt x="586" y="176"/>
                  </a:cubicBezTo>
                  <a:cubicBezTo>
                    <a:pt x="539" y="59"/>
                    <a:pt x="434" y="1"/>
                    <a:pt x="328"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7"/>
            <p:cNvSpPr/>
            <p:nvPr/>
          </p:nvSpPr>
          <p:spPr>
            <a:xfrm>
              <a:off x="1808200" y="4757875"/>
              <a:ext cx="17200" cy="14250"/>
            </a:xfrm>
            <a:custGeom>
              <a:rect b="b" l="l" r="r" t="t"/>
              <a:pathLst>
                <a:path extrusionOk="0" h="570" w="688">
                  <a:moveTo>
                    <a:pt x="347" y="1"/>
                  </a:moveTo>
                  <a:cubicBezTo>
                    <a:pt x="161" y="1"/>
                    <a:pt x="1" y="189"/>
                    <a:pt x="80" y="385"/>
                  </a:cubicBezTo>
                  <a:cubicBezTo>
                    <a:pt x="124" y="501"/>
                    <a:pt x="230" y="570"/>
                    <a:pt x="340" y="570"/>
                  </a:cubicBezTo>
                  <a:cubicBezTo>
                    <a:pt x="374" y="570"/>
                    <a:pt x="409" y="563"/>
                    <a:pt x="442" y="549"/>
                  </a:cubicBezTo>
                  <a:cubicBezTo>
                    <a:pt x="676" y="456"/>
                    <a:pt x="688" y="128"/>
                    <a:pt x="454" y="23"/>
                  </a:cubicBezTo>
                  <a:cubicBezTo>
                    <a:pt x="418" y="8"/>
                    <a:pt x="382" y="1"/>
                    <a:pt x="34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7"/>
            <p:cNvSpPr/>
            <p:nvPr/>
          </p:nvSpPr>
          <p:spPr>
            <a:xfrm>
              <a:off x="1923375" y="4647650"/>
              <a:ext cx="17200" cy="14225"/>
            </a:xfrm>
            <a:custGeom>
              <a:rect b="b" l="l" r="r" t="t"/>
              <a:pathLst>
                <a:path extrusionOk="0" h="569" w="688">
                  <a:moveTo>
                    <a:pt x="349" y="1"/>
                  </a:moveTo>
                  <a:cubicBezTo>
                    <a:pt x="316" y="1"/>
                    <a:pt x="281" y="7"/>
                    <a:pt x="246" y="21"/>
                  </a:cubicBezTo>
                  <a:cubicBezTo>
                    <a:pt x="12" y="115"/>
                    <a:pt x="0" y="442"/>
                    <a:pt x="234" y="548"/>
                  </a:cubicBezTo>
                  <a:cubicBezTo>
                    <a:pt x="268" y="562"/>
                    <a:pt x="303" y="568"/>
                    <a:pt x="338" y="568"/>
                  </a:cubicBezTo>
                  <a:cubicBezTo>
                    <a:pt x="448" y="568"/>
                    <a:pt x="555" y="502"/>
                    <a:pt x="608" y="396"/>
                  </a:cubicBezTo>
                  <a:cubicBezTo>
                    <a:pt x="688" y="207"/>
                    <a:pt x="539" y="1"/>
                    <a:pt x="349"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7"/>
            <p:cNvSpPr/>
            <p:nvPr/>
          </p:nvSpPr>
          <p:spPr>
            <a:xfrm>
              <a:off x="1926675" y="4488625"/>
              <a:ext cx="16600" cy="14125"/>
            </a:xfrm>
            <a:custGeom>
              <a:rect b="b" l="l" r="r" t="t"/>
              <a:pathLst>
                <a:path extrusionOk="0" h="565" w="664">
                  <a:moveTo>
                    <a:pt x="344" y="0"/>
                  </a:moveTo>
                  <a:cubicBezTo>
                    <a:pt x="240" y="0"/>
                    <a:pt x="136" y="56"/>
                    <a:pt x="90" y="170"/>
                  </a:cubicBezTo>
                  <a:cubicBezTo>
                    <a:pt x="1" y="359"/>
                    <a:pt x="148" y="565"/>
                    <a:pt x="345" y="565"/>
                  </a:cubicBezTo>
                  <a:cubicBezTo>
                    <a:pt x="380" y="565"/>
                    <a:pt x="416" y="558"/>
                    <a:pt x="453" y="544"/>
                  </a:cubicBezTo>
                  <a:cubicBezTo>
                    <a:pt x="593" y="486"/>
                    <a:pt x="664" y="322"/>
                    <a:pt x="605" y="182"/>
                  </a:cubicBezTo>
                  <a:cubicBezTo>
                    <a:pt x="563" y="62"/>
                    <a:pt x="454" y="0"/>
                    <a:pt x="34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7"/>
            <p:cNvSpPr/>
            <p:nvPr/>
          </p:nvSpPr>
          <p:spPr>
            <a:xfrm>
              <a:off x="1816025" y="4373700"/>
              <a:ext cx="17200" cy="14175"/>
            </a:xfrm>
            <a:custGeom>
              <a:rect b="b" l="l" r="r" t="t"/>
              <a:pathLst>
                <a:path extrusionOk="0" h="567" w="688">
                  <a:moveTo>
                    <a:pt x="331" y="1"/>
                  </a:moveTo>
                  <a:cubicBezTo>
                    <a:pt x="300" y="1"/>
                    <a:pt x="267" y="6"/>
                    <a:pt x="235" y="17"/>
                  </a:cubicBezTo>
                  <a:cubicBezTo>
                    <a:pt x="1" y="111"/>
                    <a:pt x="1" y="438"/>
                    <a:pt x="235" y="544"/>
                  </a:cubicBezTo>
                  <a:cubicBezTo>
                    <a:pt x="271" y="559"/>
                    <a:pt x="309" y="566"/>
                    <a:pt x="347" y="566"/>
                  </a:cubicBezTo>
                  <a:cubicBezTo>
                    <a:pt x="453" y="566"/>
                    <a:pt x="554" y="507"/>
                    <a:pt x="597" y="403"/>
                  </a:cubicBezTo>
                  <a:cubicBezTo>
                    <a:pt x="688" y="202"/>
                    <a:pt x="527" y="1"/>
                    <a:pt x="33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7"/>
            <p:cNvSpPr/>
            <p:nvPr/>
          </p:nvSpPr>
          <p:spPr>
            <a:xfrm>
              <a:off x="1656050" y="4370400"/>
              <a:ext cx="17200" cy="14225"/>
            </a:xfrm>
            <a:custGeom>
              <a:rect b="b" l="l" r="r" t="t"/>
              <a:pathLst>
                <a:path extrusionOk="0" h="569" w="688">
                  <a:moveTo>
                    <a:pt x="348" y="0"/>
                  </a:moveTo>
                  <a:cubicBezTo>
                    <a:pt x="314" y="0"/>
                    <a:pt x="279" y="7"/>
                    <a:pt x="246" y="21"/>
                  </a:cubicBezTo>
                  <a:cubicBezTo>
                    <a:pt x="12" y="114"/>
                    <a:pt x="0" y="442"/>
                    <a:pt x="234" y="547"/>
                  </a:cubicBezTo>
                  <a:cubicBezTo>
                    <a:pt x="272" y="562"/>
                    <a:pt x="309" y="569"/>
                    <a:pt x="345" y="569"/>
                  </a:cubicBezTo>
                  <a:cubicBezTo>
                    <a:pt x="535" y="569"/>
                    <a:pt x="687" y="381"/>
                    <a:pt x="608" y="184"/>
                  </a:cubicBezTo>
                  <a:cubicBezTo>
                    <a:pt x="564" y="68"/>
                    <a:pt x="458" y="0"/>
                    <a:pt x="34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7"/>
            <p:cNvSpPr/>
            <p:nvPr/>
          </p:nvSpPr>
          <p:spPr>
            <a:xfrm>
              <a:off x="1540875" y="4480775"/>
              <a:ext cx="17200" cy="14100"/>
            </a:xfrm>
            <a:custGeom>
              <a:rect b="b" l="l" r="r" t="t"/>
              <a:pathLst>
                <a:path extrusionOk="0" h="564" w="688">
                  <a:moveTo>
                    <a:pt x="338" y="0"/>
                  </a:moveTo>
                  <a:cubicBezTo>
                    <a:pt x="233" y="0"/>
                    <a:pt x="131" y="65"/>
                    <a:pt x="80" y="168"/>
                  </a:cubicBezTo>
                  <a:cubicBezTo>
                    <a:pt x="0" y="366"/>
                    <a:pt x="147" y="564"/>
                    <a:pt x="336" y="564"/>
                  </a:cubicBezTo>
                  <a:cubicBezTo>
                    <a:pt x="370" y="564"/>
                    <a:pt x="406" y="557"/>
                    <a:pt x="442" y="543"/>
                  </a:cubicBezTo>
                  <a:cubicBezTo>
                    <a:pt x="676" y="449"/>
                    <a:pt x="688" y="121"/>
                    <a:pt x="454" y="28"/>
                  </a:cubicBezTo>
                  <a:cubicBezTo>
                    <a:pt x="416" y="9"/>
                    <a:pt x="377" y="0"/>
                    <a:pt x="33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7"/>
            <p:cNvSpPr/>
            <p:nvPr/>
          </p:nvSpPr>
          <p:spPr>
            <a:xfrm>
              <a:off x="1537600" y="4639900"/>
              <a:ext cx="17175" cy="14200"/>
            </a:xfrm>
            <a:custGeom>
              <a:rect b="b" l="l" r="r" t="t"/>
              <a:pathLst>
                <a:path extrusionOk="0" h="568" w="687">
                  <a:moveTo>
                    <a:pt x="330" y="1"/>
                  </a:moveTo>
                  <a:cubicBezTo>
                    <a:pt x="298" y="1"/>
                    <a:pt x="266" y="6"/>
                    <a:pt x="234" y="15"/>
                  </a:cubicBezTo>
                  <a:cubicBezTo>
                    <a:pt x="0" y="109"/>
                    <a:pt x="0" y="437"/>
                    <a:pt x="222" y="542"/>
                  </a:cubicBezTo>
                  <a:cubicBezTo>
                    <a:pt x="262" y="560"/>
                    <a:pt x="302" y="568"/>
                    <a:pt x="341" y="568"/>
                  </a:cubicBezTo>
                  <a:cubicBezTo>
                    <a:pt x="530" y="568"/>
                    <a:pt x="686" y="373"/>
                    <a:pt x="608" y="179"/>
                  </a:cubicBezTo>
                  <a:cubicBezTo>
                    <a:pt x="562" y="68"/>
                    <a:pt x="450" y="1"/>
                    <a:pt x="33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7"/>
            <p:cNvSpPr/>
            <p:nvPr/>
          </p:nvSpPr>
          <p:spPr>
            <a:xfrm>
              <a:off x="1561275" y="4735650"/>
              <a:ext cx="7625" cy="7275"/>
            </a:xfrm>
            <a:custGeom>
              <a:rect b="b" l="l" r="r" t="t"/>
              <a:pathLst>
                <a:path extrusionOk="0" h="291" w="305">
                  <a:moveTo>
                    <a:pt x="158" y="0"/>
                  </a:moveTo>
                  <a:cubicBezTo>
                    <a:pt x="119" y="0"/>
                    <a:pt x="79" y="14"/>
                    <a:pt x="47" y="46"/>
                  </a:cubicBezTo>
                  <a:cubicBezTo>
                    <a:pt x="1" y="105"/>
                    <a:pt x="1" y="186"/>
                    <a:pt x="47" y="245"/>
                  </a:cubicBezTo>
                  <a:cubicBezTo>
                    <a:pt x="79" y="276"/>
                    <a:pt x="118" y="290"/>
                    <a:pt x="156" y="290"/>
                  </a:cubicBezTo>
                  <a:cubicBezTo>
                    <a:pt x="232" y="290"/>
                    <a:pt x="305" y="233"/>
                    <a:pt x="305" y="140"/>
                  </a:cubicBezTo>
                  <a:cubicBezTo>
                    <a:pt x="305" y="55"/>
                    <a:pt x="233" y="0"/>
                    <a:pt x="15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7"/>
            <p:cNvSpPr/>
            <p:nvPr/>
          </p:nvSpPr>
          <p:spPr>
            <a:xfrm>
              <a:off x="1732075" y="4810225"/>
              <a:ext cx="8800" cy="7300"/>
            </a:xfrm>
            <a:custGeom>
              <a:rect b="b" l="l" r="r" t="t"/>
              <a:pathLst>
                <a:path extrusionOk="0" h="292" w="352">
                  <a:moveTo>
                    <a:pt x="148" y="0"/>
                  </a:moveTo>
                  <a:cubicBezTo>
                    <a:pt x="73" y="0"/>
                    <a:pt x="1" y="55"/>
                    <a:pt x="1" y="140"/>
                  </a:cubicBezTo>
                  <a:cubicBezTo>
                    <a:pt x="1" y="222"/>
                    <a:pt x="59" y="292"/>
                    <a:pt x="141" y="292"/>
                  </a:cubicBezTo>
                  <a:cubicBezTo>
                    <a:pt x="270" y="292"/>
                    <a:pt x="352" y="140"/>
                    <a:pt x="258" y="46"/>
                  </a:cubicBezTo>
                  <a:cubicBezTo>
                    <a:pt x="227" y="15"/>
                    <a:pt x="187" y="0"/>
                    <a:pt x="148"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7"/>
            <p:cNvSpPr/>
            <p:nvPr/>
          </p:nvSpPr>
          <p:spPr>
            <a:xfrm>
              <a:off x="1904350" y="4742350"/>
              <a:ext cx="9975" cy="7325"/>
            </a:xfrm>
            <a:custGeom>
              <a:rect b="b" l="l" r="r" t="t"/>
              <a:pathLst>
                <a:path extrusionOk="0" h="293" w="399">
                  <a:moveTo>
                    <a:pt x="200" y="0"/>
                  </a:moveTo>
                  <a:cubicBezTo>
                    <a:pt x="71" y="0"/>
                    <a:pt x="1" y="164"/>
                    <a:pt x="106" y="258"/>
                  </a:cubicBezTo>
                  <a:cubicBezTo>
                    <a:pt x="135" y="281"/>
                    <a:pt x="170" y="293"/>
                    <a:pt x="205" y="293"/>
                  </a:cubicBezTo>
                  <a:cubicBezTo>
                    <a:pt x="240" y="293"/>
                    <a:pt x="276" y="281"/>
                    <a:pt x="305" y="258"/>
                  </a:cubicBezTo>
                  <a:cubicBezTo>
                    <a:pt x="398" y="164"/>
                    <a:pt x="340" y="0"/>
                    <a:pt x="200"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7"/>
            <p:cNvSpPr/>
            <p:nvPr/>
          </p:nvSpPr>
          <p:spPr>
            <a:xfrm>
              <a:off x="1979225" y="4572525"/>
              <a:ext cx="8800" cy="7225"/>
            </a:xfrm>
            <a:custGeom>
              <a:rect b="b" l="l" r="r" t="t"/>
              <a:pathLst>
                <a:path extrusionOk="0" h="289" w="352">
                  <a:moveTo>
                    <a:pt x="206" y="0"/>
                  </a:moveTo>
                  <a:cubicBezTo>
                    <a:pt x="171" y="0"/>
                    <a:pt x="136" y="13"/>
                    <a:pt x="106" y="43"/>
                  </a:cubicBezTo>
                  <a:cubicBezTo>
                    <a:pt x="1" y="125"/>
                    <a:pt x="71" y="289"/>
                    <a:pt x="200" y="289"/>
                  </a:cubicBezTo>
                  <a:cubicBezTo>
                    <a:pt x="281" y="289"/>
                    <a:pt x="340" y="230"/>
                    <a:pt x="352" y="148"/>
                  </a:cubicBezTo>
                  <a:cubicBezTo>
                    <a:pt x="352" y="61"/>
                    <a:pt x="281" y="0"/>
                    <a:pt x="206"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7"/>
            <p:cNvSpPr/>
            <p:nvPr/>
          </p:nvSpPr>
          <p:spPr>
            <a:xfrm>
              <a:off x="1911675" y="4399575"/>
              <a:ext cx="9675" cy="7250"/>
            </a:xfrm>
            <a:custGeom>
              <a:rect b="b" l="l" r="r" t="t"/>
              <a:pathLst>
                <a:path extrusionOk="0" h="290" w="387">
                  <a:moveTo>
                    <a:pt x="187" y="0"/>
                  </a:moveTo>
                  <a:cubicBezTo>
                    <a:pt x="59" y="0"/>
                    <a:pt x="0" y="152"/>
                    <a:pt x="94" y="246"/>
                  </a:cubicBezTo>
                  <a:cubicBezTo>
                    <a:pt x="123" y="275"/>
                    <a:pt x="158" y="290"/>
                    <a:pt x="193" y="290"/>
                  </a:cubicBezTo>
                  <a:cubicBezTo>
                    <a:pt x="228" y="290"/>
                    <a:pt x="263" y="275"/>
                    <a:pt x="293" y="246"/>
                  </a:cubicBezTo>
                  <a:cubicBezTo>
                    <a:pt x="386" y="152"/>
                    <a:pt x="328" y="0"/>
                    <a:pt x="18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7"/>
            <p:cNvSpPr/>
            <p:nvPr/>
          </p:nvSpPr>
          <p:spPr>
            <a:xfrm>
              <a:off x="1741600" y="4326150"/>
              <a:ext cx="8350" cy="5950"/>
            </a:xfrm>
            <a:custGeom>
              <a:rect b="b" l="l" r="r" t="t"/>
              <a:pathLst>
                <a:path extrusionOk="0" h="238" w="334">
                  <a:moveTo>
                    <a:pt x="165" y="1"/>
                  </a:moveTo>
                  <a:cubicBezTo>
                    <a:pt x="105" y="1"/>
                    <a:pt x="47" y="36"/>
                    <a:pt x="29" y="106"/>
                  </a:cubicBezTo>
                  <a:cubicBezTo>
                    <a:pt x="0" y="194"/>
                    <a:pt x="82" y="238"/>
                    <a:pt x="165" y="238"/>
                  </a:cubicBezTo>
                  <a:cubicBezTo>
                    <a:pt x="249" y="238"/>
                    <a:pt x="334" y="194"/>
                    <a:pt x="310" y="106"/>
                  </a:cubicBezTo>
                  <a:cubicBezTo>
                    <a:pt x="287" y="36"/>
                    <a:pt x="225" y="1"/>
                    <a:pt x="165"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7"/>
            <p:cNvSpPr/>
            <p:nvPr/>
          </p:nvSpPr>
          <p:spPr>
            <a:xfrm>
              <a:off x="1567125" y="4392850"/>
              <a:ext cx="9675" cy="7325"/>
            </a:xfrm>
            <a:custGeom>
              <a:rect b="b" l="l" r="r" t="t"/>
              <a:pathLst>
                <a:path extrusionOk="0" h="293" w="387">
                  <a:moveTo>
                    <a:pt x="194" y="0"/>
                  </a:moveTo>
                  <a:cubicBezTo>
                    <a:pt x="159" y="0"/>
                    <a:pt x="123" y="12"/>
                    <a:pt x="94" y="35"/>
                  </a:cubicBezTo>
                  <a:cubicBezTo>
                    <a:pt x="1" y="129"/>
                    <a:pt x="59" y="292"/>
                    <a:pt x="200" y="292"/>
                  </a:cubicBezTo>
                  <a:cubicBezTo>
                    <a:pt x="328" y="292"/>
                    <a:pt x="387" y="129"/>
                    <a:pt x="293" y="35"/>
                  </a:cubicBezTo>
                  <a:cubicBezTo>
                    <a:pt x="264" y="12"/>
                    <a:pt x="229" y="0"/>
                    <a:pt x="194"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7"/>
            <p:cNvSpPr/>
            <p:nvPr/>
          </p:nvSpPr>
          <p:spPr>
            <a:xfrm>
              <a:off x="1493075" y="4562675"/>
              <a:ext cx="8050" cy="7225"/>
            </a:xfrm>
            <a:custGeom>
              <a:rect b="b" l="l" r="r" t="t"/>
              <a:pathLst>
                <a:path extrusionOk="0" h="289" w="322">
                  <a:moveTo>
                    <a:pt x="137" y="0"/>
                  </a:moveTo>
                  <a:cubicBezTo>
                    <a:pt x="1" y="0"/>
                    <a:pt x="1" y="289"/>
                    <a:pt x="137" y="289"/>
                  </a:cubicBezTo>
                  <a:cubicBezTo>
                    <a:pt x="146" y="289"/>
                    <a:pt x="156" y="288"/>
                    <a:pt x="167" y="285"/>
                  </a:cubicBezTo>
                  <a:cubicBezTo>
                    <a:pt x="176" y="288"/>
                    <a:pt x="185" y="289"/>
                    <a:pt x="194" y="289"/>
                  </a:cubicBezTo>
                  <a:cubicBezTo>
                    <a:pt x="321" y="289"/>
                    <a:pt x="321" y="0"/>
                    <a:pt x="194" y="0"/>
                  </a:cubicBezTo>
                  <a:cubicBezTo>
                    <a:pt x="185" y="0"/>
                    <a:pt x="176" y="1"/>
                    <a:pt x="167" y="4"/>
                  </a:cubicBezTo>
                  <a:cubicBezTo>
                    <a:pt x="156" y="1"/>
                    <a:pt x="146" y="0"/>
                    <a:pt x="137" y="0"/>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8" name="Google Shape;1788;p7"/>
          <p:cNvGrpSpPr/>
          <p:nvPr/>
        </p:nvGrpSpPr>
        <p:grpSpPr>
          <a:xfrm>
            <a:off x="8305509" y="3401640"/>
            <a:ext cx="1096271" cy="1200127"/>
            <a:chOff x="1385400" y="3442950"/>
            <a:chExt cx="483450" cy="529250"/>
          </a:xfrm>
        </p:grpSpPr>
        <p:sp>
          <p:nvSpPr>
            <p:cNvPr id="1789" name="Google Shape;1789;p7"/>
            <p:cNvSpPr/>
            <p:nvPr/>
          </p:nvSpPr>
          <p:spPr>
            <a:xfrm>
              <a:off x="1608850" y="3719700"/>
              <a:ext cx="29450" cy="27775"/>
            </a:xfrm>
            <a:custGeom>
              <a:rect b="b" l="l" r="r" t="t"/>
              <a:pathLst>
                <a:path extrusionOk="0" h="1111" w="1178">
                  <a:moveTo>
                    <a:pt x="613" y="1"/>
                  </a:moveTo>
                  <a:cubicBezTo>
                    <a:pt x="478" y="1"/>
                    <a:pt x="340" y="50"/>
                    <a:pt x="225" y="161"/>
                  </a:cubicBezTo>
                  <a:cubicBezTo>
                    <a:pt x="12" y="364"/>
                    <a:pt x="1" y="712"/>
                    <a:pt x="214" y="937"/>
                  </a:cubicBezTo>
                  <a:cubicBezTo>
                    <a:pt x="327" y="1057"/>
                    <a:pt x="469" y="1111"/>
                    <a:pt x="609" y="1111"/>
                  </a:cubicBezTo>
                  <a:cubicBezTo>
                    <a:pt x="890" y="1111"/>
                    <a:pt x="1162" y="896"/>
                    <a:pt x="1170" y="566"/>
                  </a:cubicBezTo>
                  <a:cubicBezTo>
                    <a:pt x="1177" y="229"/>
                    <a:pt x="903" y="1"/>
                    <a:pt x="61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7"/>
            <p:cNvSpPr/>
            <p:nvPr/>
          </p:nvSpPr>
          <p:spPr>
            <a:xfrm>
              <a:off x="1658675" y="3720625"/>
              <a:ext cx="36775" cy="27500"/>
            </a:xfrm>
            <a:custGeom>
              <a:rect b="b" l="l" r="r" t="t"/>
              <a:pathLst>
                <a:path extrusionOk="0" h="1100" w="1471">
                  <a:moveTo>
                    <a:pt x="737" y="0"/>
                  </a:moveTo>
                  <a:cubicBezTo>
                    <a:pt x="251" y="0"/>
                    <a:pt x="1" y="577"/>
                    <a:pt x="335" y="934"/>
                  </a:cubicBezTo>
                  <a:cubicBezTo>
                    <a:pt x="444" y="1043"/>
                    <a:pt x="589" y="1100"/>
                    <a:pt x="735" y="1100"/>
                  </a:cubicBezTo>
                  <a:cubicBezTo>
                    <a:pt x="873" y="1100"/>
                    <a:pt x="1012" y="1049"/>
                    <a:pt x="1122" y="945"/>
                  </a:cubicBezTo>
                  <a:cubicBezTo>
                    <a:pt x="1470" y="608"/>
                    <a:pt x="1234" y="12"/>
                    <a:pt x="751" y="1"/>
                  </a:cubicBezTo>
                  <a:cubicBezTo>
                    <a:pt x="746" y="0"/>
                    <a:pt x="741" y="0"/>
                    <a:pt x="73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7"/>
            <p:cNvSpPr/>
            <p:nvPr/>
          </p:nvSpPr>
          <p:spPr>
            <a:xfrm>
              <a:off x="1659725" y="3667775"/>
              <a:ext cx="36850" cy="27675"/>
            </a:xfrm>
            <a:custGeom>
              <a:rect b="b" l="l" r="r" t="t"/>
              <a:pathLst>
                <a:path extrusionOk="0" h="1107" w="1474">
                  <a:moveTo>
                    <a:pt x="742" y="1"/>
                  </a:moveTo>
                  <a:cubicBezTo>
                    <a:pt x="259" y="1"/>
                    <a:pt x="0" y="586"/>
                    <a:pt x="338" y="945"/>
                  </a:cubicBezTo>
                  <a:cubicBezTo>
                    <a:pt x="446" y="1054"/>
                    <a:pt x="589" y="1107"/>
                    <a:pt x="733" y="1107"/>
                  </a:cubicBezTo>
                  <a:cubicBezTo>
                    <a:pt x="873" y="1107"/>
                    <a:pt x="1014" y="1056"/>
                    <a:pt x="1125" y="957"/>
                  </a:cubicBezTo>
                  <a:cubicBezTo>
                    <a:pt x="1473" y="619"/>
                    <a:pt x="1237" y="12"/>
                    <a:pt x="74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7"/>
            <p:cNvSpPr/>
            <p:nvPr/>
          </p:nvSpPr>
          <p:spPr>
            <a:xfrm>
              <a:off x="1611200" y="3666825"/>
              <a:ext cx="29425" cy="27575"/>
            </a:xfrm>
            <a:custGeom>
              <a:rect b="b" l="l" r="r" t="t"/>
              <a:pathLst>
                <a:path extrusionOk="0" h="1103" w="1177">
                  <a:moveTo>
                    <a:pt x="568" y="0"/>
                  </a:moveTo>
                  <a:cubicBezTo>
                    <a:pt x="288" y="0"/>
                    <a:pt x="15" y="215"/>
                    <a:pt x="8" y="545"/>
                  </a:cubicBezTo>
                  <a:cubicBezTo>
                    <a:pt x="0" y="877"/>
                    <a:pt x="278" y="1103"/>
                    <a:pt x="566" y="1103"/>
                  </a:cubicBezTo>
                  <a:cubicBezTo>
                    <a:pt x="698" y="1103"/>
                    <a:pt x="832" y="1055"/>
                    <a:pt x="941" y="950"/>
                  </a:cubicBezTo>
                  <a:cubicBezTo>
                    <a:pt x="1166" y="736"/>
                    <a:pt x="1177" y="387"/>
                    <a:pt x="963" y="174"/>
                  </a:cubicBezTo>
                  <a:cubicBezTo>
                    <a:pt x="851" y="54"/>
                    <a:pt x="709" y="0"/>
                    <a:pt x="56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7"/>
            <p:cNvSpPr/>
            <p:nvPr/>
          </p:nvSpPr>
          <p:spPr>
            <a:xfrm>
              <a:off x="1603800" y="3760475"/>
              <a:ext cx="35725" cy="30600"/>
            </a:xfrm>
            <a:custGeom>
              <a:rect b="b" l="l" r="r" t="t"/>
              <a:pathLst>
                <a:path extrusionOk="0" h="1224" w="1429">
                  <a:moveTo>
                    <a:pt x="694" y="0"/>
                  </a:moveTo>
                  <a:cubicBezTo>
                    <a:pt x="467" y="0"/>
                    <a:pt x="241" y="124"/>
                    <a:pt x="135" y="374"/>
                  </a:cubicBezTo>
                  <a:cubicBezTo>
                    <a:pt x="0" y="677"/>
                    <a:pt x="146" y="1037"/>
                    <a:pt x="450" y="1172"/>
                  </a:cubicBezTo>
                  <a:cubicBezTo>
                    <a:pt x="531" y="1207"/>
                    <a:pt x="613" y="1223"/>
                    <a:pt x="692" y="1223"/>
                  </a:cubicBezTo>
                  <a:cubicBezTo>
                    <a:pt x="1095" y="1223"/>
                    <a:pt x="1429" y="808"/>
                    <a:pt x="1259" y="385"/>
                  </a:cubicBezTo>
                  <a:cubicBezTo>
                    <a:pt x="1157" y="129"/>
                    <a:pt x="925" y="0"/>
                    <a:pt x="69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7"/>
            <p:cNvSpPr/>
            <p:nvPr/>
          </p:nvSpPr>
          <p:spPr>
            <a:xfrm>
              <a:off x="1660025" y="3761675"/>
              <a:ext cx="36825" cy="30475"/>
            </a:xfrm>
            <a:custGeom>
              <a:rect b="b" l="l" r="r" t="t"/>
              <a:pathLst>
                <a:path extrusionOk="0" h="1219" w="1473">
                  <a:moveTo>
                    <a:pt x="726" y="0"/>
                  </a:moveTo>
                  <a:cubicBezTo>
                    <a:pt x="328" y="0"/>
                    <a:pt x="0" y="412"/>
                    <a:pt x="168" y="832"/>
                  </a:cubicBezTo>
                  <a:cubicBezTo>
                    <a:pt x="264" y="1075"/>
                    <a:pt x="494" y="1218"/>
                    <a:pt x="739" y="1218"/>
                  </a:cubicBezTo>
                  <a:cubicBezTo>
                    <a:pt x="811" y="1218"/>
                    <a:pt x="884" y="1206"/>
                    <a:pt x="955" y="1180"/>
                  </a:cubicBezTo>
                  <a:cubicBezTo>
                    <a:pt x="1461" y="978"/>
                    <a:pt x="1472" y="270"/>
                    <a:pt x="978" y="56"/>
                  </a:cubicBezTo>
                  <a:cubicBezTo>
                    <a:pt x="893" y="18"/>
                    <a:pt x="808" y="0"/>
                    <a:pt x="72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7"/>
            <p:cNvSpPr/>
            <p:nvPr/>
          </p:nvSpPr>
          <p:spPr>
            <a:xfrm>
              <a:off x="1701325" y="3722300"/>
              <a:ext cx="37100" cy="30300"/>
            </a:xfrm>
            <a:custGeom>
              <a:rect b="b" l="l" r="r" t="t"/>
              <a:pathLst>
                <a:path extrusionOk="0" h="1212" w="1484">
                  <a:moveTo>
                    <a:pt x="749" y="0"/>
                  </a:moveTo>
                  <a:cubicBezTo>
                    <a:pt x="674" y="0"/>
                    <a:pt x="596" y="15"/>
                    <a:pt x="517" y="46"/>
                  </a:cubicBezTo>
                  <a:cubicBezTo>
                    <a:pt x="12" y="237"/>
                    <a:pt x="0" y="945"/>
                    <a:pt x="495" y="1159"/>
                  </a:cubicBezTo>
                  <a:cubicBezTo>
                    <a:pt x="575" y="1194"/>
                    <a:pt x="659" y="1211"/>
                    <a:pt x="741" y="1211"/>
                  </a:cubicBezTo>
                  <a:cubicBezTo>
                    <a:pt x="972" y="1211"/>
                    <a:pt x="1194" y="1079"/>
                    <a:pt x="1293" y="855"/>
                  </a:cubicBezTo>
                  <a:cubicBezTo>
                    <a:pt x="1483" y="428"/>
                    <a:pt x="1159" y="0"/>
                    <a:pt x="749"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7"/>
            <p:cNvSpPr/>
            <p:nvPr/>
          </p:nvSpPr>
          <p:spPr>
            <a:xfrm>
              <a:off x="1702400" y="3665250"/>
              <a:ext cx="35775" cy="30300"/>
            </a:xfrm>
            <a:custGeom>
              <a:rect b="b" l="l" r="r" t="t"/>
              <a:pathLst>
                <a:path extrusionOk="0" h="1212" w="1431">
                  <a:moveTo>
                    <a:pt x="741" y="1"/>
                  </a:moveTo>
                  <a:cubicBezTo>
                    <a:pt x="517" y="1"/>
                    <a:pt x="292" y="119"/>
                    <a:pt x="182" y="361"/>
                  </a:cubicBezTo>
                  <a:cubicBezTo>
                    <a:pt x="0" y="782"/>
                    <a:pt x="332" y="1211"/>
                    <a:pt x="740" y="1211"/>
                  </a:cubicBezTo>
                  <a:cubicBezTo>
                    <a:pt x="811" y="1211"/>
                    <a:pt x="885" y="1198"/>
                    <a:pt x="958" y="1170"/>
                  </a:cubicBezTo>
                  <a:cubicBezTo>
                    <a:pt x="1273" y="1046"/>
                    <a:pt x="1430" y="698"/>
                    <a:pt x="1306" y="383"/>
                  </a:cubicBezTo>
                  <a:cubicBezTo>
                    <a:pt x="1209" y="130"/>
                    <a:pt x="976" y="1"/>
                    <a:pt x="74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7"/>
            <p:cNvSpPr/>
            <p:nvPr/>
          </p:nvSpPr>
          <p:spPr>
            <a:xfrm>
              <a:off x="1662825" y="3624225"/>
              <a:ext cx="36850" cy="30400"/>
            </a:xfrm>
            <a:custGeom>
              <a:rect b="b" l="l" r="r" t="t"/>
              <a:pathLst>
                <a:path extrusionOk="0" h="1216" w="1474">
                  <a:moveTo>
                    <a:pt x="745" y="0"/>
                  </a:moveTo>
                  <a:cubicBezTo>
                    <a:pt x="671" y="0"/>
                    <a:pt x="594" y="14"/>
                    <a:pt x="517" y="45"/>
                  </a:cubicBezTo>
                  <a:cubicBezTo>
                    <a:pt x="11" y="236"/>
                    <a:pt x="0" y="945"/>
                    <a:pt x="495" y="1170"/>
                  </a:cubicBezTo>
                  <a:cubicBezTo>
                    <a:pt x="570" y="1200"/>
                    <a:pt x="649" y="1215"/>
                    <a:pt x="727" y="1215"/>
                  </a:cubicBezTo>
                  <a:cubicBezTo>
                    <a:pt x="963" y="1215"/>
                    <a:pt x="1192" y="1080"/>
                    <a:pt x="1293" y="844"/>
                  </a:cubicBezTo>
                  <a:lnTo>
                    <a:pt x="1293" y="855"/>
                  </a:lnTo>
                  <a:cubicBezTo>
                    <a:pt x="1474" y="436"/>
                    <a:pt x="1155" y="0"/>
                    <a:pt x="74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7"/>
            <p:cNvSpPr/>
            <p:nvPr/>
          </p:nvSpPr>
          <p:spPr>
            <a:xfrm>
              <a:off x="1605475" y="3622875"/>
              <a:ext cx="36850" cy="30500"/>
            </a:xfrm>
            <a:custGeom>
              <a:rect b="b" l="l" r="r" t="t"/>
              <a:pathLst>
                <a:path extrusionOk="0" h="1220" w="1474">
                  <a:moveTo>
                    <a:pt x="739" y="1"/>
                  </a:moveTo>
                  <a:cubicBezTo>
                    <a:pt x="666" y="1"/>
                    <a:pt x="591" y="14"/>
                    <a:pt x="518" y="43"/>
                  </a:cubicBezTo>
                  <a:cubicBezTo>
                    <a:pt x="12" y="245"/>
                    <a:pt x="1" y="954"/>
                    <a:pt x="495" y="1167"/>
                  </a:cubicBezTo>
                  <a:cubicBezTo>
                    <a:pt x="578" y="1203"/>
                    <a:pt x="661" y="1219"/>
                    <a:pt x="741" y="1219"/>
                  </a:cubicBezTo>
                  <a:cubicBezTo>
                    <a:pt x="1142" y="1219"/>
                    <a:pt x="1473" y="813"/>
                    <a:pt x="1305" y="392"/>
                  </a:cubicBezTo>
                  <a:cubicBezTo>
                    <a:pt x="1210" y="150"/>
                    <a:pt x="982" y="1"/>
                    <a:pt x="73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7"/>
            <p:cNvSpPr/>
            <p:nvPr/>
          </p:nvSpPr>
          <p:spPr>
            <a:xfrm>
              <a:off x="1564150" y="3662550"/>
              <a:ext cx="36850" cy="30300"/>
            </a:xfrm>
            <a:custGeom>
              <a:rect b="b" l="l" r="r" t="t"/>
              <a:pathLst>
                <a:path extrusionOk="0" h="1212" w="1474">
                  <a:moveTo>
                    <a:pt x="735" y="0"/>
                  </a:moveTo>
                  <a:cubicBezTo>
                    <a:pt x="503" y="0"/>
                    <a:pt x="281" y="135"/>
                    <a:pt x="181" y="367"/>
                  </a:cubicBezTo>
                  <a:cubicBezTo>
                    <a:pt x="0" y="785"/>
                    <a:pt x="318" y="1211"/>
                    <a:pt x="725" y="1211"/>
                  </a:cubicBezTo>
                  <a:cubicBezTo>
                    <a:pt x="800" y="1211"/>
                    <a:pt x="878" y="1197"/>
                    <a:pt x="957" y="1166"/>
                  </a:cubicBezTo>
                  <a:cubicBezTo>
                    <a:pt x="1463" y="974"/>
                    <a:pt x="1474" y="266"/>
                    <a:pt x="979" y="53"/>
                  </a:cubicBezTo>
                  <a:cubicBezTo>
                    <a:pt x="900" y="17"/>
                    <a:pt x="817" y="0"/>
                    <a:pt x="73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7"/>
            <p:cNvSpPr/>
            <p:nvPr/>
          </p:nvSpPr>
          <p:spPr>
            <a:xfrm>
              <a:off x="1564175" y="3719500"/>
              <a:ext cx="35725" cy="30200"/>
            </a:xfrm>
            <a:custGeom>
              <a:rect b="b" l="l" r="r" t="t"/>
              <a:pathLst>
                <a:path extrusionOk="0" h="1208" w="1429">
                  <a:moveTo>
                    <a:pt x="696" y="0"/>
                  </a:moveTo>
                  <a:cubicBezTo>
                    <a:pt x="623" y="0"/>
                    <a:pt x="548" y="15"/>
                    <a:pt x="472" y="46"/>
                  </a:cubicBezTo>
                  <a:cubicBezTo>
                    <a:pt x="157" y="158"/>
                    <a:pt x="0" y="518"/>
                    <a:pt x="124" y="821"/>
                  </a:cubicBezTo>
                  <a:cubicBezTo>
                    <a:pt x="221" y="1078"/>
                    <a:pt x="452" y="1208"/>
                    <a:pt x="685" y="1208"/>
                  </a:cubicBezTo>
                  <a:cubicBezTo>
                    <a:pt x="910" y="1208"/>
                    <a:pt x="1137" y="1087"/>
                    <a:pt x="1248" y="844"/>
                  </a:cubicBezTo>
                  <a:cubicBezTo>
                    <a:pt x="1429" y="434"/>
                    <a:pt x="1102" y="0"/>
                    <a:pt x="69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7"/>
            <p:cNvSpPr/>
            <p:nvPr/>
          </p:nvSpPr>
          <p:spPr>
            <a:xfrm>
              <a:off x="1559950" y="3777300"/>
              <a:ext cx="20250" cy="15300"/>
            </a:xfrm>
            <a:custGeom>
              <a:rect b="b" l="l" r="r" t="t"/>
              <a:pathLst>
                <a:path extrusionOk="0" h="612" w="810">
                  <a:moveTo>
                    <a:pt x="407" y="0"/>
                  </a:moveTo>
                  <a:cubicBezTo>
                    <a:pt x="331" y="0"/>
                    <a:pt x="258" y="28"/>
                    <a:pt x="203" y="83"/>
                  </a:cubicBezTo>
                  <a:cubicBezTo>
                    <a:pt x="0" y="274"/>
                    <a:pt x="135" y="600"/>
                    <a:pt x="405" y="612"/>
                  </a:cubicBezTo>
                  <a:cubicBezTo>
                    <a:pt x="675" y="612"/>
                    <a:pt x="810" y="286"/>
                    <a:pt x="630" y="94"/>
                  </a:cubicBezTo>
                  <a:cubicBezTo>
                    <a:pt x="567" y="31"/>
                    <a:pt x="486" y="0"/>
                    <a:pt x="40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7"/>
            <p:cNvSpPr/>
            <p:nvPr/>
          </p:nvSpPr>
          <p:spPr>
            <a:xfrm>
              <a:off x="1641175" y="3811625"/>
              <a:ext cx="17925" cy="15275"/>
            </a:xfrm>
            <a:custGeom>
              <a:rect b="b" l="l" r="r" t="t"/>
              <a:pathLst>
                <a:path extrusionOk="0" h="611" w="717">
                  <a:moveTo>
                    <a:pt x="311" y="1"/>
                  </a:moveTo>
                  <a:cubicBezTo>
                    <a:pt x="156" y="1"/>
                    <a:pt x="8" y="119"/>
                    <a:pt x="0" y="307"/>
                  </a:cubicBezTo>
                  <a:cubicBezTo>
                    <a:pt x="0" y="464"/>
                    <a:pt x="135" y="610"/>
                    <a:pt x="304" y="610"/>
                  </a:cubicBezTo>
                  <a:cubicBezTo>
                    <a:pt x="309" y="610"/>
                    <a:pt x="313" y="610"/>
                    <a:pt x="318" y="610"/>
                  </a:cubicBezTo>
                  <a:cubicBezTo>
                    <a:pt x="579" y="610"/>
                    <a:pt x="717" y="292"/>
                    <a:pt x="529" y="93"/>
                  </a:cubicBezTo>
                  <a:cubicBezTo>
                    <a:pt x="466" y="30"/>
                    <a:pt x="388" y="1"/>
                    <a:pt x="311"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7"/>
            <p:cNvSpPr/>
            <p:nvPr/>
          </p:nvSpPr>
          <p:spPr>
            <a:xfrm>
              <a:off x="1718750" y="3780500"/>
              <a:ext cx="20250" cy="15300"/>
            </a:xfrm>
            <a:custGeom>
              <a:rect b="b" l="l" r="r" t="t"/>
              <a:pathLst>
                <a:path extrusionOk="0" h="612" w="810">
                  <a:moveTo>
                    <a:pt x="416" y="0"/>
                  </a:moveTo>
                  <a:cubicBezTo>
                    <a:pt x="147" y="0"/>
                    <a:pt x="0" y="326"/>
                    <a:pt x="191" y="517"/>
                  </a:cubicBezTo>
                  <a:cubicBezTo>
                    <a:pt x="249" y="581"/>
                    <a:pt x="327" y="612"/>
                    <a:pt x="406" y="612"/>
                  </a:cubicBezTo>
                  <a:cubicBezTo>
                    <a:pt x="482" y="612"/>
                    <a:pt x="558" y="583"/>
                    <a:pt x="619" y="529"/>
                  </a:cubicBezTo>
                  <a:cubicBezTo>
                    <a:pt x="810" y="337"/>
                    <a:pt x="686" y="11"/>
                    <a:pt x="4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7"/>
            <p:cNvSpPr/>
            <p:nvPr/>
          </p:nvSpPr>
          <p:spPr>
            <a:xfrm>
              <a:off x="1753325" y="3702150"/>
              <a:ext cx="17925" cy="15400"/>
            </a:xfrm>
            <a:custGeom>
              <a:rect b="b" l="l" r="r" t="t"/>
              <a:pathLst>
                <a:path extrusionOk="0" h="616" w="717">
                  <a:moveTo>
                    <a:pt x="405" y="1"/>
                  </a:moveTo>
                  <a:cubicBezTo>
                    <a:pt x="331" y="1"/>
                    <a:pt x="255" y="27"/>
                    <a:pt x="191" y="87"/>
                  </a:cubicBezTo>
                  <a:cubicBezTo>
                    <a:pt x="0" y="279"/>
                    <a:pt x="124" y="605"/>
                    <a:pt x="394" y="616"/>
                  </a:cubicBezTo>
                  <a:cubicBezTo>
                    <a:pt x="562" y="616"/>
                    <a:pt x="708" y="481"/>
                    <a:pt x="708" y="312"/>
                  </a:cubicBezTo>
                  <a:cubicBezTo>
                    <a:pt x="716" y="127"/>
                    <a:pt x="565" y="1"/>
                    <a:pt x="40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7"/>
            <p:cNvSpPr/>
            <p:nvPr/>
          </p:nvSpPr>
          <p:spPr>
            <a:xfrm>
              <a:off x="1723800" y="3622800"/>
              <a:ext cx="19175" cy="15050"/>
            </a:xfrm>
            <a:custGeom>
              <a:rect b="b" l="l" r="r" t="t"/>
              <a:pathLst>
                <a:path extrusionOk="0" h="602" w="767">
                  <a:moveTo>
                    <a:pt x="332" y="1"/>
                  </a:moveTo>
                  <a:cubicBezTo>
                    <a:pt x="263" y="1"/>
                    <a:pt x="191" y="27"/>
                    <a:pt x="124" y="91"/>
                  </a:cubicBezTo>
                  <a:cubicBezTo>
                    <a:pt x="1" y="204"/>
                    <a:pt x="1" y="395"/>
                    <a:pt x="113" y="507"/>
                  </a:cubicBezTo>
                  <a:cubicBezTo>
                    <a:pt x="171" y="570"/>
                    <a:pt x="252" y="601"/>
                    <a:pt x="332" y="601"/>
                  </a:cubicBezTo>
                  <a:cubicBezTo>
                    <a:pt x="409" y="601"/>
                    <a:pt x="485" y="573"/>
                    <a:pt x="540" y="518"/>
                  </a:cubicBezTo>
                  <a:lnTo>
                    <a:pt x="540" y="530"/>
                  </a:lnTo>
                  <a:cubicBezTo>
                    <a:pt x="766" y="312"/>
                    <a:pt x="569" y="1"/>
                    <a:pt x="33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7"/>
            <p:cNvSpPr/>
            <p:nvPr/>
          </p:nvSpPr>
          <p:spPr>
            <a:xfrm>
              <a:off x="1643225" y="3588250"/>
              <a:ext cx="17925" cy="15200"/>
            </a:xfrm>
            <a:custGeom>
              <a:rect b="b" l="l" r="r" t="t"/>
              <a:pathLst>
                <a:path extrusionOk="0" h="608" w="717">
                  <a:moveTo>
                    <a:pt x="400" y="0"/>
                  </a:moveTo>
                  <a:cubicBezTo>
                    <a:pt x="138" y="0"/>
                    <a:pt x="0" y="319"/>
                    <a:pt x="188" y="517"/>
                  </a:cubicBezTo>
                  <a:cubicBezTo>
                    <a:pt x="250" y="579"/>
                    <a:pt x="326" y="607"/>
                    <a:pt x="401" y="607"/>
                  </a:cubicBezTo>
                  <a:cubicBezTo>
                    <a:pt x="558" y="607"/>
                    <a:pt x="709" y="486"/>
                    <a:pt x="717" y="304"/>
                  </a:cubicBezTo>
                  <a:cubicBezTo>
                    <a:pt x="717" y="135"/>
                    <a:pt x="582" y="0"/>
                    <a:pt x="413" y="0"/>
                  </a:cubicBezTo>
                  <a:cubicBezTo>
                    <a:pt x="409" y="0"/>
                    <a:pt x="404" y="0"/>
                    <a:pt x="40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7"/>
            <p:cNvSpPr/>
            <p:nvPr/>
          </p:nvSpPr>
          <p:spPr>
            <a:xfrm>
              <a:off x="1565650" y="3619250"/>
              <a:ext cx="15975" cy="15200"/>
            </a:xfrm>
            <a:custGeom>
              <a:rect b="b" l="l" r="r" t="t"/>
              <a:pathLst>
                <a:path extrusionOk="0" h="608" w="639">
                  <a:moveTo>
                    <a:pt x="312" y="1"/>
                  </a:moveTo>
                  <a:cubicBezTo>
                    <a:pt x="158" y="1"/>
                    <a:pt x="8" y="121"/>
                    <a:pt x="8" y="301"/>
                  </a:cubicBezTo>
                  <a:cubicBezTo>
                    <a:pt x="1" y="486"/>
                    <a:pt x="152" y="607"/>
                    <a:pt x="313" y="607"/>
                  </a:cubicBezTo>
                  <a:cubicBezTo>
                    <a:pt x="386" y="607"/>
                    <a:pt x="462" y="582"/>
                    <a:pt x="526" y="525"/>
                  </a:cubicBezTo>
                  <a:cubicBezTo>
                    <a:pt x="638" y="402"/>
                    <a:pt x="638" y="222"/>
                    <a:pt x="526" y="98"/>
                  </a:cubicBezTo>
                  <a:cubicBezTo>
                    <a:pt x="466" y="31"/>
                    <a:pt x="388" y="1"/>
                    <a:pt x="31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7"/>
            <p:cNvSpPr/>
            <p:nvPr/>
          </p:nvSpPr>
          <p:spPr>
            <a:xfrm>
              <a:off x="1531275" y="3697575"/>
              <a:ext cx="17725" cy="15275"/>
            </a:xfrm>
            <a:custGeom>
              <a:rect b="b" l="l" r="r" t="t"/>
              <a:pathLst>
                <a:path extrusionOk="0" h="611" w="709">
                  <a:moveTo>
                    <a:pt x="315" y="1"/>
                  </a:moveTo>
                  <a:cubicBezTo>
                    <a:pt x="147" y="1"/>
                    <a:pt x="1" y="136"/>
                    <a:pt x="1" y="304"/>
                  </a:cubicBezTo>
                  <a:cubicBezTo>
                    <a:pt x="1" y="489"/>
                    <a:pt x="149" y="611"/>
                    <a:pt x="307" y="611"/>
                  </a:cubicBezTo>
                  <a:cubicBezTo>
                    <a:pt x="380" y="611"/>
                    <a:pt x="454" y="585"/>
                    <a:pt x="518" y="529"/>
                  </a:cubicBezTo>
                  <a:cubicBezTo>
                    <a:pt x="709" y="338"/>
                    <a:pt x="585" y="12"/>
                    <a:pt x="31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7"/>
            <p:cNvSpPr/>
            <p:nvPr/>
          </p:nvSpPr>
          <p:spPr>
            <a:xfrm>
              <a:off x="1578225" y="3832600"/>
              <a:ext cx="26600" cy="22875"/>
            </a:xfrm>
            <a:custGeom>
              <a:rect b="b" l="l" r="r" t="t"/>
              <a:pathLst>
                <a:path extrusionOk="0" h="915" w="1064">
                  <a:moveTo>
                    <a:pt x="516" y="0"/>
                  </a:moveTo>
                  <a:cubicBezTo>
                    <a:pt x="346" y="0"/>
                    <a:pt x="174" y="93"/>
                    <a:pt x="90" y="277"/>
                  </a:cubicBezTo>
                  <a:cubicBezTo>
                    <a:pt x="0" y="502"/>
                    <a:pt x="101" y="772"/>
                    <a:pt x="326" y="873"/>
                  </a:cubicBezTo>
                  <a:cubicBezTo>
                    <a:pt x="389" y="902"/>
                    <a:pt x="453" y="915"/>
                    <a:pt x="515" y="915"/>
                  </a:cubicBezTo>
                  <a:cubicBezTo>
                    <a:pt x="815" y="915"/>
                    <a:pt x="1064" y="605"/>
                    <a:pt x="933" y="288"/>
                  </a:cubicBezTo>
                  <a:cubicBezTo>
                    <a:pt x="860" y="96"/>
                    <a:pt x="689" y="0"/>
                    <a:pt x="51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7"/>
            <p:cNvSpPr/>
            <p:nvPr/>
          </p:nvSpPr>
          <p:spPr>
            <a:xfrm>
              <a:off x="1691800" y="3834925"/>
              <a:ext cx="27825" cy="22800"/>
            </a:xfrm>
            <a:custGeom>
              <a:rect b="b" l="l" r="r" t="t"/>
              <a:pathLst>
                <a:path extrusionOk="0" h="912" w="1113">
                  <a:moveTo>
                    <a:pt x="547" y="0"/>
                  </a:moveTo>
                  <a:cubicBezTo>
                    <a:pt x="247" y="0"/>
                    <a:pt x="1" y="303"/>
                    <a:pt x="123" y="623"/>
                  </a:cubicBezTo>
                  <a:cubicBezTo>
                    <a:pt x="192" y="804"/>
                    <a:pt x="367" y="912"/>
                    <a:pt x="551" y="912"/>
                  </a:cubicBezTo>
                  <a:cubicBezTo>
                    <a:pt x="607" y="912"/>
                    <a:pt x="664" y="902"/>
                    <a:pt x="719" y="881"/>
                  </a:cubicBezTo>
                  <a:cubicBezTo>
                    <a:pt x="1101" y="735"/>
                    <a:pt x="1112" y="207"/>
                    <a:pt x="730" y="38"/>
                  </a:cubicBezTo>
                  <a:cubicBezTo>
                    <a:pt x="669" y="12"/>
                    <a:pt x="607" y="0"/>
                    <a:pt x="54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7"/>
            <p:cNvSpPr/>
            <p:nvPr/>
          </p:nvSpPr>
          <p:spPr>
            <a:xfrm>
              <a:off x="1774400" y="3756075"/>
              <a:ext cx="27825" cy="22725"/>
            </a:xfrm>
            <a:custGeom>
              <a:rect b="b" l="l" r="r" t="t"/>
              <a:pathLst>
                <a:path extrusionOk="0" h="909" w="1113">
                  <a:moveTo>
                    <a:pt x="559" y="1"/>
                  </a:moveTo>
                  <a:cubicBezTo>
                    <a:pt x="505" y="1"/>
                    <a:pt x="449" y="11"/>
                    <a:pt x="394" y="33"/>
                  </a:cubicBezTo>
                  <a:cubicBezTo>
                    <a:pt x="12" y="179"/>
                    <a:pt x="0" y="707"/>
                    <a:pt x="371" y="865"/>
                  </a:cubicBezTo>
                  <a:cubicBezTo>
                    <a:pt x="435" y="895"/>
                    <a:pt x="500" y="909"/>
                    <a:pt x="565" y="909"/>
                  </a:cubicBezTo>
                  <a:cubicBezTo>
                    <a:pt x="740" y="909"/>
                    <a:pt x="904" y="804"/>
                    <a:pt x="978" y="640"/>
                  </a:cubicBezTo>
                  <a:cubicBezTo>
                    <a:pt x="1112" y="324"/>
                    <a:pt x="864" y="1"/>
                    <a:pt x="55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7"/>
            <p:cNvSpPr/>
            <p:nvPr/>
          </p:nvSpPr>
          <p:spPr>
            <a:xfrm>
              <a:off x="1776725" y="3641900"/>
              <a:ext cx="26650" cy="22775"/>
            </a:xfrm>
            <a:custGeom>
              <a:rect b="b" l="l" r="r" t="t"/>
              <a:pathLst>
                <a:path extrusionOk="0" h="911" w="1066">
                  <a:moveTo>
                    <a:pt x="552" y="0"/>
                  </a:moveTo>
                  <a:cubicBezTo>
                    <a:pt x="386" y="0"/>
                    <a:pt x="220" y="90"/>
                    <a:pt x="143" y="271"/>
                  </a:cubicBezTo>
                  <a:cubicBezTo>
                    <a:pt x="0" y="587"/>
                    <a:pt x="247" y="910"/>
                    <a:pt x="552" y="910"/>
                  </a:cubicBezTo>
                  <a:cubicBezTo>
                    <a:pt x="606" y="910"/>
                    <a:pt x="661" y="900"/>
                    <a:pt x="717" y="879"/>
                  </a:cubicBezTo>
                  <a:cubicBezTo>
                    <a:pt x="953" y="789"/>
                    <a:pt x="1065" y="519"/>
                    <a:pt x="975" y="294"/>
                  </a:cubicBezTo>
                  <a:cubicBezTo>
                    <a:pt x="901" y="99"/>
                    <a:pt x="726" y="0"/>
                    <a:pt x="5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7"/>
            <p:cNvSpPr/>
            <p:nvPr/>
          </p:nvSpPr>
          <p:spPr>
            <a:xfrm>
              <a:off x="1697450" y="3559650"/>
              <a:ext cx="26650" cy="22800"/>
            </a:xfrm>
            <a:custGeom>
              <a:rect b="b" l="l" r="r" t="t"/>
              <a:pathLst>
                <a:path extrusionOk="0" h="912" w="1066">
                  <a:moveTo>
                    <a:pt x="547" y="1"/>
                  </a:moveTo>
                  <a:cubicBezTo>
                    <a:pt x="243" y="1"/>
                    <a:pt x="0" y="310"/>
                    <a:pt x="122" y="627"/>
                  </a:cubicBezTo>
                  <a:cubicBezTo>
                    <a:pt x="201" y="815"/>
                    <a:pt x="377" y="911"/>
                    <a:pt x="552" y="911"/>
                  </a:cubicBezTo>
                  <a:cubicBezTo>
                    <a:pt x="723" y="911"/>
                    <a:pt x="893" y="821"/>
                    <a:pt x="976" y="638"/>
                  </a:cubicBezTo>
                  <a:cubicBezTo>
                    <a:pt x="1066" y="402"/>
                    <a:pt x="965" y="144"/>
                    <a:pt x="740" y="43"/>
                  </a:cubicBezTo>
                  <a:cubicBezTo>
                    <a:pt x="675" y="14"/>
                    <a:pt x="610" y="1"/>
                    <a:pt x="54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7"/>
            <p:cNvSpPr/>
            <p:nvPr/>
          </p:nvSpPr>
          <p:spPr>
            <a:xfrm>
              <a:off x="1582725" y="3557275"/>
              <a:ext cx="27775" cy="22775"/>
            </a:xfrm>
            <a:custGeom>
              <a:rect b="b" l="l" r="r" t="t"/>
              <a:pathLst>
                <a:path extrusionOk="0" h="911" w="1111">
                  <a:moveTo>
                    <a:pt x="564" y="1"/>
                  </a:moveTo>
                  <a:cubicBezTo>
                    <a:pt x="508" y="1"/>
                    <a:pt x="450" y="12"/>
                    <a:pt x="393" y="36"/>
                  </a:cubicBezTo>
                  <a:cubicBezTo>
                    <a:pt x="11" y="183"/>
                    <a:pt x="0" y="711"/>
                    <a:pt x="382" y="868"/>
                  </a:cubicBezTo>
                  <a:cubicBezTo>
                    <a:pt x="446" y="897"/>
                    <a:pt x="509" y="910"/>
                    <a:pt x="571" y="910"/>
                  </a:cubicBezTo>
                  <a:cubicBezTo>
                    <a:pt x="868" y="910"/>
                    <a:pt x="1111" y="603"/>
                    <a:pt x="989" y="295"/>
                  </a:cubicBezTo>
                  <a:cubicBezTo>
                    <a:pt x="912" y="115"/>
                    <a:pt x="744" y="1"/>
                    <a:pt x="5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7"/>
            <p:cNvSpPr/>
            <p:nvPr/>
          </p:nvSpPr>
          <p:spPr>
            <a:xfrm>
              <a:off x="1500150" y="3636225"/>
              <a:ext cx="27775" cy="22825"/>
            </a:xfrm>
            <a:custGeom>
              <a:rect b="b" l="l" r="r" t="t"/>
              <a:pathLst>
                <a:path extrusionOk="0" h="913" w="1111">
                  <a:moveTo>
                    <a:pt x="558" y="0"/>
                  </a:moveTo>
                  <a:cubicBezTo>
                    <a:pt x="379" y="0"/>
                    <a:pt x="211" y="105"/>
                    <a:pt x="144" y="274"/>
                  </a:cubicBezTo>
                  <a:cubicBezTo>
                    <a:pt x="0" y="589"/>
                    <a:pt x="247" y="913"/>
                    <a:pt x="552" y="913"/>
                  </a:cubicBezTo>
                  <a:cubicBezTo>
                    <a:pt x="606" y="913"/>
                    <a:pt x="662" y="903"/>
                    <a:pt x="717" y="881"/>
                  </a:cubicBezTo>
                  <a:cubicBezTo>
                    <a:pt x="1099" y="735"/>
                    <a:pt x="1111" y="206"/>
                    <a:pt x="740" y="38"/>
                  </a:cubicBezTo>
                  <a:cubicBezTo>
                    <a:pt x="680" y="12"/>
                    <a:pt x="619" y="0"/>
                    <a:pt x="5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7"/>
            <p:cNvSpPr/>
            <p:nvPr/>
          </p:nvSpPr>
          <p:spPr>
            <a:xfrm>
              <a:off x="1498950" y="3750475"/>
              <a:ext cx="26675" cy="22550"/>
            </a:xfrm>
            <a:custGeom>
              <a:rect b="b" l="l" r="r" t="t"/>
              <a:pathLst>
                <a:path extrusionOk="0" h="902" w="1067">
                  <a:moveTo>
                    <a:pt x="514" y="0"/>
                  </a:moveTo>
                  <a:cubicBezTo>
                    <a:pt x="460" y="0"/>
                    <a:pt x="405" y="10"/>
                    <a:pt x="349" y="32"/>
                  </a:cubicBezTo>
                  <a:cubicBezTo>
                    <a:pt x="113" y="122"/>
                    <a:pt x="1" y="380"/>
                    <a:pt x="91" y="617"/>
                  </a:cubicBezTo>
                  <a:cubicBezTo>
                    <a:pt x="165" y="806"/>
                    <a:pt x="340" y="902"/>
                    <a:pt x="514" y="902"/>
                  </a:cubicBezTo>
                  <a:cubicBezTo>
                    <a:pt x="680" y="902"/>
                    <a:pt x="846" y="815"/>
                    <a:pt x="923" y="639"/>
                  </a:cubicBezTo>
                  <a:cubicBezTo>
                    <a:pt x="1066" y="324"/>
                    <a:pt x="819" y="0"/>
                    <a:pt x="5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7"/>
            <p:cNvSpPr/>
            <p:nvPr/>
          </p:nvSpPr>
          <p:spPr>
            <a:xfrm>
              <a:off x="1511875" y="3832675"/>
              <a:ext cx="8175" cy="7600"/>
            </a:xfrm>
            <a:custGeom>
              <a:rect b="b" l="l" r="r" t="t"/>
              <a:pathLst>
                <a:path extrusionOk="0" h="304" w="327">
                  <a:moveTo>
                    <a:pt x="175" y="1"/>
                  </a:moveTo>
                  <a:cubicBezTo>
                    <a:pt x="137" y="1"/>
                    <a:pt x="98" y="16"/>
                    <a:pt x="68" y="49"/>
                  </a:cubicBezTo>
                  <a:cubicBezTo>
                    <a:pt x="1" y="105"/>
                    <a:pt x="1" y="207"/>
                    <a:pt x="68" y="263"/>
                  </a:cubicBezTo>
                  <a:cubicBezTo>
                    <a:pt x="97" y="291"/>
                    <a:pt x="133" y="304"/>
                    <a:pt x="169" y="304"/>
                  </a:cubicBezTo>
                  <a:cubicBezTo>
                    <a:pt x="248" y="304"/>
                    <a:pt x="327" y="243"/>
                    <a:pt x="327" y="150"/>
                  </a:cubicBezTo>
                  <a:cubicBezTo>
                    <a:pt x="327" y="60"/>
                    <a:pt x="252" y="1"/>
                    <a:pt x="1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7"/>
            <p:cNvSpPr/>
            <p:nvPr/>
          </p:nvSpPr>
          <p:spPr>
            <a:xfrm>
              <a:off x="1643425" y="3890000"/>
              <a:ext cx="9025" cy="7725"/>
            </a:xfrm>
            <a:custGeom>
              <a:rect b="b" l="l" r="r" t="t"/>
              <a:pathLst>
                <a:path extrusionOk="0" h="309" w="361">
                  <a:moveTo>
                    <a:pt x="152" y="1"/>
                  </a:moveTo>
                  <a:cubicBezTo>
                    <a:pt x="75" y="1"/>
                    <a:pt x="0" y="61"/>
                    <a:pt x="0" y="151"/>
                  </a:cubicBezTo>
                  <a:cubicBezTo>
                    <a:pt x="0" y="230"/>
                    <a:pt x="68" y="297"/>
                    <a:pt x="147" y="308"/>
                  </a:cubicBezTo>
                  <a:cubicBezTo>
                    <a:pt x="281" y="308"/>
                    <a:pt x="360" y="140"/>
                    <a:pt x="259" y="50"/>
                  </a:cubicBezTo>
                  <a:cubicBezTo>
                    <a:pt x="229" y="16"/>
                    <a:pt x="190" y="1"/>
                    <a:pt x="15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7"/>
            <p:cNvSpPr/>
            <p:nvPr/>
          </p:nvSpPr>
          <p:spPr>
            <a:xfrm>
              <a:off x="1775525" y="3838100"/>
              <a:ext cx="10150" cy="7550"/>
            </a:xfrm>
            <a:custGeom>
              <a:rect b="b" l="l" r="r" t="t"/>
              <a:pathLst>
                <a:path extrusionOk="0" h="302" w="406">
                  <a:moveTo>
                    <a:pt x="203" y="1"/>
                  </a:moveTo>
                  <a:cubicBezTo>
                    <a:pt x="68" y="1"/>
                    <a:pt x="0" y="158"/>
                    <a:pt x="102" y="259"/>
                  </a:cubicBezTo>
                  <a:cubicBezTo>
                    <a:pt x="130" y="288"/>
                    <a:pt x="169" y="302"/>
                    <a:pt x="208" y="302"/>
                  </a:cubicBezTo>
                  <a:cubicBezTo>
                    <a:pt x="248" y="302"/>
                    <a:pt x="287" y="288"/>
                    <a:pt x="315" y="259"/>
                  </a:cubicBezTo>
                  <a:cubicBezTo>
                    <a:pt x="405" y="158"/>
                    <a:pt x="338" y="1"/>
                    <a:pt x="20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7"/>
            <p:cNvSpPr/>
            <p:nvPr/>
          </p:nvSpPr>
          <p:spPr>
            <a:xfrm>
              <a:off x="1833150" y="3707525"/>
              <a:ext cx="9000" cy="7525"/>
            </a:xfrm>
            <a:custGeom>
              <a:rect b="b" l="l" r="r" t="t"/>
              <a:pathLst>
                <a:path extrusionOk="0" h="301" w="360">
                  <a:moveTo>
                    <a:pt x="207" y="0"/>
                  </a:moveTo>
                  <a:cubicBezTo>
                    <a:pt x="170" y="0"/>
                    <a:pt x="133" y="13"/>
                    <a:pt x="101" y="41"/>
                  </a:cubicBezTo>
                  <a:cubicBezTo>
                    <a:pt x="0" y="131"/>
                    <a:pt x="68" y="300"/>
                    <a:pt x="202" y="300"/>
                  </a:cubicBezTo>
                  <a:cubicBezTo>
                    <a:pt x="208" y="301"/>
                    <a:pt x="214" y="301"/>
                    <a:pt x="220" y="301"/>
                  </a:cubicBezTo>
                  <a:cubicBezTo>
                    <a:pt x="291" y="301"/>
                    <a:pt x="349" y="237"/>
                    <a:pt x="360" y="154"/>
                  </a:cubicBezTo>
                  <a:cubicBezTo>
                    <a:pt x="360" y="61"/>
                    <a:pt x="286" y="0"/>
                    <a:pt x="20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7"/>
            <p:cNvSpPr/>
            <p:nvPr/>
          </p:nvSpPr>
          <p:spPr>
            <a:xfrm>
              <a:off x="1782275" y="3574675"/>
              <a:ext cx="7875" cy="7775"/>
            </a:xfrm>
            <a:custGeom>
              <a:rect b="b" l="l" r="r" t="t"/>
              <a:pathLst>
                <a:path extrusionOk="0" h="311" w="315">
                  <a:moveTo>
                    <a:pt x="153" y="0"/>
                  </a:moveTo>
                  <a:cubicBezTo>
                    <a:pt x="76" y="0"/>
                    <a:pt x="0" y="63"/>
                    <a:pt x="0" y="161"/>
                  </a:cubicBezTo>
                  <a:cubicBezTo>
                    <a:pt x="0" y="251"/>
                    <a:pt x="75" y="311"/>
                    <a:pt x="152" y="311"/>
                  </a:cubicBezTo>
                  <a:cubicBezTo>
                    <a:pt x="190" y="311"/>
                    <a:pt x="229" y="296"/>
                    <a:pt x="259" y="262"/>
                  </a:cubicBezTo>
                  <a:cubicBezTo>
                    <a:pt x="315" y="206"/>
                    <a:pt x="315" y="105"/>
                    <a:pt x="259" y="49"/>
                  </a:cubicBezTo>
                  <a:cubicBezTo>
                    <a:pt x="229" y="15"/>
                    <a:pt x="191" y="0"/>
                    <a:pt x="1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7"/>
            <p:cNvSpPr/>
            <p:nvPr/>
          </p:nvSpPr>
          <p:spPr>
            <a:xfrm>
              <a:off x="1651000" y="3517700"/>
              <a:ext cx="7900" cy="7325"/>
            </a:xfrm>
            <a:custGeom>
              <a:rect b="b" l="l" r="r" t="t"/>
              <a:pathLst>
                <a:path extrusionOk="0" h="293" w="316">
                  <a:moveTo>
                    <a:pt x="160" y="0"/>
                  </a:moveTo>
                  <a:cubicBezTo>
                    <a:pt x="88" y="0"/>
                    <a:pt x="18" y="45"/>
                    <a:pt x="12" y="135"/>
                  </a:cubicBezTo>
                  <a:cubicBezTo>
                    <a:pt x="1" y="225"/>
                    <a:pt x="68" y="293"/>
                    <a:pt x="158" y="293"/>
                  </a:cubicBezTo>
                  <a:cubicBezTo>
                    <a:pt x="237" y="293"/>
                    <a:pt x="304" y="225"/>
                    <a:pt x="316" y="147"/>
                  </a:cubicBezTo>
                  <a:lnTo>
                    <a:pt x="316" y="135"/>
                  </a:lnTo>
                  <a:cubicBezTo>
                    <a:pt x="304" y="45"/>
                    <a:pt x="231" y="0"/>
                    <a:pt x="16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7"/>
            <p:cNvSpPr/>
            <p:nvPr/>
          </p:nvSpPr>
          <p:spPr>
            <a:xfrm>
              <a:off x="1517775" y="3569325"/>
              <a:ext cx="7900" cy="7600"/>
            </a:xfrm>
            <a:custGeom>
              <a:rect b="b" l="l" r="r" t="t"/>
              <a:pathLst>
                <a:path extrusionOk="0" h="304" w="316">
                  <a:moveTo>
                    <a:pt x="153" y="0"/>
                  </a:moveTo>
                  <a:cubicBezTo>
                    <a:pt x="76" y="0"/>
                    <a:pt x="1" y="60"/>
                    <a:pt x="1" y="150"/>
                  </a:cubicBezTo>
                  <a:cubicBezTo>
                    <a:pt x="1" y="243"/>
                    <a:pt x="80" y="304"/>
                    <a:pt x="159" y="304"/>
                  </a:cubicBezTo>
                  <a:cubicBezTo>
                    <a:pt x="195" y="304"/>
                    <a:pt x="231" y="291"/>
                    <a:pt x="260" y="263"/>
                  </a:cubicBezTo>
                  <a:cubicBezTo>
                    <a:pt x="316" y="206"/>
                    <a:pt x="316" y="105"/>
                    <a:pt x="260" y="49"/>
                  </a:cubicBezTo>
                  <a:cubicBezTo>
                    <a:pt x="230" y="15"/>
                    <a:pt x="191" y="0"/>
                    <a:pt x="1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7"/>
            <p:cNvSpPr/>
            <p:nvPr/>
          </p:nvSpPr>
          <p:spPr>
            <a:xfrm>
              <a:off x="1460250" y="3699825"/>
              <a:ext cx="8950" cy="7800"/>
            </a:xfrm>
            <a:custGeom>
              <a:rect b="b" l="l" r="r" t="t"/>
              <a:pathLst>
                <a:path extrusionOk="0" h="312" w="358">
                  <a:moveTo>
                    <a:pt x="166" y="1"/>
                  </a:moveTo>
                  <a:cubicBezTo>
                    <a:pt x="76" y="1"/>
                    <a:pt x="9" y="68"/>
                    <a:pt x="9" y="158"/>
                  </a:cubicBezTo>
                  <a:cubicBezTo>
                    <a:pt x="1" y="251"/>
                    <a:pt x="78" y="311"/>
                    <a:pt x="156" y="311"/>
                  </a:cubicBezTo>
                  <a:cubicBezTo>
                    <a:pt x="192" y="311"/>
                    <a:pt x="228" y="299"/>
                    <a:pt x="256" y="270"/>
                  </a:cubicBezTo>
                  <a:cubicBezTo>
                    <a:pt x="357" y="169"/>
                    <a:pt x="301" y="12"/>
                    <a:pt x="16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7"/>
            <p:cNvSpPr/>
            <p:nvPr/>
          </p:nvSpPr>
          <p:spPr>
            <a:xfrm>
              <a:off x="1551675" y="3904675"/>
              <a:ext cx="18425" cy="15250"/>
            </a:xfrm>
            <a:custGeom>
              <a:rect b="b" l="l" r="r" t="t"/>
              <a:pathLst>
                <a:path extrusionOk="0" h="610" w="737">
                  <a:moveTo>
                    <a:pt x="381" y="0"/>
                  </a:moveTo>
                  <a:cubicBezTo>
                    <a:pt x="261" y="0"/>
                    <a:pt x="146" y="72"/>
                    <a:pt x="95" y="182"/>
                  </a:cubicBezTo>
                  <a:cubicBezTo>
                    <a:pt x="0" y="392"/>
                    <a:pt x="163" y="609"/>
                    <a:pt x="366" y="609"/>
                  </a:cubicBezTo>
                  <a:cubicBezTo>
                    <a:pt x="402" y="609"/>
                    <a:pt x="440" y="602"/>
                    <a:pt x="478" y="587"/>
                  </a:cubicBezTo>
                  <a:cubicBezTo>
                    <a:pt x="736" y="486"/>
                    <a:pt x="736" y="137"/>
                    <a:pt x="500" y="25"/>
                  </a:cubicBezTo>
                  <a:cubicBezTo>
                    <a:pt x="461" y="8"/>
                    <a:pt x="421" y="0"/>
                    <a:pt x="38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7"/>
            <p:cNvSpPr/>
            <p:nvPr/>
          </p:nvSpPr>
          <p:spPr>
            <a:xfrm>
              <a:off x="1723650" y="3908075"/>
              <a:ext cx="18450" cy="15400"/>
            </a:xfrm>
            <a:custGeom>
              <a:rect b="b" l="l" r="r" t="t"/>
              <a:pathLst>
                <a:path extrusionOk="0" h="616" w="738">
                  <a:moveTo>
                    <a:pt x="374" y="0"/>
                  </a:moveTo>
                  <a:cubicBezTo>
                    <a:pt x="170" y="0"/>
                    <a:pt x="0" y="209"/>
                    <a:pt x="85" y="417"/>
                  </a:cubicBezTo>
                  <a:cubicBezTo>
                    <a:pt x="129" y="540"/>
                    <a:pt x="249" y="615"/>
                    <a:pt x="374" y="615"/>
                  </a:cubicBezTo>
                  <a:cubicBezTo>
                    <a:pt x="409" y="615"/>
                    <a:pt x="445" y="609"/>
                    <a:pt x="479" y="597"/>
                  </a:cubicBezTo>
                  <a:cubicBezTo>
                    <a:pt x="726" y="496"/>
                    <a:pt x="737" y="136"/>
                    <a:pt x="490" y="24"/>
                  </a:cubicBezTo>
                  <a:cubicBezTo>
                    <a:pt x="451" y="8"/>
                    <a:pt x="412" y="0"/>
                    <a:pt x="3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7"/>
            <p:cNvSpPr/>
            <p:nvPr/>
          </p:nvSpPr>
          <p:spPr>
            <a:xfrm>
              <a:off x="1847475" y="3789775"/>
              <a:ext cx="18700" cy="15275"/>
            </a:xfrm>
            <a:custGeom>
              <a:rect b="b" l="l" r="r" t="t"/>
              <a:pathLst>
                <a:path extrusionOk="0" h="611" w="748">
                  <a:moveTo>
                    <a:pt x="375" y="0"/>
                  </a:moveTo>
                  <a:cubicBezTo>
                    <a:pt x="338" y="0"/>
                    <a:pt x="298" y="7"/>
                    <a:pt x="259" y="23"/>
                  </a:cubicBezTo>
                  <a:cubicBezTo>
                    <a:pt x="12" y="124"/>
                    <a:pt x="0" y="472"/>
                    <a:pt x="248" y="585"/>
                  </a:cubicBezTo>
                  <a:cubicBezTo>
                    <a:pt x="289" y="602"/>
                    <a:pt x="332" y="611"/>
                    <a:pt x="373" y="611"/>
                  </a:cubicBezTo>
                  <a:cubicBezTo>
                    <a:pt x="492" y="611"/>
                    <a:pt x="603" y="544"/>
                    <a:pt x="652" y="427"/>
                  </a:cubicBezTo>
                  <a:cubicBezTo>
                    <a:pt x="748" y="218"/>
                    <a:pt x="585" y="0"/>
                    <a:pt x="37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7"/>
            <p:cNvSpPr/>
            <p:nvPr/>
          </p:nvSpPr>
          <p:spPr>
            <a:xfrm>
              <a:off x="1851225" y="3618600"/>
              <a:ext cx="17625" cy="15200"/>
            </a:xfrm>
            <a:custGeom>
              <a:rect b="b" l="l" r="r" t="t"/>
              <a:pathLst>
                <a:path extrusionOk="0" h="608" w="705">
                  <a:moveTo>
                    <a:pt x="364" y="0"/>
                  </a:moveTo>
                  <a:cubicBezTo>
                    <a:pt x="253" y="0"/>
                    <a:pt x="141" y="60"/>
                    <a:pt x="87" y="180"/>
                  </a:cubicBezTo>
                  <a:cubicBezTo>
                    <a:pt x="1" y="390"/>
                    <a:pt x="157" y="608"/>
                    <a:pt x="364" y="608"/>
                  </a:cubicBezTo>
                  <a:cubicBezTo>
                    <a:pt x="402" y="608"/>
                    <a:pt x="441" y="601"/>
                    <a:pt x="480" y="585"/>
                  </a:cubicBezTo>
                  <a:cubicBezTo>
                    <a:pt x="626" y="529"/>
                    <a:pt x="705" y="349"/>
                    <a:pt x="649" y="192"/>
                  </a:cubicBezTo>
                  <a:cubicBezTo>
                    <a:pt x="597" y="65"/>
                    <a:pt x="480" y="0"/>
                    <a:pt x="36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7"/>
            <p:cNvSpPr/>
            <p:nvPr/>
          </p:nvSpPr>
          <p:spPr>
            <a:xfrm>
              <a:off x="1732100" y="3495075"/>
              <a:ext cx="17875" cy="15350"/>
            </a:xfrm>
            <a:custGeom>
              <a:rect b="b" l="l" r="r" t="t"/>
              <a:pathLst>
                <a:path extrusionOk="0" h="614" w="715">
                  <a:moveTo>
                    <a:pt x="364" y="1"/>
                  </a:moveTo>
                  <a:cubicBezTo>
                    <a:pt x="164" y="1"/>
                    <a:pt x="1" y="208"/>
                    <a:pt x="85" y="422"/>
                  </a:cubicBezTo>
                  <a:cubicBezTo>
                    <a:pt x="136" y="549"/>
                    <a:pt x="253" y="613"/>
                    <a:pt x="369" y="613"/>
                  </a:cubicBezTo>
                  <a:cubicBezTo>
                    <a:pt x="481" y="613"/>
                    <a:pt x="592" y="554"/>
                    <a:pt x="647" y="433"/>
                  </a:cubicBezTo>
                  <a:cubicBezTo>
                    <a:pt x="714" y="276"/>
                    <a:pt x="647" y="96"/>
                    <a:pt x="489" y="29"/>
                  </a:cubicBezTo>
                  <a:cubicBezTo>
                    <a:pt x="447" y="9"/>
                    <a:pt x="405" y="1"/>
                    <a:pt x="3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7"/>
            <p:cNvSpPr/>
            <p:nvPr/>
          </p:nvSpPr>
          <p:spPr>
            <a:xfrm>
              <a:off x="1560500" y="3491675"/>
              <a:ext cx="18200" cy="15225"/>
            </a:xfrm>
            <a:custGeom>
              <a:rect b="b" l="l" r="r" t="t"/>
              <a:pathLst>
                <a:path extrusionOk="0" h="609" w="728">
                  <a:moveTo>
                    <a:pt x="358" y="0"/>
                  </a:moveTo>
                  <a:cubicBezTo>
                    <a:pt x="325" y="0"/>
                    <a:pt x="291" y="6"/>
                    <a:pt x="259" y="18"/>
                  </a:cubicBezTo>
                  <a:cubicBezTo>
                    <a:pt x="1" y="120"/>
                    <a:pt x="1" y="479"/>
                    <a:pt x="248" y="581"/>
                  </a:cubicBezTo>
                  <a:cubicBezTo>
                    <a:pt x="290" y="600"/>
                    <a:pt x="333" y="608"/>
                    <a:pt x="373" y="608"/>
                  </a:cubicBezTo>
                  <a:cubicBezTo>
                    <a:pt x="570" y="608"/>
                    <a:pt x="727" y="403"/>
                    <a:pt x="653" y="198"/>
                  </a:cubicBezTo>
                  <a:cubicBezTo>
                    <a:pt x="600" y="75"/>
                    <a:pt x="479" y="0"/>
                    <a:pt x="3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7"/>
            <p:cNvSpPr/>
            <p:nvPr/>
          </p:nvSpPr>
          <p:spPr>
            <a:xfrm>
              <a:off x="1436150" y="3610075"/>
              <a:ext cx="18700" cy="15300"/>
            </a:xfrm>
            <a:custGeom>
              <a:rect b="b" l="l" r="r" t="t"/>
              <a:pathLst>
                <a:path extrusionOk="0" h="612" w="748">
                  <a:moveTo>
                    <a:pt x="375" y="1"/>
                  </a:moveTo>
                  <a:cubicBezTo>
                    <a:pt x="257" y="1"/>
                    <a:pt x="145" y="68"/>
                    <a:pt x="96" y="184"/>
                  </a:cubicBezTo>
                  <a:cubicBezTo>
                    <a:pt x="0" y="394"/>
                    <a:pt x="163" y="611"/>
                    <a:pt x="373" y="611"/>
                  </a:cubicBezTo>
                  <a:cubicBezTo>
                    <a:pt x="410" y="611"/>
                    <a:pt x="450" y="604"/>
                    <a:pt x="489" y="589"/>
                  </a:cubicBezTo>
                  <a:cubicBezTo>
                    <a:pt x="736" y="488"/>
                    <a:pt x="748" y="139"/>
                    <a:pt x="500" y="27"/>
                  </a:cubicBezTo>
                  <a:cubicBezTo>
                    <a:pt x="459" y="9"/>
                    <a:pt x="417" y="1"/>
                    <a:pt x="37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7"/>
            <p:cNvSpPr/>
            <p:nvPr/>
          </p:nvSpPr>
          <p:spPr>
            <a:xfrm>
              <a:off x="1430450" y="3781300"/>
              <a:ext cx="20200" cy="15425"/>
            </a:xfrm>
            <a:custGeom>
              <a:rect b="b" l="l" r="r" t="t"/>
              <a:pathLst>
                <a:path extrusionOk="0" h="617" w="808">
                  <a:moveTo>
                    <a:pt x="463" y="0"/>
                  </a:moveTo>
                  <a:cubicBezTo>
                    <a:pt x="424" y="0"/>
                    <a:pt x="385" y="8"/>
                    <a:pt x="346" y="24"/>
                  </a:cubicBezTo>
                  <a:cubicBezTo>
                    <a:pt x="1" y="143"/>
                    <a:pt x="140" y="616"/>
                    <a:pt x="438" y="616"/>
                  </a:cubicBezTo>
                  <a:cubicBezTo>
                    <a:pt x="480" y="616"/>
                    <a:pt x="524" y="607"/>
                    <a:pt x="571" y="587"/>
                  </a:cubicBezTo>
                  <a:cubicBezTo>
                    <a:pt x="728" y="530"/>
                    <a:pt x="807" y="350"/>
                    <a:pt x="740" y="193"/>
                  </a:cubicBezTo>
                  <a:cubicBezTo>
                    <a:pt x="697" y="74"/>
                    <a:pt x="584" y="0"/>
                    <a:pt x="46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7"/>
            <p:cNvSpPr/>
            <p:nvPr/>
          </p:nvSpPr>
          <p:spPr>
            <a:xfrm>
              <a:off x="1457925" y="3884300"/>
              <a:ext cx="8175" cy="7600"/>
            </a:xfrm>
            <a:custGeom>
              <a:rect b="b" l="l" r="r" t="t"/>
              <a:pathLst>
                <a:path extrusionOk="0" h="304" w="327">
                  <a:moveTo>
                    <a:pt x="168" y="1"/>
                  </a:moveTo>
                  <a:cubicBezTo>
                    <a:pt x="132" y="1"/>
                    <a:pt x="96" y="13"/>
                    <a:pt x="68" y="42"/>
                  </a:cubicBezTo>
                  <a:cubicBezTo>
                    <a:pt x="0" y="109"/>
                    <a:pt x="0" y="199"/>
                    <a:pt x="68" y="255"/>
                  </a:cubicBezTo>
                  <a:cubicBezTo>
                    <a:pt x="98" y="289"/>
                    <a:pt x="137" y="304"/>
                    <a:pt x="175" y="304"/>
                  </a:cubicBezTo>
                  <a:cubicBezTo>
                    <a:pt x="251" y="304"/>
                    <a:pt x="326" y="244"/>
                    <a:pt x="326" y="154"/>
                  </a:cubicBezTo>
                  <a:cubicBezTo>
                    <a:pt x="326" y="61"/>
                    <a:pt x="247" y="1"/>
                    <a:pt x="16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7"/>
            <p:cNvSpPr/>
            <p:nvPr/>
          </p:nvSpPr>
          <p:spPr>
            <a:xfrm>
              <a:off x="1642025" y="3964500"/>
              <a:ext cx="8725" cy="7700"/>
            </a:xfrm>
            <a:custGeom>
              <a:rect b="b" l="l" r="r" t="t"/>
              <a:pathLst>
                <a:path extrusionOk="0" h="308" w="349">
                  <a:moveTo>
                    <a:pt x="152" y="0"/>
                  </a:moveTo>
                  <a:cubicBezTo>
                    <a:pt x="75" y="0"/>
                    <a:pt x="0" y="60"/>
                    <a:pt x="0" y="150"/>
                  </a:cubicBezTo>
                  <a:cubicBezTo>
                    <a:pt x="0" y="240"/>
                    <a:pt x="68" y="308"/>
                    <a:pt x="146" y="308"/>
                  </a:cubicBezTo>
                  <a:cubicBezTo>
                    <a:pt x="281" y="308"/>
                    <a:pt x="349" y="150"/>
                    <a:pt x="259" y="49"/>
                  </a:cubicBezTo>
                  <a:cubicBezTo>
                    <a:pt x="229" y="15"/>
                    <a:pt x="190" y="0"/>
                    <a:pt x="1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7"/>
            <p:cNvSpPr/>
            <p:nvPr/>
          </p:nvSpPr>
          <p:spPr>
            <a:xfrm>
              <a:off x="1828350" y="3891850"/>
              <a:ext cx="8475" cy="7700"/>
            </a:xfrm>
            <a:custGeom>
              <a:rect b="b" l="l" r="r" t="t"/>
              <a:pathLst>
                <a:path extrusionOk="0" h="308" w="339">
                  <a:moveTo>
                    <a:pt x="164" y="1"/>
                  </a:moveTo>
                  <a:cubicBezTo>
                    <a:pt x="125" y="1"/>
                    <a:pt x="85" y="15"/>
                    <a:pt x="57" y="43"/>
                  </a:cubicBezTo>
                  <a:cubicBezTo>
                    <a:pt x="1" y="99"/>
                    <a:pt x="1" y="201"/>
                    <a:pt x="57" y="257"/>
                  </a:cubicBezTo>
                  <a:cubicBezTo>
                    <a:pt x="85" y="290"/>
                    <a:pt x="125" y="307"/>
                    <a:pt x="164" y="307"/>
                  </a:cubicBezTo>
                  <a:cubicBezTo>
                    <a:pt x="203" y="307"/>
                    <a:pt x="243" y="290"/>
                    <a:pt x="271" y="257"/>
                  </a:cubicBezTo>
                  <a:cubicBezTo>
                    <a:pt x="338" y="201"/>
                    <a:pt x="338" y="99"/>
                    <a:pt x="271" y="43"/>
                  </a:cubicBezTo>
                  <a:cubicBezTo>
                    <a:pt x="243" y="15"/>
                    <a:pt x="203" y="1"/>
                    <a:pt x="16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7"/>
            <p:cNvSpPr/>
            <p:nvPr/>
          </p:nvSpPr>
          <p:spPr>
            <a:xfrm>
              <a:off x="1835200" y="3523425"/>
              <a:ext cx="9200" cy="7375"/>
            </a:xfrm>
            <a:custGeom>
              <a:rect b="b" l="l" r="r" t="t"/>
              <a:pathLst>
                <a:path extrusionOk="0" h="295" w="368">
                  <a:moveTo>
                    <a:pt x="206" y="0"/>
                  </a:moveTo>
                  <a:cubicBezTo>
                    <a:pt x="93" y="0"/>
                    <a:pt x="1" y="132"/>
                    <a:pt x="87" y="244"/>
                  </a:cubicBezTo>
                  <a:cubicBezTo>
                    <a:pt x="115" y="277"/>
                    <a:pt x="154" y="294"/>
                    <a:pt x="193" y="294"/>
                  </a:cubicBezTo>
                  <a:cubicBezTo>
                    <a:pt x="233" y="294"/>
                    <a:pt x="272" y="277"/>
                    <a:pt x="300" y="244"/>
                  </a:cubicBezTo>
                  <a:cubicBezTo>
                    <a:pt x="357" y="187"/>
                    <a:pt x="368" y="98"/>
                    <a:pt x="312" y="41"/>
                  </a:cubicBezTo>
                  <a:cubicBezTo>
                    <a:pt x="277" y="12"/>
                    <a:pt x="241" y="0"/>
                    <a:pt x="20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7"/>
            <p:cNvSpPr/>
            <p:nvPr/>
          </p:nvSpPr>
          <p:spPr>
            <a:xfrm>
              <a:off x="1651300" y="3442950"/>
              <a:ext cx="9000" cy="7700"/>
            </a:xfrm>
            <a:custGeom>
              <a:rect b="b" l="l" r="r" t="t"/>
              <a:pathLst>
                <a:path extrusionOk="0" h="308" w="360">
                  <a:moveTo>
                    <a:pt x="214" y="0"/>
                  </a:moveTo>
                  <a:cubicBezTo>
                    <a:pt x="79" y="0"/>
                    <a:pt x="0" y="157"/>
                    <a:pt x="101" y="259"/>
                  </a:cubicBezTo>
                  <a:cubicBezTo>
                    <a:pt x="131" y="292"/>
                    <a:pt x="170" y="307"/>
                    <a:pt x="208" y="307"/>
                  </a:cubicBezTo>
                  <a:cubicBezTo>
                    <a:pt x="285" y="307"/>
                    <a:pt x="360" y="247"/>
                    <a:pt x="360" y="157"/>
                  </a:cubicBezTo>
                  <a:cubicBezTo>
                    <a:pt x="360" y="67"/>
                    <a:pt x="292" y="0"/>
                    <a:pt x="21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7"/>
            <p:cNvSpPr/>
            <p:nvPr/>
          </p:nvSpPr>
          <p:spPr>
            <a:xfrm>
              <a:off x="1464675" y="3515525"/>
              <a:ext cx="10125" cy="7550"/>
            </a:xfrm>
            <a:custGeom>
              <a:rect b="b" l="l" r="r" t="t"/>
              <a:pathLst>
                <a:path extrusionOk="0" h="302" w="405">
                  <a:moveTo>
                    <a:pt x="204" y="0"/>
                  </a:moveTo>
                  <a:cubicBezTo>
                    <a:pt x="166" y="0"/>
                    <a:pt x="129" y="14"/>
                    <a:pt x="101" y="43"/>
                  </a:cubicBezTo>
                  <a:cubicBezTo>
                    <a:pt x="0" y="144"/>
                    <a:pt x="68" y="301"/>
                    <a:pt x="203" y="301"/>
                  </a:cubicBezTo>
                  <a:cubicBezTo>
                    <a:pt x="337" y="301"/>
                    <a:pt x="405" y="144"/>
                    <a:pt x="315" y="43"/>
                  </a:cubicBezTo>
                  <a:cubicBezTo>
                    <a:pt x="281" y="14"/>
                    <a:pt x="242" y="0"/>
                    <a:pt x="20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7"/>
            <p:cNvSpPr/>
            <p:nvPr/>
          </p:nvSpPr>
          <p:spPr>
            <a:xfrm>
              <a:off x="1385400" y="3698425"/>
              <a:ext cx="8750" cy="7500"/>
            </a:xfrm>
            <a:custGeom>
              <a:rect b="b" l="l" r="r" t="t"/>
              <a:pathLst>
                <a:path extrusionOk="0" h="300" w="350">
                  <a:moveTo>
                    <a:pt x="158" y="0"/>
                  </a:moveTo>
                  <a:cubicBezTo>
                    <a:pt x="68" y="0"/>
                    <a:pt x="1" y="68"/>
                    <a:pt x="1" y="147"/>
                  </a:cubicBezTo>
                  <a:cubicBezTo>
                    <a:pt x="1" y="239"/>
                    <a:pt x="75" y="300"/>
                    <a:pt x="154" y="300"/>
                  </a:cubicBezTo>
                  <a:cubicBezTo>
                    <a:pt x="190" y="300"/>
                    <a:pt x="228" y="287"/>
                    <a:pt x="259" y="259"/>
                  </a:cubicBezTo>
                  <a:cubicBezTo>
                    <a:pt x="349" y="169"/>
                    <a:pt x="293" y="0"/>
                    <a:pt x="1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0" name="Google Shape;1840;p7"/>
          <p:cNvSpPr/>
          <p:nvPr/>
        </p:nvSpPr>
        <p:spPr>
          <a:xfrm>
            <a:off x="393300" y="346525"/>
            <a:ext cx="8357400" cy="442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7"/>
          <p:cNvSpPr txBox="1"/>
          <p:nvPr>
            <p:ph idx="1" type="subTitle"/>
          </p:nvPr>
        </p:nvSpPr>
        <p:spPr>
          <a:xfrm>
            <a:off x="838500" y="1490775"/>
            <a:ext cx="7467000" cy="311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200"/>
              <a:buAutoNum type="arabicPeriod"/>
              <a:defRPr sz="1100">
                <a:solidFill>
                  <a:schemeClr val="dk1"/>
                </a:solidFill>
              </a:defRPr>
            </a:lvl1pPr>
            <a:lvl2pPr lvl="1" rtl="0">
              <a:lnSpc>
                <a:spcPct val="100000"/>
              </a:lnSpc>
              <a:spcBef>
                <a:spcPts val="0"/>
              </a:spcBef>
              <a:spcAft>
                <a:spcPts val="0"/>
              </a:spcAft>
              <a:buClr>
                <a:srgbClr val="434343"/>
              </a:buClr>
              <a:buSzPts val="1200"/>
              <a:buFont typeface="Roboto Condensed Light"/>
              <a:buAutoNum type="alphaLcPeriod"/>
              <a:defRPr>
                <a:solidFill>
                  <a:schemeClr val="dk1"/>
                </a:solidFill>
              </a:defRPr>
            </a:lvl2pPr>
            <a:lvl3pPr lvl="2" rtl="0">
              <a:lnSpc>
                <a:spcPct val="100000"/>
              </a:lnSpc>
              <a:spcBef>
                <a:spcPts val="0"/>
              </a:spcBef>
              <a:spcAft>
                <a:spcPts val="0"/>
              </a:spcAft>
              <a:buClr>
                <a:srgbClr val="434343"/>
              </a:buClr>
              <a:buSzPts val="1200"/>
              <a:buFont typeface="Roboto Condensed Light"/>
              <a:buAutoNum type="romanLcPeriod"/>
              <a:defRPr>
                <a:solidFill>
                  <a:schemeClr val="dk1"/>
                </a:solidFill>
              </a:defRPr>
            </a:lvl3pPr>
            <a:lvl4pPr lvl="3" rtl="0">
              <a:lnSpc>
                <a:spcPct val="100000"/>
              </a:lnSpc>
              <a:spcBef>
                <a:spcPts val="0"/>
              </a:spcBef>
              <a:spcAft>
                <a:spcPts val="0"/>
              </a:spcAft>
              <a:buClr>
                <a:srgbClr val="434343"/>
              </a:buClr>
              <a:buSzPts val="1200"/>
              <a:buFont typeface="Roboto Condensed Light"/>
              <a:buAutoNum type="arabicPeriod"/>
              <a:defRPr>
                <a:solidFill>
                  <a:schemeClr val="dk1"/>
                </a:solidFill>
              </a:defRPr>
            </a:lvl4pPr>
            <a:lvl5pPr lvl="4" rtl="0">
              <a:lnSpc>
                <a:spcPct val="100000"/>
              </a:lnSpc>
              <a:spcBef>
                <a:spcPts val="0"/>
              </a:spcBef>
              <a:spcAft>
                <a:spcPts val="0"/>
              </a:spcAft>
              <a:buClr>
                <a:srgbClr val="434343"/>
              </a:buClr>
              <a:buSzPts val="1200"/>
              <a:buFont typeface="Roboto Condensed Light"/>
              <a:buAutoNum type="alphaLcPeriod"/>
              <a:defRPr>
                <a:solidFill>
                  <a:schemeClr val="dk1"/>
                </a:solidFill>
              </a:defRPr>
            </a:lvl5pPr>
            <a:lvl6pPr lvl="5" rtl="0">
              <a:lnSpc>
                <a:spcPct val="100000"/>
              </a:lnSpc>
              <a:spcBef>
                <a:spcPts val="0"/>
              </a:spcBef>
              <a:spcAft>
                <a:spcPts val="0"/>
              </a:spcAft>
              <a:buClr>
                <a:srgbClr val="434343"/>
              </a:buClr>
              <a:buSzPts val="1200"/>
              <a:buFont typeface="Roboto Condensed Light"/>
              <a:buAutoNum type="romanLcPeriod"/>
              <a:defRPr>
                <a:solidFill>
                  <a:schemeClr val="dk1"/>
                </a:solidFill>
              </a:defRPr>
            </a:lvl6pPr>
            <a:lvl7pPr lvl="6" rtl="0">
              <a:lnSpc>
                <a:spcPct val="100000"/>
              </a:lnSpc>
              <a:spcBef>
                <a:spcPts val="0"/>
              </a:spcBef>
              <a:spcAft>
                <a:spcPts val="0"/>
              </a:spcAft>
              <a:buClr>
                <a:srgbClr val="434343"/>
              </a:buClr>
              <a:buSzPts val="1200"/>
              <a:buFont typeface="Roboto Condensed Light"/>
              <a:buAutoNum type="arabicPeriod"/>
              <a:defRPr>
                <a:solidFill>
                  <a:schemeClr val="dk1"/>
                </a:solidFill>
              </a:defRPr>
            </a:lvl7pPr>
            <a:lvl8pPr lvl="7" rtl="0">
              <a:lnSpc>
                <a:spcPct val="100000"/>
              </a:lnSpc>
              <a:spcBef>
                <a:spcPts val="0"/>
              </a:spcBef>
              <a:spcAft>
                <a:spcPts val="0"/>
              </a:spcAft>
              <a:buClr>
                <a:srgbClr val="434343"/>
              </a:buClr>
              <a:buSzPts val="1200"/>
              <a:buFont typeface="Roboto Condensed Light"/>
              <a:buAutoNum type="alphaLcPeriod"/>
              <a:defRPr>
                <a:solidFill>
                  <a:schemeClr val="dk1"/>
                </a:solidFill>
              </a:defRPr>
            </a:lvl8pPr>
            <a:lvl9pPr lvl="8" rtl="0">
              <a:lnSpc>
                <a:spcPct val="100000"/>
              </a:lnSpc>
              <a:spcBef>
                <a:spcPts val="0"/>
              </a:spcBef>
              <a:spcAft>
                <a:spcPts val="0"/>
              </a:spcAft>
              <a:buClr>
                <a:srgbClr val="434343"/>
              </a:buClr>
              <a:buSzPts val="1200"/>
              <a:buFont typeface="Roboto Condensed Light"/>
              <a:buAutoNum type="romanLcPeriod"/>
              <a:defRPr>
                <a:solidFill>
                  <a:schemeClr val="dk1"/>
                </a:solidFill>
              </a:defRPr>
            </a:lvl9pPr>
          </a:lstStyle>
          <a:p/>
        </p:txBody>
      </p:sp>
      <p:sp>
        <p:nvSpPr>
          <p:cNvPr id="1842" name="Google Shape;1842;p7"/>
          <p:cNvSpPr txBox="1"/>
          <p:nvPr>
            <p:ph type="title"/>
          </p:nvPr>
        </p:nvSpPr>
        <p:spPr>
          <a:xfrm>
            <a:off x="749824" y="491057"/>
            <a:ext cx="39609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600">
                <a:solidFill>
                  <a:srgbClr val="2A060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43" name="Shape 1843"/>
        <p:cNvGrpSpPr/>
        <p:nvPr/>
      </p:nvGrpSpPr>
      <p:grpSpPr>
        <a:xfrm>
          <a:off x="0" y="0"/>
          <a:ext cx="0" cy="0"/>
          <a:chOff x="0" y="0"/>
          <a:chExt cx="0" cy="0"/>
        </a:xfrm>
      </p:grpSpPr>
      <p:sp>
        <p:nvSpPr>
          <p:cNvPr id="1844" name="Google Shape;1844;p8"/>
          <p:cNvSpPr txBox="1"/>
          <p:nvPr>
            <p:ph type="title"/>
          </p:nvPr>
        </p:nvSpPr>
        <p:spPr>
          <a:xfrm>
            <a:off x="645575" y="981500"/>
            <a:ext cx="3936900" cy="23502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45" name="Shape 1845"/>
        <p:cNvGrpSpPr/>
        <p:nvPr/>
      </p:nvGrpSpPr>
      <p:grpSpPr>
        <a:xfrm>
          <a:off x="0" y="0"/>
          <a:ext cx="0" cy="0"/>
          <a:chOff x="0" y="0"/>
          <a:chExt cx="0" cy="0"/>
        </a:xfrm>
      </p:grpSpPr>
      <p:sp>
        <p:nvSpPr>
          <p:cNvPr id="1846" name="Google Shape;1846;p9"/>
          <p:cNvSpPr txBox="1"/>
          <p:nvPr>
            <p:ph idx="1" type="subTitle"/>
          </p:nvPr>
        </p:nvSpPr>
        <p:spPr>
          <a:xfrm>
            <a:off x="749825" y="1443175"/>
            <a:ext cx="4296300" cy="1616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1847" name="Google Shape;1847;p9"/>
          <p:cNvSpPr txBox="1"/>
          <p:nvPr>
            <p:ph type="title"/>
          </p:nvPr>
        </p:nvSpPr>
        <p:spPr>
          <a:xfrm>
            <a:off x="749828" y="531827"/>
            <a:ext cx="42066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48" name="Shape 1848"/>
        <p:cNvGrpSpPr/>
        <p:nvPr/>
      </p:nvGrpSpPr>
      <p:grpSpPr>
        <a:xfrm>
          <a:off x="0" y="0"/>
          <a:ext cx="0" cy="0"/>
          <a:chOff x="0" y="0"/>
          <a:chExt cx="0" cy="0"/>
        </a:xfrm>
      </p:grpSpPr>
      <p:sp>
        <p:nvSpPr>
          <p:cNvPr id="1849" name="Google Shape;1849;p10"/>
          <p:cNvSpPr/>
          <p:nvPr/>
        </p:nvSpPr>
        <p:spPr>
          <a:xfrm>
            <a:off x="-14900" y="-19900"/>
            <a:ext cx="4034494" cy="5163328"/>
          </a:xfrm>
          <a:custGeom>
            <a:rect b="b" l="l" r="r" t="t"/>
            <a:pathLst>
              <a:path extrusionOk="0" h="98518" w="69007">
                <a:moveTo>
                  <a:pt x="0" y="0"/>
                </a:moveTo>
                <a:lnTo>
                  <a:pt x="0" y="98518"/>
                </a:lnTo>
                <a:lnTo>
                  <a:pt x="69006" y="98518"/>
                </a:lnTo>
                <a:lnTo>
                  <a:pt x="690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10"/>
          <p:cNvSpPr txBox="1"/>
          <p:nvPr>
            <p:ph type="title"/>
          </p:nvPr>
        </p:nvSpPr>
        <p:spPr>
          <a:xfrm>
            <a:off x="749825" y="486198"/>
            <a:ext cx="54033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600">
                <a:solidFill>
                  <a:srgbClr val="2A060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51" name="Google Shape;1851;p10"/>
          <p:cNvSpPr txBox="1"/>
          <p:nvPr>
            <p:ph idx="1" type="subTitle"/>
          </p:nvPr>
        </p:nvSpPr>
        <p:spPr>
          <a:xfrm>
            <a:off x="764925" y="1855750"/>
            <a:ext cx="2940300" cy="254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solidFill>
                  <a:schemeClr val="dk1"/>
                </a:solidFill>
              </a:defRPr>
            </a:lvl1pPr>
            <a:lvl2pPr lvl="1" rtl="0">
              <a:lnSpc>
                <a:spcPct val="100000"/>
              </a:lnSpc>
              <a:spcBef>
                <a:spcPts val="160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Big Shoulders Display"/>
              <a:buNone/>
              <a:defRPr b="1" sz="2800">
                <a:solidFill>
                  <a:schemeClr val="dk1"/>
                </a:solidFill>
                <a:latin typeface="Big Shoulders Display"/>
                <a:ea typeface="Big Shoulders Display"/>
                <a:cs typeface="Big Shoulders Display"/>
                <a:sym typeface="Big Shoulders Display"/>
              </a:defRPr>
            </a:lvl1pPr>
            <a:lvl2pPr lvl="1">
              <a:spcBef>
                <a:spcPts val="0"/>
              </a:spcBef>
              <a:spcAft>
                <a:spcPts val="0"/>
              </a:spcAft>
              <a:buClr>
                <a:schemeClr val="dk1"/>
              </a:buClr>
              <a:buSzPts val="2800"/>
              <a:buFont typeface="Big Shoulders Display"/>
              <a:buNone/>
              <a:defRPr b="1" sz="2800">
                <a:solidFill>
                  <a:schemeClr val="dk1"/>
                </a:solidFill>
                <a:latin typeface="Big Shoulders Display"/>
                <a:ea typeface="Big Shoulders Display"/>
                <a:cs typeface="Big Shoulders Display"/>
                <a:sym typeface="Big Shoulders Display"/>
              </a:defRPr>
            </a:lvl2pPr>
            <a:lvl3pPr lvl="2">
              <a:spcBef>
                <a:spcPts val="0"/>
              </a:spcBef>
              <a:spcAft>
                <a:spcPts val="0"/>
              </a:spcAft>
              <a:buClr>
                <a:schemeClr val="dk1"/>
              </a:buClr>
              <a:buSzPts val="2800"/>
              <a:buFont typeface="Big Shoulders Display"/>
              <a:buNone/>
              <a:defRPr b="1" sz="2800">
                <a:solidFill>
                  <a:schemeClr val="dk1"/>
                </a:solidFill>
                <a:latin typeface="Big Shoulders Display"/>
                <a:ea typeface="Big Shoulders Display"/>
                <a:cs typeface="Big Shoulders Display"/>
                <a:sym typeface="Big Shoulders Display"/>
              </a:defRPr>
            </a:lvl3pPr>
            <a:lvl4pPr lvl="3">
              <a:spcBef>
                <a:spcPts val="0"/>
              </a:spcBef>
              <a:spcAft>
                <a:spcPts val="0"/>
              </a:spcAft>
              <a:buClr>
                <a:schemeClr val="dk1"/>
              </a:buClr>
              <a:buSzPts val="2800"/>
              <a:buFont typeface="Big Shoulders Display"/>
              <a:buNone/>
              <a:defRPr b="1" sz="2800">
                <a:solidFill>
                  <a:schemeClr val="dk1"/>
                </a:solidFill>
                <a:latin typeface="Big Shoulders Display"/>
                <a:ea typeface="Big Shoulders Display"/>
                <a:cs typeface="Big Shoulders Display"/>
                <a:sym typeface="Big Shoulders Display"/>
              </a:defRPr>
            </a:lvl4pPr>
            <a:lvl5pPr lvl="4">
              <a:spcBef>
                <a:spcPts val="0"/>
              </a:spcBef>
              <a:spcAft>
                <a:spcPts val="0"/>
              </a:spcAft>
              <a:buClr>
                <a:schemeClr val="dk1"/>
              </a:buClr>
              <a:buSzPts val="2800"/>
              <a:buFont typeface="Big Shoulders Display"/>
              <a:buNone/>
              <a:defRPr b="1" sz="2800">
                <a:solidFill>
                  <a:schemeClr val="dk1"/>
                </a:solidFill>
                <a:latin typeface="Big Shoulders Display"/>
                <a:ea typeface="Big Shoulders Display"/>
                <a:cs typeface="Big Shoulders Display"/>
                <a:sym typeface="Big Shoulders Display"/>
              </a:defRPr>
            </a:lvl5pPr>
            <a:lvl6pPr lvl="5">
              <a:spcBef>
                <a:spcPts val="0"/>
              </a:spcBef>
              <a:spcAft>
                <a:spcPts val="0"/>
              </a:spcAft>
              <a:buClr>
                <a:schemeClr val="dk1"/>
              </a:buClr>
              <a:buSzPts val="2800"/>
              <a:buFont typeface="Big Shoulders Display"/>
              <a:buNone/>
              <a:defRPr b="1" sz="2800">
                <a:solidFill>
                  <a:schemeClr val="dk1"/>
                </a:solidFill>
                <a:latin typeface="Big Shoulders Display"/>
                <a:ea typeface="Big Shoulders Display"/>
                <a:cs typeface="Big Shoulders Display"/>
                <a:sym typeface="Big Shoulders Display"/>
              </a:defRPr>
            </a:lvl6pPr>
            <a:lvl7pPr lvl="6">
              <a:spcBef>
                <a:spcPts val="0"/>
              </a:spcBef>
              <a:spcAft>
                <a:spcPts val="0"/>
              </a:spcAft>
              <a:buClr>
                <a:schemeClr val="dk1"/>
              </a:buClr>
              <a:buSzPts val="2800"/>
              <a:buFont typeface="Big Shoulders Display"/>
              <a:buNone/>
              <a:defRPr b="1" sz="2800">
                <a:solidFill>
                  <a:schemeClr val="dk1"/>
                </a:solidFill>
                <a:latin typeface="Big Shoulders Display"/>
                <a:ea typeface="Big Shoulders Display"/>
                <a:cs typeface="Big Shoulders Display"/>
                <a:sym typeface="Big Shoulders Display"/>
              </a:defRPr>
            </a:lvl7pPr>
            <a:lvl8pPr lvl="7">
              <a:spcBef>
                <a:spcPts val="0"/>
              </a:spcBef>
              <a:spcAft>
                <a:spcPts val="0"/>
              </a:spcAft>
              <a:buClr>
                <a:schemeClr val="dk1"/>
              </a:buClr>
              <a:buSzPts val="2800"/>
              <a:buFont typeface="Big Shoulders Display"/>
              <a:buNone/>
              <a:defRPr b="1" sz="2800">
                <a:solidFill>
                  <a:schemeClr val="dk1"/>
                </a:solidFill>
                <a:latin typeface="Big Shoulders Display"/>
                <a:ea typeface="Big Shoulders Display"/>
                <a:cs typeface="Big Shoulders Display"/>
                <a:sym typeface="Big Shoulders Display"/>
              </a:defRPr>
            </a:lvl8pPr>
            <a:lvl9pPr lvl="8">
              <a:spcBef>
                <a:spcPts val="0"/>
              </a:spcBef>
              <a:spcAft>
                <a:spcPts val="0"/>
              </a:spcAft>
              <a:buClr>
                <a:schemeClr val="dk1"/>
              </a:buClr>
              <a:buSzPts val="2800"/>
              <a:buFont typeface="Big Shoulders Display"/>
              <a:buNone/>
              <a:defRPr b="1" sz="2800">
                <a:solidFill>
                  <a:schemeClr val="dk1"/>
                </a:solidFill>
                <a:latin typeface="Big Shoulders Display"/>
                <a:ea typeface="Big Shoulders Display"/>
                <a:cs typeface="Big Shoulders Display"/>
                <a:sym typeface="Big Shoulders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DM Sans"/>
              <a:buChar char="●"/>
              <a:defRPr sz="1800">
                <a:solidFill>
                  <a:schemeClr val="dk1"/>
                </a:solidFill>
                <a:latin typeface="DM Sans"/>
                <a:ea typeface="DM Sans"/>
                <a:cs typeface="DM Sans"/>
                <a:sym typeface="DM Sans"/>
              </a:defRPr>
            </a:lvl1pPr>
            <a:lvl2pPr indent="-317500" lvl="1" marL="9144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0" name="Shape 5420"/>
        <p:cNvGrpSpPr/>
        <p:nvPr/>
      </p:nvGrpSpPr>
      <p:grpSpPr>
        <a:xfrm>
          <a:off x="0" y="0"/>
          <a:ext cx="0" cy="0"/>
          <a:chOff x="0" y="0"/>
          <a:chExt cx="0" cy="0"/>
        </a:xfrm>
      </p:grpSpPr>
      <p:sp>
        <p:nvSpPr>
          <p:cNvPr id="5421" name="Google Shape;5421;p29"/>
          <p:cNvSpPr txBox="1"/>
          <p:nvPr>
            <p:ph type="title"/>
          </p:nvPr>
        </p:nvSpPr>
        <p:spPr>
          <a:xfrm>
            <a:off x="481300" y="1682075"/>
            <a:ext cx="3803100" cy="277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Hit or Flop?</a:t>
            </a:r>
            <a:endParaRPr>
              <a:solidFill>
                <a:schemeClr val="dk1"/>
              </a:solidFill>
            </a:endParaRPr>
          </a:p>
          <a:p>
            <a:pPr indent="0" lvl="0" marL="0" rtl="0" algn="l">
              <a:spcBef>
                <a:spcPts val="0"/>
              </a:spcBef>
              <a:spcAft>
                <a:spcPts val="0"/>
              </a:spcAft>
              <a:buNone/>
            </a:pPr>
            <a:r>
              <a:t/>
            </a:r>
            <a:endParaRPr/>
          </a:p>
        </p:txBody>
      </p:sp>
      <p:sp>
        <p:nvSpPr>
          <p:cNvPr id="5422" name="Google Shape;5422;p29"/>
          <p:cNvSpPr txBox="1"/>
          <p:nvPr>
            <p:ph idx="1" type="subTitle"/>
          </p:nvPr>
        </p:nvSpPr>
        <p:spPr>
          <a:xfrm>
            <a:off x="1199550" y="3743975"/>
            <a:ext cx="2200200" cy="7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Track Success</a:t>
            </a:r>
            <a:endParaRPr/>
          </a:p>
        </p:txBody>
      </p:sp>
      <p:grpSp>
        <p:nvGrpSpPr>
          <p:cNvPr id="5423" name="Google Shape;5423;p29"/>
          <p:cNvGrpSpPr/>
          <p:nvPr/>
        </p:nvGrpSpPr>
        <p:grpSpPr>
          <a:xfrm>
            <a:off x="6298773" y="1400054"/>
            <a:ext cx="2573545" cy="2375309"/>
            <a:chOff x="2035450" y="1672425"/>
            <a:chExt cx="820175" cy="756950"/>
          </a:xfrm>
        </p:grpSpPr>
        <p:sp>
          <p:nvSpPr>
            <p:cNvPr id="5424" name="Google Shape;5424;p29"/>
            <p:cNvSpPr/>
            <p:nvPr/>
          </p:nvSpPr>
          <p:spPr>
            <a:xfrm>
              <a:off x="2068025" y="1672500"/>
              <a:ext cx="755025" cy="751425"/>
            </a:xfrm>
            <a:custGeom>
              <a:rect b="b" l="l" r="r" t="t"/>
              <a:pathLst>
                <a:path extrusionOk="0" h="30057" w="30201">
                  <a:moveTo>
                    <a:pt x="15102" y="13989"/>
                  </a:moveTo>
                  <a:cubicBezTo>
                    <a:pt x="15236" y="13989"/>
                    <a:pt x="15371" y="14015"/>
                    <a:pt x="15500" y="14068"/>
                  </a:cubicBezTo>
                  <a:cubicBezTo>
                    <a:pt x="15889" y="14226"/>
                    <a:pt x="16141" y="14607"/>
                    <a:pt x="16143" y="15026"/>
                  </a:cubicBezTo>
                  <a:cubicBezTo>
                    <a:pt x="16143" y="15600"/>
                    <a:pt x="15678" y="16068"/>
                    <a:pt x="15102" y="16068"/>
                  </a:cubicBezTo>
                  <a:cubicBezTo>
                    <a:pt x="14682" y="16066"/>
                    <a:pt x="14304" y="15813"/>
                    <a:pt x="14143" y="15424"/>
                  </a:cubicBezTo>
                  <a:cubicBezTo>
                    <a:pt x="13983" y="15037"/>
                    <a:pt x="14071" y="14589"/>
                    <a:pt x="14368" y="14292"/>
                  </a:cubicBezTo>
                  <a:cubicBezTo>
                    <a:pt x="14566" y="14094"/>
                    <a:pt x="14832" y="13989"/>
                    <a:pt x="15102" y="13989"/>
                  </a:cubicBezTo>
                  <a:close/>
                  <a:moveTo>
                    <a:pt x="15100" y="0"/>
                  </a:moveTo>
                  <a:cubicBezTo>
                    <a:pt x="15095" y="0"/>
                    <a:pt x="15090" y="0"/>
                    <a:pt x="15084" y="0"/>
                  </a:cubicBezTo>
                  <a:cubicBezTo>
                    <a:pt x="6748" y="9"/>
                    <a:pt x="1" y="6745"/>
                    <a:pt x="10" y="15044"/>
                  </a:cubicBezTo>
                  <a:cubicBezTo>
                    <a:pt x="16" y="23337"/>
                    <a:pt x="6774" y="30057"/>
                    <a:pt x="15101" y="30057"/>
                  </a:cubicBezTo>
                  <a:cubicBezTo>
                    <a:pt x="15106" y="30057"/>
                    <a:pt x="15112" y="30057"/>
                    <a:pt x="15117" y="30057"/>
                  </a:cubicBezTo>
                  <a:cubicBezTo>
                    <a:pt x="23451" y="30046"/>
                    <a:pt x="30200" y="23310"/>
                    <a:pt x="30192" y="15009"/>
                  </a:cubicBezTo>
                  <a:cubicBezTo>
                    <a:pt x="30183" y="6715"/>
                    <a:pt x="23427" y="0"/>
                    <a:pt x="1510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5" name="Google Shape;5425;p29"/>
            <p:cNvSpPr/>
            <p:nvPr/>
          </p:nvSpPr>
          <p:spPr>
            <a:xfrm>
              <a:off x="2035450" y="1672425"/>
              <a:ext cx="820175" cy="756950"/>
            </a:xfrm>
            <a:custGeom>
              <a:rect b="b" l="l" r="r" t="t"/>
              <a:pathLst>
                <a:path extrusionOk="0" h="30278" w="32807">
                  <a:moveTo>
                    <a:pt x="16354" y="1"/>
                  </a:moveTo>
                  <a:cubicBezTo>
                    <a:pt x="12361" y="1"/>
                    <a:pt x="8531" y="1578"/>
                    <a:pt x="5697" y="4392"/>
                  </a:cubicBezTo>
                  <a:cubicBezTo>
                    <a:pt x="4295" y="5783"/>
                    <a:pt x="3157" y="7445"/>
                    <a:pt x="2387" y="9267"/>
                  </a:cubicBezTo>
                  <a:cubicBezTo>
                    <a:pt x="1" y="14922"/>
                    <a:pt x="1275" y="21458"/>
                    <a:pt x="5607" y="25805"/>
                  </a:cubicBezTo>
                  <a:cubicBezTo>
                    <a:pt x="8471" y="28669"/>
                    <a:pt x="12355" y="30278"/>
                    <a:pt x="16404" y="30278"/>
                  </a:cubicBezTo>
                  <a:cubicBezTo>
                    <a:pt x="16409" y="30278"/>
                    <a:pt x="16415" y="30277"/>
                    <a:pt x="16420" y="30277"/>
                  </a:cubicBezTo>
                  <a:cubicBezTo>
                    <a:pt x="20475" y="30273"/>
                    <a:pt x="24363" y="28656"/>
                    <a:pt x="27224" y="25781"/>
                  </a:cubicBezTo>
                  <a:cubicBezTo>
                    <a:pt x="31547" y="21425"/>
                    <a:pt x="32807" y="14887"/>
                    <a:pt x="30407" y="9236"/>
                  </a:cubicBezTo>
                  <a:cubicBezTo>
                    <a:pt x="29633" y="7414"/>
                    <a:pt x="28492" y="5757"/>
                    <a:pt x="27086" y="4368"/>
                  </a:cubicBezTo>
                  <a:cubicBezTo>
                    <a:pt x="24255" y="1572"/>
                    <a:pt x="20437" y="3"/>
                    <a:pt x="16462" y="3"/>
                  </a:cubicBezTo>
                  <a:cubicBezTo>
                    <a:pt x="16437" y="3"/>
                    <a:pt x="16412" y="3"/>
                    <a:pt x="16387" y="3"/>
                  </a:cubicBezTo>
                  <a:cubicBezTo>
                    <a:pt x="20383" y="5"/>
                    <a:pt x="24213" y="1592"/>
                    <a:pt x="27040" y="4416"/>
                  </a:cubicBezTo>
                  <a:cubicBezTo>
                    <a:pt x="31308" y="8698"/>
                    <a:pt x="32563" y="15137"/>
                    <a:pt x="30211" y="20706"/>
                  </a:cubicBezTo>
                  <a:cubicBezTo>
                    <a:pt x="29453" y="22502"/>
                    <a:pt x="28330" y="24137"/>
                    <a:pt x="26950" y="25508"/>
                  </a:cubicBezTo>
                  <a:cubicBezTo>
                    <a:pt x="24149" y="28284"/>
                    <a:pt x="20368" y="29842"/>
                    <a:pt x="16426" y="29842"/>
                  </a:cubicBezTo>
                  <a:cubicBezTo>
                    <a:pt x="16423" y="29842"/>
                    <a:pt x="16421" y="29842"/>
                    <a:pt x="16418" y="29842"/>
                  </a:cubicBezTo>
                  <a:cubicBezTo>
                    <a:pt x="12473" y="29840"/>
                    <a:pt x="8688" y="28280"/>
                    <a:pt x="5891" y="25497"/>
                  </a:cubicBezTo>
                  <a:cubicBezTo>
                    <a:pt x="3091" y="22717"/>
                    <a:pt x="1506" y="18944"/>
                    <a:pt x="1477" y="14999"/>
                  </a:cubicBezTo>
                  <a:cubicBezTo>
                    <a:pt x="1451" y="11054"/>
                    <a:pt x="2983" y="7258"/>
                    <a:pt x="5743" y="4441"/>
                  </a:cubicBezTo>
                  <a:cubicBezTo>
                    <a:pt x="8563" y="1610"/>
                    <a:pt x="12392" y="14"/>
                    <a:pt x="16387" y="3"/>
                  </a:cubicBezTo>
                  <a:lnTo>
                    <a:pt x="16387" y="1"/>
                  </a:lnTo>
                  <a:cubicBezTo>
                    <a:pt x="16376" y="1"/>
                    <a:pt x="16365" y="1"/>
                    <a:pt x="1635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6" name="Google Shape;5426;p29"/>
            <p:cNvSpPr/>
            <p:nvPr/>
          </p:nvSpPr>
          <p:spPr>
            <a:xfrm>
              <a:off x="2415825" y="2016575"/>
              <a:ext cx="59425" cy="57650"/>
            </a:xfrm>
            <a:custGeom>
              <a:rect b="b" l="l" r="r" t="t"/>
              <a:pathLst>
                <a:path extrusionOk="0" h="2306" w="2377">
                  <a:moveTo>
                    <a:pt x="1189" y="1"/>
                  </a:moveTo>
                  <a:cubicBezTo>
                    <a:pt x="867" y="1"/>
                    <a:pt x="545" y="132"/>
                    <a:pt x="313" y="395"/>
                  </a:cubicBezTo>
                  <a:cubicBezTo>
                    <a:pt x="102" y="633"/>
                    <a:pt x="1" y="949"/>
                    <a:pt x="34" y="1266"/>
                  </a:cubicBezTo>
                  <a:cubicBezTo>
                    <a:pt x="95" y="1857"/>
                    <a:pt x="594" y="2305"/>
                    <a:pt x="1190" y="2305"/>
                  </a:cubicBezTo>
                  <a:cubicBezTo>
                    <a:pt x="915" y="2303"/>
                    <a:pt x="653" y="2184"/>
                    <a:pt x="473" y="1978"/>
                  </a:cubicBezTo>
                  <a:cubicBezTo>
                    <a:pt x="304" y="1782"/>
                    <a:pt x="227" y="1523"/>
                    <a:pt x="258" y="1266"/>
                  </a:cubicBezTo>
                  <a:cubicBezTo>
                    <a:pt x="319" y="800"/>
                    <a:pt x="717" y="450"/>
                    <a:pt x="1188" y="450"/>
                  </a:cubicBezTo>
                  <a:cubicBezTo>
                    <a:pt x="1658" y="450"/>
                    <a:pt x="2056" y="797"/>
                    <a:pt x="2117" y="1263"/>
                  </a:cubicBezTo>
                  <a:cubicBezTo>
                    <a:pt x="2150" y="1521"/>
                    <a:pt x="2073" y="1780"/>
                    <a:pt x="1904" y="1975"/>
                  </a:cubicBezTo>
                  <a:cubicBezTo>
                    <a:pt x="1749" y="2155"/>
                    <a:pt x="1537" y="2267"/>
                    <a:pt x="1306" y="2297"/>
                  </a:cubicBezTo>
                  <a:lnTo>
                    <a:pt x="1306" y="2297"/>
                  </a:lnTo>
                  <a:cubicBezTo>
                    <a:pt x="1849" y="2243"/>
                    <a:pt x="2286" y="1816"/>
                    <a:pt x="2344" y="1263"/>
                  </a:cubicBezTo>
                  <a:cubicBezTo>
                    <a:pt x="2377" y="947"/>
                    <a:pt x="2273" y="630"/>
                    <a:pt x="2062" y="391"/>
                  </a:cubicBezTo>
                  <a:cubicBezTo>
                    <a:pt x="1830" y="131"/>
                    <a:pt x="1509" y="1"/>
                    <a:pt x="1189" y="1"/>
                  </a:cubicBezTo>
                  <a:close/>
                  <a:moveTo>
                    <a:pt x="1306" y="2297"/>
                  </a:moveTo>
                  <a:cubicBezTo>
                    <a:pt x="1267" y="2301"/>
                    <a:pt x="1229" y="2303"/>
                    <a:pt x="1190" y="2303"/>
                  </a:cubicBezTo>
                  <a:lnTo>
                    <a:pt x="1190" y="2305"/>
                  </a:lnTo>
                  <a:cubicBezTo>
                    <a:pt x="1229" y="2305"/>
                    <a:pt x="1267" y="2302"/>
                    <a:pt x="1306" y="2297"/>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7" name="Google Shape;5427;p29"/>
            <p:cNvSpPr/>
            <p:nvPr/>
          </p:nvSpPr>
          <p:spPr>
            <a:xfrm>
              <a:off x="2302600" y="1905950"/>
              <a:ext cx="285900" cy="284475"/>
            </a:xfrm>
            <a:custGeom>
              <a:rect b="b" l="l" r="r" t="t"/>
              <a:pathLst>
                <a:path extrusionOk="0" h="11379" w="11436">
                  <a:moveTo>
                    <a:pt x="5719" y="4651"/>
                  </a:moveTo>
                  <a:cubicBezTo>
                    <a:pt x="5853" y="4651"/>
                    <a:pt x="5988" y="4677"/>
                    <a:pt x="6117" y="4730"/>
                  </a:cubicBezTo>
                  <a:cubicBezTo>
                    <a:pt x="6506" y="4888"/>
                    <a:pt x="6758" y="5269"/>
                    <a:pt x="6760" y="5688"/>
                  </a:cubicBezTo>
                  <a:cubicBezTo>
                    <a:pt x="6760" y="6262"/>
                    <a:pt x="6295" y="6730"/>
                    <a:pt x="5719" y="6730"/>
                  </a:cubicBezTo>
                  <a:cubicBezTo>
                    <a:pt x="5299" y="6728"/>
                    <a:pt x="4921" y="6475"/>
                    <a:pt x="4760" y="6086"/>
                  </a:cubicBezTo>
                  <a:cubicBezTo>
                    <a:pt x="4600" y="5699"/>
                    <a:pt x="4688" y="5251"/>
                    <a:pt x="4985" y="4954"/>
                  </a:cubicBezTo>
                  <a:cubicBezTo>
                    <a:pt x="5183" y="4756"/>
                    <a:pt x="5449" y="4651"/>
                    <a:pt x="5719" y="4651"/>
                  </a:cubicBezTo>
                  <a:close/>
                  <a:moveTo>
                    <a:pt x="5714" y="1"/>
                  </a:moveTo>
                  <a:cubicBezTo>
                    <a:pt x="5713" y="1"/>
                    <a:pt x="5711" y="1"/>
                    <a:pt x="5710" y="1"/>
                  </a:cubicBezTo>
                  <a:cubicBezTo>
                    <a:pt x="2554" y="5"/>
                    <a:pt x="0" y="2554"/>
                    <a:pt x="2" y="5695"/>
                  </a:cubicBezTo>
                  <a:cubicBezTo>
                    <a:pt x="7" y="8833"/>
                    <a:pt x="2563" y="11378"/>
                    <a:pt x="5715" y="11378"/>
                  </a:cubicBezTo>
                  <a:cubicBezTo>
                    <a:pt x="5718" y="11378"/>
                    <a:pt x="5720" y="11378"/>
                    <a:pt x="5723" y="11378"/>
                  </a:cubicBezTo>
                  <a:cubicBezTo>
                    <a:pt x="8881" y="11376"/>
                    <a:pt x="11435" y="8825"/>
                    <a:pt x="11431" y="5682"/>
                  </a:cubicBezTo>
                  <a:cubicBezTo>
                    <a:pt x="11429" y="2540"/>
                    <a:pt x="8868" y="1"/>
                    <a:pt x="5714"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8" name="Google Shape;5428;p29"/>
            <p:cNvSpPr/>
            <p:nvPr/>
          </p:nvSpPr>
          <p:spPr>
            <a:xfrm>
              <a:off x="2298800" y="1905950"/>
              <a:ext cx="293250" cy="290075"/>
            </a:xfrm>
            <a:custGeom>
              <a:rect b="b" l="l" r="r" t="t"/>
              <a:pathLst>
                <a:path extrusionOk="0" h="11603" w="11730">
                  <a:moveTo>
                    <a:pt x="5894" y="0"/>
                  </a:moveTo>
                  <a:cubicBezTo>
                    <a:pt x="5884" y="0"/>
                    <a:pt x="5873" y="0"/>
                    <a:pt x="5862" y="1"/>
                  </a:cubicBezTo>
                  <a:cubicBezTo>
                    <a:pt x="6614" y="5"/>
                    <a:pt x="7354" y="152"/>
                    <a:pt x="8049" y="440"/>
                  </a:cubicBezTo>
                  <a:cubicBezTo>
                    <a:pt x="10156" y="1319"/>
                    <a:pt x="11515" y="3398"/>
                    <a:pt x="11471" y="5684"/>
                  </a:cubicBezTo>
                  <a:cubicBezTo>
                    <a:pt x="11451" y="7148"/>
                    <a:pt x="10818" y="8572"/>
                    <a:pt x="9776" y="9572"/>
                  </a:cubicBezTo>
                  <a:cubicBezTo>
                    <a:pt x="8749" y="10575"/>
                    <a:pt x="7331" y="11154"/>
                    <a:pt x="5899" y="11154"/>
                  </a:cubicBezTo>
                  <a:cubicBezTo>
                    <a:pt x="5891" y="11154"/>
                    <a:pt x="5883" y="11154"/>
                    <a:pt x="5875" y="11154"/>
                  </a:cubicBezTo>
                  <a:cubicBezTo>
                    <a:pt x="5864" y="11154"/>
                    <a:pt x="5853" y="11154"/>
                    <a:pt x="5843" y="11154"/>
                  </a:cubicBezTo>
                  <a:cubicBezTo>
                    <a:pt x="4414" y="11154"/>
                    <a:pt x="2999" y="10580"/>
                    <a:pt x="1972" y="9581"/>
                  </a:cubicBezTo>
                  <a:cubicBezTo>
                    <a:pt x="913" y="8563"/>
                    <a:pt x="299" y="7165"/>
                    <a:pt x="269" y="5697"/>
                  </a:cubicBezTo>
                  <a:cubicBezTo>
                    <a:pt x="220" y="3411"/>
                    <a:pt x="1572" y="1328"/>
                    <a:pt x="3680" y="445"/>
                  </a:cubicBezTo>
                  <a:cubicBezTo>
                    <a:pt x="4372" y="157"/>
                    <a:pt x="5112" y="5"/>
                    <a:pt x="5862" y="1"/>
                  </a:cubicBezTo>
                  <a:cubicBezTo>
                    <a:pt x="5854" y="1"/>
                    <a:pt x="5846" y="0"/>
                    <a:pt x="5838" y="0"/>
                  </a:cubicBezTo>
                  <a:cubicBezTo>
                    <a:pt x="4349" y="0"/>
                    <a:pt x="2872" y="606"/>
                    <a:pt x="1800" y="1649"/>
                  </a:cubicBezTo>
                  <a:cubicBezTo>
                    <a:pt x="719" y="2691"/>
                    <a:pt x="62" y="4174"/>
                    <a:pt x="42" y="5697"/>
                  </a:cubicBezTo>
                  <a:cubicBezTo>
                    <a:pt x="0" y="8073"/>
                    <a:pt x="1411" y="10233"/>
                    <a:pt x="3605" y="11148"/>
                  </a:cubicBezTo>
                  <a:cubicBezTo>
                    <a:pt x="4329" y="11451"/>
                    <a:pt x="5099" y="11603"/>
                    <a:pt x="5869" y="11603"/>
                  </a:cubicBezTo>
                  <a:cubicBezTo>
                    <a:pt x="6643" y="11603"/>
                    <a:pt x="7417" y="11450"/>
                    <a:pt x="8145" y="11143"/>
                  </a:cubicBezTo>
                  <a:cubicBezTo>
                    <a:pt x="8860" y="10840"/>
                    <a:pt x="9508" y="10400"/>
                    <a:pt x="10051" y="9844"/>
                  </a:cubicBezTo>
                  <a:cubicBezTo>
                    <a:pt x="11134" y="8741"/>
                    <a:pt x="11730" y="7203"/>
                    <a:pt x="11697" y="5684"/>
                  </a:cubicBezTo>
                  <a:cubicBezTo>
                    <a:pt x="11673" y="4161"/>
                    <a:pt x="11014" y="2680"/>
                    <a:pt x="9928" y="1640"/>
                  </a:cubicBezTo>
                  <a:cubicBezTo>
                    <a:pt x="8859" y="601"/>
                    <a:pt x="7382" y="0"/>
                    <a:pt x="5894" y="0"/>
                  </a:cubicBezTo>
                  <a:close/>
                </a:path>
              </a:pathLst>
            </a:custGeom>
            <a:solidFill>
              <a:srgbClr val="B1CAC8">
                <a:alpha val="45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9" name="Google Shape;5429;p29"/>
            <p:cNvSpPr/>
            <p:nvPr/>
          </p:nvSpPr>
          <p:spPr>
            <a:xfrm>
              <a:off x="2120625" y="1734500"/>
              <a:ext cx="635725" cy="628250"/>
            </a:xfrm>
            <a:custGeom>
              <a:rect b="b" l="l" r="r" t="t"/>
              <a:pathLst>
                <a:path extrusionOk="0" h="25130" w="25429">
                  <a:moveTo>
                    <a:pt x="12929" y="0"/>
                  </a:moveTo>
                  <a:cubicBezTo>
                    <a:pt x="11988" y="0"/>
                    <a:pt x="11048" y="104"/>
                    <a:pt x="10127" y="309"/>
                  </a:cubicBezTo>
                  <a:cubicBezTo>
                    <a:pt x="8655" y="639"/>
                    <a:pt x="7255" y="1234"/>
                    <a:pt x="5996" y="2065"/>
                  </a:cubicBezTo>
                  <a:cubicBezTo>
                    <a:pt x="3484" y="3725"/>
                    <a:pt x="1602" y="6314"/>
                    <a:pt x="818" y="9230"/>
                  </a:cubicBezTo>
                  <a:cubicBezTo>
                    <a:pt x="0" y="12175"/>
                    <a:pt x="303" y="15318"/>
                    <a:pt x="1666" y="18054"/>
                  </a:cubicBezTo>
                  <a:cubicBezTo>
                    <a:pt x="3000" y="20777"/>
                    <a:pt x="5352" y="22990"/>
                    <a:pt x="8178" y="24164"/>
                  </a:cubicBezTo>
                  <a:cubicBezTo>
                    <a:pt x="9585" y="24762"/>
                    <a:pt x="11112" y="25076"/>
                    <a:pt x="12639" y="25122"/>
                  </a:cubicBezTo>
                  <a:cubicBezTo>
                    <a:pt x="12782" y="25127"/>
                    <a:pt x="12924" y="25129"/>
                    <a:pt x="13067" y="25129"/>
                  </a:cubicBezTo>
                  <a:cubicBezTo>
                    <a:pt x="14457" y="25129"/>
                    <a:pt x="15841" y="24905"/>
                    <a:pt x="17162" y="24465"/>
                  </a:cubicBezTo>
                  <a:cubicBezTo>
                    <a:pt x="20110" y="23487"/>
                    <a:pt x="22595" y="21458"/>
                    <a:pt x="24149" y="18768"/>
                  </a:cubicBezTo>
                  <a:cubicBezTo>
                    <a:pt x="24285" y="18527"/>
                    <a:pt x="24380" y="18265"/>
                    <a:pt x="24485" y="18010"/>
                  </a:cubicBezTo>
                  <a:cubicBezTo>
                    <a:pt x="24582" y="17751"/>
                    <a:pt x="24701" y="17500"/>
                    <a:pt x="24780" y="17236"/>
                  </a:cubicBezTo>
                  <a:cubicBezTo>
                    <a:pt x="24929" y="16707"/>
                    <a:pt x="25110" y="16188"/>
                    <a:pt x="25187" y="15645"/>
                  </a:cubicBezTo>
                  <a:cubicBezTo>
                    <a:pt x="25422" y="14579"/>
                    <a:pt x="25428" y="13487"/>
                    <a:pt x="25391" y="12423"/>
                  </a:cubicBezTo>
                  <a:lnTo>
                    <a:pt x="25391" y="12423"/>
                  </a:lnTo>
                  <a:cubicBezTo>
                    <a:pt x="25391" y="12424"/>
                    <a:pt x="25378" y="12718"/>
                    <a:pt x="25349" y="13269"/>
                  </a:cubicBezTo>
                  <a:cubicBezTo>
                    <a:pt x="25340" y="13408"/>
                    <a:pt x="25340" y="13564"/>
                    <a:pt x="25321" y="13733"/>
                  </a:cubicBezTo>
                  <a:cubicBezTo>
                    <a:pt x="25296" y="13900"/>
                    <a:pt x="25268" y="14085"/>
                    <a:pt x="25239" y="14283"/>
                  </a:cubicBezTo>
                  <a:cubicBezTo>
                    <a:pt x="25209" y="14483"/>
                    <a:pt x="25176" y="14696"/>
                    <a:pt x="25138" y="14924"/>
                  </a:cubicBezTo>
                  <a:cubicBezTo>
                    <a:pt x="25081" y="15146"/>
                    <a:pt x="25020" y="15384"/>
                    <a:pt x="24956" y="15634"/>
                  </a:cubicBezTo>
                  <a:cubicBezTo>
                    <a:pt x="24923" y="15762"/>
                    <a:pt x="24890" y="15889"/>
                    <a:pt x="24855" y="16021"/>
                  </a:cubicBezTo>
                  <a:cubicBezTo>
                    <a:pt x="24822" y="16153"/>
                    <a:pt x="24765" y="16283"/>
                    <a:pt x="24718" y="16417"/>
                  </a:cubicBezTo>
                  <a:cubicBezTo>
                    <a:pt x="24620" y="16687"/>
                    <a:pt x="24518" y="16968"/>
                    <a:pt x="24404" y="17261"/>
                  </a:cubicBezTo>
                  <a:cubicBezTo>
                    <a:pt x="24268" y="17542"/>
                    <a:pt x="24127" y="17834"/>
                    <a:pt x="23980" y="18140"/>
                  </a:cubicBezTo>
                  <a:cubicBezTo>
                    <a:pt x="23914" y="18294"/>
                    <a:pt x="23820" y="18439"/>
                    <a:pt x="23729" y="18588"/>
                  </a:cubicBezTo>
                  <a:lnTo>
                    <a:pt x="23453" y="19043"/>
                  </a:lnTo>
                  <a:cubicBezTo>
                    <a:pt x="22573" y="20410"/>
                    <a:pt x="21439" y="21592"/>
                    <a:pt x="20112" y="22529"/>
                  </a:cubicBezTo>
                  <a:cubicBezTo>
                    <a:pt x="18664" y="23566"/>
                    <a:pt x="16824" y="24331"/>
                    <a:pt x="14795" y="24628"/>
                  </a:cubicBezTo>
                  <a:cubicBezTo>
                    <a:pt x="14290" y="24724"/>
                    <a:pt x="13771" y="24729"/>
                    <a:pt x="13246" y="24757"/>
                  </a:cubicBezTo>
                  <a:cubicBezTo>
                    <a:pt x="13175" y="24764"/>
                    <a:pt x="13104" y="24766"/>
                    <a:pt x="13032" y="24766"/>
                  </a:cubicBezTo>
                  <a:cubicBezTo>
                    <a:pt x="12841" y="24766"/>
                    <a:pt x="12649" y="24748"/>
                    <a:pt x="12455" y="24742"/>
                  </a:cubicBezTo>
                  <a:cubicBezTo>
                    <a:pt x="12189" y="24726"/>
                    <a:pt x="11921" y="24724"/>
                    <a:pt x="11653" y="24693"/>
                  </a:cubicBezTo>
                  <a:lnTo>
                    <a:pt x="10850" y="24573"/>
                  </a:lnTo>
                  <a:cubicBezTo>
                    <a:pt x="10716" y="24548"/>
                    <a:pt x="10580" y="24537"/>
                    <a:pt x="10448" y="24504"/>
                  </a:cubicBezTo>
                  <a:lnTo>
                    <a:pt x="10048" y="24403"/>
                  </a:lnTo>
                  <a:cubicBezTo>
                    <a:pt x="9785" y="24331"/>
                    <a:pt x="9512" y="24274"/>
                    <a:pt x="9248" y="24188"/>
                  </a:cubicBezTo>
                  <a:lnTo>
                    <a:pt x="8464" y="23904"/>
                  </a:lnTo>
                  <a:cubicBezTo>
                    <a:pt x="7429" y="23485"/>
                    <a:pt x="6409" y="22951"/>
                    <a:pt x="5506" y="22236"/>
                  </a:cubicBezTo>
                  <a:lnTo>
                    <a:pt x="5158" y="21979"/>
                  </a:lnTo>
                  <a:cubicBezTo>
                    <a:pt x="5046" y="21887"/>
                    <a:pt x="4943" y="21786"/>
                    <a:pt x="4833" y="21691"/>
                  </a:cubicBezTo>
                  <a:cubicBezTo>
                    <a:pt x="4622" y="21493"/>
                    <a:pt x="4398" y="21307"/>
                    <a:pt x="4193" y="21100"/>
                  </a:cubicBezTo>
                  <a:lnTo>
                    <a:pt x="3604" y="20454"/>
                  </a:lnTo>
                  <a:lnTo>
                    <a:pt x="3457" y="20294"/>
                  </a:lnTo>
                  <a:lnTo>
                    <a:pt x="3323" y="20118"/>
                  </a:lnTo>
                  <a:lnTo>
                    <a:pt x="3059" y="19766"/>
                  </a:lnTo>
                  <a:lnTo>
                    <a:pt x="2793" y="19414"/>
                  </a:lnTo>
                  <a:cubicBezTo>
                    <a:pt x="2703" y="19298"/>
                    <a:pt x="2637" y="19166"/>
                    <a:pt x="2556" y="19041"/>
                  </a:cubicBezTo>
                  <a:cubicBezTo>
                    <a:pt x="2404" y="18790"/>
                    <a:pt x="2244" y="18540"/>
                    <a:pt x="2099" y="18283"/>
                  </a:cubicBezTo>
                  <a:cubicBezTo>
                    <a:pt x="1842" y="17751"/>
                    <a:pt x="1563" y="17225"/>
                    <a:pt x="1378" y="16658"/>
                  </a:cubicBezTo>
                  <a:cubicBezTo>
                    <a:pt x="1150" y="16107"/>
                    <a:pt x="1033" y="15522"/>
                    <a:pt x="877" y="14944"/>
                  </a:cubicBezTo>
                  <a:lnTo>
                    <a:pt x="741" y="14061"/>
                  </a:lnTo>
                  <a:cubicBezTo>
                    <a:pt x="721" y="13913"/>
                    <a:pt x="686" y="13766"/>
                    <a:pt x="681" y="13617"/>
                  </a:cubicBezTo>
                  <a:lnTo>
                    <a:pt x="657" y="13171"/>
                  </a:lnTo>
                  <a:lnTo>
                    <a:pt x="635" y="12722"/>
                  </a:lnTo>
                  <a:cubicBezTo>
                    <a:pt x="622" y="12575"/>
                    <a:pt x="622" y="12425"/>
                    <a:pt x="631" y="12276"/>
                  </a:cubicBezTo>
                  <a:lnTo>
                    <a:pt x="675" y="11382"/>
                  </a:lnTo>
                  <a:cubicBezTo>
                    <a:pt x="679" y="11232"/>
                    <a:pt x="697" y="11083"/>
                    <a:pt x="723" y="10938"/>
                  </a:cubicBezTo>
                  <a:lnTo>
                    <a:pt x="791" y="10494"/>
                  </a:lnTo>
                  <a:lnTo>
                    <a:pt x="859" y="10052"/>
                  </a:lnTo>
                  <a:cubicBezTo>
                    <a:pt x="879" y="9905"/>
                    <a:pt x="928" y="9762"/>
                    <a:pt x="961" y="9617"/>
                  </a:cubicBezTo>
                  <a:cubicBezTo>
                    <a:pt x="1037" y="9329"/>
                    <a:pt x="1106" y="9039"/>
                    <a:pt x="1189" y="8753"/>
                  </a:cubicBezTo>
                  <a:lnTo>
                    <a:pt x="1495" y="7916"/>
                  </a:lnTo>
                  <a:cubicBezTo>
                    <a:pt x="1587" y="7632"/>
                    <a:pt x="1732" y="7371"/>
                    <a:pt x="1857" y="7103"/>
                  </a:cubicBezTo>
                  <a:cubicBezTo>
                    <a:pt x="1987" y="6837"/>
                    <a:pt x="2106" y="6564"/>
                    <a:pt x="2268" y="6318"/>
                  </a:cubicBezTo>
                  <a:lnTo>
                    <a:pt x="2730" y="5564"/>
                  </a:lnTo>
                  <a:lnTo>
                    <a:pt x="3257" y="4859"/>
                  </a:lnTo>
                  <a:cubicBezTo>
                    <a:pt x="3424" y="4617"/>
                    <a:pt x="3629" y="4408"/>
                    <a:pt x="3824" y="4190"/>
                  </a:cubicBezTo>
                  <a:cubicBezTo>
                    <a:pt x="4024" y="3979"/>
                    <a:pt x="4207" y="3749"/>
                    <a:pt x="4429" y="3562"/>
                  </a:cubicBezTo>
                  <a:lnTo>
                    <a:pt x="5073" y="2979"/>
                  </a:lnTo>
                  <a:cubicBezTo>
                    <a:pt x="5297" y="2797"/>
                    <a:pt x="5532" y="2630"/>
                    <a:pt x="5760" y="2459"/>
                  </a:cubicBezTo>
                  <a:cubicBezTo>
                    <a:pt x="5877" y="2373"/>
                    <a:pt x="5989" y="2283"/>
                    <a:pt x="6108" y="2206"/>
                  </a:cubicBezTo>
                  <a:lnTo>
                    <a:pt x="6475" y="1982"/>
                  </a:lnTo>
                  <a:cubicBezTo>
                    <a:pt x="6721" y="1839"/>
                    <a:pt x="6956" y="1676"/>
                    <a:pt x="7211" y="1553"/>
                  </a:cubicBezTo>
                  <a:lnTo>
                    <a:pt x="7974" y="1186"/>
                  </a:lnTo>
                  <a:lnTo>
                    <a:pt x="8163" y="1096"/>
                  </a:lnTo>
                  <a:lnTo>
                    <a:pt x="8360" y="1021"/>
                  </a:lnTo>
                  <a:lnTo>
                    <a:pt x="8754" y="878"/>
                  </a:lnTo>
                  <a:cubicBezTo>
                    <a:pt x="9270" y="665"/>
                    <a:pt x="9813" y="549"/>
                    <a:pt x="10343" y="410"/>
                  </a:cubicBezTo>
                  <a:cubicBezTo>
                    <a:pt x="10475" y="377"/>
                    <a:pt x="10609" y="351"/>
                    <a:pt x="10743" y="333"/>
                  </a:cubicBezTo>
                  <a:lnTo>
                    <a:pt x="11145" y="272"/>
                  </a:lnTo>
                  <a:cubicBezTo>
                    <a:pt x="11413" y="237"/>
                    <a:pt x="11679" y="175"/>
                    <a:pt x="11947" y="173"/>
                  </a:cubicBezTo>
                  <a:cubicBezTo>
                    <a:pt x="12317" y="155"/>
                    <a:pt x="12683" y="126"/>
                    <a:pt x="13047" y="126"/>
                  </a:cubicBezTo>
                  <a:cubicBezTo>
                    <a:pt x="13209" y="126"/>
                    <a:pt x="13370" y="132"/>
                    <a:pt x="13532" y="147"/>
                  </a:cubicBezTo>
                  <a:cubicBezTo>
                    <a:pt x="13793" y="162"/>
                    <a:pt x="14053" y="166"/>
                    <a:pt x="14310" y="193"/>
                  </a:cubicBezTo>
                  <a:lnTo>
                    <a:pt x="15068" y="307"/>
                  </a:lnTo>
                  <a:lnTo>
                    <a:pt x="15444" y="364"/>
                  </a:lnTo>
                  <a:cubicBezTo>
                    <a:pt x="15569" y="391"/>
                    <a:pt x="15690" y="426"/>
                    <a:pt x="15811" y="454"/>
                  </a:cubicBezTo>
                  <a:lnTo>
                    <a:pt x="16536" y="639"/>
                  </a:lnTo>
                  <a:cubicBezTo>
                    <a:pt x="16776" y="700"/>
                    <a:pt x="17000" y="799"/>
                    <a:pt x="17231" y="878"/>
                  </a:cubicBezTo>
                  <a:cubicBezTo>
                    <a:pt x="17457" y="966"/>
                    <a:pt x="17690" y="1034"/>
                    <a:pt x="17905" y="1136"/>
                  </a:cubicBezTo>
                  <a:lnTo>
                    <a:pt x="18547" y="1443"/>
                  </a:lnTo>
                  <a:lnTo>
                    <a:pt x="18861" y="1595"/>
                  </a:lnTo>
                  <a:cubicBezTo>
                    <a:pt x="18965" y="1652"/>
                    <a:pt x="19061" y="1714"/>
                    <a:pt x="19160" y="1771"/>
                  </a:cubicBezTo>
                  <a:cubicBezTo>
                    <a:pt x="20624" y="2617"/>
                    <a:pt x="21901" y="3749"/>
                    <a:pt x="22914" y="5103"/>
                  </a:cubicBezTo>
                  <a:cubicBezTo>
                    <a:pt x="23817" y="6320"/>
                    <a:pt x="24400" y="7544"/>
                    <a:pt x="24749" y="8612"/>
                  </a:cubicBezTo>
                  <a:cubicBezTo>
                    <a:pt x="24798" y="8742"/>
                    <a:pt x="24837" y="8872"/>
                    <a:pt x="24868" y="9006"/>
                  </a:cubicBezTo>
                  <a:cubicBezTo>
                    <a:pt x="24901" y="9135"/>
                    <a:pt x="24934" y="9263"/>
                    <a:pt x="24967" y="9384"/>
                  </a:cubicBezTo>
                  <a:cubicBezTo>
                    <a:pt x="25024" y="9632"/>
                    <a:pt x="25103" y="9859"/>
                    <a:pt x="25134" y="10083"/>
                  </a:cubicBezTo>
                  <a:cubicBezTo>
                    <a:pt x="25200" y="10527"/>
                    <a:pt x="25270" y="10913"/>
                    <a:pt x="25305" y="11241"/>
                  </a:cubicBezTo>
                  <a:cubicBezTo>
                    <a:pt x="25343" y="11896"/>
                    <a:pt x="25362" y="12302"/>
                    <a:pt x="25369" y="12421"/>
                  </a:cubicBezTo>
                  <a:lnTo>
                    <a:pt x="25371" y="12421"/>
                  </a:lnTo>
                  <a:cubicBezTo>
                    <a:pt x="25376" y="9421"/>
                    <a:pt x="24292" y="6524"/>
                    <a:pt x="22321" y="4265"/>
                  </a:cubicBezTo>
                  <a:cubicBezTo>
                    <a:pt x="21338" y="3138"/>
                    <a:pt x="20162" y="2195"/>
                    <a:pt x="18850" y="1481"/>
                  </a:cubicBezTo>
                  <a:cubicBezTo>
                    <a:pt x="17536" y="762"/>
                    <a:pt x="16081" y="307"/>
                    <a:pt x="14598" y="109"/>
                  </a:cubicBezTo>
                  <a:cubicBezTo>
                    <a:pt x="14043" y="36"/>
                    <a:pt x="13486" y="0"/>
                    <a:pt x="12929" y="0"/>
                  </a:cubicBezTo>
                  <a:close/>
                </a:path>
              </a:pathLst>
            </a:custGeom>
            <a:solidFill>
              <a:srgbClr val="7A7B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0" name="Google Shape;5430;p29"/>
            <p:cNvSpPr/>
            <p:nvPr/>
          </p:nvSpPr>
          <p:spPr>
            <a:xfrm>
              <a:off x="2163525" y="1776325"/>
              <a:ext cx="551075" cy="544625"/>
            </a:xfrm>
            <a:custGeom>
              <a:rect b="b" l="l" r="r" t="t"/>
              <a:pathLst>
                <a:path extrusionOk="0" h="21785" w="22043">
                  <a:moveTo>
                    <a:pt x="11203" y="1"/>
                  </a:moveTo>
                  <a:cubicBezTo>
                    <a:pt x="10390" y="1"/>
                    <a:pt x="9578" y="89"/>
                    <a:pt x="8783" y="267"/>
                  </a:cubicBezTo>
                  <a:cubicBezTo>
                    <a:pt x="7506" y="553"/>
                    <a:pt x="6293" y="1067"/>
                    <a:pt x="5200" y="1788"/>
                  </a:cubicBezTo>
                  <a:cubicBezTo>
                    <a:pt x="3022" y="3225"/>
                    <a:pt x="1392" y="5469"/>
                    <a:pt x="710" y="7996"/>
                  </a:cubicBezTo>
                  <a:cubicBezTo>
                    <a:pt x="1" y="10550"/>
                    <a:pt x="262" y="13276"/>
                    <a:pt x="1444" y="15647"/>
                  </a:cubicBezTo>
                  <a:cubicBezTo>
                    <a:pt x="2603" y="18007"/>
                    <a:pt x="4642" y="19928"/>
                    <a:pt x="7091" y="20948"/>
                  </a:cubicBezTo>
                  <a:cubicBezTo>
                    <a:pt x="8310" y="21467"/>
                    <a:pt x="9636" y="21739"/>
                    <a:pt x="10961" y="21779"/>
                  </a:cubicBezTo>
                  <a:cubicBezTo>
                    <a:pt x="11085" y="21783"/>
                    <a:pt x="11210" y="21785"/>
                    <a:pt x="11334" y="21785"/>
                  </a:cubicBezTo>
                  <a:cubicBezTo>
                    <a:pt x="12539" y="21785"/>
                    <a:pt x="13738" y="21592"/>
                    <a:pt x="14884" y="21212"/>
                  </a:cubicBezTo>
                  <a:cubicBezTo>
                    <a:pt x="17442" y="20361"/>
                    <a:pt x="19598" y="18603"/>
                    <a:pt x="20948" y="16269"/>
                  </a:cubicBezTo>
                  <a:cubicBezTo>
                    <a:pt x="21066" y="16060"/>
                    <a:pt x="21145" y="15832"/>
                    <a:pt x="21235" y="15610"/>
                  </a:cubicBezTo>
                  <a:cubicBezTo>
                    <a:pt x="21321" y="15385"/>
                    <a:pt x="21422" y="15170"/>
                    <a:pt x="21490" y="14939"/>
                  </a:cubicBezTo>
                  <a:cubicBezTo>
                    <a:pt x="21618" y="14478"/>
                    <a:pt x="21774" y="14029"/>
                    <a:pt x="21840" y="13559"/>
                  </a:cubicBezTo>
                  <a:cubicBezTo>
                    <a:pt x="22042" y="12634"/>
                    <a:pt x="22042" y="11687"/>
                    <a:pt x="22009" y="10763"/>
                  </a:cubicBezTo>
                  <a:lnTo>
                    <a:pt x="22009" y="10763"/>
                  </a:lnTo>
                  <a:cubicBezTo>
                    <a:pt x="22009" y="10764"/>
                    <a:pt x="21996" y="11021"/>
                    <a:pt x="21972" y="11500"/>
                  </a:cubicBezTo>
                  <a:cubicBezTo>
                    <a:pt x="21965" y="11618"/>
                    <a:pt x="21963" y="11752"/>
                    <a:pt x="21948" y="11900"/>
                  </a:cubicBezTo>
                  <a:cubicBezTo>
                    <a:pt x="21926" y="12045"/>
                    <a:pt x="21901" y="12205"/>
                    <a:pt x="21875" y="12377"/>
                  </a:cubicBezTo>
                  <a:cubicBezTo>
                    <a:pt x="21849" y="12548"/>
                    <a:pt x="21820" y="12735"/>
                    <a:pt x="21789" y="12930"/>
                  </a:cubicBezTo>
                  <a:cubicBezTo>
                    <a:pt x="21739" y="13126"/>
                    <a:pt x="21686" y="13330"/>
                    <a:pt x="21631" y="13548"/>
                  </a:cubicBezTo>
                  <a:cubicBezTo>
                    <a:pt x="21602" y="13656"/>
                    <a:pt x="21572" y="13768"/>
                    <a:pt x="21543" y="13882"/>
                  </a:cubicBezTo>
                  <a:cubicBezTo>
                    <a:pt x="21515" y="13996"/>
                    <a:pt x="21464" y="14108"/>
                    <a:pt x="21424" y="14225"/>
                  </a:cubicBezTo>
                  <a:cubicBezTo>
                    <a:pt x="21339" y="14458"/>
                    <a:pt x="21253" y="14704"/>
                    <a:pt x="21154" y="14955"/>
                  </a:cubicBezTo>
                  <a:lnTo>
                    <a:pt x="20787" y="15715"/>
                  </a:lnTo>
                  <a:cubicBezTo>
                    <a:pt x="20728" y="15849"/>
                    <a:pt x="20646" y="15974"/>
                    <a:pt x="20567" y="16104"/>
                  </a:cubicBezTo>
                  <a:cubicBezTo>
                    <a:pt x="20488" y="16234"/>
                    <a:pt x="20409" y="16366"/>
                    <a:pt x="20328" y="16500"/>
                  </a:cubicBezTo>
                  <a:cubicBezTo>
                    <a:pt x="19567" y="17682"/>
                    <a:pt x="18585" y="18708"/>
                    <a:pt x="17433" y="19517"/>
                  </a:cubicBezTo>
                  <a:cubicBezTo>
                    <a:pt x="16178" y="20418"/>
                    <a:pt x="14585" y="21080"/>
                    <a:pt x="12829" y="21337"/>
                  </a:cubicBezTo>
                  <a:cubicBezTo>
                    <a:pt x="12394" y="21423"/>
                    <a:pt x="11941" y="21423"/>
                    <a:pt x="11486" y="21449"/>
                  </a:cubicBezTo>
                  <a:cubicBezTo>
                    <a:pt x="11422" y="21455"/>
                    <a:pt x="11358" y="21458"/>
                    <a:pt x="11294" y="21458"/>
                  </a:cubicBezTo>
                  <a:cubicBezTo>
                    <a:pt x="11130" y="21458"/>
                    <a:pt x="10965" y="21442"/>
                    <a:pt x="10800" y="21436"/>
                  </a:cubicBezTo>
                  <a:cubicBezTo>
                    <a:pt x="10570" y="21420"/>
                    <a:pt x="10337" y="21420"/>
                    <a:pt x="10106" y="21394"/>
                  </a:cubicBezTo>
                  <a:lnTo>
                    <a:pt x="9411" y="21289"/>
                  </a:lnTo>
                  <a:cubicBezTo>
                    <a:pt x="9295" y="21269"/>
                    <a:pt x="9176" y="21260"/>
                    <a:pt x="9062" y="21229"/>
                  </a:cubicBezTo>
                  <a:lnTo>
                    <a:pt x="8717" y="21141"/>
                  </a:lnTo>
                  <a:cubicBezTo>
                    <a:pt x="8486" y="21080"/>
                    <a:pt x="8251" y="21031"/>
                    <a:pt x="8022" y="20957"/>
                  </a:cubicBezTo>
                  <a:lnTo>
                    <a:pt x="7343" y="20711"/>
                  </a:lnTo>
                  <a:cubicBezTo>
                    <a:pt x="6447" y="20346"/>
                    <a:pt x="5563" y="19886"/>
                    <a:pt x="4781" y="19267"/>
                  </a:cubicBezTo>
                  <a:lnTo>
                    <a:pt x="4480" y="19042"/>
                  </a:lnTo>
                  <a:cubicBezTo>
                    <a:pt x="4383" y="18963"/>
                    <a:pt x="4293" y="18875"/>
                    <a:pt x="4198" y="18792"/>
                  </a:cubicBezTo>
                  <a:cubicBezTo>
                    <a:pt x="4014" y="18623"/>
                    <a:pt x="3820" y="18460"/>
                    <a:pt x="3644" y="18282"/>
                  </a:cubicBezTo>
                  <a:lnTo>
                    <a:pt x="3132" y="17722"/>
                  </a:lnTo>
                  <a:lnTo>
                    <a:pt x="3005" y="17581"/>
                  </a:lnTo>
                  <a:lnTo>
                    <a:pt x="2891" y="17429"/>
                  </a:lnTo>
                  <a:lnTo>
                    <a:pt x="2660" y="17126"/>
                  </a:lnTo>
                  <a:lnTo>
                    <a:pt x="2431" y="16821"/>
                  </a:lnTo>
                  <a:cubicBezTo>
                    <a:pt x="2352" y="16719"/>
                    <a:pt x="2295" y="16605"/>
                    <a:pt x="2225" y="16497"/>
                  </a:cubicBezTo>
                  <a:cubicBezTo>
                    <a:pt x="2093" y="16280"/>
                    <a:pt x="1954" y="16062"/>
                    <a:pt x="1829" y="15840"/>
                  </a:cubicBezTo>
                  <a:cubicBezTo>
                    <a:pt x="1607" y="15379"/>
                    <a:pt x="1363" y="14924"/>
                    <a:pt x="1205" y="14434"/>
                  </a:cubicBezTo>
                  <a:cubicBezTo>
                    <a:pt x="1005" y="13957"/>
                    <a:pt x="906" y="13447"/>
                    <a:pt x="770" y="12950"/>
                  </a:cubicBezTo>
                  <a:lnTo>
                    <a:pt x="651" y="12183"/>
                  </a:lnTo>
                  <a:cubicBezTo>
                    <a:pt x="636" y="12056"/>
                    <a:pt x="605" y="11928"/>
                    <a:pt x="601" y="11799"/>
                  </a:cubicBezTo>
                  <a:lnTo>
                    <a:pt x="581" y="11412"/>
                  </a:lnTo>
                  <a:lnTo>
                    <a:pt x="561" y="11023"/>
                  </a:lnTo>
                  <a:cubicBezTo>
                    <a:pt x="550" y="10895"/>
                    <a:pt x="548" y="10766"/>
                    <a:pt x="557" y="10636"/>
                  </a:cubicBezTo>
                  <a:lnTo>
                    <a:pt x="594" y="9862"/>
                  </a:lnTo>
                  <a:cubicBezTo>
                    <a:pt x="598" y="9733"/>
                    <a:pt x="614" y="9603"/>
                    <a:pt x="638" y="9478"/>
                  </a:cubicBezTo>
                  <a:lnTo>
                    <a:pt x="695" y="9093"/>
                  </a:lnTo>
                  <a:lnTo>
                    <a:pt x="754" y="8709"/>
                  </a:lnTo>
                  <a:cubicBezTo>
                    <a:pt x="772" y="8581"/>
                    <a:pt x="814" y="8458"/>
                    <a:pt x="842" y="8333"/>
                  </a:cubicBezTo>
                  <a:cubicBezTo>
                    <a:pt x="908" y="8082"/>
                    <a:pt x="970" y="7832"/>
                    <a:pt x="1040" y="7583"/>
                  </a:cubicBezTo>
                  <a:lnTo>
                    <a:pt x="1306" y="6858"/>
                  </a:lnTo>
                  <a:cubicBezTo>
                    <a:pt x="1383" y="6612"/>
                    <a:pt x="1510" y="6388"/>
                    <a:pt x="1618" y="6155"/>
                  </a:cubicBezTo>
                  <a:cubicBezTo>
                    <a:pt x="1732" y="5926"/>
                    <a:pt x="1833" y="5689"/>
                    <a:pt x="1976" y="5476"/>
                  </a:cubicBezTo>
                  <a:lnTo>
                    <a:pt x="2374" y="4821"/>
                  </a:lnTo>
                  <a:lnTo>
                    <a:pt x="2831" y="4210"/>
                  </a:lnTo>
                  <a:cubicBezTo>
                    <a:pt x="2976" y="4001"/>
                    <a:pt x="3154" y="3821"/>
                    <a:pt x="3324" y="3634"/>
                  </a:cubicBezTo>
                  <a:cubicBezTo>
                    <a:pt x="3497" y="3449"/>
                    <a:pt x="3655" y="3252"/>
                    <a:pt x="3849" y="3089"/>
                  </a:cubicBezTo>
                  <a:lnTo>
                    <a:pt x="4407" y="2583"/>
                  </a:lnTo>
                  <a:cubicBezTo>
                    <a:pt x="4600" y="2427"/>
                    <a:pt x="4805" y="2282"/>
                    <a:pt x="5003" y="2133"/>
                  </a:cubicBezTo>
                  <a:cubicBezTo>
                    <a:pt x="5104" y="2060"/>
                    <a:pt x="5200" y="1981"/>
                    <a:pt x="5304" y="1913"/>
                  </a:cubicBezTo>
                  <a:lnTo>
                    <a:pt x="5620" y="1722"/>
                  </a:lnTo>
                  <a:cubicBezTo>
                    <a:pt x="5836" y="1597"/>
                    <a:pt x="6038" y="1456"/>
                    <a:pt x="6258" y="1348"/>
                  </a:cubicBezTo>
                  <a:lnTo>
                    <a:pt x="6917" y="1030"/>
                  </a:lnTo>
                  <a:lnTo>
                    <a:pt x="7082" y="953"/>
                  </a:lnTo>
                  <a:lnTo>
                    <a:pt x="7253" y="889"/>
                  </a:lnTo>
                  <a:lnTo>
                    <a:pt x="7594" y="764"/>
                  </a:lnTo>
                  <a:cubicBezTo>
                    <a:pt x="8042" y="579"/>
                    <a:pt x="8510" y="480"/>
                    <a:pt x="8970" y="359"/>
                  </a:cubicBezTo>
                  <a:cubicBezTo>
                    <a:pt x="9084" y="328"/>
                    <a:pt x="9200" y="307"/>
                    <a:pt x="9317" y="293"/>
                  </a:cubicBezTo>
                  <a:lnTo>
                    <a:pt x="9666" y="238"/>
                  </a:lnTo>
                  <a:cubicBezTo>
                    <a:pt x="9899" y="208"/>
                    <a:pt x="10128" y="153"/>
                    <a:pt x="10359" y="153"/>
                  </a:cubicBezTo>
                  <a:cubicBezTo>
                    <a:pt x="10679" y="137"/>
                    <a:pt x="10997" y="113"/>
                    <a:pt x="11312" y="113"/>
                  </a:cubicBezTo>
                  <a:cubicBezTo>
                    <a:pt x="11453" y="113"/>
                    <a:pt x="11593" y="118"/>
                    <a:pt x="11732" y="131"/>
                  </a:cubicBezTo>
                  <a:cubicBezTo>
                    <a:pt x="11959" y="144"/>
                    <a:pt x="12185" y="148"/>
                    <a:pt x="12407" y="170"/>
                  </a:cubicBezTo>
                  <a:lnTo>
                    <a:pt x="13066" y="269"/>
                  </a:lnTo>
                  <a:lnTo>
                    <a:pt x="13392" y="317"/>
                  </a:lnTo>
                  <a:cubicBezTo>
                    <a:pt x="13499" y="342"/>
                    <a:pt x="13605" y="370"/>
                    <a:pt x="13710" y="397"/>
                  </a:cubicBezTo>
                  <a:lnTo>
                    <a:pt x="14337" y="557"/>
                  </a:lnTo>
                  <a:cubicBezTo>
                    <a:pt x="14543" y="608"/>
                    <a:pt x="14739" y="696"/>
                    <a:pt x="14939" y="764"/>
                  </a:cubicBezTo>
                  <a:cubicBezTo>
                    <a:pt x="15134" y="838"/>
                    <a:pt x="15337" y="898"/>
                    <a:pt x="15523" y="988"/>
                  </a:cubicBezTo>
                  <a:lnTo>
                    <a:pt x="16077" y="1252"/>
                  </a:lnTo>
                  <a:lnTo>
                    <a:pt x="16352" y="1383"/>
                  </a:lnTo>
                  <a:cubicBezTo>
                    <a:pt x="16440" y="1432"/>
                    <a:pt x="16526" y="1487"/>
                    <a:pt x="16611" y="1537"/>
                  </a:cubicBezTo>
                  <a:cubicBezTo>
                    <a:pt x="17879" y="2269"/>
                    <a:pt x="18985" y="3249"/>
                    <a:pt x="19862" y="4421"/>
                  </a:cubicBezTo>
                  <a:cubicBezTo>
                    <a:pt x="20646" y="5478"/>
                    <a:pt x="21150" y="6537"/>
                    <a:pt x="21453" y="7462"/>
                  </a:cubicBezTo>
                  <a:cubicBezTo>
                    <a:pt x="21495" y="7575"/>
                    <a:pt x="21528" y="7687"/>
                    <a:pt x="21554" y="7803"/>
                  </a:cubicBezTo>
                  <a:cubicBezTo>
                    <a:pt x="21585" y="7915"/>
                    <a:pt x="21613" y="8025"/>
                    <a:pt x="21640" y="8131"/>
                  </a:cubicBezTo>
                  <a:cubicBezTo>
                    <a:pt x="21690" y="8344"/>
                    <a:pt x="21758" y="8542"/>
                    <a:pt x="21785" y="8735"/>
                  </a:cubicBezTo>
                  <a:cubicBezTo>
                    <a:pt x="21842" y="9122"/>
                    <a:pt x="21904" y="9456"/>
                    <a:pt x="21934" y="9739"/>
                  </a:cubicBezTo>
                  <a:cubicBezTo>
                    <a:pt x="21963" y="10306"/>
                    <a:pt x="21983" y="10660"/>
                    <a:pt x="21989" y="10763"/>
                  </a:cubicBezTo>
                  <a:lnTo>
                    <a:pt x="21989" y="10766"/>
                  </a:lnTo>
                  <a:cubicBezTo>
                    <a:pt x="21994" y="8168"/>
                    <a:pt x="21055" y="5656"/>
                    <a:pt x="19350" y="3698"/>
                  </a:cubicBezTo>
                  <a:cubicBezTo>
                    <a:pt x="18499" y="2722"/>
                    <a:pt x="17479" y="1904"/>
                    <a:pt x="16341" y="1285"/>
                  </a:cubicBezTo>
                  <a:cubicBezTo>
                    <a:pt x="15205" y="660"/>
                    <a:pt x="13945" y="267"/>
                    <a:pt x="12658" y="96"/>
                  </a:cubicBezTo>
                  <a:cubicBezTo>
                    <a:pt x="12174" y="32"/>
                    <a:pt x="11689" y="1"/>
                    <a:pt x="11203" y="1"/>
                  </a:cubicBezTo>
                  <a:close/>
                </a:path>
              </a:pathLst>
            </a:custGeom>
            <a:solidFill>
              <a:srgbClr val="7A7B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1" name="Google Shape;5431;p29"/>
            <p:cNvSpPr/>
            <p:nvPr/>
          </p:nvSpPr>
          <p:spPr>
            <a:xfrm>
              <a:off x="2201175" y="1812875"/>
              <a:ext cx="476875" cy="471475"/>
            </a:xfrm>
            <a:custGeom>
              <a:rect b="b" l="l" r="r" t="t"/>
              <a:pathLst>
                <a:path extrusionOk="0" h="18859" w="19075">
                  <a:moveTo>
                    <a:pt x="9688" y="1"/>
                  </a:moveTo>
                  <a:cubicBezTo>
                    <a:pt x="8987" y="1"/>
                    <a:pt x="8287" y="77"/>
                    <a:pt x="7600" y="229"/>
                  </a:cubicBezTo>
                  <a:cubicBezTo>
                    <a:pt x="6497" y="475"/>
                    <a:pt x="5446" y="921"/>
                    <a:pt x="4503" y="1543"/>
                  </a:cubicBezTo>
                  <a:cubicBezTo>
                    <a:pt x="2618" y="2789"/>
                    <a:pt x="1204" y="4732"/>
                    <a:pt x="615" y="6917"/>
                  </a:cubicBezTo>
                  <a:cubicBezTo>
                    <a:pt x="0" y="9128"/>
                    <a:pt x="224" y="11486"/>
                    <a:pt x="1246" y="13541"/>
                  </a:cubicBezTo>
                  <a:cubicBezTo>
                    <a:pt x="2248" y="15585"/>
                    <a:pt x="4015" y="17249"/>
                    <a:pt x="6134" y="18132"/>
                  </a:cubicBezTo>
                  <a:cubicBezTo>
                    <a:pt x="7191" y="18580"/>
                    <a:pt x="8336" y="18816"/>
                    <a:pt x="9483" y="18853"/>
                  </a:cubicBezTo>
                  <a:cubicBezTo>
                    <a:pt x="9589" y="18856"/>
                    <a:pt x="9695" y="18858"/>
                    <a:pt x="9800" y="18858"/>
                  </a:cubicBezTo>
                  <a:cubicBezTo>
                    <a:pt x="10848" y="18858"/>
                    <a:pt x="11889" y="18690"/>
                    <a:pt x="12883" y="18361"/>
                  </a:cubicBezTo>
                  <a:cubicBezTo>
                    <a:pt x="15099" y="17627"/>
                    <a:pt x="16969" y="16104"/>
                    <a:pt x="18136" y="14082"/>
                  </a:cubicBezTo>
                  <a:cubicBezTo>
                    <a:pt x="18237" y="13901"/>
                    <a:pt x="18305" y="13701"/>
                    <a:pt x="18382" y="13510"/>
                  </a:cubicBezTo>
                  <a:cubicBezTo>
                    <a:pt x="18457" y="13315"/>
                    <a:pt x="18545" y="13128"/>
                    <a:pt x="18602" y="12928"/>
                  </a:cubicBezTo>
                  <a:cubicBezTo>
                    <a:pt x="18712" y="12530"/>
                    <a:pt x="18846" y="12141"/>
                    <a:pt x="18901" y="11732"/>
                  </a:cubicBezTo>
                  <a:cubicBezTo>
                    <a:pt x="19074" y="10932"/>
                    <a:pt x="19070" y="10110"/>
                    <a:pt x="19042" y="9312"/>
                  </a:cubicBezTo>
                  <a:lnTo>
                    <a:pt x="19042" y="9312"/>
                  </a:lnTo>
                  <a:cubicBezTo>
                    <a:pt x="19042" y="9313"/>
                    <a:pt x="19028" y="9535"/>
                    <a:pt x="19009" y="9950"/>
                  </a:cubicBezTo>
                  <a:cubicBezTo>
                    <a:pt x="19002" y="10053"/>
                    <a:pt x="19002" y="10170"/>
                    <a:pt x="18987" y="10295"/>
                  </a:cubicBezTo>
                  <a:cubicBezTo>
                    <a:pt x="18969" y="10422"/>
                    <a:pt x="18947" y="10559"/>
                    <a:pt x="18925" y="10708"/>
                  </a:cubicBezTo>
                  <a:cubicBezTo>
                    <a:pt x="18901" y="10858"/>
                    <a:pt x="18877" y="11016"/>
                    <a:pt x="18850" y="11187"/>
                  </a:cubicBezTo>
                  <a:lnTo>
                    <a:pt x="18712" y="11721"/>
                  </a:lnTo>
                  <a:cubicBezTo>
                    <a:pt x="18688" y="11814"/>
                    <a:pt x="18664" y="11910"/>
                    <a:pt x="18637" y="12009"/>
                  </a:cubicBezTo>
                  <a:cubicBezTo>
                    <a:pt x="18613" y="12108"/>
                    <a:pt x="18569" y="12205"/>
                    <a:pt x="18536" y="12306"/>
                  </a:cubicBezTo>
                  <a:cubicBezTo>
                    <a:pt x="18459" y="12508"/>
                    <a:pt x="18387" y="12721"/>
                    <a:pt x="18301" y="12939"/>
                  </a:cubicBezTo>
                  <a:cubicBezTo>
                    <a:pt x="18200" y="13150"/>
                    <a:pt x="18092" y="13367"/>
                    <a:pt x="17982" y="13596"/>
                  </a:cubicBezTo>
                  <a:cubicBezTo>
                    <a:pt x="17927" y="13712"/>
                    <a:pt x="17866" y="13824"/>
                    <a:pt x="17793" y="13932"/>
                  </a:cubicBezTo>
                  <a:lnTo>
                    <a:pt x="17587" y="14273"/>
                  </a:lnTo>
                  <a:cubicBezTo>
                    <a:pt x="16929" y="15297"/>
                    <a:pt x="16079" y="16185"/>
                    <a:pt x="15083" y="16884"/>
                  </a:cubicBezTo>
                  <a:cubicBezTo>
                    <a:pt x="13998" y="17664"/>
                    <a:pt x="12620" y="18233"/>
                    <a:pt x="11101" y="18455"/>
                  </a:cubicBezTo>
                  <a:cubicBezTo>
                    <a:pt x="10725" y="18532"/>
                    <a:pt x="10334" y="18532"/>
                    <a:pt x="9941" y="18554"/>
                  </a:cubicBezTo>
                  <a:cubicBezTo>
                    <a:pt x="9885" y="18560"/>
                    <a:pt x="9830" y="18562"/>
                    <a:pt x="9775" y="18562"/>
                  </a:cubicBezTo>
                  <a:cubicBezTo>
                    <a:pt x="9632" y="18562"/>
                    <a:pt x="9490" y="18548"/>
                    <a:pt x="9347" y="18543"/>
                  </a:cubicBezTo>
                  <a:cubicBezTo>
                    <a:pt x="9147" y="18530"/>
                    <a:pt x="8945" y="18530"/>
                    <a:pt x="8745" y="18506"/>
                  </a:cubicBezTo>
                  <a:lnTo>
                    <a:pt x="8145" y="18416"/>
                  </a:lnTo>
                  <a:cubicBezTo>
                    <a:pt x="8044" y="18398"/>
                    <a:pt x="7941" y="18389"/>
                    <a:pt x="7842" y="18365"/>
                  </a:cubicBezTo>
                  <a:lnTo>
                    <a:pt x="7545" y="18288"/>
                  </a:lnTo>
                  <a:cubicBezTo>
                    <a:pt x="7345" y="18235"/>
                    <a:pt x="7143" y="18191"/>
                    <a:pt x="6945" y="18128"/>
                  </a:cubicBezTo>
                  <a:lnTo>
                    <a:pt x="6356" y="17915"/>
                  </a:lnTo>
                  <a:cubicBezTo>
                    <a:pt x="5582" y="17600"/>
                    <a:pt x="4818" y="17202"/>
                    <a:pt x="4141" y="16666"/>
                  </a:cubicBezTo>
                  <a:lnTo>
                    <a:pt x="3881" y="16473"/>
                  </a:lnTo>
                  <a:cubicBezTo>
                    <a:pt x="3798" y="16405"/>
                    <a:pt x="3721" y="16330"/>
                    <a:pt x="3637" y="16257"/>
                  </a:cubicBezTo>
                  <a:cubicBezTo>
                    <a:pt x="3479" y="16110"/>
                    <a:pt x="3312" y="15972"/>
                    <a:pt x="3158" y="15816"/>
                  </a:cubicBezTo>
                  <a:lnTo>
                    <a:pt x="2716" y="15332"/>
                  </a:lnTo>
                  <a:lnTo>
                    <a:pt x="2607" y="15211"/>
                  </a:lnTo>
                  <a:lnTo>
                    <a:pt x="2508" y="15079"/>
                  </a:lnTo>
                  <a:lnTo>
                    <a:pt x="2308" y="14816"/>
                  </a:lnTo>
                  <a:lnTo>
                    <a:pt x="2110" y="14552"/>
                  </a:lnTo>
                  <a:cubicBezTo>
                    <a:pt x="2042" y="14464"/>
                    <a:pt x="1991" y="14365"/>
                    <a:pt x="1932" y="14273"/>
                  </a:cubicBezTo>
                  <a:cubicBezTo>
                    <a:pt x="1818" y="14084"/>
                    <a:pt x="1699" y="13897"/>
                    <a:pt x="1589" y="13704"/>
                  </a:cubicBezTo>
                  <a:cubicBezTo>
                    <a:pt x="1398" y="13306"/>
                    <a:pt x="1189" y="12912"/>
                    <a:pt x="1051" y="12488"/>
                  </a:cubicBezTo>
                  <a:cubicBezTo>
                    <a:pt x="877" y="12075"/>
                    <a:pt x="793" y="11636"/>
                    <a:pt x="675" y="11205"/>
                  </a:cubicBezTo>
                  <a:lnTo>
                    <a:pt x="571" y="10541"/>
                  </a:lnTo>
                  <a:cubicBezTo>
                    <a:pt x="558" y="10431"/>
                    <a:pt x="530" y="10321"/>
                    <a:pt x="527" y="10209"/>
                  </a:cubicBezTo>
                  <a:lnTo>
                    <a:pt x="510" y="9875"/>
                  </a:lnTo>
                  <a:lnTo>
                    <a:pt x="492" y="9539"/>
                  </a:lnTo>
                  <a:cubicBezTo>
                    <a:pt x="484" y="9427"/>
                    <a:pt x="481" y="9315"/>
                    <a:pt x="490" y="9205"/>
                  </a:cubicBezTo>
                  <a:lnTo>
                    <a:pt x="523" y="8534"/>
                  </a:lnTo>
                  <a:cubicBezTo>
                    <a:pt x="525" y="8422"/>
                    <a:pt x="538" y="8310"/>
                    <a:pt x="558" y="8200"/>
                  </a:cubicBezTo>
                  <a:lnTo>
                    <a:pt x="609" y="7869"/>
                  </a:lnTo>
                  <a:lnTo>
                    <a:pt x="659" y="7537"/>
                  </a:lnTo>
                  <a:cubicBezTo>
                    <a:pt x="675" y="7427"/>
                    <a:pt x="712" y="7321"/>
                    <a:pt x="738" y="7211"/>
                  </a:cubicBezTo>
                  <a:cubicBezTo>
                    <a:pt x="796" y="6996"/>
                    <a:pt x="846" y="6778"/>
                    <a:pt x="908" y="6565"/>
                  </a:cubicBezTo>
                  <a:lnTo>
                    <a:pt x="1136" y="5937"/>
                  </a:lnTo>
                  <a:cubicBezTo>
                    <a:pt x="1204" y="5726"/>
                    <a:pt x="1314" y="5530"/>
                    <a:pt x="1409" y="5330"/>
                  </a:cubicBezTo>
                  <a:cubicBezTo>
                    <a:pt x="1505" y="5130"/>
                    <a:pt x="1593" y="4926"/>
                    <a:pt x="1716" y="4741"/>
                  </a:cubicBezTo>
                  <a:lnTo>
                    <a:pt x="2062" y="4176"/>
                  </a:lnTo>
                  <a:lnTo>
                    <a:pt x="2457" y="3649"/>
                  </a:lnTo>
                  <a:cubicBezTo>
                    <a:pt x="2580" y="3466"/>
                    <a:pt x="2736" y="3310"/>
                    <a:pt x="2881" y="3148"/>
                  </a:cubicBezTo>
                  <a:cubicBezTo>
                    <a:pt x="3033" y="2989"/>
                    <a:pt x="3167" y="2816"/>
                    <a:pt x="3336" y="2677"/>
                  </a:cubicBezTo>
                  <a:lnTo>
                    <a:pt x="3818" y="2240"/>
                  </a:lnTo>
                  <a:cubicBezTo>
                    <a:pt x="3987" y="2104"/>
                    <a:pt x="4163" y="1981"/>
                    <a:pt x="4334" y="1851"/>
                  </a:cubicBezTo>
                  <a:cubicBezTo>
                    <a:pt x="4422" y="1787"/>
                    <a:pt x="4505" y="1719"/>
                    <a:pt x="4593" y="1660"/>
                  </a:cubicBezTo>
                  <a:lnTo>
                    <a:pt x="4868" y="1495"/>
                  </a:lnTo>
                  <a:cubicBezTo>
                    <a:pt x="5055" y="1390"/>
                    <a:pt x="5229" y="1266"/>
                    <a:pt x="5420" y="1174"/>
                  </a:cubicBezTo>
                  <a:lnTo>
                    <a:pt x="5991" y="899"/>
                  </a:lnTo>
                  <a:lnTo>
                    <a:pt x="6134" y="829"/>
                  </a:lnTo>
                  <a:lnTo>
                    <a:pt x="6281" y="774"/>
                  </a:lnTo>
                  <a:lnTo>
                    <a:pt x="6576" y="669"/>
                  </a:lnTo>
                  <a:cubicBezTo>
                    <a:pt x="6963" y="508"/>
                    <a:pt x="7369" y="423"/>
                    <a:pt x="7765" y="317"/>
                  </a:cubicBezTo>
                  <a:cubicBezTo>
                    <a:pt x="7864" y="291"/>
                    <a:pt x="7965" y="271"/>
                    <a:pt x="8066" y="260"/>
                  </a:cubicBezTo>
                  <a:lnTo>
                    <a:pt x="8367" y="214"/>
                  </a:lnTo>
                  <a:cubicBezTo>
                    <a:pt x="8569" y="187"/>
                    <a:pt x="8767" y="139"/>
                    <a:pt x="8967" y="139"/>
                  </a:cubicBezTo>
                  <a:cubicBezTo>
                    <a:pt x="9249" y="127"/>
                    <a:pt x="9527" y="105"/>
                    <a:pt x="9803" y="105"/>
                  </a:cubicBezTo>
                  <a:cubicBezTo>
                    <a:pt x="9921" y="105"/>
                    <a:pt x="10039" y="109"/>
                    <a:pt x="10156" y="119"/>
                  </a:cubicBezTo>
                  <a:cubicBezTo>
                    <a:pt x="10352" y="132"/>
                    <a:pt x="10547" y="135"/>
                    <a:pt x="10738" y="154"/>
                  </a:cubicBezTo>
                  <a:lnTo>
                    <a:pt x="11308" y="240"/>
                  </a:lnTo>
                  <a:lnTo>
                    <a:pt x="11591" y="282"/>
                  </a:lnTo>
                  <a:cubicBezTo>
                    <a:pt x="11683" y="302"/>
                    <a:pt x="11773" y="328"/>
                    <a:pt x="11866" y="350"/>
                  </a:cubicBezTo>
                  <a:lnTo>
                    <a:pt x="12406" y="488"/>
                  </a:lnTo>
                  <a:cubicBezTo>
                    <a:pt x="12587" y="532"/>
                    <a:pt x="12756" y="609"/>
                    <a:pt x="12927" y="666"/>
                  </a:cubicBezTo>
                  <a:cubicBezTo>
                    <a:pt x="13097" y="732"/>
                    <a:pt x="13272" y="781"/>
                    <a:pt x="13433" y="860"/>
                  </a:cubicBezTo>
                  <a:lnTo>
                    <a:pt x="13912" y="1088"/>
                  </a:lnTo>
                  <a:lnTo>
                    <a:pt x="14149" y="1203"/>
                  </a:lnTo>
                  <a:cubicBezTo>
                    <a:pt x="14226" y="1244"/>
                    <a:pt x="14299" y="1291"/>
                    <a:pt x="14373" y="1335"/>
                  </a:cubicBezTo>
                  <a:cubicBezTo>
                    <a:pt x="15470" y="1968"/>
                    <a:pt x="16426" y="2816"/>
                    <a:pt x="17184" y="3831"/>
                  </a:cubicBezTo>
                  <a:cubicBezTo>
                    <a:pt x="17861" y="4743"/>
                    <a:pt x="18299" y="5660"/>
                    <a:pt x="18558" y="6460"/>
                  </a:cubicBezTo>
                  <a:cubicBezTo>
                    <a:pt x="18595" y="6556"/>
                    <a:pt x="18624" y="6653"/>
                    <a:pt x="18648" y="6754"/>
                  </a:cubicBezTo>
                  <a:lnTo>
                    <a:pt x="18721" y="7038"/>
                  </a:lnTo>
                  <a:cubicBezTo>
                    <a:pt x="18765" y="7222"/>
                    <a:pt x="18826" y="7394"/>
                    <a:pt x="18846" y="7561"/>
                  </a:cubicBezTo>
                  <a:cubicBezTo>
                    <a:pt x="18894" y="7893"/>
                    <a:pt x="18947" y="8183"/>
                    <a:pt x="18976" y="8427"/>
                  </a:cubicBezTo>
                  <a:cubicBezTo>
                    <a:pt x="19002" y="8919"/>
                    <a:pt x="19020" y="9225"/>
                    <a:pt x="19024" y="9315"/>
                  </a:cubicBezTo>
                  <a:lnTo>
                    <a:pt x="19024" y="9312"/>
                  </a:lnTo>
                  <a:cubicBezTo>
                    <a:pt x="19028" y="7066"/>
                    <a:pt x="18217" y="4895"/>
                    <a:pt x="16743" y="3200"/>
                  </a:cubicBezTo>
                  <a:cubicBezTo>
                    <a:pt x="16006" y="2354"/>
                    <a:pt x="15127" y="1647"/>
                    <a:pt x="14143" y="1113"/>
                  </a:cubicBezTo>
                  <a:cubicBezTo>
                    <a:pt x="13158" y="572"/>
                    <a:pt x="12068" y="231"/>
                    <a:pt x="10956" y="84"/>
                  </a:cubicBezTo>
                  <a:cubicBezTo>
                    <a:pt x="10535" y="29"/>
                    <a:pt x="10111" y="1"/>
                    <a:pt x="9688" y="1"/>
                  </a:cubicBezTo>
                  <a:close/>
                </a:path>
              </a:pathLst>
            </a:custGeom>
            <a:solidFill>
              <a:srgbClr val="7A7B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2" name="Google Shape;5432;p29"/>
            <p:cNvSpPr/>
            <p:nvPr/>
          </p:nvSpPr>
          <p:spPr>
            <a:xfrm>
              <a:off x="2238750" y="1844925"/>
              <a:ext cx="407375" cy="407325"/>
            </a:xfrm>
            <a:custGeom>
              <a:rect b="b" l="l" r="r" t="t"/>
              <a:pathLst>
                <a:path extrusionOk="0" h="16293" w="16295">
                  <a:moveTo>
                    <a:pt x="16242" y="8004"/>
                  </a:moveTo>
                  <a:cubicBezTo>
                    <a:pt x="16242" y="8016"/>
                    <a:pt x="16242" y="8029"/>
                    <a:pt x="16242" y="8041"/>
                  </a:cubicBezTo>
                  <a:lnTo>
                    <a:pt x="16244" y="8044"/>
                  </a:lnTo>
                  <a:cubicBezTo>
                    <a:pt x="16243" y="8034"/>
                    <a:pt x="16243" y="8020"/>
                    <a:pt x="16242" y="8004"/>
                  </a:cubicBezTo>
                  <a:close/>
                  <a:moveTo>
                    <a:pt x="8183" y="0"/>
                  </a:moveTo>
                  <a:cubicBezTo>
                    <a:pt x="7578" y="0"/>
                    <a:pt x="6974" y="66"/>
                    <a:pt x="6380" y="198"/>
                  </a:cubicBezTo>
                  <a:cubicBezTo>
                    <a:pt x="5429" y="411"/>
                    <a:pt x="4521" y="793"/>
                    <a:pt x="3706" y="1332"/>
                  </a:cubicBezTo>
                  <a:cubicBezTo>
                    <a:pt x="2077" y="2406"/>
                    <a:pt x="855" y="4085"/>
                    <a:pt x="345" y="5971"/>
                  </a:cubicBezTo>
                  <a:cubicBezTo>
                    <a:pt x="88" y="6918"/>
                    <a:pt x="0" y="7903"/>
                    <a:pt x="86" y="8881"/>
                  </a:cubicBezTo>
                  <a:cubicBezTo>
                    <a:pt x="185" y="9859"/>
                    <a:pt x="457" y="10813"/>
                    <a:pt x="890" y="11696"/>
                  </a:cubicBezTo>
                  <a:cubicBezTo>
                    <a:pt x="1754" y="13461"/>
                    <a:pt x="3282" y="14901"/>
                    <a:pt x="5112" y="15666"/>
                  </a:cubicBezTo>
                  <a:cubicBezTo>
                    <a:pt x="6027" y="16055"/>
                    <a:pt x="7016" y="16257"/>
                    <a:pt x="8009" y="16287"/>
                  </a:cubicBezTo>
                  <a:cubicBezTo>
                    <a:pt x="8103" y="16291"/>
                    <a:pt x="8196" y="16292"/>
                    <a:pt x="8290" y="16292"/>
                  </a:cubicBezTo>
                  <a:cubicBezTo>
                    <a:pt x="9193" y="16292"/>
                    <a:pt x="10091" y="16148"/>
                    <a:pt x="10947" y="15863"/>
                  </a:cubicBezTo>
                  <a:cubicBezTo>
                    <a:pt x="12864" y="15228"/>
                    <a:pt x="14481" y="13914"/>
                    <a:pt x="15490" y="12167"/>
                  </a:cubicBezTo>
                  <a:cubicBezTo>
                    <a:pt x="15580" y="12011"/>
                    <a:pt x="15637" y="11837"/>
                    <a:pt x="15703" y="11672"/>
                  </a:cubicBezTo>
                  <a:cubicBezTo>
                    <a:pt x="15765" y="11503"/>
                    <a:pt x="15842" y="11340"/>
                    <a:pt x="15892" y="11169"/>
                  </a:cubicBezTo>
                  <a:cubicBezTo>
                    <a:pt x="15983" y="10822"/>
                    <a:pt x="16101" y="10488"/>
                    <a:pt x="16145" y="10134"/>
                  </a:cubicBezTo>
                  <a:cubicBezTo>
                    <a:pt x="16295" y="9441"/>
                    <a:pt x="16288" y="8732"/>
                    <a:pt x="16259" y="8044"/>
                  </a:cubicBezTo>
                  <a:lnTo>
                    <a:pt x="16259" y="8044"/>
                  </a:lnTo>
                  <a:cubicBezTo>
                    <a:pt x="16259" y="8044"/>
                    <a:pt x="16251" y="8235"/>
                    <a:pt x="16233" y="8593"/>
                  </a:cubicBezTo>
                  <a:cubicBezTo>
                    <a:pt x="16226" y="8683"/>
                    <a:pt x="16226" y="8782"/>
                    <a:pt x="16215" y="8892"/>
                  </a:cubicBezTo>
                  <a:cubicBezTo>
                    <a:pt x="16198" y="9002"/>
                    <a:pt x="16180" y="9121"/>
                    <a:pt x="16161" y="9250"/>
                  </a:cubicBezTo>
                  <a:cubicBezTo>
                    <a:pt x="16139" y="9378"/>
                    <a:pt x="16119" y="9516"/>
                    <a:pt x="16095" y="9663"/>
                  </a:cubicBezTo>
                  <a:cubicBezTo>
                    <a:pt x="16057" y="9808"/>
                    <a:pt x="16018" y="9960"/>
                    <a:pt x="15976" y="10123"/>
                  </a:cubicBezTo>
                  <a:cubicBezTo>
                    <a:pt x="15956" y="10204"/>
                    <a:pt x="15934" y="10288"/>
                    <a:pt x="15912" y="10373"/>
                  </a:cubicBezTo>
                  <a:cubicBezTo>
                    <a:pt x="15892" y="10459"/>
                    <a:pt x="15853" y="10540"/>
                    <a:pt x="15824" y="10628"/>
                  </a:cubicBezTo>
                  <a:cubicBezTo>
                    <a:pt x="15758" y="10802"/>
                    <a:pt x="15695" y="10984"/>
                    <a:pt x="15622" y="11173"/>
                  </a:cubicBezTo>
                  <a:lnTo>
                    <a:pt x="15347" y="11740"/>
                  </a:lnTo>
                  <a:cubicBezTo>
                    <a:pt x="15299" y="11841"/>
                    <a:pt x="15244" y="11938"/>
                    <a:pt x="15185" y="12030"/>
                  </a:cubicBezTo>
                  <a:lnTo>
                    <a:pt x="15004" y="12325"/>
                  </a:lnTo>
                  <a:cubicBezTo>
                    <a:pt x="14437" y="13208"/>
                    <a:pt x="13703" y="13975"/>
                    <a:pt x="12842" y="14580"/>
                  </a:cubicBezTo>
                  <a:cubicBezTo>
                    <a:pt x="11908" y="15252"/>
                    <a:pt x="10719" y="15742"/>
                    <a:pt x="9409" y="15936"/>
                  </a:cubicBezTo>
                  <a:cubicBezTo>
                    <a:pt x="9084" y="16002"/>
                    <a:pt x="8745" y="16000"/>
                    <a:pt x="8407" y="16022"/>
                  </a:cubicBezTo>
                  <a:cubicBezTo>
                    <a:pt x="8362" y="16026"/>
                    <a:pt x="8317" y="16028"/>
                    <a:pt x="8273" y="16028"/>
                  </a:cubicBezTo>
                  <a:cubicBezTo>
                    <a:pt x="8146" y="16028"/>
                    <a:pt x="8019" y="16014"/>
                    <a:pt x="7893" y="16011"/>
                  </a:cubicBezTo>
                  <a:cubicBezTo>
                    <a:pt x="7721" y="16000"/>
                    <a:pt x="7547" y="16000"/>
                    <a:pt x="7374" y="15980"/>
                  </a:cubicBezTo>
                  <a:lnTo>
                    <a:pt x="6855" y="15901"/>
                  </a:lnTo>
                  <a:cubicBezTo>
                    <a:pt x="6769" y="15885"/>
                    <a:pt x="6679" y="15879"/>
                    <a:pt x="6596" y="15857"/>
                  </a:cubicBezTo>
                  <a:lnTo>
                    <a:pt x="6336" y="15791"/>
                  </a:lnTo>
                  <a:cubicBezTo>
                    <a:pt x="6165" y="15745"/>
                    <a:pt x="5989" y="15707"/>
                    <a:pt x="5818" y="15652"/>
                  </a:cubicBezTo>
                  <a:lnTo>
                    <a:pt x="5310" y="15468"/>
                  </a:lnTo>
                  <a:cubicBezTo>
                    <a:pt x="4644" y="15195"/>
                    <a:pt x="3983" y="14855"/>
                    <a:pt x="3398" y="14391"/>
                  </a:cubicBezTo>
                  <a:lnTo>
                    <a:pt x="3174" y="14224"/>
                  </a:lnTo>
                  <a:cubicBezTo>
                    <a:pt x="3101" y="14164"/>
                    <a:pt x="3035" y="14099"/>
                    <a:pt x="2965" y="14037"/>
                  </a:cubicBezTo>
                  <a:cubicBezTo>
                    <a:pt x="2827" y="13910"/>
                    <a:pt x="2682" y="13789"/>
                    <a:pt x="2550" y="13655"/>
                  </a:cubicBezTo>
                  <a:lnTo>
                    <a:pt x="2167" y="13237"/>
                  </a:lnTo>
                  <a:lnTo>
                    <a:pt x="2073" y="13134"/>
                  </a:lnTo>
                  <a:lnTo>
                    <a:pt x="1987" y="13019"/>
                  </a:lnTo>
                  <a:lnTo>
                    <a:pt x="1816" y="12791"/>
                  </a:lnTo>
                  <a:lnTo>
                    <a:pt x="1644" y="12564"/>
                  </a:lnTo>
                  <a:cubicBezTo>
                    <a:pt x="1585" y="12488"/>
                    <a:pt x="1543" y="12402"/>
                    <a:pt x="1490" y="12323"/>
                  </a:cubicBezTo>
                  <a:cubicBezTo>
                    <a:pt x="1394" y="12160"/>
                    <a:pt x="1288" y="11997"/>
                    <a:pt x="1194" y="11833"/>
                  </a:cubicBezTo>
                  <a:cubicBezTo>
                    <a:pt x="1031" y="11488"/>
                    <a:pt x="846" y="11149"/>
                    <a:pt x="730" y="10782"/>
                  </a:cubicBezTo>
                  <a:cubicBezTo>
                    <a:pt x="581" y="10426"/>
                    <a:pt x="508" y="10046"/>
                    <a:pt x="405" y="9677"/>
                  </a:cubicBezTo>
                  <a:lnTo>
                    <a:pt x="317" y="9103"/>
                  </a:lnTo>
                  <a:cubicBezTo>
                    <a:pt x="306" y="9008"/>
                    <a:pt x="282" y="8914"/>
                    <a:pt x="279" y="8817"/>
                  </a:cubicBezTo>
                  <a:lnTo>
                    <a:pt x="264" y="8527"/>
                  </a:lnTo>
                  <a:lnTo>
                    <a:pt x="249" y="8237"/>
                  </a:lnTo>
                  <a:cubicBezTo>
                    <a:pt x="240" y="8140"/>
                    <a:pt x="240" y="8044"/>
                    <a:pt x="246" y="7949"/>
                  </a:cubicBezTo>
                  <a:lnTo>
                    <a:pt x="275" y="7369"/>
                  </a:lnTo>
                  <a:cubicBezTo>
                    <a:pt x="277" y="7272"/>
                    <a:pt x="288" y="7176"/>
                    <a:pt x="306" y="7081"/>
                  </a:cubicBezTo>
                  <a:lnTo>
                    <a:pt x="350" y="6795"/>
                  </a:lnTo>
                  <a:lnTo>
                    <a:pt x="394" y="6510"/>
                  </a:lnTo>
                  <a:cubicBezTo>
                    <a:pt x="405" y="6413"/>
                    <a:pt x="438" y="6323"/>
                    <a:pt x="460" y="6228"/>
                  </a:cubicBezTo>
                  <a:cubicBezTo>
                    <a:pt x="510" y="6041"/>
                    <a:pt x="554" y="5855"/>
                    <a:pt x="607" y="5670"/>
                  </a:cubicBezTo>
                  <a:lnTo>
                    <a:pt x="805" y="5132"/>
                  </a:lnTo>
                  <a:cubicBezTo>
                    <a:pt x="862" y="4949"/>
                    <a:pt x="959" y="4782"/>
                    <a:pt x="1040" y="4609"/>
                  </a:cubicBezTo>
                  <a:cubicBezTo>
                    <a:pt x="1123" y="4437"/>
                    <a:pt x="1198" y="4259"/>
                    <a:pt x="1306" y="4101"/>
                  </a:cubicBezTo>
                  <a:lnTo>
                    <a:pt x="1602" y="3611"/>
                  </a:lnTo>
                  <a:lnTo>
                    <a:pt x="1943" y="3156"/>
                  </a:lnTo>
                  <a:cubicBezTo>
                    <a:pt x="2051" y="3000"/>
                    <a:pt x="2183" y="2861"/>
                    <a:pt x="2312" y="2725"/>
                  </a:cubicBezTo>
                  <a:cubicBezTo>
                    <a:pt x="2442" y="2589"/>
                    <a:pt x="2556" y="2437"/>
                    <a:pt x="2704" y="2318"/>
                  </a:cubicBezTo>
                  <a:lnTo>
                    <a:pt x="3119" y="1940"/>
                  </a:lnTo>
                  <a:cubicBezTo>
                    <a:pt x="3264" y="1824"/>
                    <a:pt x="3418" y="1716"/>
                    <a:pt x="3565" y="1604"/>
                  </a:cubicBezTo>
                  <a:cubicBezTo>
                    <a:pt x="3640" y="1549"/>
                    <a:pt x="3712" y="1490"/>
                    <a:pt x="3789" y="1439"/>
                  </a:cubicBezTo>
                  <a:lnTo>
                    <a:pt x="4027" y="1297"/>
                  </a:lnTo>
                  <a:cubicBezTo>
                    <a:pt x="4187" y="1204"/>
                    <a:pt x="4337" y="1097"/>
                    <a:pt x="4501" y="1017"/>
                  </a:cubicBezTo>
                  <a:lnTo>
                    <a:pt x="4996" y="780"/>
                  </a:lnTo>
                  <a:lnTo>
                    <a:pt x="5119" y="721"/>
                  </a:lnTo>
                  <a:lnTo>
                    <a:pt x="5246" y="675"/>
                  </a:lnTo>
                  <a:lnTo>
                    <a:pt x="5501" y="582"/>
                  </a:lnTo>
                  <a:cubicBezTo>
                    <a:pt x="5833" y="444"/>
                    <a:pt x="6185" y="371"/>
                    <a:pt x="6528" y="281"/>
                  </a:cubicBezTo>
                  <a:cubicBezTo>
                    <a:pt x="6611" y="257"/>
                    <a:pt x="6699" y="242"/>
                    <a:pt x="6787" y="231"/>
                  </a:cubicBezTo>
                  <a:lnTo>
                    <a:pt x="7046" y="191"/>
                  </a:lnTo>
                  <a:cubicBezTo>
                    <a:pt x="7220" y="169"/>
                    <a:pt x="7389" y="127"/>
                    <a:pt x="7565" y="127"/>
                  </a:cubicBezTo>
                  <a:cubicBezTo>
                    <a:pt x="7807" y="117"/>
                    <a:pt x="8047" y="96"/>
                    <a:pt x="8286" y="96"/>
                  </a:cubicBezTo>
                  <a:cubicBezTo>
                    <a:pt x="8388" y="96"/>
                    <a:pt x="8490" y="100"/>
                    <a:pt x="8591" y="110"/>
                  </a:cubicBezTo>
                  <a:cubicBezTo>
                    <a:pt x="8758" y="119"/>
                    <a:pt x="8930" y="121"/>
                    <a:pt x="9095" y="138"/>
                  </a:cubicBezTo>
                  <a:lnTo>
                    <a:pt x="9585" y="213"/>
                  </a:lnTo>
                  <a:lnTo>
                    <a:pt x="9829" y="248"/>
                  </a:lnTo>
                  <a:cubicBezTo>
                    <a:pt x="9908" y="266"/>
                    <a:pt x="9987" y="288"/>
                    <a:pt x="10066" y="308"/>
                  </a:cubicBezTo>
                  <a:lnTo>
                    <a:pt x="10532" y="426"/>
                  </a:lnTo>
                  <a:cubicBezTo>
                    <a:pt x="10688" y="466"/>
                    <a:pt x="10833" y="532"/>
                    <a:pt x="10980" y="582"/>
                  </a:cubicBezTo>
                  <a:cubicBezTo>
                    <a:pt x="11128" y="637"/>
                    <a:pt x="11279" y="679"/>
                    <a:pt x="11418" y="747"/>
                  </a:cubicBezTo>
                  <a:lnTo>
                    <a:pt x="11831" y="945"/>
                  </a:lnTo>
                  <a:lnTo>
                    <a:pt x="12035" y="1042"/>
                  </a:lnTo>
                  <a:cubicBezTo>
                    <a:pt x="12101" y="1079"/>
                    <a:pt x="12165" y="1118"/>
                    <a:pt x="12229" y="1158"/>
                  </a:cubicBezTo>
                  <a:cubicBezTo>
                    <a:pt x="13934" y="2140"/>
                    <a:pt x="15220" y="3714"/>
                    <a:pt x="15842" y="5580"/>
                  </a:cubicBezTo>
                  <a:cubicBezTo>
                    <a:pt x="15875" y="5663"/>
                    <a:pt x="15899" y="5747"/>
                    <a:pt x="15919" y="5835"/>
                  </a:cubicBezTo>
                  <a:cubicBezTo>
                    <a:pt x="15941" y="5918"/>
                    <a:pt x="15963" y="6000"/>
                    <a:pt x="15983" y="6079"/>
                  </a:cubicBezTo>
                  <a:cubicBezTo>
                    <a:pt x="16020" y="6239"/>
                    <a:pt x="16073" y="6384"/>
                    <a:pt x="16090" y="6529"/>
                  </a:cubicBezTo>
                  <a:cubicBezTo>
                    <a:pt x="16132" y="6817"/>
                    <a:pt x="16178" y="7068"/>
                    <a:pt x="16202" y="7279"/>
                  </a:cubicBezTo>
                  <a:cubicBezTo>
                    <a:pt x="16223" y="7647"/>
                    <a:pt x="16236" y="7894"/>
                    <a:pt x="16242" y="8004"/>
                  </a:cubicBezTo>
                  <a:lnTo>
                    <a:pt x="16242" y="8004"/>
                  </a:lnTo>
                  <a:cubicBezTo>
                    <a:pt x="16237" y="6079"/>
                    <a:pt x="15539" y="4219"/>
                    <a:pt x="14275" y="2765"/>
                  </a:cubicBezTo>
                  <a:cubicBezTo>
                    <a:pt x="13640" y="2035"/>
                    <a:pt x="12879" y="1424"/>
                    <a:pt x="12029" y="960"/>
                  </a:cubicBezTo>
                  <a:cubicBezTo>
                    <a:pt x="11180" y="494"/>
                    <a:pt x="10240" y="200"/>
                    <a:pt x="9279" y="72"/>
                  </a:cubicBezTo>
                  <a:cubicBezTo>
                    <a:pt x="8915" y="24"/>
                    <a:pt x="8549" y="0"/>
                    <a:pt x="8183" y="0"/>
                  </a:cubicBezTo>
                  <a:close/>
                </a:path>
              </a:pathLst>
            </a:custGeom>
            <a:solidFill>
              <a:srgbClr val="7A7B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3" name="Google Shape;5433;p29"/>
            <p:cNvSpPr/>
            <p:nvPr/>
          </p:nvSpPr>
          <p:spPr>
            <a:xfrm>
              <a:off x="2262975" y="1873025"/>
              <a:ext cx="355250" cy="351300"/>
            </a:xfrm>
            <a:custGeom>
              <a:rect b="b" l="l" r="r" t="t"/>
              <a:pathLst>
                <a:path extrusionOk="0" h="14052" w="14210">
                  <a:moveTo>
                    <a:pt x="7217" y="0"/>
                  </a:moveTo>
                  <a:cubicBezTo>
                    <a:pt x="6697" y="0"/>
                    <a:pt x="6177" y="57"/>
                    <a:pt x="5666" y="170"/>
                  </a:cubicBezTo>
                  <a:cubicBezTo>
                    <a:pt x="4844" y="353"/>
                    <a:pt x="4062" y="682"/>
                    <a:pt x="3359" y="1146"/>
                  </a:cubicBezTo>
                  <a:cubicBezTo>
                    <a:pt x="1954" y="2071"/>
                    <a:pt x="902" y="3520"/>
                    <a:pt x="462" y="5146"/>
                  </a:cubicBezTo>
                  <a:cubicBezTo>
                    <a:pt x="1" y="6792"/>
                    <a:pt x="168" y="8553"/>
                    <a:pt x="930" y="10082"/>
                  </a:cubicBezTo>
                  <a:cubicBezTo>
                    <a:pt x="1675" y="11605"/>
                    <a:pt x="2992" y="12849"/>
                    <a:pt x="4570" y="13509"/>
                  </a:cubicBezTo>
                  <a:cubicBezTo>
                    <a:pt x="5363" y="13840"/>
                    <a:pt x="6209" y="14023"/>
                    <a:pt x="7069" y="14047"/>
                  </a:cubicBezTo>
                  <a:cubicBezTo>
                    <a:pt x="7150" y="14050"/>
                    <a:pt x="7231" y="14051"/>
                    <a:pt x="7312" y="14051"/>
                  </a:cubicBezTo>
                  <a:cubicBezTo>
                    <a:pt x="8090" y="14051"/>
                    <a:pt x="8864" y="13927"/>
                    <a:pt x="9605" y="13680"/>
                  </a:cubicBezTo>
                  <a:cubicBezTo>
                    <a:pt x="11258" y="13135"/>
                    <a:pt x="12653" y="11999"/>
                    <a:pt x="13526" y="10491"/>
                  </a:cubicBezTo>
                  <a:cubicBezTo>
                    <a:pt x="13600" y="10355"/>
                    <a:pt x="13655" y="10208"/>
                    <a:pt x="13708" y="10062"/>
                  </a:cubicBezTo>
                  <a:cubicBezTo>
                    <a:pt x="13761" y="9917"/>
                    <a:pt x="13827" y="9777"/>
                    <a:pt x="13868" y="9627"/>
                  </a:cubicBezTo>
                  <a:cubicBezTo>
                    <a:pt x="13945" y="9328"/>
                    <a:pt x="14046" y="9041"/>
                    <a:pt x="14084" y="8735"/>
                  </a:cubicBezTo>
                  <a:cubicBezTo>
                    <a:pt x="14209" y="8139"/>
                    <a:pt x="14200" y="7526"/>
                    <a:pt x="14176" y="6933"/>
                  </a:cubicBezTo>
                  <a:lnTo>
                    <a:pt x="14176" y="6933"/>
                  </a:lnTo>
                  <a:cubicBezTo>
                    <a:pt x="14176" y="6933"/>
                    <a:pt x="14167" y="7098"/>
                    <a:pt x="14150" y="7405"/>
                  </a:cubicBezTo>
                  <a:cubicBezTo>
                    <a:pt x="14145" y="7482"/>
                    <a:pt x="14145" y="7570"/>
                    <a:pt x="14137" y="7665"/>
                  </a:cubicBezTo>
                  <a:cubicBezTo>
                    <a:pt x="14121" y="7757"/>
                    <a:pt x="14106" y="7860"/>
                    <a:pt x="14088" y="7970"/>
                  </a:cubicBezTo>
                  <a:cubicBezTo>
                    <a:pt x="14071" y="8082"/>
                    <a:pt x="14053" y="8201"/>
                    <a:pt x="14033" y="8328"/>
                  </a:cubicBezTo>
                  <a:cubicBezTo>
                    <a:pt x="14000" y="8452"/>
                    <a:pt x="13967" y="8583"/>
                    <a:pt x="13930" y="8724"/>
                  </a:cubicBezTo>
                  <a:cubicBezTo>
                    <a:pt x="13912" y="8794"/>
                    <a:pt x="13893" y="8865"/>
                    <a:pt x="13875" y="8939"/>
                  </a:cubicBezTo>
                  <a:cubicBezTo>
                    <a:pt x="13857" y="9012"/>
                    <a:pt x="13825" y="9084"/>
                    <a:pt x="13798" y="9159"/>
                  </a:cubicBezTo>
                  <a:cubicBezTo>
                    <a:pt x="13741" y="9309"/>
                    <a:pt x="13688" y="9465"/>
                    <a:pt x="13625" y="9627"/>
                  </a:cubicBezTo>
                  <a:lnTo>
                    <a:pt x="13387" y="10117"/>
                  </a:lnTo>
                  <a:cubicBezTo>
                    <a:pt x="13348" y="10203"/>
                    <a:pt x="13299" y="10287"/>
                    <a:pt x="13246" y="10366"/>
                  </a:cubicBezTo>
                  <a:cubicBezTo>
                    <a:pt x="13196" y="10449"/>
                    <a:pt x="13145" y="10533"/>
                    <a:pt x="13093" y="10621"/>
                  </a:cubicBezTo>
                  <a:cubicBezTo>
                    <a:pt x="12603" y="11381"/>
                    <a:pt x="11972" y="12040"/>
                    <a:pt x="11231" y="12564"/>
                  </a:cubicBezTo>
                  <a:cubicBezTo>
                    <a:pt x="10422" y="13144"/>
                    <a:pt x="9400" y="13566"/>
                    <a:pt x="8271" y="13731"/>
                  </a:cubicBezTo>
                  <a:cubicBezTo>
                    <a:pt x="7992" y="13788"/>
                    <a:pt x="7699" y="13785"/>
                    <a:pt x="7407" y="13803"/>
                  </a:cubicBezTo>
                  <a:cubicBezTo>
                    <a:pt x="7368" y="13807"/>
                    <a:pt x="7328" y="13809"/>
                    <a:pt x="7288" y="13809"/>
                  </a:cubicBezTo>
                  <a:cubicBezTo>
                    <a:pt x="7181" y="13809"/>
                    <a:pt x="7072" y="13797"/>
                    <a:pt x="6965" y="13794"/>
                  </a:cubicBezTo>
                  <a:cubicBezTo>
                    <a:pt x="6818" y="13783"/>
                    <a:pt x="6666" y="13785"/>
                    <a:pt x="6519" y="13768"/>
                  </a:cubicBezTo>
                  <a:lnTo>
                    <a:pt x="6071" y="13700"/>
                  </a:lnTo>
                  <a:cubicBezTo>
                    <a:pt x="5996" y="13687"/>
                    <a:pt x="5921" y="13680"/>
                    <a:pt x="5847" y="13662"/>
                  </a:cubicBezTo>
                  <a:lnTo>
                    <a:pt x="5625" y="13605"/>
                  </a:lnTo>
                  <a:cubicBezTo>
                    <a:pt x="5477" y="13564"/>
                    <a:pt x="5326" y="13533"/>
                    <a:pt x="5181" y="13487"/>
                  </a:cubicBezTo>
                  <a:lnTo>
                    <a:pt x="4743" y="13326"/>
                  </a:lnTo>
                  <a:cubicBezTo>
                    <a:pt x="4165" y="13091"/>
                    <a:pt x="3598" y="12799"/>
                    <a:pt x="3095" y="12399"/>
                  </a:cubicBezTo>
                  <a:lnTo>
                    <a:pt x="2902" y="12256"/>
                  </a:lnTo>
                  <a:cubicBezTo>
                    <a:pt x="2840" y="12203"/>
                    <a:pt x="2781" y="12148"/>
                    <a:pt x="2721" y="12093"/>
                  </a:cubicBezTo>
                  <a:cubicBezTo>
                    <a:pt x="2603" y="11983"/>
                    <a:pt x="2477" y="11880"/>
                    <a:pt x="2363" y="11764"/>
                  </a:cubicBezTo>
                  <a:lnTo>
                    <a:pt x="2033" y="11403"/>
                  </a:lnTo>
                  <a:lnTo>
                    <a:pt x="1952" y="11315"/>
                  </a:lnTo>
                  <a:lnTo>
                    <a:pt x="1877" y="11216"/>
                  </a:lnTo>
                  <a:lnTo>
                    <a:pt x="1732" y="11021"/>
                  </a:lnTo>
                  <a:lnTo>
                    <a:pt x="1583" y="10823"/>
                  </a:lnTo>
                  <a:cubicBezTo>
                    <a:pt x="1532" y="10759"/>
                    <a:pt x="1495" y="10684"/>
                    <a:pt x="1451" y="10616"/>
                  </a:cubicBezTo>
                  <a:cubicBezTo>
                    <a:pt x="1368" y="10476"/>
                    <a:pt x="1277" y="10337"/>
                    <a:pt x="1196" y="10194"/>
                  </a:cubicBezTo>
                  <a:cubicBezTo>
                    <a:pt x="1055" y="9895"/>
                    <a:pt x="897" y="9605"/>
                    <a:pt x="796" y="9289"/>
                  </a:cubicBezTo>
                  <a:cubicBezTo>
                    <a:pt x="666" y="8983"/>
                    <a:pt x="605" y="8656"/>
                    <a:pt x="515" y="8337"/>
                  </a:cubicBezTo>
                  <a:lnTo>
                    <a:pt x="440" y="7845"/>
                  </a:lnTo>
                  <a:cubicBezTo>
                    <a:pt x="429" y="7761"/>
                    <a:pt x="407" y="7680"/>
                    <a:pt x="407" y="7597"/>
                  </a:cubicBezTo>
                  <a:lnTo>
                    <a:pt x="394" y="7348"/>
                  </a:lnTo>
                  <a:lnTo>
                    <a:pt x="381" y="7098"/>
                  </a:lnTo>
                  <a:cubicBezTo>
                    <a:pt x="374" y="7014"/>
                    <a:pt x="372" y="6931"/>
                    <a:pt x="379" y="6849"/>
                  </a:cubicBezTo>
                  <a:lnTo>
                    <a:pt x="405" y="6353"/>
                  </a:lnTo>
                  <a:cubicBezTo>
                    <a:pt x="407" y="6269"/>
                    <a:pt x="416" y="6188"/>
                    <a:pt x="431" y="6106"/>
                  </a:cubicBezTo>
                  <a:lnTo>
                    <a:pt x="469" y="5858"/>
                  </a:lnTo>
                  <a:lnTo>
                    <a:pt x="506" y="5612"/>
                  </a:lnTo>
                  <a:cubicBezTo>
                    <a:pt x="517" y="5528"/>
                    <a:pt x="546" y="5449"/>
                    <a:pt x="565" y="5370"/>
                  </a:cubicBezTo>
                  <a:cubicBezTo>
                    <a:pt x="607" y="5210"/>
                    <a:pt x="644" y="5047"/>
                    <a:pt x="691" y="4889"/>
                  </a:cubicBezTo>
                  <a:lnTo>
                    <a:pt x="862" y="4421"/>
                  </a:lnTo>
                  <a:cubicBezTo>
                    <a:pt x="910" y="4263"/>
                    <a:pt x="994" y="4120"/>
                    <a:pt x="1062" y="3970"/>
                  </a:cubicBezTo>
                  <a:cubicBezTo>
                    <a:pt x="1137" y="3823"/>
                    <a:pt x="1198" y="3669"/>
                    <a:pt x="1291" y="3533"/>
                  </a:cubicBezTo>
                  <a:cubicBezTo>
                    <a:pt x="1376" y="3392"/>
                    <a:pt x="1462" y="3252"/>
                    <a:pt x="1548" y="3111"/>
                  </a:cubicBezTo>
                  <a:lnTo>
                    <a:pt x="1842" y="2720"/>
                  </a:lnTo>
                  <a:cubicBezTo>
                    <a:pt x="1935" y="2583"/>
                    <a:pt x="2047" y="2465"/>
                    <a:pt x="2159" y="2348"/>
                  </a:cubicBezTo>
                  <a:cubicBezTo>
                    <a:pt x="2271" y="2230"/>
                    <a:pt x="2370" y="2100"/>
                    <a:pt x="2497" y="1997"/>
                  </a:cubicBezTo>
                  <a:lnTo>
                    <a:pt x="2853" y="1671"/>
                  </a:lnTo>
                  <a:cubicBezTo>
                    <a:pt x="2979" y="1570"/>
                    <a:pt x="3110" y="1480"/>
                    <a:pt x="3238" y="1383"/>
                  </a:cubicBezTo>
                  <a:cubicBezTo>
                    <a:pt x="3302" y="1335"/>
                    <a:pt x="3363" y="1285"/>
                    <a:pt x="3431" y="1241"/>
                  </a:cubicBezTo>
                  <a:lnTo>
                    <a:pt x="3636" y="1118"/>
                  </a:lnTo>
                  <a:cubicBezTo>
                    <a:pt x="3772" y="1038"/>
                    <a:pt x="3902" y="946"/>
                    <a:pt x="4044" y="878"/>
                  </a:cubicBezTo>
                  <a:lnTo>
                    <a:pt x="4469" y="674"/>
                  </a:lnTo>
                  <a:lnTo>
                    <a:pt x="4574" y="623"/>
                  </a:lnTo>
                  <a:lnTo>
                    <a:pt x="4684" y="583"/>
                  </a:lnTo>
                  <a:lnTo>
                    <a:pt x="4904" y="504"/>
                  </a:lnTo>
                  <a:cubicBezTo>
                    <a:pt x="5192" y="383"/>
                    <a:pt x="5493" y="322"/>
                    <a:pt x="5787" y="243"/>
                  </a:cubicBezTo>
                  <a:cubicBezTo>
                    <a:pt x="5860" y="223"/>
                    <a:pt x="5935" y="208"/>
                    <a:pt x="6011" y="201"/>
                  </a:cubicBezTo>
                  <a:lnTo>
                    <a:pt x="6236" y="166"/>
                  </a:lnTo>
                  <a:cubicBezTo>
                    <a:pt x="6385" y="146"/>
                    <a:pt x="6530" y="111"/>
                    <a:pt x="6682" y="111"/>
                  </a:cubicBezTo>
                  <a:cubicBezTo>
                    <a:pt x="6891" y="102"/>
                    <a:pt x="7098" y="85"/>
                    <a:pt x="7305" y="85"/>
                  </a:cubicBezTo>
                  <a:cubicBezTo>
                    <a:pt x="7392" y="85"/>
                    <a:pt x="7479" y="88"/>
                    <a:pt x="7565" y="96"/>
                  </a:cubicBezTo>
                  <a:cubicBezTo>
                    <a:pt x="7710" y="104"/>
                    <a:pt x="7855" y="107"/>
                    <a:pt x="7998" y="120"/>
                  </a:cubicBezTo>
                  <a:lnTo>
                    <a:pt x="8422" y="186"/>
                  </a:lnTo>
                  <a:lnTo>
                    <a:pt x="8631" y="216"/>
                  </a:lnTo>
                  <a:cubicBezTo>
                    <a:pt x="8701" y="230"/>
                    <a:pt x="8767" y="249"/>
                    <a:pt x="8836" y="267"/>
                  </a:cubicBezTo>
                  <a:lnTo>
                    <a:pt x="9238" y="368"/>
                  </a:lnTo>
                  <a:cubicBezTo>
                    <a:pt x="9372" y="401"/>
                    <a:pt x="9497" y="460"/>
                    <a:pt x="9625" y="502"/>
                  </a:cubicBezTo>
                  <a:cubicBezTo>
                    <a:pt x="9750" y="551"/>
                    <a:pt x="9880" y="588"/>
                    <a:pt x="10000" y="645"/>
                  </a:cubicBezTo>
                  <a:lnTo>
                    <a:pt x="10356" y="816"/>
                  </a:lnTo>
                  <a:lnTo>
                    <a:pt x="10534" y="898"/>
                  </a:lnTo>
                  <a:cubicBezTo>
                    <a:pt x="10589" y="931"/>
                    <a:pt x="10644" y="966"/>
                    <a:pt x="10699" y="999"/>
                  </a:cubicBezTo>
                  <a:cubicBezTo>
                    <a:pt x="12167" y="1845"/>
                    <a:pt x="13275" y="3201"/>
                    <a:pt x="13811" y="4808"/>
                  </a:cubicBezTo>
                  <a:cubicBezTo>
                    <a:pt x="13840" y="4880"/>
                    <a:pt x="13862" y="4953"/>
                    <a:pt x="13877" y="5027"/>
                  </a:cubicBezTo>
                  <a:cubicBezTo>
                    <a:pt x="13897" y="5102"/>
                    <a:pt x="13915" y="5170"/>
                    <a:pt x="13932" y="5238"/>
                  </a:cubicBezTo>
                  <a:cubicBezTo>
                    <a:pt x="13965" y="5377"/>
                    <a:pt x="14011" y="5502"/>
                    <a:pt x="14027" y="5627"/>
                  </a:cubicBezTo>
                  <a:cubicBezTo>
                    <a:pt x="14062" y="5876"/>
                    <a:pt x="14101" y="6089"/>
                    <a:pt x="14121" y="6271"/>
                  </a:cubicBezTo>
                  <a:cubicBezTo>
                    <a:pt x="14143" y="6638"/>
                    <a:pt x="14154" y="6865"/>
                    <a:pt x="14159" y="6931"/>
                  </a:cubicBezTo>
                  <a:cubicBezTo>
                    <a:pt x="14163" y="5260"/>
                    <a:pt x="13563" y="3645"/>
                    <a:pt x="12466" y="2383"/>
                  </a:cubicBezTo>
                  <a:cubicBezTo>
                    <a:pt x="11921" y="1755"/>
                    <a:pt x="11266" y="1227"/>
                    <a:pt x="10532" y="827"/>
                  </a:cubicBezTo>
                  <a:cubicBezTo>
                    <a:pt x="9803" y="425"/>
                    <a:pt x="8992" y="173"/>
                    <a:pt x="8163" y="63"/>
                  </a:cubicBezTo>
                  <a:cubicBezTo>
                    <a:pt x="7849" y="21"/>
                    <a:pt x="7533" y="0"/>
                    <a:pt x="7217" y="0"/>
                  </a:cubicBezTo>
                  <a:close/>
                </a:path>
              </a:pathLst>
            </a:custGeom>
            <a:solidFill>
              <a:srgbClr val="7A7B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4" name="Google Shape;5434;p29"/>
            <p:cNvSpPr/>
            <p:nvPr/>
          </p:nvSpPr>
          <p:spPr>
            <a:xfrm>
              <a:off x="2086875" y="1691275"/>
              <a:ext cx="717325" cy="713875"/>
            </a:xfrm>
            <a:custGeom>
              <a:rect b="b" l="l" r="r" t="t"/>
              <a:pathLst>
                <a:path extrusionOk="0" h="28555" w="28693">
                  <a:moveTo>
                    <a:pt x="14346" y="451"/>
                  </a:moveTo>
                  <a:cubicBezTo>
                    <a:pt x="21996" y="451"/>
                    <a:pt x="28222" y="6644"/>
                    <a:pt x="28231" y="14260"/>
                  </a:cubicBezTo>
                  <a:cubicBezTo>
                    <a:pt x="28242" y="21884"/>
                    <a:pt x="22020" y="28095"/>
                    <a:pt x="14363" y="28104"/>
                  </a:cubicBezTo>
                  <a:cubicBezTo>
                    <a:pt x="14358" y="28104"/>
                    <a:pt x="14352" y="28104"/>
                    <a:pt x="14347" y="28104"/>
                  </a:cubicBezTo>
                  <a:cubicBezTo>
                    <a:pt x="6699" y="28104"/>
                    <a:pt x="471" y="21912"/>
                    <a:pt x="462" y="14293"/>
                  </a:cubicBezTo>
                  <a:cubicBezTo>
                    <a:pt x="453" y="6669"/>
                    <a:pt x="6675" y="460"/>
                    <a:pt x="14330" y="451"/>
                  </a:cubicBezTo>
                  <a:cubicBezTo>
                    <a:pt x="14336" y="451"/>
                    <a:pt x="14341" y="451"/>
                    <a:pt x="14346" y="451"/>
                  </a:cubicBezTo>
                  <a:close/>
                  <a:moveTo>
                    <a:pt x="14346" y="1"/>
                  </a:moveTo>
                  <a:cubicBezTo>
                    <a:pt x="14341" y="1"/>
                    <a:pt x="14336" y="1"/>
                    <a:pt x="14330" y="1"/>
                  </a:cubicBezTo>
                  <a:cubicBezTo>
                    <a:pt x="6414" y="10"/>
                    <a:pt x="1" y="6410"/>
                    <a:pt x="12" y="14293"/>
                  </a:cubicBezTo>
                  <a:cubicBezTo>
                    <a:pt x="20" y="22173"/>
                    <a:pt x="6436" y="28554"/>
                    <a:pt x="14347" y="28554"/>
                  </a:cubicBezTo>
                  <a:cubicBezTo>
                    <a:pt x="14352" y="28554"/>
                    <a:pt x="14358" y="28554"/>
                    <a:pt x="14363" y="28554"/>
                  </a:cubicBezTo>
                  <a:cubicBezTo>
                    <a:pt x="22282" y="28545"/>
                    <a:pt x="28693" y="22146"/>
                    <a:pt x="28684" y="14260"/>
                  </a:cubicBezTo>
                  <a:cubicBezTo>
                    <a:pt x="28675" y="6382"/>
                    <a:pt x="22258" y="1"/>
                    <a:pt x="14346"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0" name="Shape 5780"/>
        <p:cNvGrpSpPr/>
        <p:nvPr/>
      </p:nvGrpSpPr>
      <p:grpSpPr>
        <a:xfrm>
          <a:off x="0" y="0"/>
          <a:ext cx="0" cy="0"/>
          <a:chOff x="0" y="0"/>
          <a:chExt cx="0" cy="0"/>
        </a:xfrm>
      </p:grpSpPr>
      <p:sp>
        <p:nvSpPr>
          <p:cNvPr id="5781" name="Google Shape;5781;p38"/>
          <p:cNvSpPr txBox="1"/>
          <p:nvPr>
            <p:ph idx="1" type="body"/>
          </p:nvPr>
        </p:nvSpPr>
        <p:spPr>
          <a:xfrm>
            <a:off x="2246700" y="2023275"/>
            <a:ext cx="4650600" cy="12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Instrumentalness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Acousticness</a:t>
            </a:r>
            <a:endParaRPr/>
          </a:p>
        </p:txBody>
      </p:sp>
      <p:sp>
        <p:nvSpPr>
          <p:cNvPr id="5782" name="Google Shape;5782;p38"/>
          <p:cNvSpPr txBox="1"/>
          <p:nvPr>
            <p:ph type="title"/>
          </p:nvPr>
        </p:nvSpPr>
        <p:spPr>
          <a:xfrm>
            <a:off x="1870325" y="1070673"/>
            <a:ext cx="54033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Best Features</a:t>
            </a:r>
            <a:endParaRPr/>
          </a:p>
        </p:txBody>
      </p:sp>
      <p:grpSp>
        <p:nvGrpSpPr>
          <p:cNvPr id="5783" name="Google Shape;5783;p38"/>
          <p:cNvGrpSpPr/>
          <p:nvPr/>
        </p:nvGrpSpPr>
        <p:grpSpPr>
          <a:xfrm rot="953513">
            <a:off x="6021335" y="758406"/>
            <a:ext cx="2012542" cy="3823333"/>
            <a:chOff x="6593750" y="1691000"/>
            <a:chExt cx="819450" cy="1780550"/>
          </a:xfrm>
        </p:grpSpPr>
        <p:sp>
          <p:nvSpPr>
            <p:cNvPr id="5784" name="Google Shape;5784;p38"/>
            <p:cNvSpPr/>
            <p:nvPr/>
          </p:nvSpPr>
          <p:spPr>
            <a:xfrm>
              <a:off x="6593750" y="1701725"/>
              <a:ext cx="819450" cy="1759175"/>
            </a:xfrm>
            <a:custGeom>
              <a:rect b="b" l="l" r="r" t="t"/>
              <a:pathLst>
                <a:path extrusionOk="0" h="70367" w="32778">
                  <a:moveTo>
                    <a:pt x="15299" y="0"/>
                  </a:moveTo>
                  <a:cubicBezTo>
                    <a:pt x="14415" y="0"/>
                    <a:pt x="13714" y="745"/>
                    <a:pt x="13767" y="1627"/>
                  </a:cubicBezTo>
                  <a:lnTo>
                    <a:pt x="14191" y="8816"/>
                  </a:lnTo>
                  <a:cubicBezTo>
                    <a:pt x="14202" y="9003"/>
                    <a:pt x="14270" y="9185"/>
                    <a:pt x="14382" y="9334"/>
                  </a:cubicBezTo>
                  <a:lnTo>
                    <a:pt x="14160" y="33510"/>
                  </a:lnTo>
                  <a:cubicBezTo>
                    <a:pt x="13668" y="33475"/>
                    <a:pt x="13158" y="33457"/>
                    <a:pt x="12662" y="33457"/>
                  </a:cubicBezTo>
                  <a:cubicBezTo>
                    <a:pt x="11782" y="33457"/>
                    <a:pt x="10523" y="33514"/>
                    <a:pt x="9501" y="33789"/>
                  </a:cubicBezTo>
                  <a:cubicBezTo>
                    <a:pt x="4437" y="35149"/>
                    <a:pt x="5343" y="40545"/>
                    <a:pt x="5943" y="44114"/>
                  </a:cubicBezTo>
                  <a:cubicBezTo>
                    <a:pt x="6224" y="45782"/>
                    <a:pt x="6413" y="47716"/>
                    <a:pt x="5688" y="49424"/>
                  </a:cubicBezTo>
                  <a:cubicBezTo>
                    <a:pt x="5367" y="50182"/>
                    <a:pt x="4945" y="50877"/>
                    <a:pt x="4501" y="51615"/>
                  </a:cubicBezTo>
                  <a:cubicBezTo>
                    <a:pt x="4090" y="52294"/>
                    <a:pt x="3666" y="52995"/>
                    <a:pt x="3330" y="53747"/>
                  </a:cubicBezTo>
                  <a:cubicBezTo>
                    <a:pt x="2481" y="55637"/>
                    <a:pt x="0" y="62153"/>
                    <a:pt x="3626" y="66604"/>
                  </a:cubicBezTo>
                  <a:cubicBezTo>
                    <a:pt x="4648" y="67857"/>
                    <a:pt x="6167" y="68835"/>
                    <a:pt x="8018" y="69430"/>
                  </a:cubicBezTo>
                  <a:cubicBezTo>
                    <a:pt x="10640" y="70278"/>
                    <a:pt x="13481" y="70358"/>
                    <a:pt x="16167" y="70364"/>
                  </a:cubicBezTo>
                  <a:lnTo>
                    <a:pt x="16165" y="70366"/>
                  </a:lnTo>
                  <a:lnTo>
                    <a:pt x="16611" y="70366"/>
                  </a:lnTo>
                  <a:cubicBezTo>
                    <a:pt x="19297" y="70358"/>
                    <a:pt x="22136" y="70278"/>
                    <a:pt x="24760" y="69432"/>
                  </a:cubicBezTo>
                  <a:cubicBezTo>
                    <a:pt x="26611" y="68837"/>
                    <a:pt x="28129" y="67859"/>
                    <a:pt x="29149" y="66606"/>
                  </a:cubicBezTo>
                  <a:cubicBezTo>
                    <a:pt x="32778" y="62156"/>
                    <a:pt x="30294" y="55639"/>
                    <a:pt x="29448" y="53749"/>
                  </a:cubicBezTo>
                  <a:cubicBezTo>
                    <a:pt x="29112" y="52997"/>
                    <a:pt x="28688" y="52296"/>
                    <a:pt x="28277" y="51617"/>
                  </a:cubicBezTo>
                  <a:cubicBezTo>
                    <a:pt x="27831" y="50879"/>
                    <a:pt x="27411" y="50184"/>
                    <a:pt x="27088" y="49426"/>
                  </a:cubicBezTo>
                  <a:cubicBezTo>
                    <a:pt x="26365" y="47718"/>
                    <a:pt x="26554" y="45784"/>
                    <a:pt x="26833" y="44116"/>
                  </a:cubicBezTo>
                  <a:cubicBezTo>
                    <a:pt x="27433" y="40547"/>
                    <a:pt x="28340" y="35152"/>
                    <a:pt x="23275" y="33791"/>
                  </a:cubicBezTo>
                  <a:cubicBezTo>
                    <a:pt x="22349" y="33543"/>
                    <a:pt x="21228" y="33411"/>
                    <a:pt x="20033" y="33411"/>
                  </a:cubicBezTo>
                  <a:cubicBezTo>
                    <a:pt x="19697" y="33411"/>
                    <a:pt x="19360" y="33420"/>
                    <a:pt x="19024" y="33442"/>
                  </a:cubicBezTo>
                  <a:lnTo>
                    <a:pt x="18804" y="9337"/>
                  </a:lnTo>
                  <a:cubicBezTo>
                    <a:pt x="18916" y="9185"/>
                    <a:pt x="18982" y="9005"/>
                    <a:pt x="18996" y="8818"/>
                  </a:cubicBezTo>
                  <a:lnTo>
                    <a:pt x="19420" y="1627"/>
                  </a:lnTo>
                  <a:cubicBezTo>
                    <a:pt x="19472" y="743"/>
                    <a:pt x="18771" y="0"/>
                    <a:pt x="1788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5" name="Google Shape;5785;p38"/>
            <p:cNvSpPr/>
            <p:nvPr/>
          </p:nvSpPr>
          <p:spPr>
            <a:xfrm>
              <a:off x="6621600" y="1691000"/>
              <a:ext cx="763700" cy="1780550"/>
            </a:xfrm>
            <a:custGeom>
              <a:rect b="b" l="l" r="r" t="t"/>
              <a:pathLst>
                <a:path extrusionOk="0" h="71222" w="30548">
                  <a:moveTo>
                    <a:pt x="16774" y="858"/>
                  </a:moveTo>
                  <a:cubicBezTo>
                    <a:pt x="17409" y="858"/>
                    <a:pt x="17914" y="1394"/>
                    <a:pt x="17877" y="2029"/>
                  </a:cubicBezTo>
                  <a:lnTo>
                    <a:pt x="17453" y="9221"/>
                  </a:lnTo>
                  <a:cubicBezTo>
                    <a:pt x="17442" y="9372"/>
                    <a:pt x="17372" y="9511"/>
                    <a:pt x="17253" y="9605"/>
                  </a:cubicBezTo>
                  <a:lnTo>
                    <a:pt x="17260" y="9605"/>
                  </a:lnTo>
                  <a:lnTo>
                    <a:pt x="17486" y="34334"/>
                  </a:lnTo>
                  <a:cubicBezTo>
                    <a:pt x="17943" y="34293"/>
                    <a:pt x="18429" y="34268"/>
                    <a:pt x="18919" y="34268"/>
                  </a:cubicBezTo>
                  <a:cubicBezTo>
                    <a:pt x="19985" y="34268"/>
                    <a:pt x="21090" y="34376"/>
                    <a:pt x="22051" y="34636"/>
                  </a:cubicBezTo>
                  <a:cubicBezTo>
                    <a:pt x="26701" y="35884"/>
                    <a:pt x="25919" y="40774"/>
                    <a:pt x="25297" y="44475"/>
                  </a:cubicBezTo>
                  <a:cubicBezTo>
                    <a:pt x="24987" y="46323"/>
                    <a:pt x="24831" y="48257"/>
                    <a:pt x="25580" y="50022"/>
                  </a:cubicBezTo>
                  <a:cubicBezTo>
                    <a:pt x="26224" y="51539"/>
                    <a:pt x="27268" y="52844"/>
                    <a:pt x="27943" y="54352"/>
                  </a:cubicBezTo>
                  <a:cubicBezTo>
                    <a:pt x="29631" y="58119"/>
                    <a:pt x="30547" y="63275"/>
                    <a:pt x="27703" y="66762"/>
                  </a:cubicBezTo>
                  <a:cubicBezTo>
                    <a:pt x="26642" y="68066"/>
                    <a:pt x="25117" y="68936"/>
                    <a:pt x="23514" y="69453"/>
                  </a:cubicBezTo>
                  <a:cubicBezTo>
                    <a:pt x="20945" y="70281"/>
                    <a:pt x="18172" y="70358"/>
                    <a:pt x="15495" y="70365"/>
                  </a:cubicBezTo>
                  <a:lnTo>
                    <a:pt x="15053" y="70365"/>
                  </a:lnTo>
                  <a:cubicBezTo>
                    <a:pt x="12378" y="70356"/>
                    <a:pt x="9603" y="70281"/>
                    <a:pt x="7036" y="69453"/>
                  </a:cubicBezTo>
                  <a:cubicBezTo>
                    <a:pt x="5433" y="68936"/>
                    <a:pt x="3908" y="68066"/>
                    <a:pt x="2844" y="66762"/>
                  </a:cubicBezTo>
                  <a:cubicBezTo>
                    <a:pt x="0" y="63272"/>
                    <a:pt x="919" y="58119"/>
                    <a:pt x="2607" y="54352"/>
                  </a:cubicBezTo>
                  <a:cubicBezTo>
                    <a:pt x="3282" y="52844"/>
                    <a:pt x="4326" y="51539"/>
                    <a:pt x="4970" y="50022"/>
                  </a:cubicBezTo>
                  <a:cubicBezTo>
                    <a:pt x="5717" y="48257"/>
                    <a:pt x="5563" y="46323"/>
                    <a:pt x="5251" y="44475"/>
                  </a:cubicBezTo>
                  <a:cubicBezTo>
                    <a:pt x="4629" y="40774"/>
                    <a:pt x="3849" y="35884"/>
                    <a:pt x="8497" y="34636"/>
                  </a:cubicBezTo>
                  <a:cubicBezTo>
                    <a:pt x="9363" y="34403"/>
                    <a:pt x="10477" y="34317"/>
                    <a:pt x="11548" y="34317"/>
                  </a:cubicBezTo>
                  <a:cubicBezTo>
                    <a:pt x="12227" y="34317"/>
                    <a:pt x="12886" y="34352"/>
                    <a:pt x="13451" y="34405"/>
                  </a:cubicBezTo>
                  <a:lnTo>
                    <a:pt x="13473" y="34405"/>
                  </a:lnTo>
                  <a:lnTo>
                    <a:pt x="13699" y="9605"/>
                  </a:lnTo>
                  <a:lnTo>
                    <a:pt x="13706" y="9605"/>
                  </a:lnTo>
                  <a:cubicBezTo>
                    <a:pt x="13587" y="9511"/>
                    <a:pt x="13515" y="9372"/>
                    <a:pt x="13506" y="9223"/>
                  </a:cubicBezTo>
                  <a:lnTo>
                    <a:pt x="13082" y="2032"/>
                  </a:lnTo>
                  <a:cubicBezTo>
                    <a:pt x="13044" y="1394"/>
                    <a:pt x="13550" y="858"/>
                    <a:pt x="14185" y="858"/>
                  </a:cubicBezTo>
                  <a:close/>
                  <a:moveTo>
                    <a:pt x="14185" y="1"/>
                  </a:moveTo>
                  <a:cubicBezTo>
                    <a:pt x="13055" y="1"/>
                    <a:pt x="12156" y="953"/>
                    <a:pt x="12224" y="2080"/>
                  </a:cubicBezTo>
                  <a:lnTo>
                    <a:pt x="12649" y="9273"/>
                  </a:lnTo>
                  <a:cubicBezTo>
                    <a:pt x="12662" y="9491"/>
                    <a:pt x="12728" y="9704"/>
                    <a:pt x="12838" y="9893"/>
                  </a:cubicBezTo>
                  <a:lnTo>
                    <a:pt x="12622" y="33486"/>
                  </a:lnTo>
                  <a:cubicBezTo>
                    <a:pt x="12264" y="33468"/>
                    <a:pt x="11901" y="33458"/>
                    <a:pt x="11548" y="33458"/>
                  </a:cubicBezTo>
                  <a:cubicBezTo>
                    <a:pt x="10644" y="33458"/>
                    <a:pt x="9343" y="33519"/>
                    <a:pt x="8275" y="33805"/>
                  </a:cubicBezTo>
                  <a:cubicBezTo>
                    <a:pt x="5886" y="34447"/>
                    <a:pt x="4466" y="36025"/>
                    <a:pt x="4053" y="38493"/>
                  </a:cubicBezTo>
                  <a:cubicBezTo>
                    <a:pt x="3715" y="40506"/>
                    <a:pt x="4099" y="42785"/>
                    <a:pt x="4407" y="44616"/>
                  </a:cubicBezTo>
                  <a:cubicBezTo>
                    <a:pt x="4675" y="46222"/>
                    <a:pt x="4860" y="48081"/>
                    <a:pt x="4178" y="49686"/>
                  </a:cubicBezTo>
                  <a:cubicBezTo>
                    <a:pt x="3869" y="50415"/>
                    <a:pt x="3455" y="51099"/>
                    <a:pt x="3018" y="51822"/>
                  </a:cubicBezTo>
                  <a:cubicBezTo>
                    <a:pt x="2603" y="52512"/>
                    <a:pt x="2170" y="53226"/>
                    <a:pt x="1822" y="54000"/>
                  </a:cubicBezTo>
                  <a:cubicBezTo>
                    <a:pt x="1126" y="55558"/>
                    <a:pt x="271" y="57974"/>
                    <a:pt x="170" y="60629"/>
                  </a:cubicBezTo>
                  <a:cubicBezTo>
                    <a:pt x="66" y="63294"/>
                    <a:pt x="743" y="65541"/>
                    <a:pt x="2181" y="67303"/>
                  </a:cubicBezTo>
                  <a:cubicBezTo>
                    <a:pt x="3253" y="68622"/>
                    <a:pt x="4842" y="69646"/>
                    <a:pt x="6772" y="70268"/>
                  </a:cubicBezTo>
                  <a:cubicBezTo>
                    <a:pt x="9453" y="71134"/>
                    <a:pt x="12332" y="71215"/>
                    <a:pt x="15051" y="71222"/>
                  </a:cubicBezTo>
                  <a:lnTo>
                    <a:pt x="15499" y="71222"/>
                  </a:lnTo>
                  <a:cubicBezTo>
                    <a:pt x="18218" y="71215"/>
                    <a:pt x="21097" y="71134"/>
                    <a:pt x="23778" y="70268"/>
                  </a:cubicBezTo>
                  <a:cubicBezTo>
                    <a:pt x="25708" y="69646"/>
                    <a:pt x="27297" y="68620"/>
                    <a:pt x="28369" y="67303"/>
                  </a:cubicBezTo>
                  <a:cubicBezTo>
                    <a:pt x="29807" y="65541"/>
                    <a:pt x="30486" y="63294"/>
                    <a:pt x="30380" y="60629"/>
                  </a:cubicBezTo>
                  <a:cubicBezTo>
                    <a:pt x="30279" y="57974"/>
                    <a:pt x="29424" y="55558"/>
                    <a:pt x="28725" y="54000"/>
                  </a:cubicBezTo>
                  <a:cubicBezTo>
                    <a:pt x="28380" y="53226"/>
                    <a:pt x="27947" y="52512"/>
                    <a:pt x="27532" y="51822"/>
                  </a:cubicBezTo>
                  <a:cubicBezTo>
                    <a:pt x="27095" y="51099"/>
                    <a:pt x="26679" y="50415"/>
                    <a:pt x="26369" y="49686"/>
                  </a:cubicBezTo>
                  <a:cubicBezTo>
                    <a:pt x="25690" y="48081"/>
                    <a:pt x="25875" y="46222"/>
                    <a:pt x="26143" y="44616"/>
                  </a:cubicBezTo>
                  <a:cubicBezTo>
                    <a:pt x="26451" y="42785"/>
                    <a:pt x="26835" y="40506"/>
                    <a:pt x="26497" y="38493"/>
                  </a:cubicBezTo>
                  <a:cubicBezTo>
                    <a:pt x="26086" y="36025"/>
                    <a:pt x="24664" y="34447"/>
                    <a:pt x="22275" y="33805"/>
                  </a:cubicBezTo>
                  <a:cubicBezTo>
                    <a:pt x="21312" y="33545"/>
                    <a:pt x="20152" y="33409"/>
                    <a:pt x="18919" y="33409"/>
                  </a:cubicBezTo>
                  <a:cubicBezTo>
                    <a:pt x="18725" y="33409"/>
                    <a:pt x="18530" y="33414"/>
                    <a:pt x="18336" y="33420"/>
                  </a:cubicBezTo>
                  <a:lnTo>
                    <a:pt x="18121" y="9891"/>
                  </a:lnTo>
                  <a:cubicBezTo>
                    <a:pt x="18231" y="9702"/>
                    <a:pt x="18295" y="9491"/>
                    <a:pt x="18308" y="9271"/>
                  </a:cubicBezTo>
                  <a:lnTo>
                    <a:pt x="18734" y="2080"/>
                  </a:lnTo>
                  <a:cubicBezTo>
                    <a:pt x="18800" y="953"/>
                    <a:pt x="17903" y="1"/>
                    <a:pt x="16774"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6" name="Google Shape;5786;p38"/>
            <p:cNvSpPr/>
            <p:nvPr/>
          </p:nvSpPr>
          <p:spPr>
            <a:xfrm>
              <a:off x="6981000" y="1744625"/>
              <a:ext cx="55175" cy="181025"/>
            </a:xfrm>
            <a:custGeom>
              <a:rect b="b" l="l" r="r" t="t"/>
              <a:pathLst>
                <a:path extrusionOk="0" h="7241" w="2207">
                  <a:moveTo>
                    <a:pt x="0" y="1"/>
                  </a:moveTo>
                  <a:lnTo>
                    <a:pt x="396" y="6667"/>
                  </a:lnTo>
                  <a:lnTo>
                    <a:pt x="1103" y="7240"/>
                  </a:lnTo>
                  <a:lnTo>
                    <a:pt x="1811" y="6667"/>
                  </a:lnTo>
                  <a:lnTo>
                    <a:pt x="2207"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7" name="Google Shape;5787;p38"/>
            <p:cNvSpPr/>
            <p:nvPr/>
          </p:nvSpPr>
          <p:spPr>
            <a:xfrm>
              <a:off x="6642475" y="1963325"/>
              <a:ext cx="722000" cy="1454650"/>
            </a:xfrm>
            <a:custGeom>
              <a:rect b="b" l="l" r="r" t="t"/>
              <a:pathLst>
                <a:path extrusionOk="0" h="58186" w="28880">
                  <a:moveTo>
                    <a:pt x="14141" y="0"/>
                  </a:moveTo>
                  <a:lnTo>
                    <a:pt x="13926" y="23525"/>
                  </a:lnTo>
                  <a:lnTo>
                    <a:pt x="13912" y="24778"/>
                  </a:lnTo>
                  <a:lnTo>
                    <a:pt x="12660" y="24800"/>
                  </a:lnTo>
                  <a:lnTo>
                    <a:pt x="12570" y="24800"/>
                  </a:lnTo>
                  <a:lnTo>
                    <a:pt x="12497" y="24793"/>
                  </a:lnTo>
                  <a:cubicBezTo>
                    <a:pt x="11926" y="24738"/>
                    <a:pt x="11308" y="24712"/>
                    <a:pt x="10713" y="24712"/>
                  </a:cubicBezTo>
                  <a:cubicBezTo>
                    <a:pt x="9618" y="24712"/>
                    <a:pt x="8653" y="24808"/>
                    <a:pt x="7998" y="24984"/>
                  </a:cubicBezTo>
                  <a:cubicBezTo>
                    <a:pt x="6429" y="25406"/>
                    <a:pt x="5607" y="26323"/>
                    <a:pt x="5332" y="27953"/>
                  </a:cubicBezTo>
                  <a:cubicBezTo>
                    <a:pt x="5055" y="29613"/>
                    <a:pt x="5405" y="31694"/>
                    <a:pt x="5686" y="33369"/>
                  </a:cubicBezTo>
                  <a:cubicBezTo>
                    <a:pt x="6007" y="35279"/>
                    <a:pt x="6216" y="37518"/>
                    <a:pt x="5319" y="39630"/>
                  </a:cubicBezTo>
                  <a:cubicBezTo>
                    <a:pt x="4950" y="40500"/>
                    <a:pt x="4477" y="41283"/>
                    <a:pt x="4020" y="42039"/>
                  </a:cubicBezTo>
                  <a:cubicBezTo>
                    <a:pt x="3618" y="42703"/>
                    <a:pt x="3240" y="43331"/>
                    <a:pt x="2946" y="43984"/>
                  </a:cubicBezTo>
                  <a:cubicBezTo>
                    <a:pt x="2201" y="45650"/>
                    <a:pt x="1" y="51368"/>
                    <a:pt x="3007" y="55056"/>
                  </a:cubicBezTo>
                  <a:cubicBezTo>
                    <a:pt x="3820" y="56052"/>
                    <a:pt x="5060" y="56841"/>
                    <a:pt x="6596" y="57335"/>
                  </a:cubicBezTo>
                  <a:cubicBezTo>
                    <a:pt x="8983" y="58107"/>
                    <a:pt x="11673" y="58179"/>
                    <a:pt x="14222" y="58186"/>
                  </a:cubicBezTo>
                  <a:lnTo>
                    <a:pt x="14658" y="58186"/>
                  </a:lnTo>
                  <a:cubicBezTo>
                    <a:pt x="17207" y="58179"/>
                    <a:pt x="19897" y="58105"/>
                    <a:pt x="22284" y="57335"/>
                  </a:cubicBezTo>
                  <a:cubicBezTo>
                    <a:pt x="23820" y="56839"/>
                    <a:pt x="25062" y="56052"/>
                    <a:pt x="25873" y="55056"/>
                  </a:cubicBezTo>
                  <a:cubicBezTo>
                    <a:pt x="28879" y="51368"/>
                    <a:pt x="26679" y="45650"/>
                    <a:pt x="25934" y="43988"/>
                  </a:cubicBezTo>
                  <a:cubicBezTo>
                    <a:pt x="25642" y="43336"/>
                    <a:pt x="25262" y="42707"/>
                    <a:pt x="24862" y="42043"/>
                  </a:cubicBezTo>
                  <a:cubicBezTo>
                    <a:pt x="24405" y="41287"/>
                    <a:pt x="23932" y="40505"/>
                    <a:pt x="23561" y="39635"/>
                  </a:cubicBezTo>
                  <a:cubicBezTo>
                    <a:pt x="22666" y="37518"/>
                    <a:pt x="22873" y="35281"/>
                    <a:pt x="23194" y="33371"/>
                  </a:cubicBezTo>
                  <a:cubicBezTo>
                    <a:pt x="23475" y="31698"/>
                    <a:pt x="23824" y="29615"/>
                    <a:pt x="23548" y="27956"/>
                  </a:cubicBezTo>
                  <a:cubicBezTo>
                    <a:pt x="23275" y="26325"/>
                    <a:pt x="22453" y="25408"/>
                    <a:pt x="20884" y="24986"/>
                  </a:cubicBezTo>
                  <a:cubicBezTo>
                    <a:pt x="20099" y="24775"/>
                    <a:pt x="19132" y="24663"/>
                    <a:pt x="18086" y="24663"/>
                  </a:cubicBezTo>
                  <a:cubicBezTo>
                    <a:pt x="17644" y="24663"/>
                    <a:pt x="17200" y="24685"/>
                    <a:pt x="16770" y="24723"/>
                  </a:cubicBezTo>
                  <a:lnTo>
                    <a:pt x="15378" y="24850"/>
                  </a:lnTo>
                  <a:lnTo>
                    <a:pt x="15365" y="23455"/>
                  </a:lnTo>
                  <a:lnTo>
                    <a:pt x="15150" y="0"/>
                  </a:ln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8" name="Google Shape;5788;p38"/>
            <p:cNvSpPr/>
            <p:nvPr/>
          </p:nvSpPr>
          <p:spPr>
            <a:xfrm>
              <a:off x="6642475" y="1963325"/>
              <a:ext cx="722000" cy="1454650"/>
            </a:xfrm>
            <a:custGeom>
              <a:rect b="b" l="l" r="r" t="t"/>
              <a:pathLst>
                <a:path extrusionOk="0" h="58186" w="28880">
                  <a:moveTo>
                    <a:pt x="14141" y="0"/>
                  </a:moveTo>
                  <a:lnTo>
                    <a:pt x="13926" y="23525"/>
                  </a:lnTo>
                  <a:lnTo>
                    <a:pt x="13912" y="24778"/>
                  </a:lnTo>
                  <a:lnTo>
                    <a:pt x="12660" y="24800"/>
                  </a:lnTo>
                  <a:lnTo>
                    <a:pt x="12570" y="24800"/>
                  </a:lnTo>
                  <a:lnTo>
                    <a:pt x="12497" y="24793"/>
                  </a:lnTo>
                  <a:cubicBezTo>
                    <a:pt x="11926" y="24738"/>
                    <a:pt x="11308" y="24712"/>
                    <a:pt x="10713" y="24712"/>
                  </a:cubicBezTo>
                  <a:cubicBezTo>
                    <a:pt x="9618" y="24712"/>
                    <a:pt x="8653" y="24808"/>
                    <a:pt x="7998" y="24984"/>
                  </a:cubicBezTo>
                  <a:cubicBezTo>
                    <a:pt x="6429" y="25406"/>
                    <a:pt x="5607" y="26323"/>
                    <a:pt x="5332" y="27953"/>
                  </a:cubicBezTo>
                  <a:cubicBezTo>
                    <a:pt x="5055" y="29613"/>
                    <a:pt x="5405" y="31694"/>
                    <a:pt x="5686" y="33369"/>
                  </a:cubicBezTo>
                  <a:cubicBezTo>
                    <a:pt x="6007" y="35279"/>
                    <a:pt x="6216" y="37518"/>
                    <a:pt x="5319" y="39630"/>
                  </a:cubicBezTo>
                  <a:cubicBezTo>
                    <a:pt x="4950" y="40500"/>
                    <a:pt x="4477" y="41283"/>
                    <a:pt x="4020" y="42039"/>
                  </a:cubicBezTo>
                  <a:cubicBezTo>
                    <a:pt x="3618" y="42703"/>
                    <a:pt x="3240" y="43331"/>
                    <a:pt x="2946" y="43984"/>
                  </a:cubicBezTo>
                  <a:cubicBezTo>
                    <a:pt x="2201" y="45650"/>
                    <a:pt x="1" y="51368"/>
                    <a:pt x="3007" y="55056"/>
                  </a:cubicBezTo>
                  <a:cubicBezTo>
                    <a:pt x="3820" y="56052"/>
                    <a:pt x="5060" y="56841"/>
                    <a:pt x="6596" y="57335"/>
                  </a:cubicBezTo>
                  <a:cubicBezTo>
                    <a:pt x="8983" y="58107"/>
                    <a:pt x="11673" y="58179"/>
                    <a:pt x="14222" y="58186"/>
                  </a:cubicBezTo>
                  <a:lnTo>
                    <a:pt x="14658" y="58186"/>
                  </a:lnTo>
                  <a:cubicBezTo>
                    <a:pt x="17207" y="58179"/>
                    <a:pt x="19897" y="58105"/>
                    <a:pt x="22284" y="57335"/>
                  </a:cubicBezTo>
                  <a:cubicBezTo>
                    <a:pt x="23820" y="56839"/>
                    <a:pt x="25062" y="56052"/>
                    <a:pt x="25873" y="55056"/>
                  </a:cubicBezTo>
                  <a:cubicBezTo>
                    <a:pt x="28879" y="51368"/>
                    <a:pt x="26679" y="45650"/>
                    <a:pt x="25934" y="43988"/>
                  </a:cubicBezTo>
                  <a:cubicBezTo>
                    <a:pt x="25642" y="43336"/>
                    <a:pt x="25262" y="42707"/>
                    <a:pt x="24862" y="42043"/>
                  </a:cubicBezTo>
                  <a:cubicBezTo>
                    <a:pt x="24405" y="41287"/>
                    <a:pt x="23932" y="40505"/>
                    <a:pt x="23561" y="39635"/>
                  </a:cubicBezTo>
                  <a:cubicBezTo>
                    <a:pt x="22666" y="37518"/>
                    <a:pt x="22873" y="35281"/>
                    <a:pt x="23194" y="33371"/>
                  </a:cubicBezTo>
                  <a:cubicBezTo>
                    <a:pt x="23475" y="31698"/>
                    <a:pt x="23824" y="29615"/>
                    <a:pt x="23548" y="27956"/>
                  </a:cubicBezTo>
                  <a:cubicBezTo>
                    <a:pt x="23275" y="26325"/>
                    <a:pt x="22453" y="25408"/>
                    <a:pt x="20884" y="24986"/>
                  </a:cubicBezTo>
                  <a:cubicBezTo>
                    <a:pt x="20099" y="24775"/>
                    <a:pt x="19132" y="24663"/>
                    <a:pt x="18086" y="24663"/>
                  </a:cubicBezTo>
                  <a:cubicBezTo>
                    <a:pt x="17644" y="24663"/>
                    <a:pt x="17200" y="24685"/>
                    <a:pt x="16770" y="24723"/>
                  </a:cubicBezTo>
                  <a:lnTo>
                    <a:pt x="15378" y="24850"/>
                  </a:lnTo>
                  <a:lnTo>
                    <a:pt x="15365" y="23455"/>
                  </a:lnTo>
                  <a:lnTo>
                    <a:pt x="15150" y="0"/>
                  </a:ln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9" name="Google Shape;5789;p38"/>
            <p:cNvSpPr/>
            <p:nvPr/>
          </p:nvSpPr>
          <p:spPr>
            <a:xfrm>
              <a:off x="6878200" y="2684225"/>
              <a:ext cx="259450" cy="236400"/>
            </a:xfrm>
            <a:custGeom>
              <a:rect b="b" l="l" r="r" t="t"/>
              <a:pathLst>
                <a:path extrusionOk="0" h="9456" w="10378">
                  <a:moveTo>
                    <a:pt x="5189" y="1"/>
                  </a:moveTo>
                  <a:cubicBezTo>
                    <a:pt x="3979" y="1"/>
                    <a:pt x="2769" y="462"/>
                    <a:pt x="1846" y="1386"/>
                  </a:cubicBezTo>
                  <a:cubicBezTo>
                    <a:pt x="0" y="3232"/>
                    <a:pt x="0" y="6225"/>
                    <a:pt x="1846" y="8071"/>
                  </a:cubicBezTo>
                  <a:cubicBezTo>
                    <a:pt x="2769" y="8994"/>
                    <a:pt x="3979" y="9456"/>
                    <a:pt x="5189" y="9456"/>
                  </a:cubicBezTo>
                  <a:cubicBezTo>
                    <a:pt x="6399" y="9456"/>
                    <a:pt x="7609" y="8994"/>
                    <a:pt x="8532" y="8071"/>
                  </a:cubicBezTo>
                  <a:cubicBezTo>
                    <a:pt x="10378" y="6225"/>
                    <a:pt x="10378" y="3232"/>
                    <a:pt x="8532" y="1386"/>
                  </a:cubicBezTo>
                  <a:cubicBezTo>
                    <a:pt x="7609" y="462"/>
                    <a:pt x="6399" y="1"/>
                    <a:pt x="5189"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0" name="Google Shape;5790;p38"/>
            <p:cNvSpPr/>
            <p:nvPr/>
          </p:nvSpPr>
          <p:spPr>
            <a:xfrm>
              <a:off x="6888025" y="2682525"/>
              <a:ext cx="239850" cy="239875"/>
            </a:xfrm>
            <a:custGeom>
              <a:rect b="b" l="l" r="r" t="t"/>
              <a:pathLst>
                <a:path extrusionOk="0" h="9595" w="9594">
                  <a:moveTo>
                    <a:pt x="4798" y="139"/>
                  </a:moveTo>
                  <a:cubicBezTo>
                    <a:pt x="7365" y="139"/>
                    <a:pt x="9455" y="2227"/>
                    <a:pt x="9455" y="4796"/>
                  </a:cubicBezTo>
                  <a:cubicBezTo>
                    <a:pt x="9455" y="7366"/>
                    <a:pt x="7365" y="9456"/>
                    <a:pt x="4798" y="9456"/>
                  </a:cubicBezTo>
                  <a:cubicBezTo>
                    <a:pt x="2229" y="9456"/>
                    <a:pt x="139" y="7366"/>
                    <a:pt x="139" y="4796"/>
                  </a:cubicBezTo>
                  <a:cubicBezTo>
                    <a:pt x="139" y="2227"/>
                    <a:pt x="2229" y="139"/>
                    <a:pt x="4798" y="139"/>
                  </a:cubicBezTo>
                  <a:close/>
                  <a:moveTo>
                    <a:pt x="4798" y="1"/>
                  </a:moveTo>
                  <a:cubicBezTo>
                    <a:pt x="2152" y="1"/>
                    <a:pt x="0" y="2152"/>
                    <a:pt x="0" y="4796"/>
                  </a:cubicBezTo>
                  <a:cubicBezTo>
                    <a:pt x="0" y="7442"/>
                    <a:pt x="2152" y="9594"/>
                    <a:pt x="4798" y="9594"/>
                  </a:cubicBezTo>
                  <a:cubicBezTo>
                    <a:pt x="7442" y="9594"/>
                    <a:pt x="9594" y="7442"/>
                    <a:pt x="9594" y="4796"/>
                  </a:cubicBezTo>
                  <a:cubicBezTo>
                    <a:pt x="9594" y="2152"/>
                    <a:pt x="7442" y="1"/>
                    <a:pt x="479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1" name="Google Shape;5791;p38"/>
            <p:cNvSpPr/>
            <p:nvPr/>
          </p:nvSpPr>
          <p:spPr>
            <a:xfrm>
              <a:off x="6947650" y="1712450"/>
              <a:ext cx="121825" cy="221700"/>
            </a:xfrm>
            <a:custGeom>
              <a:rect b="b" l="l" r="r" t="t"/>
              <a:pathLst>
                <a:path extrusionOk="0" h="8868" w="4873">
                  <a:moveTo>
                    <a:pt x="1143" y="0"/>
                  </a:moveTo>
                  <a:cubicBezTo>
                    <a:pt x="506" y="0"/>
                    <a:pt x="0" y="536"/>
                    <a:pt x="40" y="1171"/>
                  </a:cubicBezTo>
                  <a:lnTo>
                    <a:pt x="464" y="8363"/>
                  </a:lnTo>
                  <a:cubicBezTo>
                    <a:pt x="481" y="8646"/>
                    <a:pt x="714" y="8868"/>
                    <a:pt x="998" y="8868"/>
                  </a:cubicBezTo>
                  <a:lnTo>
                    <a:pt x="3877" y="8868"/>
                  </a:lnTo>
                  <a:cubicBezTo>
                    <a:pt x="4160" y="8866"/>
                    <a:pt x="4393" y="8646"/>
                    <a:pt x="4411" y="8363"/>
                  </a:cubicBezTo>
                  <a:lnTo>
                    <a:pt x="4835" y="1171"/>
                  </a:lnTo>
                  <a:cubicBezTo>
                    <a:pt x="4872" y="536"/>
                    <a:pt x="4367" y="0"/>
                    <a:pt x="373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2" name="Google Shape;5792;p38"/>
            <p:cNvSpPr/>
            <p:nvPr/>
          </p:nvSpPr>
          <p:spPr>
            <a:xfrm>
              <a:off x="7018575" y="1746825"/>
              <a:ext cx="28425" cy="28450"/>
            </a:xfrm>
            <a:custGeom>
              <a:rect b="b" l="l" r="r" t="t"/>
              <a:pathLst>
                <a:path extrusionOk="0" h="1138" w="1137">
                  <a:moveTo>
                    <a:pt x="567" y="1"/>
                  </a:moveTo>
                  <a:cubicBezTo>
                    <a:pt x="255" y="1"/>
                    <a:pt x="0" y="256"/>
                    <a:pt x="0" y="570"/>
                  </a:cubicBezTo>
                  <a:cubicBezTo>
                    <a:pt x="0" y="882"/>
                    <a:pt x="255" y="1137"/>
                    <a:pt x="567" y="1137"/>
                  </a:cubicBezTo>
                  <a:cubicBezTo>
                    <a:pt x="882" y="1137"/>
                    <a:pt x="1137" y="882"/>
                    <a:pt x="1137" y="570"/>
                  </a:cubicBezTo>
                  <a:cubicBezTo>
                    <a:pt x="1137" y="256"/>
                    <a:pt x="882" y="1"/>
                    <a:pt x="567"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3" name="Google Shape;5793;p38"/>
            <p:cNvSpPr/>
            <p:nvPr/>
          </p:nvSpPr>
          <p:spPr>
            <a:xfrm>
              <a:off x="7022425" y="1807700"/>
              <a:ext cx="33200" cy="28475"/>
            </a:xfrm>
            <a:custGeom>
              <a:rect b="b" l="l" r="r" t="t"/>
              <a:pathLst>
                <a:path extrusionOk="0" h="1139" w="1328">
                  <a:moveTo>
                    <a:pt x="761" y="1"/>
                  </a:moveTo>
                  <a:cubicBezTo>
                    <a:pt x="255" y="1"/>
                    <a:pt x="0" y="612"/>
                    <a:pt x="358" y="970"/>
                  </a:cubicBezTo>
                  <a:cubicBezTo>
                    <a:pt x="474" y="1086"/>
                    <a:pt x="617" y="1138"/>
                    <a:pt x="757" y="1138"/>
                  </a:cubicBezTo>
                  <a:cubicBezTo>
                    <a:pt x="1048" y="1138"/>
                    <a:pt x="1328" y="912"/>
                    <a:pt x="1328" y="570"/>
                  </a:cubicBezTo>
                  <a:cubicBezTo>
                    <a:pt x="1328" y="256"/>
                    <a:pt x="1073" y="1"/>
                    <a:pt x="76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4" name="Google Shape;5794;p38"/>
            <p:cNvSpPr/>
            <p:nvPr/>
          </p:nvSpPr>
          <p:spPr>
            <a:xfrm>
              <a:off x="7019075" y="1870400"/>
              <a:ext cx="33200" cy="28450"/>
            </a:xfrm>
            <a:custGeom>
              <a:rect b="b" l="l" r="r" t="t"/>
              <a:pathLst>
                <a:path extrusionOk="0" h="1138" w="1328">
                  <a:moveTo>
                    <a:pt x="761" y="1"/>
                  </a:moveTo>
                  <a:cubicBezTo>
                    <a:pt x="253" y="1"/>
                    <a:pt x="0" y="612"/>
                    <a:pt x="358" y="970"/>
                  </a:cubicBezTo>
                  <a:cubicBezTo>
                    <a:pt x="474" y="1086"/>
                    <a:pt x="616" y="1138"/>
                    <a:pt x="756" y="1138"/>
                  </a:cubicBezTo>
                  <a:cubicBezTo>
                    <a:pt x="1047" y="1138"/>
                    <a:pt x="1328" y="912"/>
                    <a:pt x="1328" y="570"/>
                  </a:cubicBezTo>
                  <a:cubicBezTo>
                    <a:pt x="1328" y="256"/>
                    <a:pt x="1073" y="1"/>
                    <a:pt x="761"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5" name="Google Shape;5795;p38"/>
            <p:cNvSpPr/>
            <p:nvPr/>
          </p:nvSpPr>
          <p:spPr>
            <a:xfrm>
              <a:off x="6958675" y="1746825"/>
              <a:ext cx="28425" cy="28450"/>
            </a:xfrm>
            <a:custGeom>
              <a:rect b="b" l="l" r="r" t="t"/>
              <a:pathLst>
                <a:path extrusionOk="0" h="1138" w="1137">
                  <a:moveTo>
                    <a:pt x="570" y="1"/>
                  </a:moveTo>
                  <a:cubicBezTo>
                    <a:pt x="256" y="1"/>
                    <a:pt x="1" y="256"/>
                    <a:pt x="1" y="570"/>
                  </a:cubicBezTo>
                  <a:cubicBezTo>
                    <a:pt x="1" y="882"/>
                    <a:pt x="256" y="1137"/>
                    <a:pt x="570" y="1137"/>
                  </a:cubicBezTo>
                  <a:cubicBezTo>
                    <a:pt x="882" y="1137"/>
                    <a:pt x="1137" y="882"/>
                    <a:pt x="1137" y="570"/>
                  </a:cubicBezTo>
                  <a:cubicBezTo>
                    <a:pt x="1137" y="256"/>
                    <a:pt x="882" y="1"/>
                    <a:pt x="57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6" name="Google Shape;5796;p38"/>
            <p:cNvSpPr/>
            <p:nvPr/>
          </p:nvSpPr>
          <p:spPr>
            <a:xfrm>
              <a:off x="6962425" y="1807700"/>
              <a:ext cx="33200" cy="28475"/>
            </a:xfrm>
            <a:custGeom>
              <a:rect b="b" l="l" r="r" t="t"/>
              <a:pathLst>
                <a:path extrusionOk="0" h="1139" w="1328">
                  <a:moveTo>
                    <a:pt x="569" y="1"/>
                  </a:moveTo>
                  <a:cubicBezTo>
                    <a:pt x="255" y="1"/>
                    <a:pt x="0" y="256"/>
                    <a:pt x="0" y="570"/>
                  </a:cubicBezTo>
                  <a:cubicBezTo>
                    <a:pt x="0" y="912"/>
                    <a:pt x="280" y="1138"/>
                    <a:pt x="572" y="1138"/>
                  </a:cubicBezTo>
                  <a:cubicBezTo>
                    <a:pt x="712" y="1138"/>
                    <a:pt x="854" y="1086"/>
                    <a:pt x="969" y="970"/>
                  </a:cubicBezTo>
                  <a:cubicBezTo>
                    <a:pt x="1328" y="612"/>
                    <a:pt x="1075" y="1"/>
                    <a:pt x="569"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7" name="Google Shape;5797;p38"/>
            <p:cNvSpPr/>
            <p:nvPr/>
          </p:nvSpPr>
          <p:spPr>
            <a:xfrm>
              <a:off x="6965775" y="1870400"/>
              <a:ext cx="33200" cy="28450"/>
            </a:xfrm>
            <a:custGeom>
              <a:rect b="b" l="l" r="r" t="t"/>
              <a:pathLst>
                <a:path extrusionOk="0" h="1138" w="1328">
                  <a:moveTo>
                    <a:pt x="570" y="1"/>
                  </a:moveTo>
                  <a:cubicBezTo>
                    <a:pt x="255" y="1"/>
                    <a:pt x="0" y="256"/>
                    <a:pt x="2" y="570"/>
                  </a:cubicBezTo>
                  <a:cubicBezTo>
                    <a:pt x="2" y="912"/>
                    <a:pt x="282" y="1138"/>
                    <a:pt x="573" y="1138"/>
                  </a:cubicBezTo>
                  <a:cubicBezTo>
                    <a:pt x="713" y="1138"/>
                    <a:pt x="856" y="1086"/>
                    <a:pt x="972" y="970"/>
                  </a:cubicBezTo>
                  <a:cubicBezTo>
                    <a:pt x="1328" y="614"/>
                    <a:pt x="1075" y="1"/>
                    <a:pt x="570" y="1"/>
                  </a:cubicBez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8" name="Google Shape;5798;p38"/>
            <p:cNvSpPr/>
            <p:nvPr/>
          </p:nvSpPr>
          <p:spPr>
            <a:xfrm>
              <a:off x="7065325" y="1747375"/>
              <a:ext cx="37600" cy="30925"/>
            </a:xfrm>
            <a:custGeom>
              <a:rect b="b" l="l" r="r" t="t"/>
              <a:pathLst>
                <a:path extrusionOk="0" h="1237" w="1504">
                  <a:moveTo>
                    <a:pt x="1018" y="1"/>
                  </a:moveTo>
                  <a:cubicBezTo>
                    <a:pt x="1016" y="1"/>
                    <a:pt x="1014" y="1"/>
                    <a:pt x="1012" y="1"/>
                  </a:cubicBezTo>
                  <a:cubicBezTo>
                    <a:pt x="812" y="3"/>
                    <a:pt x="645" y="163"/>
                    <a:pt x="574" y="388"/>
                  </a:cubicBezTo>
                  <a:lnTo>
                    <a:pt x="42" y="337"/>
                  </a:lnTo>
                  <a:lnTo>
                    <a:pt x="1" y="761"/>
                  </a:lnTo>
                  <a:lnTo>
                    <a:pt x="568" y="816"/>
                  </a:lnTo>
                  <a:cubicBezTo>
                    <a:pt x="633" y="1059"/>
                    <a:pt x="812" y="1236"/>
                    <a:pt x="1021" y="1236"/>
                  </a:cubicBezTo>
                  <a:cubicBezTo>
                    <a:pt x="1024" y="1236"/>
                    <a:pt x="1027" y="1236"/>
                    <a:pt x="1029" y="1236"/>
                  </a:cubicBezTo>
                  <a:cubicBezTo>
                    <a:pt x="1293" y="1234"/>
                    <a:pt x="1504" y="952"/>
                    <a:pt x="1500" y="612"/>
                  </a:cubicBezTo>
                  <a:cubicBezTo>
                    <a:pt x="1495" y="274"/>
                    <a:pt x="1281" y="1"/>
                    <a:pt x="101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9" name="Google Shape;5799;p38"/>
            <p:cNvSpPr/>
            <p:nvPr/>
          </p:nvSpPr>
          <p:spPr>
            <a:xfrm>
              <a:off x="7063350" y="1809625"/>
              <a:ext cx="37650" cy="30925"/>
            </a:xfrm>
            <a:custGeom>
              <a:rect b="b" l="l" r="r" t="t"/>
              <a:pathLst>
                <a:path extrusionOk="0" h="1237" w="1506">
                  <a:moveTo>
                    <a:pt x="1020" y="1"/>
                  </a:moveTo>
                  <a:cubicBezTo>
                    <a:pt x="1018" y="1"/>
                    <a:pt x="1016" y="1"/>
                    <a:pt x="1014" y="1"/>
                  </a:cubicBezTo>
                  <a:cubicBezTo>
                    <a:pt x="814" y="3"/>
                    <a:pt x="644" y="163"/>
                    <a:pt x="576" y="388"/>
                  </a:cubicBezTo>
                  <a:lnTo>
                    <a:pt x="42" y="335"/>
                  </a:lnTo>
                  <a:lnTo>
                    <a:pt x="1" y="759"/>
                  </a:lnTo>
                  <a:lnTo>
                    <a:pt x="568" y="814"/>
                  </a:lnTo>
                  <a:cubicBezTo>
                    <a:pt x="633" y="1061"/>
                    <a:pt x="814" y="1236"/>
                    <a:pt x="1025" y="1236"/>
                  </a:cubicBezTo>
                  <a:cubicBezTo>
                    <a:pt x="1026" y="1236"/>
                    <a:pt x="1028" y="1236"/>
                    <a:pt x="1029" y="1236"/>
                  </a:cubicBezTo>
                  <a:cubicBezTo>
                    <a:pt x="1295" y="1232"/>
                    <a:pt x="1506" y="952"/>
                    <a:pt x="1502" y="612"/>
                  </a:cubicBezTo>
                  <a:cubicBezTo>
                    <a:pt x="1495" y="274"/>
                    <a:pt x="1281" y="1"/>
                    <a:pt x="102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0" name="Google Shape;5800;p38"/>
            <p:cNvSpPr/>
            <p:nvPr/>
          </p:nvSpPr>
          <p:spPr>
            <a:xfrm>
              <a:off x="7058950" y="1874025"/>
              <a:ext cx="37675" cy="30975"/>
            </a:xfrm>
            <a:custGeom>
              <a:rect b="b" l="l" r="r" t="t"/>
              <a:pathLst>
                <a:path extrusionOk="0" h="1239" w="1507">
                  <a:moveTo>
                    <a:pt x="1017" y="1"/>
                  </a:moveTo>
                  <a:cubicBezTo>
                    <a:pt x="1016" y="1"/>
                    <a:pt x="1015" y="1"/>
                    <a:pt x="1014" y="1"/>
                  </a:cubicBezTo>
                  <a:cubicBezTo>
                    <a:pt x="814" y="5"/>
                    <a:pt x="645" y="163"/>
                    <a:pt x="577" y="390"/>
                  </a:cubicBezTo>
                  <a:lnTo>
                    <a:pt x="45" y="337"/>
                  </a:lnTo>
                  <a:lnTo>
                    <a:pt x="1" y="759"/>
                  </a:lnTo>
                  <a:lnTo>
                    <a:pt x="570" y="816"/>
                  </a:lnTo>
                  <a:cubicBezTo>
                    <a:pt x="635" y="1061"/>
                    <a:pt x="816" y="1238"/>
                    <a:pt x="1028" y="1238"/>
                  </a:cubicBezTo>
                  <a:cubicBezTo>
                    <a:pt x="1029" y="1238"/>
                    <a:pt x="1030" y="1238"/>
                    <a:pt x="1031" y="1238"/>
                  </a:cubicBezTo>
                  <a:cubicBezTo>
                    <a:pt x="1295" y="1234"/>
                    <a:pt x="1506" y="954"/>
                    <a:pt x="1502" y="612"/>
                  </a:cubicBezTo>
                  <a:cubicBezTo>
                    <a:pt x="1497" y="272"/>
                    <a:pt x="1279" y="1"/>
                    <a:pt x="101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1" name="Google Shape;5801;p38"/>
            <p:cNvSpPr/>
            <p:nvPr/>
          </p:nvSpPr>
          <p:spPr>
            <a:xfrm>
              <a:off x="6914225" y="1747375"/>
              <a:ext cx="37675" cy="30925"/>
            </a:xfrm>
            <a:custGeom>
              <a:rect b="b" l="l" r="r" t="t"/>
              <a:pathLst>
                <a:path extrusionOk="0" h="1237" w="1507">
                  <a:moveTo>
                    <a:pt x="487" y="1"/>
                  </a:moveTo>
                  <a:cubicBezTo>
                    <a:pt x="226" y="1"/>
                    <a:pt x="10" y="274"/>
                    <a:pt x="5" y="612"/>
                  </a:cubicBezTo>
                  <a:cubicBezTo>
                    <a:pt x="1" y="952"/>
                    <a:pt x="212" y="1234"/>
                    <a:pt x="475" y="1236"/>
                  </a:cubicBezTo>
                  <a:cubicBezTo>
                    <a:pt x="478" y="1236"/>
                    <a:pt x="481" y="1236"/>
                    <a:pt x="483" y="1236"/>
                  </a:cubicBezTo>
                  <a:cubicBezTo>
                    <a:pt x="693" y="1236"/>
                    <a:pt x="872" y="1059"/>
                    <a:pt x="937" y="816"/>
                  </a:cubicBezTo>
                  <a:lnTo>
                    <a:pt x="1506" y="761"/>
                  </a:lnTo>
                  <a:lnTo>
                    <a:pt x="1462" y="337"/>
                  </a:lnTo>
                  <a:lnTo>
                    <a:pt x="930" y="388"/>
                  </a:lnTo>
                  <a:cubicBezTo>
                    <a:pt x="862" y="163"/>
                    <a:pt x="693" y="3"/>
                    <a:pt x="493" y="1"/>
                  </a:cubicBezTo>
                  <a:cubicBezTo>
                    <a:pt x="491" y="1"/>
                    <a:pt x="489" y="1"/>
                    <a:pt x="48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2" name="Google Shape;5802;p38"/>
            <p:cNvSpPr/>
            <p:nvPr/>
          </p:nvSpPr>
          <p:spPr>
            <a:xfrm>
              <a:off x="6916150" y="1809625"/>
              <a:ext cx="37675" cy="30925"/>
            </a:xfrm>
            <a:custGeom>
              <a:rect b="b" l="l" r="r" t="t"/>
              <a:pathLst>
                <a:path extrusionOk="0" h="1237" w="1507">
                  <a:moveTo>
                    <a:pt x="489" y="1"/>
                  </a:moveTo>
                  <a:cubicBezTo>
                    <a:pt x="226" y="1"/>
                    <a:pt x="12" y="274"/>
                    <a:pt x="7" y="612"/>
                  </a:cubicBezTo>
                  <a:cubicBezTo>
                    <a:pt x="1" y="952"/>
                    <a:pt x="212" y="1232"/>
                    <a:pt x="478" y="1236"/>
                  </a:cubicBezTo>
                  <a:cubicBezTo>
                    <a:pt x="479" y="1236"/>
                    <a:pt x="480" y="1236"/>
                    <a:pt x="482" y="1236"/>
                  </a:cubicBezTo>
                  <a:cubicBezTo>
                    <a:pt x="693" y="1236"/>
                    <a:pt x="874" y="1061"/>
                    <a:pt x="939" y="814"/>
                  </a:cubicBezTo>
                  <a:lnTo>
                    <a:pt x="1506" y="759"/>
                  </a:lnTo>
                  <a:lnTo>
                    <a:pt x="1464" y="335"/>
                  </a:lnTo>
                  <a:lnTo>
                    <a:pt x="933" y="388"/>
                  </a:lnTo>
                  <a:cubicBezTo>
                    <a:pt x="862" y="163"/>
                    <a:pt x="695" y="3"/>
                    <a:pt x="495" y="1"/>
                  </a:cubicBezTo>
                  <a:cubicBezTo>
                    <a:pt x="493" y="1"/>
                    <a:pt x="491" y="1"/>
                    <a:pt x="48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3" name="Google Shape;5803;p38"/>
            <p:cNvSpPr/>
            <p:nvPr/>
          </p:nvSpPr>
          <p:spPr>
            <a:xfrm>
              <a:off x="6920550" y="1874025"/>
              <a:ext cx="37650" cy="30975"/>
            </a:xfrm>
            <a:custGeom>
              <a:rect b="b" l="l" r="r" t="t"/>
              <a:pathLst>
                <a:path extrusionOk="0" h="1239" w="1506">
                  <a:moveTo>
                    <a:pt x="490" y="1"/>
                  </a:moveTo>
                  <a:cubicBezTo>
                    <a:pt x="227" y="1"/>
                    <a:pt x="9" y="272"/>
                    <a:pt x="5" y="612"/>
                  </a:cubicBezTo>
                  <a:cubicBezTo>
                    <a:pt x="1" y="954"/>
                    <a:pt x="212" y="1234"/>
                    <a:pt x="475" y="1238"/>
                  </a:cubicBezTo>
                  <a:cubicBezTo>
                    <a:pt x="477" y="1238"/>
                    <a:pt x="478" y="1238"/>
                    <a:pt x="479" y="1238"/>
                  </a:cubicBezTo>
                  <a:cubicBezTo>
                    <a:pt x="691" y="1238"/>
                    <a:pt x="873" y="1061"/>
                    <a:pt x="937" y="816"/>
                  </a:cubicBezTo>
                  <a:lnTo>
                    <a:pt x="1506" y="759"/>
                  </a:lnTo>
                  <a:lnTo>
                    <a:pt x="1464" y="337"/>
                  </a:lnTo>
                  <a:lnTo>
                    <a:pt x="930" y="390"/>
                  </a:lnTo>
                  <a:cubicBezTo>
                    <a:pt x="862" y="163"/>
                    <a:pt x="693" y="5"/>
                    <a:pt x="493" y="1"/>
                  </a:cubicBezTo>
                  <a:cubicBezTo>
                    <a:pt x="492" y="1"/>
                    <a:pt x="491" y="1"/>
                    <a:pt x="49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4" name="Google Shape;5804;p38"/>
            <p:cNvSpPr/>
            <p:nvPr/>
          </p:nvSpPr>
          <p:spPr>
            <a:xfrm>
              <a:off x="6957025" y="1931125"/>
              <a:ext cx="103175" cy="776325"/>
            </a:xfrm>
            <a:custGeom>
              <a:rect b="b" l="l" r="r" t="t"/>
              <a:pathLst>
                <a:path extrusionOk="0" h="31053" w="4127">
                  <a:moveTo>
                    <a:pt x="282" y="0"/>
                  </a:moveTo>
                  <a:lnTo>
                    <a:pt x="3" y="30457"/>
                  </a:lnTo>
                  <a:cubicBezTo>
                    <a:pt x="1" y="30786"/>
                    <a:pt x="331" y="31052"/>
                    <a:pt x="744" y="31052"/>
                  </a:cubicBezTo>
                  <a:lnTo>
                    <a:pt x="3383" y="31052"/>
                  </a:lnTo>
                  <a:cubicBezTo>
                    <a:pt x="3792" y="31052"/>
                    <a:pt x="4126" y="30786"/>
                    <a:pt x="4122" y="30459"/>
                  </a:cubicBezTo>
                  <a:lnTo>
                    <a:pt x="3843" y="0"/>
                  </a:ln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5" name="Google Shape;5805;p38"/>
            <p:cNvSpPr/>
            <p:nvPr/>
          </p:nvSpPr>
          <p:spPr>
            <a:xfrm>
              <a:off x="6912425" y="2715425"/>
              <a:ext cx="191875" cy="174500"/>
            </a:xfrm>
            <a:custGeom>
              <a:rect b="b" l="l" r="r" t="t"/>
              <a:pathLst>
                <a:path extrusionOk="0" h="6980" w="7675">
                  <a:moveTo>
                    <a:pt x="3836" y="1"/>
                  </a:moveTo>
                  <a:cubicBezTo>
                    <a:pt x="2253" y="1"/>
                    <a:pt x="819" y="1084"/>
                    <a:pt x="442" y="2691"/>
                  </a:cubicBezTo>
                  <a:cubicBezTo>
                    <a:pt x="0" y="4566"/>
                    <a:pt x="1163" y="6445"/>
                    <a:pt x="3038" y="6887"/>
                  </a:cubicBezTo>
                  <a:cubicBezTo>
                    <a:pt x="3306" y="6950"/>
                    <a:pt x="3574" y="6980"/>
                    <a:pt x="3838" y="6980"/>
                  </a:cubicBezTo>
                  <a:cubicBezTo>
                    <a:pt x="5421" y="6980"/>
                    <a:pt x="6854" y="5896"/>
                    <a:pt x="7233" y="4289"/>
                  </a:cubicBezTo>
                  <a:cubicBezTo>
                    <a:pt x="7675" y="2414"/>
                    <a:pt x="6512" y="535"/>
                    <a:pt x="4635" y="94"/>
                  </a:cubicBezTo>
                  <a:cubicBezTo>
                    <a:pt x="4368" y="31"/>
                    <a:pt x="4100" y="1"/>
                    <a:pt x="383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6" name="Google Shape;5806;p38"/>
            <p:cNvSpPr/>
            <p:nvPr/>
          </p:nvSpPr>
          <p:spPr>
            <a:xfrm>
              <a:off x="6968850" y="1966875"/>
              <a:ext cx="79525" cy="3825"/>
            </a:xfrm>
            <a:custGeom>
              <a:rect b="b" l="l" r="r" t="t"/>
              <a:pathLst>
                <a:path extrusionOk="0" h="153" w="3181">
                  <a:moveTo>
                    <a:pt x="0" y="1"/>
                  </a:moveTo>
                  <a:lnTo>
                    <a:pt x="0" y="153"/>
                  </a:lnTo>
                  <a:lnTo>
                    <a:pt x="3181" y="153"/>
                  </a:lnTo>
                  <a:lnTo>
                    <a:pt x="3181" y="1"/>
                  </a:ln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7" name="Google Shape;5807;p38"/>
            <p:cNvSpPr/>
            <p:nvPr/>
          </p:nvSpPr>
          <p:spPr>
            <a:xfrm>
              <a:off x="6968450" y="2006000"/>
              <a:ext cx="80300" cy="3825"/>
            </a:xfrm>
            <a:custGeom>
              <a:rect b="b" l="l" r="r" t="t"/>
              <a:pathLst>
                <a:path extrusionOk="0" h="153" w="3212">
                  <a:moveTo>
                    <a:pt x="1" y="1"/>
                  </a:moveTo>
                  <a:lnTo>
                    <a:pt x="1" y="152"/>
                  </a:lnTo>
                  <a:lnTo>
                    <a:pt x="3212" y="152"/>
                  </a:lnTo>
                  <a:lnTo>
                    <a:pt x="3212" y="1"/>
                  </a:ln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8" name="Google Shape;5808;p38"/>
            <p:cNvSpPr/>
            <p:nvPr/>
          </p:nvSpPr>
          <p:spPr>
            <a:xfrm>
              <a:off x="6968075" y="2045175"/>
              <a:ext cx="81025" cy="3825"/>
            </a:xfrm>
            <a:custGeom>
              <a:rect b="b" l="l" r="r" t="t"/>
              <a:pathLst>
                <a:path extrusionOk="0" h="153" w="3241">
                  <a:moveTo>
                    <a:pt x="1" y="1"/>
                  </a:moveTo>
                  <a:lnTo>
                    <a:pt x="1" y="152"/>
                  </a:lnTo>
                  <a:lnTo>
                    <a:pt x="3240" y="152"/>
                  </a:lnTo>
                  <a:lnTo>
                    <a:pt x="3240" y="1"/>
                  </a:ln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9" name="Google Shape;5809;p38"/>
            <p:cNvSpPr/>
            <p:nvPr/>
          </p:nvSpPr>
          <p:spPr>
            <a:xfrm>
              <a:off x="6967700" y="2084300"/>
              <a:ext cx="81775" cy="3825"/>
            </a:xfrm>
            <a:custGeom>
              <a:rect b="b" l="l" r="r" t="t"/>
              <a:pathLst>
                <a:path extrusionOk="0" h="153" w="3271">
                  <a:moveTo>
                    <a:pt x="0" y="1"/>
                  </a:moveTo>
                  <a:lnTo>
                    <a:pt x="0" y="152"/>
                  </a:lnTo>
                  <a:lnTo>
                    <a:pt x="3270" y="152"/>
                  </a:lnTo>
                  <a:lnTo>
                    <a:pt x="3270" y="1"/>
                  </a:ln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0" name="Google Shape;5810;p38"/>
            <p:cNvSpPr/>
            <p:nvPr/>
          </p:nvSpPr>
          <p:spPr>
            <a:xfrm>
              <a:off x="6967300" y="2123475"/>
              <a:ext cx="82550" cy="3825"/>
            </a:xfrm>
            <a:custGeom>
              <a:rect b="b" l="l" r="r" t="t"/>
              <a:pathLst>
                <a:path extrusionOk="0" h="153" w="3302">
                  <a:moveTo>
                    <a:pt x="1" y="1"/>
                  </a:moveTo>
                  <a:lnTo>
                    <a:pt x="1" y="152"/>
                  </a:lnTo>
                  <a:lnTo>
                    <a:pt x="3302" y="152"/>
                  </a:lnTo>
                  <a:lnTo>
                    <a:pt x="3302" y="1"/>
                  </a:ln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1" name="Google Shape;5811;p38"/>
            <p:cNvSpPr/>
            <p:nvPr/>
          </p:nvSpPr>
          <p:spPr>
            <a:xfrm>
              <a:off x="6966925" y="2162600"/>
              <a:ext cx="83325" cy="3800"/>
            </a:xfrm>
            <a:custGeom>
              <a:rect b="b" l="l" r="r" t="t"/>
              <a:pathLst>
                <a:path extrusionOk="0" h="152" w="3333">
                  <a:moveTo>
                    <a:pt x="0" y="0"/>
                  </a:moveTo>
                  <a:lnTo>
                    <a:pt x="0" y="152"/>
                  </a:lnTo>
                  <a:lnTo>
                    <a:pt x="3332" y="152"/>
                  </a:lnTo>
                  <a:lnTo>
                    <a:pt x="3332" y="0"/>
                  </a:ln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2" name="Google Shape;5812;p38"/>
            <p:cNvSpPr/>
            <p:nvPr/>
          </p:nvSpPr>
          <p:spPr>
            <a:xfrm>
              <a:off x="6966550" y="2201775"/>
              <a:ext cx="84075" cy="3800"/>
            </a:xfrm>
            <a:custGeom>
              <a:rect b="b" l="l" r="r" t="t"/>
              <a:pathLst>
                <a:path extrusionOk="0" h="152" w="3363">
                  <a:moveTo>
                    <a:pt x="0" y="0"/>
                  </a:moveTo>
                  <a:lnTo>
                    <a:pt x="0" y="152"/>
                  </a:lnTo>
                  <a:lnTo>
                    <a:pt x="3363" y="152"/>
                  </a:lnTo>
                  <a:lnTo>
                    <a:pt x="3363" y="0"/>
                  </a:ln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3" name="Google Shape;5813;p38"/>
            <p:cNvSpPr/>
            <p:nvPr/>
          </p:nvSpPr>
          <p:spPr>
            <a:xfrm>
              <a:off x="6966150" y="2240900"/>
              <a:ext cx="84850" cy="3800"/>
            </a:xfrm>
            <a:custGeom>
              <a:rect b="b" l="l" r="r" t="t"/>
              <a:pathLst>
                <a:path extrusionOk="0" h="152" w="3394">
                  <a:moveTo>
                    <a:pt x="1" y="0"/>
                  </a:moveTo>
                  <a:lnTo>
                    <a:pt x="1" y="152"/>
                  </a:lnTo>
                  <a:lnTo>
                    <a:pt x="3394" y="152"/>
                  </a:lnTo>
                  <a:lnTo>
                    <a:pt x="3394" y="0"/>
                  </a:ln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4" name="Google Shape;5814;p38"/>
            <p:cNvSpPr/>
            <p:nvPr/>
          </p:nvSpPr>
          <p:spPr>
            <a:xfrm>
              <a:off x="6965775" y="2280075"/>
              <a:ext cx="85625" cy="3800"/>
            </a:xfrm>
            <a:custGeom>
              <a:rect b="b" l="l" r="r" t="t"/>
              <a:pathLst>
                <a:path extrusionOk="0" h="152" w="3425">
                  <a:moveTo>
                    <a:pt x="0" y="0"/>
                  </a:moveTo>
                  <a:lnTo>
                    <a:pt x="0" y="152"/>
                  </a:lnTo>
                  <a:lnTo>
                    <a:pt x="3424" y="152"/>
                  </a:lnTo>
                  <a:lnTo>
                    <a:pt x="3424" y="0"/>
                  </a:ln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5" name="Google Shape;5815;p38"/>
            <p:cNvSpPr/>
            <p:nvPr/>
          </p:nvSpPr>
          <p:spPr>
            <a:xfrm>
              <a:off x="6965375" y="2319175"/>
              <a:ext cx="86400" cy="3825"/>
            </a:xfrm>
            <a:custGeom>
              <a:rect b="b" l="l" r="r" t="t"/>
              <a:pathLst>
                <a:path extrusionOk="0" h="153" w="3456">
                  <a:moveTo>
                    <a:pt x="1" y="1"/>
                  </a:moveTo>
                  <a:lnTo>
                    <a:pt x="1" y="153"/>
                  </a:lnTo>
                  <a:lnTo>
                    <a:pt x="3456" y="153"/>
                  </a:lnTo>
                  <a:lnTo>
                    <a:pt x="3456" y="1"/>
                  </a:ln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6" name="Google Shape;5816;p38"/>
            <p:cNvSpPr/>
            <p:nvPr/>
          </p:nvSpPr>
          <p:spPr>
            <a:xfrm>
              <a:off x="6965000" y="2358300"/>
              <a:ext cx="87175" cy="3825"/>
            </a:xfrm>
            <a:custGeom>
              <a:rect b="b" l="l" r="r" t="t"/>
              <a:pathLst>
                <a:path extrusionOk="0" h="153" w="3487">
                  <a:moveTo>
                    <a:pt x="1" y="1"/>
                  </a:moveTo>
                  <a:lnTo>
                    <a:pt x="1" y="152"/>
                  </a:lnTo>
                  <a:lnTo>
                    <a:pt x="3486" y="152"/>
                  </a:lnTo>
                  <a:lnTo>
                    <a:pt x="3486" y="1"/>
                  </a:ln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7" name="Google Shape;5817;p38"/>
            <p:cNvSpPr/>
            <p:nvPr/>
          </p:nvSpPr>
          <p:spPr>
            <a:xfrm>
              <a:off x="6964675" y="2397475"/>
              <a:ext cx="87875" cy="3825"/>
            </a:xfrm>
            <a:custGeom>
              <a:rect b="b" l="l" r="r" t="t"/>
              <a:pathLst>
                <a:path extrusionOk="0" h="153" w="3515">
                  <a:moveTo>
                    <a:pt x="0" y="1"/>
                  </a:moveTo>
                  <a:lnTo>
                    <a:pt x="0" y="152"/>
                  </a:lnTo>
                  <a:lnTo>
                    <a:pt x="3515" y="152"/>
                  </a:lnTo>
                  <a:lnTo>
                    <a:pt x="3515" y="1"/>
                  </a:ln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8" name="Google Shape;5818;p38"/>
            <p:cNvSpPr/>
            <p:nvPr/>
          </p:nvSpPr>
          <p:spPr>
            <a:xfrm>
              <a:off x="6964275" y="2436600"/>
              <a:ext cx="88600" cy="3825"/>
            </a:xfrm>
            <a:custGeom>
              <a:rect b="b" l="l" r="r" t="t"/>
              <a:pathLst>
                <a:path extrusionOk="0" h="153" w="3544">
                  <a:moveTo>
                    <a:pt x="1" y="1"/>
                  </a:moveTo>
                  <a:lnTo>
                    <a:pt x="1" y="152"/>
                  </a:lnTo>
                  <a:lnTo>
                    <a:pt x="3544" y="152"/>
                  </a:lnTo>
                  <a:lnTo>
                    <a:pt x="3544" y="1"/>
                  </a:ln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9" name="Google Shape;5819;p38"/>
            <p:cNvSpPr/>
            <p:nvPr/>
          </p:nvSpPr>
          <p:spPr>
            <a:xfrm>
              <a:off x="6963900" y="2475775"/>
              <a:ext cx="89375" cy="3825"/>
            </a:xfrm>
            <a:custGeom>
              <a:rect b="b" l="l" r="r" t="t"/>
              <a:pathLst>
                <a:path extrusionOk="0" h="153" w="3575">
                  <a:moveTo>
                    <a:pt x="1" y="1"/>
                  </a:moveTo>
                  <a:lnTo>
                    <a:pt x="1" y="152"/>
                  </a:lnTo>
                  <a:lnTo>
                    <a:pt x="3574" y="152"/>
                  </a:lnTo>
                  <a:lnTo>
                    <a:pt x="3574" y="1"/>
                  </a:ln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0" name="Google Shape;5820;p38"/>
            <p:cNvSpPr/>
            <p:nvPr/>
          </p:nvSpPr>
          <p:spPr>
            <a:xfrm>
              <a:off x="6963525" y="2514900"/>
              <a:ext cx="90125" cy="3825"/>
            </a:xfrm>
            <a:custGeom>
              <a:rect b="b" l="l" r="r" t="t"/>
              <a:pathLst>
                <a:path extrusionOk="0" h="153" w="3605">
                  <a:moveTo>
                    <a:pt x="0" y="0"/>
                  </a:moveTo>
                  <a:lnTo>
                    <a:pt x="0" y="152"/>
                  </a:lnTo>
                  <a:lnTo>
                    <a:pt x="3605" y="152"/>
                  </a:lnTo>
                  <a:lnTo>
                    <a:pt x="3605" y="0"/>
                  </a:ln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1" name="Google Shape;5821;p38"/>
            <p:cNvSpPr/>
            <p:nvPr/>
          </p:nvSpPr>
          <p:spPr>
            <a:xfrm>
              <a:off x="6963125" y="2554075"/>
              <a:ext cx="90900" cy="3825"/>
            </a:xfrm>
            <a:custGeom>
              <a:rect b="b" l="l" r="r" t="t"/>
              <a:pathLst>
                <a:path extrusionOk="0" h="153" w="3636">
                  <a:moveTo>
                    <a:pt x="1" y="0"/>
                  </a:moveTo>
                  <a:lnTo>
                    <a:pt x="1" y="152"/>
                  </a:lnTo>
                  <a:lnTo>
                    <a:pt x="3636" y="152"/>
                  </a:lnTo>
                  <a:lnTo>
                    <a:pt x="3636" y="0"/>
                  </a:ln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2" name="Google Shape;5822;p38"/>
            <p:cNvSpPr/>
            <p:nvPr/>
          </p:nvSpPr>
          <p:spPr>
            <a:xfrm>
              <a:off x="6962750" y="2593200"/>
              <a:ext cx="91675" cy="3800"/>
            </a:xfrm>
            <a:custGeom>
              <a:rect b="b" l="l" r="r" t="t"/>
              <a:pathLst>
                <a:path extrusionOk="0" h="152" w="3667">
                  <a:moveTo>
                    <a:pt x="0" y="0"/>
                  </a:moveTo>
                  <a:lnTo>
                    <a:pt x="0" y="152"/>
                  </a:lnTo>
                  <a:lnTo>
                    <a:pt x="3666" y="152"/>
                  </a:lnTo>
                  <a:lnTo>
                    <a:pt x="3666" y="0"/>
                  </a:ln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3" name="Google Shape;5823;p38"/>
            <p:cNvSpPr/>
            <p:nvPr/>
          </p:nvSpPr>
          <p:spPr>
            <a:xfrm>
              <a:off x="6962375" y="2632375"/>
              <a:ext cx="92425" cy="3800"/>
            </a:xfrm>
            <a:custGeom>
              <a:rect b="b" l="l" r="r" t="t"/>
              <a:pathLst>
                <a:path extrusionOk="0" h="152" w="3697">
                  <a:moveTo>
                    <a:pt x="0" y="0"/>
                  </a:moveTo>
                  <a:lnTo>
                    <a:pt x="0" y="152"/>
                  </a:lnTo>
                  <a:lnTo>
                    <a:pt x="3697" y="152"/>
                  </a:lnTo>
                  <a:lnTo>
                    <a:pt x="3697" y="0"/>
                  </a:ln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4" name="Google Shape;5824;p38"/>
            <p:cNvSpPr/>
            <p:nvPr/>
          </p:nvSpPr>
          <p:spPr>
            <a:xfrm>
              <a:off x="6961975" y="2671500"/>
              <a:ext cx="93225" cy="3800"/>
            </a:xfrm>
            <a:custGeom>
              <a:rect b="b" l="l" r="r" t="t"/>
              <a:pathLst>
                <a:path extrusionOk="0" h="152" w="3729">
                  <a:moveTo>
                    <a:pt x="1" y="0"/>
                  </a:moveTo>
                  <a:lnTo>
                    <a:pt x="1" y="152"/>
                  </a:lnTo>
                  <a:lnTo>
                    <a:pt x="3728" y="152"/>
                  </a:lnTo>
                  <a:lnTo>
                    <a:pt x="3728" y="0"/>
                  </a:ln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5" name="Google Shape;5825;p38"/>
            <p:cNvSpPr/>
            <p:nvPr/>
          </p:nvSpPr>
          <p:spPr>
            <a:xfrm>
              <a:off x="6947250" y="1891175"/>
              <a:ext cx="38050" cy="1198250"/>
            </a:xfrm>
            <a:custGeom>
              <a:rect b="b" l="l" r="r" t="t"/>
              <a:pathLst>
                <a:path extrusionOk="0" h="47930" w="1522">
                  <a:moveTo>
                    <a:pt x="1306" y="0"/>
                  </a:moveTo>
                  <a:lnTo>
                    <a:pt x="1" y="47923"/>
                  </a:lnTo>
                  <a:lnTo>
                    <a:pt x="216" y="47929"/>
                  </a:lnTo>
                  <a:lnTo>
                    <a:pt x="1521" y="5"/>
                  </a:lnTo>
                  <a:lnTo>
                    <a:pt x="1306" y="0"/>
                  </a:ln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6" name="Google Shape;5826;p38"/>
            <p:cNvSpPr/>
            <p:nvPr/>
          </p:nvSpPr>
          <p:spPr>
            <a:xfrm>
              <a:off x="6970000" y="1821875"/>
              <a:ext cx="24650" cy="1267775"/>
            </a:xfrm>
            <a:custGeom>
              <a:rect b="b" l="l" r="r" t="t"/>
              <a:pathLst>
                <a:path extrusionOk="0" h="50711" w="986">
                  <a:moveTo>
                    <a:pt x="941" y="1"/>
                  </a:moveTo>
                  <a:lnTo>
                    <a:pt x="726" y="3"/>
                  </a:lnTo>
                  <a:lnTo>
                    <a:pt x="770" y="5840"/>
                  </a:lnTo>
                  <a:lnTo>
                    <a:pt x="1" y="50706"/>
                  </a:lnTo>
                  <a:lnTo>
                    <a:pt x="214" y="50710"/>
                  </a:lnTo>
                  <a:lnTo>
                    <a:pt x="985" y="5840"/>
                  </a:lnTo>
                  <a:lnTo>
                    <a:pt x="941" y="1"/>
                  </a:ln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7" name="Google Shape;5827;p38"/>
            <p:cNvSpPr/>
            <p:nvPr/>
          </p:nvSpPr>
          <p:spPr>
            <a:xfrm>
              <a:off x="6984450" y="1760850"/>
              <a:ext cx="22550" cy="1328725"/>
            </a:xfrm>
            <a:custGeom>
              <a:rect b="b" l="l" r="r" t="t"/>
              <a:pathLst>
                <a:path extrusionOk="0" h="53149" w="902">
                  <a:moveTo>
                    <a:pt x="214" y="0"/>
                  </a:moveTo>
                  <a:lnTo>
                    <a:pt x="1" y="18"/>
                  </a:lnTo>
                  <a:lnTo>
                    <a:pt x="688" y="8323"/>
                  </a:lnTo>
                  <a:lnTo>
                    <a:pt x="414" y="53149"/>
                  </a:lnTo>
                  <a:lnTo>
                    <a:pt x="627" y="53149"/>
                  </a:lnTo>
                  <a:lnTo>
                    <a:pt x="902" y="8317"/>
                  </a:lnTo>
                  <a:lnTo>
                    <a:pt x="214" y="0"/>
                  </a:ln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8" name="Google Shape;5828;p38"/>
            <p:cNvSpPr/>
            <p:nvPr/>
          </p:nvSpPr>
          <p:spPr>
            <a:xfrm>
              <a:off x="7038350" y="1876275"/>
              <a:ext cx="41350" cy="1198250"/>
            </a:xfrm>
            <a:custGeom>
              <a:rect b="b" l="l" r="r" t="t"/>
              <a:pathLst>
                <a:path extrusionOk="0" h="47930" w="1654">
                  <a:moveTo>
                    <a:pt x="214" y="1"/>
                  </a:moveTo>
                  <a:lnTo>
                    <a:pt x="1" y="7"/>
                  </a:lnTo>
                  <a:lnTo>
                    <a:pt x="1438" y="47930"/>
                  </a:lnTo>
                  <a:lnTo>
                    <a:pt x="1653" y="47923"/>
                  </a:lnTo>
                  <a:lnTo>
                    <a:pt x="214" y="1"/>
                  </a:ln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9" name="Google Shape;5829;p38"/>
            <p:cNvSpPr/>
            <p:nvPr/>
          </p:nvSpPr>
          <p:spPr>
            <a:xfrm>
              <a:off x="7023850" y="1821875"/>
              <a:ext cx="21000" cy="1267050"/>
            </a:xfrm>
            <a:custGeom>
              <a:rect b="b" l="l" r="r" t="t"/>
              <a:pathLst>
                <a:path extrusionOk="0" h="50682" w="840">
                  <a:moveTo>
                    <a:pt x="29" y="1"/>
                  </a:moveTo>
                  <a:lnTo>
                    <a:pt x="0" y="5884"/>
                  </a:lnTo>
                  <a:lnTo>
                    <a:pt x="627" y="50682"/>
                  </a:lnTo>
                  <a:lnTo>
                    <a:pt x="840" y="50679"/>
                  </a:lnTo>
                  <a:lnTo>
                    <a:pt x="214" y="5884"/>
                  </a:lnTo>
                  <a:lnTo>
                    <a:pt x="242" y="3"/>
                  </a:lnTo>
                  <a:lnTo>
                    <a:pt x="29" y="1"/>
                  </a:ln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0" name="Google Shape;5830;p38"/>
            <p:cNvSpPr/>
            <p:nvPr/>
          </p:nvSpPr>
          <p:spPr>
            <a:xfrm>
              <a:off x="7011975" y="1761000"/>
              <a:ext cx="12275" cy="1327925"/>
            </a:xfrm>
            <a:custGeom>
              <a:rect b="b" l="l" r="r" t="t"/>
              <a:pathLst>
                <a:path extrusionOk="0" h="53117" w="491">
                  <a:moveTo>
                    <a:pt x="157" y="1"/>
                  </a:moveTo>
                  <a:lnTo>
                    <a:pt x="1" y="8319"/>
                  </a:lnTo>
                  <a:lnTo>
                    <a:pt x="275" y="53117"/>
                  </a:lnTo>
                  <a:lnTo>
                    <a:pt x="491" y="53114"/>
                  </a:lnTo>
                  <a:lnTo>
                    <a:pt x="214" y="8319"/>
                  </a:lnTo>
                  <a:lnTo>
                    <a:pt x="372" y="5"/>
                  </a:lnTo>
                  <a:lnTo>
                    <a:pt x="157" y="1"/>
                  </a:ln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1" name="Google Shape;5831;p38"/>
            <p:cNvSpPr/>
            <p:nvPr/>
          </p:nvSpPr>
          <p:spPr>
            <a:xfrm>
              <a:off x="6904550" y="3104000"/>
              <a:ext cx="204375" cy="24100"/>
            </a:xfrm>
            <a:custGeom>
              <a:rect b="b" l="l" r="r" t="t"/>
              <a:pathLst>
                <a:path extrusionOk="0" h="964" w="8175">
                  <a:moveTo>
                    <a:pt x="1" y="1"/>
                  </a:moveTo>
                  <a:lnTo>
                    <a:pt x="1651" y="964"/>
                  </a:lnTo>
                  <a:lnTo>
                    <a:pt x="6524" y="964"/>
                  </a:lnTo>
                  <a:lnTo>
                    <a:pt x="8174"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2" name="Google Shape;5832;p38"/>
            <p:cNvSpPr/>
            <p:nvPr/>
          </p:nvSpPr>
          <p:spPr>
            <a:xfrm>
              <a:off x="6898200" y="3102250"/>
              <a:ext cx="217100" cy="27600"/>
            </a:xfrm>
            <a:custGeom>
              <a:rect b="b" l="l" r="r" t="t"/>
              <a:pathLst>
                <a:path extrusionOk="0" h="1104" w="8684">
                  <a:moveTo>
                    <a:pt x="8176" y="141"/>
                  </a:moveTo>
                  <a:lnTo>
                    <a:pt x="6760" y="965"/>
                  </a:lnTo>
                  <a:lnTo>
                    <a:pt x="1925" y="965"/>
                  </a:lnTo>
                  <a:lnTo>
                    <a:pt x="510" y="141"/>
                  </a:lnTo>
                  <a:close/>
                  <a:moveTo>
                    <a:pt x="0" y="1"/>
                  </a:moveTo>
                  <a:lnTo>
                    <a:pt x="1888" y="1104"/>
                  </a:lnTo>
                  <a:lnTo>
                    <a:pt x="6796" y="1104"/>
                  </a:lnTo>
                  <a:lnTo>
                    <a:pt x="8683" y="1"/>
                  </a:ln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3" name="Google Shape;5833;p38"/>
            <p:cNvSpPr/>
            <p:nvPr/>
          </p:nvSpPr>
          <p:spPr>
            <a:xfrm>
              <a:off x="6867425" y="3053075"/>
              <a:ext cx="278700" cy="53700"/>
            </a:xfrm>
            <a:custGeom>
              <a:rect b="b" l="l" r="r" t="t"/>
              <a:pathLst>
                <a:path extrusionOk="0" h="2148" w="11148">
                  <a:moveTo>
                    <a:pt x="0" y="1"/>
                  </a:moveTo>
                  <a:lnTo>
                    <a:pt x="0" y="2148"/>
                  </a:lnTo>
                  <a:lnTo>
                    <a:pt x="11147" y="2148"/>
                  </a:lnTo>
                  <a:lnTo>
                    <a:pt x="11147" y="1"/>
                  </a:lnTo>
                  <a:close/>
                </a:path>
              </a:pathLst>
            </a:custGeom>
            <a:solidFill>
              <a:srgbClr val="FFF2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4" name="Google Shape;5834;p38"/>
            <p:cNvSpPr/>
            <p:nvPr/>
          </p:nvSpPr>
          <p:spPr>
            <a:xfrm>
              <a:off x="6862025" y="3047700"/>
              <a:ext cx="289425" cy="64475"/>
            </a:xfrm>
            <a:custGeom>
              <a:rect b="b" l="l" r="r" t="t"/>
              <a:pathLst>
                <a:path extrusionOk="0" h="2579" w="11577">
                  <a:moveTo>
                    <a:pt x="11148" y="431"/>
                  </a:moveTo>
                  <a:lnTo>
                    <a:pt x="11148" y="2147"/>
                  </a:lnTo>
                  <a:lnTo>
                    <a:pt x="429" y="2147"/>
                  </a:lnTo>
                  <a:lnTo>
                    <a:pt x="429" y="431"/>
                  </a:lnTo>
                  <a:close/>
                  <a:moveTo>
                    <a:pt x="1" y="0"/>
                  </a:moveTo>
                  <a:lnTo>
                    <a:pt x="1" y="2578"/>
                  </a:lnTo>
                  <a:lnTo>
                    <a:pt x="11577" y="2578"/>
                  </a:lnTo>
                  <a:lnTo>
                    <a:pt x="11577" y="0"/>
                  </a:ln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5" name="Google Shape;5835;p38"/>
            <p:cNvSpPr/>
            <p:nvPr/>
          </p:nvSpPr>
          <p:spPr>
            <a:xfrm>
              <a:off x="6679500" y="3203125"/>
              <a:ext cx="32550" cy="36575"/>
            </a:xfrm>
            <a:custGeom>
              <a:rect b="b" l="l" r="r" t="t"/>
              <a:pathLst>
                <a:path extrusionOk="0" h="1463" w="1302">
                  <a:moveTo>
                    <a:pt x="1302" y="1"/>
                  </a:moveTo>
                  <a:lnTo>
                    <a:pt x="1302" y="1"/>
                  </a:lnTo>
                  <a:cubicBezTo>
                    <a:pt x="1302" y="1"/>
                    <a:pt x="796" y="451"/>
                    <a:pt x="1" y="1161"/>
                  </a:cubicBezTo>
                  <a:cubicBezTo>
                    <a:pt x="7" y="1262"/>
                    <a:pt x="12" y="1361"/>
                    <a:pt x="21" y="1462"/>
                  </a:cubicBezTo>
                  <a:lnTo>
                    <a:pt x="1302"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6" name="Google Shape;5836;p38"/>
            <p:cNvSpPr/>
            <p:nvPr/>
          </p:nvSpPr>
          <p:spPr>
            <a:xfrm>
              <a:off x="7220875" y="3273775"/>
              <a:ext cx="100750" cy="114925"/>
            </a:xfrm>
            <a:custGeom>
              <a:rect b="b" l="l" r="r" t="t"/>
              <a:pathLst>
                <a:path extrusionOk="0" h="4597" w="4030">
                  <a:moveTo>
                    <a:pt x="4029" y="1"/>
                  </a:moveTo>
                  <a:lnTo>
                    <a:pt x="1" y="4597"/>
                  </a:lnTo>
                  <a:cubicBezTo>
                    <a:pt x="99" y="4553"/>
                    <a:pt x="201" y="4511"/>
                    <a:pt x="297" y="4465"/>
                  </a:cubicBezTo>
                  <a:cubicBezTo>
                    <a:pt x="1009" y="3832"/>
                    <a:pt x="2102" y="2858"/>
                    <a:pt x="3328" y="1772"/>
                  </a:cubicBezTo>
                  <a:cubicBezTo>
                    <a:pt x="3642" y="1216"/>
                    <a:pt x="3877" y="621"/>
                    <a:pt x="4029" y="1"/>
                  </a:cubicBez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7" name="Google Shape;5837;p38"/>
            <p:cNvSpPr/>
            <p:nvPr/>
          </p:nvSpPr>
          <p:spPr>
            <a:xfrm>
              <a:off x="6790725" y="2802925"/>
              <a:ext cx="48850" cy="55075"/>
            </a:xfrm>
            <a:custGeom>
              <a:rect b="b" l="l" r="r" t="t"/>
              <a:pathLst>
                <a:path extrusionOk="0" h="2203" w="1954">
                  <a:moveTo>
                    <a:pt x="1954" y="0"/>
                  </a:moveTo>
                  <a:lnTo>
                    <a:pt x="1954" y="0"/>
                  </a:lnTo>
                  <a:cubicBezTo>
                    <a:pt x="1954" y="0"/>
                    <a:pt x="1165" y="706"/>
                    <a:pt x="0" y="1743"/>
                  </a:cubicBezTo>
                  <a:cubicBezTo>
                    <a:pt x="9" y="1895"/>
                    <a:pt x="18" y="2048"/>
                    <a:pt x="22" y="2202"/>
                  </a:cubicBezTo>
                  <a:lnTo>
                    <a:pt x="1954"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8" name="Google Shape;5838;p38"/>
            <p:cNvSpPr/>
            <p:nvPr/>
          </p:nvSpPr>
          <p:spPr>
            <a:xfrm>
              <a:off x="7298250" y="3107425"/>
              <a:ext cx="10275" cy="11000"/>
            </a:xfrm>
            <a:custGeom>
              <a:rect b="b" l="l" r="r" t="t"/>
              <a:pathLst>
                <a:path extrusionOk="0" h="440" w="411">
                  <a:moveTo>
                    <a:pt x="387" y="0"/>
                  </a:moveTo>
                  <a:lnTo>
                    <a:pt x="0" y="440"/>
                  </a:lnTo>
                  <a:lnTo>
                    <a:pt x="411" y="73"/>
                  </a:lnTo>
                  <a:cubicBezTo>
                    <a:pt x="402" y="49"/>
                    <a:pt x="393" y="24"/>
                    <a:pt x="387" y="0"/>
                  </a:cubicBez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9" name="Google Shape;5839;p38"/>
            <p:cNvSpPr/>
            <p:nvPr/>
          </p:nvSpPr>
          <p:spPr>
            <a:xfrm>
              <a:off x="6685125" y="3088800"/>
              <a:ext cx="63375" cy="72200"/>
            </a:xfrm>
            <a:custGeom>
              <a:rect b="b" l="l" r="r" t="t"/>
              <a:pathLst>
                <a:path extrusionOk="0" h="2888" w="2535">
                  <a:moveTo>
                    <a:pt x="2534" y="0"/>
                  </a:moveTo>
                  <a:cubicBezTo>
                    <a:pt x="2534" y="0"/>
                    <a:pt x="1556" y="873"/>
                    <a:pt x="169" y="2108"/>
                  </a:cubicBezTo>
                  <a:cubicBezTo>
                    <a:pt x="108" y="2361"/>
                    <a:pt x="51" y="2622"/>
                    <a:pt x="0" y="2888"/>
                  </a:cubicBezTo>
                  <a:lnTo>
                    <a:pt x="2534"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0" name="Google Shape;5840;p38"/>
            <p:cNvSpPr/>
            <p:nvPr/>
          </p:nvSpPr>
          <p:spPr>
            <a:xfrm>
              <a:off x="7261800" y="3163725"/>
              <a:ext cx="62675" cy="69050"/>
            </a:xfrm>
            <a:custGeom>
              <a:rect b="b" l="l" r="r" t="t"/>
              <a:pathLst>
                <a:path extrusionOk="0" h="2762" w="2507">
                  <a:moveTo>
                    <a:pt x="2423" y="1"/>
                  </a:moveTo>
                  <a:lnTo>
                    <a:pt x="1" y="2761"/>
                  </a:lnTo>
                  <a:cubicBezTo>
                    <a:pt x="1" y="2761"/>
                    <a:pt x="1045" y="1829"/>
                    <a:pt x="2506" y="528"/>
                  </a:cubicBezTo>
                  <a:cubicBezTo>
                    <a:pt x="2482" y="350"/>
                    <a:pt x="2451" y="174"/>
                    <a:pt x="2423" y="1"/>
                  </a:cubicBez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1" name="Google Shape;5841;p38"/>
            <p:cNvSpPr/>
            <p:nvPr/>
          </p:nvSpPr>
          <p:spPr>
            <a:xfrm>
              <a:off x="7243575" y="3195325"/>
              <a:ext cx="84075" cy="94650"/>
            </a:xfrm>
            <a:custGeom>
              <a:rect b="b" l="l" r="r" t="t"/>
              <a:pathLst>
                <a:path extrusionOk="0" h="3786" w="3363">
                  <a:moveTo>
                    <a:pt x="3321" y="1"/>
                  </a:moveTo>
                  <a:lnTo>
                    <a:pt x="0" y="3785"/>
                  </a:lnTo>
                  <a:cubicBezTo>
                    <a:pt x="0" y="3785"/>
                    <a:pt x="1471" y="2473"/>
                    <a:pt x="3363" y="792"/>
                  </a:cubicBezTo>
                  <a:cubicBezTo>
                    <a:pt x="3358" y="526"/>
                    <a:pt x="3343" y="262"/>
                    <a:pt x="3321" y="1"/>
                  </a:cubicBez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2" name="Google Shape;5842;p38"/>
            <p:cNvSpPr/>
            <p:nvPr/>
          </p:nvSpPr>
          <p:spPr>
            <a:xfrm>
              <a:off x="7225375" y="3230700"/>
              <a:ext cx="102125" cy="116400"/>
            </a:xfrm>
            <a:custGeom>
              <a:rect b="b" l="l" r="r" t="t"/>
              <a:pathLst>
                <a:path extrusionOk="0" h="4656" w="4085">
                  <a:moveTo>
                    <a:pt x="4084" y="1"/>
                  </a:moveTo>
                  <a:lnTo>
                    <a:pt x="1" y="4656"/>
                  </a:lnTo>
                  <a:cubicBezTo>
                    <a:pt x="1" y="4656"/>
                    <a:pt x="1792" y="3054"/>
                    <a:pt x="3970" y="1124"/>
                  </a:cubicBezTo>
                  <a:cubicBezTo>
                    <a:pt x="4031" y="753"/>
                    <a:pt x="4069" y="377"/>
                    <a:pt x="4084" y="1"/>
                  </a:cubicBez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3" name="Google Shape;5843;p38"/>
            <p:cNvSpPr/>
            <p:nvPr/>
          </p:nvSpPr>
          <p:spPr>
            <a:xfrm>
              <a:off x="7280000" y="3134675"/>
              <a:ext cx="37700" cy="40950"/>
            </a:xfrm>
            <a:custGeom>
              <a:rect b="b" l="l" r="r" t="t"/>
              <a:pathLst>
                <a:path extrusionOk="0" h="1638" w="1508">
                  <a:moveTo>
                    <a:pt x="1435" y="0"/>
                  </a:moveTo>
                  <a:lnTo>
                    <a:pt x="0" y="1638"/>
                  </a:lnTo>
                  <a:cubicBezTo>
                    <a:pt x="0" y="1638"/>
                    <a:pt x="594" y="1108"/>
                    <a:pt x="1508" y="293"/>
                  </a:cubicBezTo>
                  <a:cubicBezTo>
                    <a:pt x="1484" y="194"/>
                    <a:pt x="1460" y="97"/>
                    <a:pt x="1435" y="0"/>
                  </a:cubicBez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4" name="Google Shape;5844;p38"/>
            <p:cNvSpPr/>
            <p:nvPr/>
          </p:nvSpPr>
          <p:spPr>
            <a:xfrm>
              <a:off x="6698350" y="3031650"/>
              <a:ext cx="68375" cy="77925"/>
            </a:xfrm>
            <a:custGeom>
              <a:rect b="b" l="l" r="r" t="t"/>
              <a:pathLst>
                <a:path extrusionOk="0" h="3117" w="2735">
                  <a:moveTo>
                    <a:pt x="2735" y="0"/>
                  </a:moveTo>
                  <a:lnTo>
                    <a:pt x="2735" y="0"/>
                  </a:lnTo>
                  <a:cubicBezTo>
                    <a:pt x="2734" y="1"/>
                    <a:pt x="1748" y="880"/>
                    <a:pt x="352" y="2123"/>
                  </a:cubicBezTo>
                  <a:cubicBezTo>
                    <a:pt x="238" y="2418"/>
                    <a:pt x="119" y="2752"/>
                    <a:pt x="1" y="3117"/>
                  </a:cubicBezTo>
                  <a:lnTo>
                    <a:pt x="2735"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5" name="Google Shape;5845;p38"/>
            <p:cNvSpPr/>
            <p:nvPr/>
          </p:nvSpPr>
          <p:spPr>
            <a:xfrm>
              <a:off x="6779175" y="2917300"/>
              <a:ext cx="23975" cy="27350"/>
            </a:xfrm>
            <a:custGeom>
              <a:rect b="b" l="l" r="r" t="t"/>
              <a:pathLst>
                <a:path extrusionOk="0" h="1094" w="959">
                  <a:moveTo>
                    <a:pt x="959" y="1"/>
                  </a:moveTo>
                  <a:lnTo>
                    <a:pt x="959" y="1"/>
                  </a:lnTo>
                  <a:cubicBezTo>
                    <a:pt x="959" y="1"/>
                    <a:pt x="640" y="285"/>
                    <a:pt x="111" y="757"/>
                  </a:cubicBezTo>
                  <a:cubicBezTo>
                    <a:pt x="78" y="869"/>
                    <a:pt x="40" y="981"/>
                    <a:pt x="1" y="1093"/>
                  </a:cubicBezTo>
                  <a:lnTo>
                    <a:pt x="959"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6" name="Google Shape;5846;p38"/>
            <p:cNvSpPr/>
            <p:nvPr/>
          </p:nvSpPr>
          <p:spPr>
            <a:xfrm>
              <a:off x="6773200" y="2582800"/>
              <a:ext cx="99850" cy="113725"/>
            </a:xfrm>
            <a:custGeom>
              <a:rect b="b" l="l" r="r" t="t"/>
              <a:pathLst>
                <a:path extrusionOk="0" h="4549" w="3994">
                  <a:moveTo>
                    <a:pt x="3993" y="1"/>
                  </a:moveTo>
                  <a:lnTo>
                    <a:pt x="3993" y="1"/>
                  </a:lnTo>
                  <a:cubicBezTo>
                    <a:pt x="3717" y="27"/>
                    <a:pt x="3462" y="62"/>
                    <a:pt x="3229" y="106"/>
                  </a:cubicBezTo>
                  <a:cubicBezTo>
                    <a:pt x="2391" y="849"/>
                    <a:pt x="1455" y="1680"/>
                    <a:pt x="517" y="2506"/>
                  </a:cubicBezTo>
                  <a:lnTo>
                    <a:pt x="2451" y="302"/>
                  </a:lnTo>
                  <a:lnTo>
                    <a:pt x="2451" y="302"/>
                  </a:lnTo>
                  <a:cubicBezTo>
                    <a:pt x="1088" y="761"/>
                    <a:pt x="358" y="1658"/>
                    <a:pt x="106" y="3177"/>
                  </a:cubicBezTo>
                  <a:cubicBezTo>
                    <a:pt x="33" y="3629"/>
                    <a:pt x="0" y="4089"/>
                    <a:pt x="4" y="4548"/>
                  </a:cubicBezTo>
                  <a:lnTo>
                    <a:pt x="3993"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7" name="Google Shape;5847;p38"/>
            <p:cNvSpPr/>
            <p:nvPr/>
          </p:nvSpPr>
          <p:spPr>
            <a:xfrm>
              <a:off x="6679725" y="3145925"/>
              <a:ext cx="50575" cy="57675"/>
            </a:xfrm>
            <a:custGeom>
              <a:rect b="b" l="l" r="r" t="t"/>
              <a:pathLst>
                <a:path extrusionOk="0" h="2307" w="2023">
                  <a:moveTo>
                    <a:pt x="2023" y="1"/>
                  </a:moveTo>
                  <a:lnTo>
                    <a:pt x="2023" y="1"/>
                  </a:lnTo>
                  <a:cubicBezTo>
                    <a:pt x="2022" y="1"/>
                    <a:pt x="1222" y="715"/>
                    <a:pt x="47" y="1763"/>
                  </a:cubicBezTo>
                  <a:cubicBezTo>
                    <a:pt x="27" y="1941"/>
                    <a:pt x="12" y="2124"/>
                    <a:pt x="1" y="2306"/>
                  </a:cubicBezTo>
                  <a:lnTo>
                    <a:pt x="2023"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8" name="Google Shape;5848;p38"/>
            <p:cNvSpPr/>
            <p:nvPr/>
          </p:nvSpPr>
          <p:spPr>
            <a:xfrm>
              <a:off x="6790125" y="2860100"/>
              <a:ext cx="31275" cy="35650"/>
            </a:xfrm>
            <a:custGeom>
              <a:rect b="b" l="l" r="r" t="t"/>
              <a:pathLst>
                <a:path extrusionOk="0" h="1426" w="1251">
                  <a:moveTo>
                    <a:pt x="1251" y="1"/>
                  </a:moveTo>
                  <a:lnTo>
                    <a:pt x="1251" y="1"/>
                  </a:lnTo>
                  <a:cubicBezTo>
                    <a:pt x="1250" y="1"/>
                    <a:pt x="780" y="421"/>
                    <a:pt x="29" y="1089"/>
                  </a:cubicBezTo>
                  <a:cubicBezTo>
                    <a:pt x="20" y="1201"/>
                    <a:pt x="11" y="1313"/>
                    <a:pt x="0" y="1425"/>
                  </a:cubicBezTo>
                  <a:lnTo>
                    <a:pt x="1251"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9" name="Google Shape;5849;p38"/>
            <p:cNvSpPr/>
            <p:nvPr/>
          </p:nvSpPr>
          <p:spPr>
            <a:xfrm>
              <a:off x="6775725" y="2631425"/>
              <a:ext cx="118525" cy="131300"/>
            </a:xfrm>
            <a:custGeom>
              <a:rect b="b" l="l" r="r" t="t"/>
              <a:pathLst>
                <a:path extrusionOk="0" h="5252" w="4741">
                  <a:moveTo>
                    <a:pt x="4741" y="1"/>
                  </a:moveTo>
                  <a:lnTo>
                    <a:pt x="4741" y="1"/>
                  </a:lnTo>
                  <a:cubicBezTo>
                    <a:pt x="4740" y="1"/>
                    <a:pt x="2508" y="1995"/>
                    <a:pt x="0" y="4214"/>
                  </a:cubicBezTo>
                  <a:cubicBezTo>
                    <a:pt x="38" y="4563"/>
                    <a:pt x="82" y="4911"/>
                    <a:pt x="134" y="5251"/>
                  </a:cubicBezTo>
                  <a:lnTo>
                    <a:pt x="4741"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0" name="Google Shape;5850;p38"/>
            <p:cNvSpPr/>
            <p:nvPr/>
          </p:nvSpPr>
          <p:spPr>
            <a:xfrm>
              <a:off x="6780650" y="2688575"/>
              <a:ext cx="95375" cy="104975"/>
            </a:xfrm>
            <a:custGeom>
              <a:rect b="b" l="l" r="r" t="t"/>
              <a:pathLst>
                <a:path extrusionOk="0" h="4199" w="3815">
                  <a:moveTo>
                    <a:pt x="3814" y="1"/>
                  </a:moveTo>
                  <a:cubicBezTo>
                    <a:pt x="3814" y="1"/>
                    <a:pt x="2106" y="1528"/>
                    <a:pt x="1" y="3394"/>
                  </a:cubicBezTo>
                  <a:cubicBezTo>
                    <a:pt x="45" y="3669"/>
                    <a:pt x="89" y="3937"/>
                    <a:pt x="133" y="4198"/>
                  </a:cubicBezTo>
                  <a:lnTo>
                    <a:pt x="3814"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1" name="Google Shape;5851;p38"/>
            <p:cNvSpPr/>
            <p:nvPr/>
          </p:nvSpPr>
          <p:spPr>
            <a:xfrm>
              <a:off x="6786475" y="2745775"/>
              <a:ext cx="71350" cy="78875"/>
            </a:xfrm>
            <a:custGeom>
              <a:rect b="b" l="l" r="r" t="t"/>
              <a:pathLst>
                <a:path extrusionOk="0" h="3155" w="2854">
                  <a:moveTo>
                    <a:pt x="2854" y="0"/>
                  </a:moveTo>
                  <a:lnTo>
                    <a:pt x="2854" y="0"/>
                  </a:lnTo>
                  <a:cubicBezTo>
                    <a:pt x="2853" y="1"/>
                    <a:pt x="1640" y="1082"/>
                    <a:pt x="1" y="2539"/>
                  </a:cubicBezTo>
                  <a:cubicBezTo>
                    <a:pt x="32" y="2741"/>
                    <a:pt x="60" y="2945"/>
                    <a:pt x="87" y="3154"/>
                  </a:cubicBezTo>
                  <a:lnTo>
                    <a:pt x="2854"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2" name="Google Shape;5852;p38"/>
            <p:cNvSpPr/>
            <p:nvPr/>
          </p:nvSpPr>
          <p:spPr>
            <a:xfrm>
              <a:off x="6773300" y="2581150"/>
              <a:ext cx="133100" cy="149700"/>
            </a:xfrm>
            <a:custGeom>
              <a:rect b="b" l="l" r="r" t="t"/>
              <a:pathLst>
                <a:path extrusionOk="0" h="5988" w="5324">
                  <a:moveTo>
                    <a:pt x="5258" y="1"/>
                  </a:moveTo>
                  <a:cubicBezTo>
                    <a:pt x="4464" y="709"/>
                    <a:pt x="2258" y="2676"/>
                    <a:pt x="0" y="4669"/>
                  </a:cubicBezTo>
                  <a:cubicBezTo>
                    <a:pt x="3" y="5102"/>
                    <a:pt x="29" y="5544"/>
                    <a:pt x="73" y="5988"/>
                  </a:cubicBezTo>
                  <a:lnTo>
                    <a:pt x="5323"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3" name="Google Shape;5853;p38"/>
            <p:cNvSpPr/>
            <p:nvPr/>
          </p:nvSpPr>
          <p:spPr>
            <a:xfrm>
              <a:off x="6728525" y="2974450"/>
              <a:ext cx="56400" cy="64250"/>
            </a:xfrm>
            <a:custGeom>
              <a:rect b="b" l="l" r="r" t="t"/>
              <a:pathLst>
                <a:path extrusionOk="0" h="2570" w="2256">
                  <a:moveTo>
                    <a:pt x="2255" y="1"/>
                  </a:moveTo>
                  <a:cubicBezTo>
                    <a:pt x="2255" y="1"/>
                    <a:pt x="1646" y="546"/>
                    <a:pt x="706" y="1383"/>
                  </a:cubicBezTo>
                  <a:cubicBezTo>
                    <a:pt x="664" y="1453"/>
                    <a:pt x="620" y="1526"/>
                    <a:pt x="578" y="1596"/>
                  </a:cubicBezTo>
                  <a:cubicBezTo>
                    <a:pt x="378" y="1928"/>
                    <a:pt x="183" y="2249"/>
                    <a:pt x="0" y="2570"/>
                  </a:cubicBezTo>
                  <a:lnTo>
                    <a:pt x="2255"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7" name="Shape 5857"/>
        <p:cNvGrpSpPr/>
        <p:nvPr/>
      </p:nvGrpSpPr>
      <p:grpSpPr>
        <a:xfrm>
          <a:off x="0" y="0"/>
          <a:ext cx="0" cy="0"/>
          <a:chOff x="0" y="0"/>
          <a:chExt cx="0" cy="0"/>
        </a:xfrm>
      </p:grpSpPr>
      <p:sp>
        <p:nvSpPr>
          <p:cNvPr id="5858" name="Google Shape;5858;p39"/>
          <p:cNvSpPr txBox="1"/>
          <p:nvPr>
            <p:ph type="title"/>
          </p:nvPr>
        </p:nvSpPr>
        <p:spPr>
          <a:xfrm>
            <a:off x="-63050" y="500225"/>
            <a:ext cx="34266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Recommendations</a:t>
            </a:r>
            <a:endParaRPr sz="3500"/>
          </a:p>
        </p:txBody>
      </p:sp>
      <p:sp>
        <p:nvSpPr>
          <p:cNvPr id="5859" name="Google Shape;5859;p39"/>
          <p:cNvSpPr txBox="1"/>
          <p:nvPr>
            <p:ph idx="4294967295" type="subTitle"/>
          </p:nvPr>
        </p:nvSpPr>
        <p:spPr>
          <a:xfrm>
            <a:off x="3955350" y="1016250"/>
            <a:ext cx="5118000" cy="31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Use SVM Model</a:t>
            </a:r>
            <a:endParaRPr sz="2300"/>
          </a:p>
          <a:p>
            <a:pPr indent="0" lvl="0" marL="0" rtl="0" algn="l">
              <a:spcBef>
                <a:spcPts val="1600"/>
              </a:spcBef>
              <a:spcAft>
                <a:spcPts val="0"/>
              </a:spcAft>
              <a:buNone/>
            </a:pPr>
            <a:r>
              <a:t/>
            </a:r>
            <a:endParaRPr sz="2300"/>
          </a:p>
          <a:p>
            <a:pPr indent="0" lvl="0" marL="0" rtl="0" algn="l">
              <a:spcBef>
                <a:spcPts val="1600"/>
              </a:spcBef>
              <a:spcAft>
                <a:spcPts val="0"/>
              </a:spcAft>
              <a:buNone/>
            </a:pPr>
            <a:r>
              <a:rPr lang="en" sz="2300"/>
              <a:t>Use Random Forest when needed</a:t>
            </a:r>
            <a:endParaRPr sz="2300"/>
          </a:p>
          <a:p>
            <a:pPr indent="0" lvl="0" marL="0" rtl="0" algn="l">
              <a:spcBef>
                <a:spcPts val="1600"/>
              </a:spcBef>
              <a:spcAft>
                <a:spcPts val="0"/>
              </a:spcAft>
              <a:buNone/>
            </a:pPr>
            <a:r>
              <a:t/>
            </a:r>
            <a:endParaRPr sz="2300"/>
          </a:p>
          <a:p>
            <a:pPr indent="0" lvl="0" marL="0" rtl="0" algn="l">
              <a:spcBef>
                <a:spcPts val="1600"/>
              </a:spcBef>
              <a:spcAft>
                <a:spcPts val="1600"/>
              </a:spcAft>
              <a:buNone/>
            </a:pPr>
            <a:r>
              <a:rPr lang="en" sz="2300"/>
              <a:t>Look for optimal features</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3" name="Shape 5863"/>
        <p:cNvGrpSpPr/>
        <p:nvPr/>
      </p:nvGrpSpPr>
      <p:grpSpPr>
        <a:xfrm>
          <a:off x="0" y="0"/>
          <a:ext cx="0" cy="0"/>
          <a:chOff x="0" y="0"/>
          <a:chExt cx="0" cy="0"/>
        </a:xfrm>
      </p:grpSpPr>
      <p:sp>
        <p:nvSpPr>
          <p:cNvPr id="5864" name="Google Shape;5864;p40"/>
          <p:cNvSpPr txBox="1"/>
          <p:nvPr>
            <p:ph idx="4294967295" type="subTitle"/>
          </p:nvPr>
        </p:nvSpPr>
        <p:spPr>
          <a:xfrm>
            <a:off x="3333175" y="761975"/>
            <a:ext cx="5636400" cy="31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Testing model on genres of music</a:t>
            </a:r>
            <a:endParaRPr sz="2600"/>
          </a:p>
          <a:p>
            <a:pPr indent="0" lvl="0" marL="0" rtl="0" algn="l">
              <a:spcBef>
                <a:spcPts val="1600"/>
              </a:spcBef>
              <a:spcAft>
                <a:spcPts val="0"/>
              </a:spcAft>
              <a:buNone/>
            </a:pPr>
            <a:r>
              <a:t/>
            </a:r>
            <a:endParaRPr sz="2600"/>
          </a:p>
          <a:p>
            <a:pPr indent="0" lvl="0" marL="0" rtl="0" algn="l">
              <a:spcBef>
                <a:spcPts val="1600"/>
              </a:spcBef>
              <a:spcAft>
                <a:spcPts val="0"/>
              </a:spcAft>
              <a:buNone/>
            </a:pPr>
            <a:r>
              <a:rPr lang="en" sz="2600"/>
              <a:t>Include artist statistics</a:t>
            </a:r>
            <a:endParaRPr sz="2600"/>
          </a:p>
          <a:p>
            <a:pPr indent="0" lvl="0" marL="0" rtl="0" algn="l">
              <a:spcBef>
                <a:spcPts val="1600"/>
              </a:spcBef>
              <a:spcAft>
                <a:spcPts val="0"/>
              </a:spcAft>
              <a:buNone/>
            </a:pPr>
            <a:r>
              <a:t/>
            </a:r>
            <a:endParaRPr sz="2600"/>
          </a:p>
          <a:p>
            <a:pPr indent="0" lvl="0" marL="0" rtl="0" algn="l">
              <a:spcBef>
                <a:spcPts val="1600"/>
              </a:spcBef>
              <a:spcAft>
                <a:spcPts val="1600"/>
              </a:spcAft>
              <a:buNone/>
            </a:pPr>
            <a:r>
              <a:rPr lang="en" sz="2600"/>
              <a:t>Train models on more recent music</a:t>
            </a:r>
            <a:endParaRPr sz="2600"/>
          </a:p>
        </p:txBody>
      </p:sp>
      <p:sp>
        <p:nvSpPr>
          <p:cNvPr id="5865" name="Google Shape;5865;p40"/>
          <p:cNvSpPr txBox="1"/>
          <p:nvPr>
            <p:ph type="title"/>
          </p:nvPr>
        </p:nvSpPr>
        <p:spPr>
          <a:xfrm>
            <a:off x="0" y="668400"/>
            <a:ext cx="22845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9" name="Shape 5869"/>
        <p:cNvGrpSpPr/>
        <p:nvPr/>
      </p:nvGrpSpPr>
      <p:grpSpPr>
        <a:xfrm>
          <a:off x="0" y="0"/>
          <a:ext cx="0" cy="0"/>
          <a:chOff x="0" y="0"/>
          <a:chExt cx="0" cy="0"/>
        </a:xfrm>
      </p:grpSpPr>
      <p:sp>
        <p:nvSpPr>
          <p:cNvPr id="5870" name="Google Shape;5870;p41"/>
          <p:cNvSpPr txBox="1"/>
          <p:nvPr>
            <p:ph type="title"/>
          </p:nvPr>
        </p:nvSpPr>
        <p:spPr>
          <a:xfrm>
            <a:off x="2603550" y="1396650"/>
            <a:ext cx="3936900" cy="235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900"/>
              <a:t>Thank</a:t>
            </a:r>
            <a:r>
              <a:rPr lang="en" sz="7900"/>
              <a:t> </a:t>
            </a:r>
            <a:endParaRPr sz="7900"/>
          </a:p>
          <a:p>
            <a:pPr indent="0" lvl="0" marL="0" rtl="0" algn="ctr">
              <a:spcBef>
                <a:spcPts val="0"/>
              </a:spcBef>
              <a:spcAft>
                <a:spcPts val="0"/>
              </a:spcAft>
              <a:buNone/>
            </a:pPr>
            <a:r>
              <a:rPr lang="en" sz="7900"/>
              <a:t>You!</a:t>
            </a:r>
            <a:endParaRPr sz="7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4" name="Shape 5874"/>
        <p:cNvGrpSpPr/>
        <p:nvPr/>
      </p:nvGrpSpPr>
      <p:grpSpPr>
        <a:xfrm>
          <a:off x="0" y="0"/>
          <a:ext cx="0" cy="0"/>
          <a:chOff x="0" y="0"/>
          <a:chExt cx="0" cy="0"/>
        </a:xfrm>
      </p:grpSpPr>
      <p:sp>
        <p:nvSpPr>
          <p:cNvPr id="5875" name="Google Shape;5875;p42"/>
          <p:cNvSpPr txBox="1"/>
          <p:nvPr>
            <p:ph idx="4294967295" type="subTitle"/>
          </p:nvPr>
        </p:nvSpPr>
        <p:spPr>
          <a:xfrm>
            <a:off x="838500" y="918150"/>
            <a:ext cx="7467000" cy="311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Trained five models:</a:t>
            </a:r>
            <a:endParaRPr/>
          </a:p>
          <a:p>
            <a:pPr indent="-317500" lvl="1" marL="914400" rtl="0" algn="l">
              <a:spcBef>
                <a:spcPts val="0"/>
              </a:spcBef>
              <a:spcAft>
                <a:spcPts val="0"/>
              </a:spcAft>
              <a:buSzPts val="1400"/>
              <a:buChar char="○"/>
            </a:pPr>
            <a:r>
              <a:rPr lang="en"/>
              <a:t>Logistic Regression - Train AUC .755, Test AUC .759</a:t>
            </a:r>
            <a:endParaRPr/>
          </a:p>
          <a:p>
            <a:pPr indent="-317500" lvl="1" marL="914400" rtl="0" algn="l">
              <a:spcBef>
                <a:spcPts val="0"/>
              </a:spcBef>
              <a:spcAft>
                <a:spcPts val="0"/>
              </a:spcAft>
              <a:buSzPts val="1400"/>
              <a:buChar char="○"/>
            </a:pPr>
            <a:r>
              <a:rPr lang="en"/>
              <a:t>K-nearest neighbors - Train AUC .807, Test AUC .790</a:t>
            </a:r>
            <a:endParaRPr/>
          </a:p>
          <a:p>
            <a:pPr indent="-317500" lvl="1" marL="914400" rtl="0" algn="l">
              <a:spcBef>
                <a:spcPts val="0"/>
              </a:spcBef>
              <a:spcAft>
                <a:spcPts val="0"/>
              </a:spcAft>
              <a:buSzPts val="1400"/>
              <a:buChar char="○"/>
            </a:pPr>
            <a:r>
              <a:rPr lang="en"/>
              <a:t>SVM - Train AUC .820, Test AUC .800</a:t>
            </a:r>
            <a:endParaRPr/>
          </a:p>
          <a:p>
            <a:pPr indent="-317500" lvl="1" marL="914400" rtl="0" algn="l">
              <a:spcBef>
                <a:spcPts val="0"/>
              </a:spcBef>
              <a:spcAft>
                <a:spcPts val="0"/>
              </a:spcAft>
              <a:buSzPts val="1400"/>
              <a:buChar char="○"/>
            </a:pPr>
            <a:r>
              <a:rPr lang="en"/>
              <a:t>Random Forest - Train AUC .790, Test AUC .784</a:t>
            </a:r>
            <a:endParaRPr/>
          </a:p>
          <a:p>
            <a:pPr indent="-317500" lvl="1" marL="914400" rtl="0" algn="l">
              <a:spcBef>
                <a:spcPts val="0"/>
              </a:spcBef>
              <a:spcAft>
                <a:spcPts val="0"/>
              </a:spcAft>
              <a:buSzPts val="1400"/>
              <a:buChar char="○"/>
            </a:pPr>
            <a:r>
              <a:rPr lang="en"/>
              <a:t>Adaboost - Train AUC .790, Test AUC .787</a:t>
            </a:r>
            <a:endParaRPr/>
          </a:p>
          <a:p>
            <a:pPr indent="0" lvl="0" marL="457200" rtl="0" algn="l">
              <a:lnSpc>
                <a:spcPct val="100000"/>
              </a:lnSpc>
              <a:spcBef>
                <a:spcPts val="1600"/>
              </a:spcBef>
              <a:spcAft>
                <a:spcPts val="0"/>
              </a:spcAft>
              <a:buNone/>
            </a:pPr>
            <a:r>
              <a:t/>
            </a:r>
            <a:endParaRPr sz="100"/>
          </a:p>
          <a:p>
            <a:pPr indent="-342900" lvl="0" marL="457200" rtl="0" algn="l">
              <a:spcBef>
                <a:spcPts val="1600"/>
              </a:spcBef>
              <a:spcAft>
                <a:spcPts val="0"/>
              </a:spcAft>
              <a:buSzPts val="1800"/>
              <a:buChar char="●"/>
            </a:pPr>
            <a:r>
              <a:rPr lang="en"/>
              <a:t>Attempted to use PCA, but accuracy suffered</a:t>
            </a:r>
            <a:endParaRPr/>
          </a:p>
          <a:p>
            <a:pPr indent="-317500" lvl="1" marL="914400" rtl="0" algn="l">
              <a:spcBef>
                <a:spcPts val="0"/>
              </a:spcBef>
              <a:spcAft>
                <a:spcPts val="0"/>
              </a:spcAft>
              <a:buSzPts val="1400"/>
              <a:buChar char="○"/>
            </a:pPr>
            <a:r>
              <a:rPr lang="en"/>
              <a:t>Logistic Regression - Train acc .695, Test acc .699</a:t>
            </a:r>
            <a:endParaRPr/>
          </a:p>
          <a:p>
            <a:pPr indent="-317500" lvl="1" marL="914400" rtl="0" algn="l">
              <a:spcBef>
                <a:spcPts val="0"/>
              </a:spcBef>
              <a:spcAft>
                <a:spcPts val="0"/>
              </a:spcAft>
              <a:buSzPts val="1400"/>
              <a:buChar char="○"/>
            </a:pPr>
            <a:r>
              <a:rPr lang="en"/>
              <a:t>K-nearest neighbors - Train acc .804, Test acc .720</a:t>
            </a:r>
            <a:endParaRPr/>
          </a:p>
          <a:p>
            <a:pPr indent="-317500" lvl="1" marL="914400" rtl="0" algn="l">
              <a:spcBef>
                <a:spcPts val="0"/>
              </a:spcBef>
              <a:spcAft>
                <a:spcPts val="0"/>
              </a:spcAft>
              <a:buSzPts val="1400"/>
              <a:buChar char="○"/>
            </a:pPr>
            <a:r>
              <a:rPr lang="en"/>
              <a:t>SVM - Train acc .760, Test acc .751</a:t>
            </a:r>
            <a:endParaRPr/>
          </a:p>
          <a:p>
            <a:pPr indent="-317500" lvl="1" marL="914400" rtl="0" algn="l">
              <a:spcBef>
                <a:spcPts val="0"/>
              </a:spcBef>
              <a:spcAft>
                <a:spcPts val="0"/>
              </a:spcAft>
              <a:buSzPts val="1400"/>
              <a:buChar char="○"/>
            </a:pPr>
            <a:r>
              <a:rPr lang="en"/>
              <a:t>Random Forest - Train acc .999, Test acc .756</a:t>
            </a:r>
            <a:endParaRPr/>
          </a:p>
          <a:p>
            <a:pPr indent="-317500" lvl="1" marL="914400" rtl="0" algn="l">
              <a:spcBef>
                <a:spcPts val="0"/>
              </a:spcBef>
              <a:spcAft>
                <a:spcPts val="0"/>
              </a:spcAft>
              <a:buSzPts val="1400"/>
              <a:buChar char="○"/>
            </a:pPr>
            <a:r>
              <a:rPr lang="en"/>
              <a:t>Adaboost - Train acc .726, Test acc .732</a:t>
            </a:r>
            <a:endParaRPr/>
          </a:p>
        </p:txBody>
      </p:sp>
      <p:sp>
        <p:nvSpPr>
          <p:cNvPr id="5876" name="Google Shape;5876;p42"/>
          <p:cNvSpPr txBox="1"/>
          <p:nvPr>
            <p:ph idx="4294967295" type="title"/>
          </p:nvPr>
        </p:nvSpPr>
        <p:spPr>
          <a:xfrm>
            <a:off x="735824" y="350907"/>
            <a:ext cx="3960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 - Stats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0" name="Shape 5880"/>
        <p:cNvGrpSpPr/>
        <p:nvPr/>
      </p:nvGrpSpPr>
      <p:grpSpPr>
        <a:xfrm>
          <a:off x="0" y="0"/>
          <a:ext cx="0" cy="0"/>
          <a:chOff x="0" y="0"/>
          <a:chExt cx="0" cy="0"/>
        </a:xfrm>
      </p:grpSpPr>
      <p:sp>
        <p:nvSpPr>
          <p:cNvPr id="5881" name="Google Shape;5881;p43"/>
          <p:cNvSpPr txBox="1"/>
          <p:nvPr>
            <p:ph idx="4294967295" type="title"/>
          </p:nvPr>
        </p:nvSpPr>
        <p:spPr>
          <a:xfrm>
            <a:off x="749824" y="491057"/>
            <a:ext cx="3960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 - ROC Curves</a:t>
            </a:r>
            <a:endParaRPr/>
          </a:p>
        </p:txBody>
      </p:sp>
      <p:pic>
        <p:nvPicPr>
          <p:cNvPr id="5882" name="Google Shape;5882;p43"/>
          <p:cNvPicPr preferRelativeResize="0"/>
          <p:nvPr/>
        </p:nvPicPr>
        <p:blipFill>
          <a:blip r:embed="rId3">
            <a:alphaModFix/>
          </a:blip>
          <a:stretch>
            <a:fillRect/>
          </a:stretch>
        </p:blipFill>
        <p:spPr>
          <a:xfrm>
            <a:off x="472050" y="1375800"/>
            <a:ext cx="4099950" cy="3340950"/>
          </a:xfrm>
          <a:prstGeom prst="rect">
            <a:avLst/>
          </a:prstGeom>
          <a:noFill/>
          <a:ln>
            <a:noFill/>
          </a:ln>
        </p:spPr>
      </p:pic>
      <p:pic>
        <p:nvPicPr>
          <p:cNvPr id="5883" name="Google Shape;5883;p43"/>
          <p:cNvPicPr preferRelativeResize="0"/>
          <p:nvPr/>
        </p:nvPicPr>
        <p:blipFill>
          <a:blip r:embed="rId4">
            <a:alphaModFix/>
          </a:blip>
          <a:stretch>
            <a:fillRect/>
          </a:stretch>
        </p:blipFill>
        <p:spPr>
          <a:xfrm>
            <a:off x="4572009" y="1343538"/>
            <a:ext cx="4179165" cy="3405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7" name="Shape 5887"/>
        <p:cNvGrpSpPr/>
        <p:nvPr/>
      </p:nvGrpSpPr>
      <p:grpSpPr>
        <a:xfrm>
          <a:off x="0" y="0"/>
          <a:ext cx="0" cy="0"/>
          <a:chOff x="0" y="0"/>
          <a:chExt cx="0" cy="0"/>
        </a:xfrm>
      </p:grpSpPr>
      <p:sp>
        <p:nvSpPr>
          <p:cNvPr id="5888" name="Google Shape;5888;p44"/>
          <p:cNvSpPr txBox="1"/>
          <p:nvPr>
            <p:ph idx="4294967295" type="subTitle"/>
          </p:nvPr>
        </p:nvSpPr>
        <p:spPr>
          <a:xfrm>
            <a:off x="838500" y="1182450"/>
            <a:ext cx="7467000" cy="311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Distribution of hits by decade</a:t>
            </a:r>
            <a:endParaRPr sz="1600"/>
          </a:p>
        </p:txBody>
      </p:sp>
      <p:sp>
        <p:nvSpPr>
          <p:cNvPr id="5889" name="Google Shape;5889;p44"/>
          <p:cNvSpPr txBox="1"/>
          <p:nvPr>
            <p:ph idx="4294967295" type="title"/>
          </p:nvPr>
        </p:nvSpPr>
        <p:spPr>
          <a:xfrm>
            <a:off x="749825" y="491050"/>
            <a:ext cx="46038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 - Hit Distribution</a:t>
            </a:r>
            <a:endParaRPr/>
          </a:p>
        </p:txBody>
      </p:sp>
      <p:pic>
        <p:nvPicPr>
          <p:cNvPr id="5890" name="Google Shape;5890;p44"/>
          <p:cNvPicPr preferRelativeResize="0"/>
          <p:nvPr/>
        </p:nvPicPr>
        <p:blipFill>
          <a:blip r:embed="rId3">
            <a:alphaModFix/>
          </a:blip>
          <a:stretch>
            <a:fillRect/>
          </a:stretch>
        </p:blipFill>
        <p:spPr>
          <a:xfrm>
            <a:off x="1970436" y="1588875"/>
            <a:ext cx="5037040" cy="317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4" name="Shape 5894"/>
        <p:cNvGrpSpPr/>
        <p:nvPr/>
      </p:nvGrpSpPr>
      <p:grpSpPr>
        <a:xfrm>
          <a:off x="0" y="0"/>
          <a:ext cx="0" cy="0"/>
          <a:chOff x="0" y="0"/>
          <a:chExt cx="0" cy="0"/>
        </a:xfrm>
      </p:grpSpPr>
      <p:sp>
        <p:nvSpPr>
          <p:cNvPr id="5895" name="Google Shape;5895;p45"/>
          <p:cNvSpPr txBox="1"/>
          <p:nvPr>
            <p:ph idx="4294967295" type="title"/>
          </p:nvPr>
        </p:nvSpPr>
        <p:spPr>
          <a:xfrm>
            <a:off x="749824" y="491057"/>
            <a:ext cx="3960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 - Features</a:t>
            </a:r>
            <a:endParaRPr/>
          </a:p>
        </p:txBody>
      </p:sp>
      <p:pic>
        <p:nvPicPr>
          <p:cNvPr id="5896" name="Google Shape;5896;p45"/>
          <p:cNvPicPr preferRelativeResize="0"/>
          <p:nvPr/>
        </p:nvPicPr>
        <p:blipFill>
          <a:blip r:embed="rId3">
            <a:alphaModFix/>
          </a:blip>
          <a:stretch>
            <a:fillRect/>
          </a:stretch>
        </p:blipFill>
        <p:spPr>
          <a:xfrm>
            <a:off x="1519288" y="1717525"/>
            <a:ext cx="2181225" cy="2657475"/>
          </a:xfrm>
          <a:prstGeom prst="rect">
            <a:avLst/>
          </a:prstGeom>
          <a:noFill/>
          <a:ln>
            <a:noFill/>
          </a:ln>
        </p:spPr>
      </p:pic>
      <p:pic>
        <p:nvPicPr>
          <p:cNvPr id="5897" name="Google Shape;5897;p45"/>
          <p:cNvPicPr preferRelativeResize="0"/>
          <p:nvPr/>
        </p:nvPicPr>
        <p:blipFill>
          <a:blip r:embed="rId4">
            <a:alphaModFix/>
          </a:blip>
          <a:stretch>
            <a:fillRect/>
          </a:stretch>
        </p:blipFill>
        <p:spPr>
          <a:xfrm>
            <a:off x="5157449" y="1717525"/>
            <a:ext cx="2152650" cy="2600325"/>
          </a:xfrm>
          <a:prstGeom prst="rect">
            <a:avLst/>
          </a:prstGeom>
          <a:noFill/>
          <a:ln>
            <a:noFill/>
          </a:ln>
        </p:spPr>
      </p:pic>
      <p:sp>
        <p:nvSpPr>
          <p:cNvPr id="5898" name="Google Shape;5898;p45"/>
          <p:cNvSpPr txBox="1"/>
          <p:nvPr/>
        </p:nvSpPr>
        <p:spPr>
          <a:xfrm>
            <a:off x="1289375" y="1261350"/>
            <a:ext cx="2760900" cy="40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M Sans"/>
                <a:ea typeface="DM Sans"/>
                <a:cs typeface="DM Sans"/>
                <a:sym typeface="DM Sans"/>
              </a:rPr>
              <a:t>SVM Best Features</a:t>
            </a:r>
            <a:endParaRPr>
              <a:latin typeface="DM Sans"/>
              <a:ea typeface="DM Sans"/>
              <a:cs typeface="DM Sans"/>
              <a:sym typeface="DM Sans"/>
            </a:endParaRPr>
          </a:p>
        </p:txBody>
      </p:sp>
      <p:sp>
        <p:nvSpPr>
          <p:cNvPr id="5899" name="Google Shape;5899;p45"/>
          <p:cNvSpPr txBox="1"/>
          <p:nvPr/>
        </p:nvSpPr>
        <p:spPr>
          <a:xfrm>
            <a:off x="4853325" y="1261350"/>
            <a:ext cx="2760900" cy="40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M Sans"/>
                <a:ea typeface="DM Sans"/>
                <a:cs typeface="DM Sans"/>
                <a:sym typeface="DM Sans"/>
              </a:rPr>
              <a:t>Random Forest</a:t>
            </a:r>
            <a:r>
              <a:rPr lang="en">
                <a:latin typeface="DM Sans"/>
                <a:ea typeface="DM Sans"/>
                <a:cs typeface="DM Sans"/>
                <a:sym typeface="DM Sans"/>
              </a:rPr>
              <a:t> Best Features</a:t>
            </a:r>
            <a:endParaRPr>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8" name="Shape 5438"/>
        <p:cNvGrpSpPr/>
        <p:nvPr/>
      </p:nvGrpSpPr>
      <p:grpSpPr>
        <a:xfrm>
          <a:off x="0" y="0"/>
          <a:ext cx="0" cy="0"/>
          <a:chOff x="0" y="0"/>
          <a:chExt cx="0" cy="0"/>
        </a:xfrm>
      </p:grpSpPr>
      <p:sp>
        <p:nvSpPr>
          <p:cNvPr id="5439" name="Google Shape;5439;p30"/>
          <p:cNvSpPr txBox="1"/>
          <p:nvPr>
            <p:ph type="title"/>
          </p:nvPr>
        </p:nvSpPr>
        <p:spPr>
          <a:xfrm>
            <a:off x="749825" y="486198"/>
            <a:ext cx="5403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5440" name="Google Shape;5440;p30"/>
          <p:cNvSpPr txBox="1"/>
          <p:nvPr>
            <p:ph idx="3" type="subTitle"/>
          </p:nvPr>
        </p:nvSpPr>
        <p:spPr>
          <a:xfrm flipH="1">
            <a:off x="806354" y="3873287"/>
            <a:ext cx="1928700" cy="5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Marketing a track is an expensive process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Is there a way to tell which tracks will be </a:t>
            </a:r>
            <a:r>
              <a:rPr lang="en"/>
              <a:t>successful</a:t>
            </a:r>
            <a:r>
              <a:rPr lang="en"/>
              <a:t>?</a:t>
            </a:r>
            <a:endParaRPr/>
          </a:p>
        </p:txBody>
      </p:sp>
      <p:grpSp>
        <p:nvGrpSpPr>
          <p:cNvPr id="5441" name="Google Shape;5441;p30"/>
          <p:cNvGrpSpPr/>
          <p:nvPr/>
        </p:nvGrpSpPr>
        <p:grpSpPr>
          <a:xfrm rot="673021">
            <a:off x="4232393" y="2021480"/>
            <a:ext cx="3587569" cy="2342857"/>
            <a:chOff x="1049700" y="3729550"/>
            <a:chExt cx="898975" cy="626275"/>
          </a:xfrm>
        </p:grpSpPr>
        <p:sp>
          <p:nvSpPr>
            <p:cNvPr id="5442" name="Google Shape;5442;p30"/>
            <p:cNvSpPr/>
            <p:nvPr/>
          </p:nvSpPr>
          <p:spPr>
            <a:xfrm>
              <a:off x="1197650" y="3797700"/>
              <a:ext cx="52500" cy="42375"/>
            </a:xfrm>
            <a:custGeom>
              <a:rect b="b" l="l" r="r" t="t"/>
              <a:pathLst>
                <a:path extrusionOk="0" h="1695" w="2100">
                  <a:moveTo>
                    <a:pt x="1050" y="1"/>
                  </a:moveTo>
                  <a:cubicBezTo>
                    <a:pt x="803" y="1"/>
                    <a:pt x="556" y="39"/>
                    <a:pt x="317" y="116"/>
                  </a:cubicBezTo>
                  <a:cubicBezTo>
                    <a:pt x="128" y="173"/>
                    <a:pt x="1" y="347"/>
                    <a:pt x="1" y="545"/>
                  </a:cubicBezTo>
                  <a:lnTo>
                    <a:pt x="1" y="1694"/>
                  </a:lnTo>
                  <a:lnTo>
                    <a:pt x="2100" y="1694"/>
                  </a:lnTo>
                  <a:lnTo>
                    <a:pt x="2100" y="545"/>
                  </a:lnTo>
                  <a:cubicBezTo>
                    <a:pt x="2100" y="347"/>
                    <a:pt x="1970" y="173"/>
                    <a:pt x="1783" y="116"/>
                  </a:cubicBezTo>
                  <a:cubicBezTo>
                    <a:pt x="1545" y="39"/>
                    <a:pt x="1298" y="1"/>
                    <a:pt x="105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3" name="Google Shape;5443;p30"/>
            <p:cNvSpPr/>
            <p:nvPr/>
          </p:nvSpPr>
          <p:spPr>
            <a:xfrm>
              <a:off x="1203875" y="3812300"/>
              <a:ext cx="25" cy="27775"/>
            </a:xfrm>
            <a:custGeom>
              <a:rect b="b" l="l" r="r" t="t"/>
              <a:pathLst>
                <a:path extrusionOk="0" fill="none" h="1111" w="1">
                  <a:moveTo>
                    <a:pt x="0" y="1110"/>
                  </a:moveTo>
                  <a:lnTo>
                    <a:pt x="0" y="0"/>
                  </a:lnTo>
                </a:path>
              </a:pathLst>
            </a:custGeom>
            <a:noFill/>
            <a:ln cap="rnd" cmpd="sng" w="375">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4" name="Google Shape;5444;p30"/>
            <p:cNvSpPr/>
            <p:nvPr/>
          </p:nvSpPr>
          <p:spPr>
            <a:xfrm>
              <a:off x="1217225" y="3812300"/>
              <a:ext cx="25" cy="27775"/>
            </a:xfrm>
            <a:custGeom>
              <a:rect b="b" l="l" r="r" t="t"/>
              <a:pathLst>
                <a:path extrusionOk="0" fill="none" h="1111" w="1">
                  <a:moveTo>
                    <a:pt x="0" y="1110"/>
                  </a:moveTo>
                  <a:lnTo>
                    <a:pt x="0" y="0"/>
                  </a:lnTo>
                </a:path>
              </a:pathLst>
            </a:custGeom>
            <a:noFill/>
            <a:ln cap="rnd" cmpd="sng" w="375">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5" name="Google Shape;5445;p30"/>
            <p:cNvSpPr/>
            <p:nvPr/>
          </p:nvSpPr>
          <p:spPr>
            <a:xfrm>
              <a:off x="1230575" y="3812300"/>
              <a:ext cx="25" cy="27775"/>
            </a:xfrm>
            <a:custGeom>
              <a:rect b="b" l="l" r="r" t="t"/>
              <a:pathLst>
                <a:path extrusionOk="0" fill="none" h="1111" w="1">
                  <a:moveTo>
                    <a:pt x="0" y="1110"/>
                  </a:moveTo>
                  <a:lnTo>
                    <a:pt x="0" y="0"/>
                  </a:lnTo>
                </a:path>
              </a:pathLst>
            </a:custGeom>
            <a:noFill/>
            <a:ln cap="rnd" cmpd="sng" w="375">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6" name="Google Shape;5446;p30"/>
            <p:cNvSpPr/>
            <p:nvPr/>
          </p:nvSpPr>
          <p:spPr>
            <a:xfrm>
              <a:off x="1243875" y="3812300"/>
              <a:ext cx="25" cy="27775"/>
            </a:xfrm>
            <a:custGeom>
              <a:rect b="b" l="l" r="r" t="t"/>
              <a:pathLst>
                <a:path extrusionOk="0" fill="none" h="1111" w="1">
                  <a:moveTo>
                    <a:pt x="0" y="1110"/>
                  </a:moveTo>
                  <a:lnTo>
                    <a:pt x="0" y="0"/>
                  </a:lnTo>
                </a:path>
              </a:pathLst>
            </a:custGeom>
            <a:noFill/>
            <a:ln cap="rnd" cmpd="sng" w="375">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7" name="Google Shape;5447;p30"/>
            <p:cNvSpPr/>
            <p:nvPr/>
          </p:nvSpPr>
          <p:spPr>
            <a:xfrm>
              <a:off x="1257325" y="3797700"/>
              <a:ext cx="52500" cy="42375"/>
            </a:xfrm>
            <a:custGeom>
              <a:rect b="b" l="l" r="r" t="t"/>
              <a:pathLst>
                <a:path extrusionOk="0" h="1695" w="2100">
                  <a:moveTo>
                    <a:pt x="1050" y="1"/>
                  </a:moveTo>
                  <a:cubicBezTo>
                    <a:pt x="803" y="1"/>
                    <a:pt x="556" y="39"/>
                    <a:pt x="317" y="116"/>
                  </a:cubicBezTo>
                  <a:cubicBezTo>
                    <a:pt x="128" y="173"/>
                    <a:pt x="1" y="347"/>
                    <a:pt x="1" y="545"/>
                  </a:cubicBezTo>
                  <a:lnTo>
                    <a:pt x="1" y="1694"/>
                  </a:lnTo>
                  <a:lnTo>
                    <a:pt x="2100" y="1694"/>
                  </a:lnTo>
                  <a:lnTo>
                    <a:pt x="2100" y="545"/>
                  </a:lnTo>
                  <a:cubicBezTo>
                    <a:pt x="2100" y="347"/>
                    <a:pt x="1972" y="173"/>
                    <a:pt x="1783" y="116"/>
                  </a:cubicBezTo>
                  <a:cubicBezTo>
                    <a:pt x="1545" y="39"/>
                    <a:pt x="1297" y="1"/>
                    <a:pt x="1050"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8" name="Google Shape;5448;p30"/>
            <p:cNvSpPr/>
            <p:nvPr/>
          </p:nvSpPr>
          <p:spPr>
            <a:xfrm>
              <a:off x="1263550" y="3812300"/>
              <a:ext cx="25" cy="27775"/>
            </a:xfrm>
            <a:custGeom>
              <a:rect b="b" l="l" r="r" t="t"/>
              <a:pathLst>
                <a:path extrusionOk="0" fill="none" h="1111" w="1">
                  <a:moveTo>
                    <a:pt x="0" y="1110"/>
                  </a:moveTo>
                  <a:lnTo>
                    <a:pt x="0" y="0"/>
                  </a:lnTo>
                </a:path>
              </a:pathLst>
            </a:custGeom>
            <a:noFill/>
            <a:ln cap="rnd" cmpd="sng" w="375">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9" name="Google Shape;5449;p30"/>
            <p:cNvSpPr/>
            <p:nvPr/>
          </p:nvSpPr>
          <p:spPr>
            <a:xfrm>
              <a:off x="1276900" y="3812300"/>
              <a:ext cx="25" cy="27775"/>
            </a:xfrm>
            <a:custGeom>
              <a:rect b="b" l="l" r="r" t="t"/>
              <a:pathLst>
                <a:path extrusionOk="0" fill="none" h="1111" w="1">
                  <a:moveTo>
                    <a:pt x="0" y="1110"/>
                  </a:moveTo>
                  <a:lnTo>
                    <a:pt x="0" y="0"/>
                  </a:lnTo>
                </a:path>
              </a:pathLst>
            </a:custGeom>
            <a:noFill/>
            <a:ln cap="rnd" cmpd="sng" w="375">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0" name="Google Shape;5450;p30"/>
            <p:cNvSpPr/>
            <p:nvPr/>
          </p:nvSpPr>
          <p:spPr>
            <a:xfrm>
              <a:off x="1290250" y="3812300"/>
              <a:ext cx="25" cy="27775"/>
            </a:xfrm>
            <a:custGeom>
              <a:rect b="b" l="l" r="r" t="t"/>
              <a:pathLst>
                <a:path extrusionOk="0" fill="none" h="1111" w="1">
                  <a:moveTo>
                    <a:pt x="0" y="1110"/>
                  </a:moveTo>
                  <a:lnTo>
                    <a:pt x="0" y="0"/>
                  </a:lnTo>
                </a:path>
              </a:pathLst>
            </a:custGeom>
            <a:noFill/>
            <a:ln cap="rnd" cmpd="sng" w="375">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1" name="Google Shape;5451;p30"/>
            <p:cNvSpPr/>
            <p:nvPr/>
          </p:nvSpPr>
          <p:spPr>
            <a:xfrm>
              <a:off x="1303550" y="3812300"/>
              <a:ext cx="25" cy="27775"/>
            </a:xfrm>
            <a:custGeom>
              <a:rect b="b" l="l" r="r" t="t"/>
              <a:pathLst>
                <a:path extrusionOk="0" fill="none" h="1111" w="1">
                  <a:moveTo>
                    <a:pt x="0" y="1110"/>
                  </a:moveTo>
                  <a:lnTo>
                    <a:pt x="0" y="0"/>
                  </a:lnTo>
                </a:path>
              </a:pathLst>
            </a:custGeom>
            <a:noFill/>
            <a:ln cap="rnd" cmpd="sng" w="375">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2" name="Google Shape;5452;p30"/>
            <p:cNvSpPr/>
            <p:nvPr/>
          </p:nvSpPr>
          <p:spPr>
            <a:xfrm>
              <a:off x="1704950" y="3797700"/>
              <a:ext cx="95800" cy="42375"/>
            </a:xfrm>
            <a:custGeom>
              <a:rect b="b" l="l" r="r" t="t"/>
              <a:pathLst>
                <a:path extrusionOk="0" h="1695" w="3832">
                  <a:moveTo>
                    <a:pt x="1917" y="1"/>
                  </a:moveTo>
                  <a:cubicBezTo>
                    <a:pt x="1470" y="1"/>
                    <a:pt x="1022" y="39"/>
                    <a:pt x="579" y="116"/>
                  </a:cubicBezTo>
                  <a:cubicBezTo>
                    <a:pt x="236" y="173"/>
                    <a:pt x="1" y="347"/>
                    <a:pt x="1" y="545"/>
                  </a:cubicBezTo>
                  <a:lnTo>
                    <a:pt x="1" y="1694"/>
                  </a:lnTo>
                  <a:lnTo>
                    <a:pt x="3832" y="1694"/>
                  </a:lnTo>
                  <a:lnTo>
                    <a:pt x="3832" y="545"/>
                  </a:lnTo>
                  <a:cubicBezTo>
                    <a:pt x="3832" y="347"/>
                    <a:pt x="3596" y="173"/>
                    <a:pt x="3256" y="116"/>
                  </a:cubicBezTo>
                  <a:cubicBezTo>
                    <a:pt x="2813" y="39"/>
                    <a:pt x="2365" y="1"/>
                    <a:pt x="191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3" name="Google Shape;5453;p30"/>
            <p:cNvSpPr/>
            <p:nvPr/>
          </p:nvSpPr>
          <p:spPr>
            <a:xfrm>
              <a:off x="1716400" y="3812300"/>
              <a:ext cx="25" cy="27775"/>
            </a:xfrm>
            <a:custGeom>
              <a:rect b="b" l="l" r="r" t="t"/>
              <a:pathLst>
                <a:path extrusionOk="0" fill="none" h="1111" w="1">
                  <a:moveTo>
                    <a:pt x="0" y="1110"/>
                  </a:moveTo>
                  <a:lnTo>
                    <a:pt x="0" y="0"/>
                  </a:lnTo>
                </a:path>
              </a:pathLst>
            </a:custGeom>
            <a:noFill/>
            <a:ln cap="rnd" cmpd="sng" w="500">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4" name="Google Shape;5454;p30"/>
            <p:cNvSpPr/>
            <p:nvPr/>
          </p:nvSpPr>
          <p:spPr>
            <a:xfrm>
              <a:off x="1740675" y="3812300"/>
              <a:ext cx="25" cy="27775"/>
            </a:xfrm>
            <a:custGeom>
              <a:rect b="b" l="l" r="r" t="t"/>
              <a:pathLst>
                <a:path extrusionOk="0" fill="none" h="1111" w="1">
                  <a:moveTo>
                    <a:pt x="0" y="1110"/>
                  </a:moveTo>
                  <a:lnTo>
                    <a:pt x="0" y="0"/>
                  </a:lnTo>
                </a:path>
              </a:pathLst>
            </a:custGeom>
            <a:noFill/>
            <a:ln cap="rnd" cmpd="sng" w="500">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5" name="Google Shape;5455;p30"/>
            <p:cNvSpPr/>
            <p:nvPr/>
          </p:nvSpPr>
          <p:spPr>
            <a:xfrm>
              <a:off x="1765025" y="3812300"/>
              <a:ext cx="25" cy="27775"/>
            </a:xfrm>
            <a:custGeom>
              <a:rect b="b" l="l" r="r" t="t"/>
              <a:pathLst>
                <a:path extrusionOk="0" fill="none" h="1111" w="1">
                  <a:moveTo>
                    <a:pt x="0" y="1110"/>
                  </a:moveTo>
                  <a:lnTo>
                    <a:pt x="0" y="0"/>
                  </a:lnTo>
                </a:path>
              </a:pathLst>
            </a:custGeom>
            <a:noFill/>
            <a:ln cap="rnd" cmpd="sng" w="500">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6" name="Google Shape;5456;p30"/>
            <p:cNvSpPr/>
            <p:nvPr/>
          </p:nvSpPr>
          <p:spPr>
            <a:xfrm>
              <a:off x="1789350" y="3812300"/>
              <a:ext cx="25" cy="27775"/>
            </a:xfrm>
            <a:custGeom>
              <a:rect b="b" l="l" r="r" t="t"/>
              <a:pathLst>
                <a:path extrusionOk="0" fill="none" h="1111" w="1">
                  <a:moveTo>
                    <a:pt x="1" y="1110"/>
                  </a:moveTo>
                  <a:lnTo>
                    <a:pt x="1" y="0"/>
                  </a:lnTo>
                </a:path>
              </a:pathLst>
            </a:custGeom>
            <a:noFill/>
            <a:ln cap="rnd" cmpd="sng" w="500">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7" name="Google Shape;5457;p30"/>
            <p:cNvSpPr/>
            <p:nvPr/>
          </p:nvSpPr>
          <p:spPr>
            <a:xfrm>
              <a:off x="1049700" y="3831750"/>
              <a:ext cx="898975" cy="524075"/>
            </a:xfrm>
            <a:custGeom>
              <a:rect b="b" l="l" r="r" t="t"/>
              <a:pathLst>
                <a:path extrusionOk="0" h="20963" w="35959">
                  <a:moveTo>
                    <a:pt x="2031" y="0"/>
                  </a:moveTo>
                  <a:cubicBezTo>
                    <a:pt x="1508" y="0"/>
                    <a:pt x="1084" y="427"/>
                    <a:pt x="1084" y="950"/>
                  </a:cubicBezTo>
                  <a:lnTo>
                    <a:pt x="1084" y="3589"/>
                  </a:lnTo>
                  <a:cubicBezTo>
                    <a:pt x="1084" y="3710"/>
                    <a:pt x="1108" y="3829"/>
                    <a:pt x="1152" y="3941"/>
                  </a:cubicBezTo>
                  <a:lnTo>
                    <a:pt x="926" y="3941"/>
                  </a:lnTo>
                  <a:cubicBezTo>
                    <a:pt x="416" y="3941"/>
                    <a:pt x="0" y="4354"/>
                    <a:pt x="0" y="4866"/>
                  </a:cubicBezTo>
                  <a:lnTo>
                    <a:pt x="0" y="20037"/>
                  </a:lnTo>
                  <a:cubicBezTo>
                    <a:pt x="0" y="20547"/>
                    <a:pt x="416" y="20963"/>
                    <a:pt x="926" y="20963"/>
                  </a:cubicBezTo>
                  <a:lnTo>
                    <a:pt x="35035" y="20963"/>
                  </a:lnTo>
                  <a:cubicBezTo>
                    <a:pt x="35545" y="20963"/>
                    <a:pt x="35958" y="20547"/>
                    <a:pt x="35958" y="20037"/>
                  </a:cubicBezTo>
                  <a:lnTo>
                    <a:pt x="35958" y="4866"/>
                  </a:lnTo>
                  <a:cubicBezTo>
                    <a:pt x="35958" y="4354"/>
                    <a:pt x="35545" y="3941"/>
                    <a:pt x="35035" y="3941"/>
                  </a:cubicBezTo>
                  <a:lnTo>
                    <a:pt x="34806" y="3941"/>
                  </a:lnTo>
                  <a:cubicBezTo>
                    <a:pt x="34853" y="3829"/>
                    <a:pt x="34875" y="3710"/>
                    <a:pt x="34875" y="3589"/>
                  </a:cubicBezTo>
                  <a:lnTo>
                    <a:pt x="34875" y="950"/>
                  </a:lnTo>
                  <a:cubicBezTo>
                    <a:pt x="34875" y="427"/>
                    <a:pt x="34450" y="0"/>
                    <a:pt x="3392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8" name="Google Shape;5458;p30"/>
            <p:cNvSpPr/>
            <p:nvPr/>
          </p:nvSpPr>
          <p:spPr>
            <a:xfrm>
              <a:off x="1116175" y="3853400"/>
              <a:ext cx="781775" cy="66700"/>
            </a:xfrm>
            <a:custGeom>
              <a:rect b="b" l="l" r="r" t="t"/>
              <a:pathLst>
                <a:path extrusionOk="0" h="2668" w="31271">
                  <a:moveTo>
                    <a:pt x="25271" y="0"/>
                  </a:moveTo>
                  <a:lnTo>
                    <a:pt x="16849" y="2"/>
                  </a:lnTo>
                  <a:lnTo>
                    <a:pt x="3" y="16"/>
                  </a:lnTo>
                  <a:lnTo>
                    <a:pt x="1" y="16"/>
                  </a:lnTo>
                  <a:cubicBezTo>
                    <a:pt x="3" y="16"/>
                    <a:pt x="3" y="18"/>
                    <a:pt x="3" y="18"/>
                  </a:cubicBezTo>
                  <a:lnTo>
                    <a:pt x="16849" y="31"/>
                  </a:lnTo>
                  <a:lnTo>
                    <a:pt x="25273" y="33"/>
                  </a:lnTo>
                  <a:lnTo>
                    <a:pt x="29484" y="27"/>
                  </a:lnTo>
                  <a:lnTo>
                    <a:pt x="30673" y="27"/>
                  </a:lnTo>
                  <a:cubicBezTo>
                    <a:pt x="30702" y="27"/>
                    <a:pt x="30731" y="26"/>
                    <a:pt x="30760" y="26"/>
                  </a:cubicBezTo>
                  <a:cubicBezTo>
                    <a:pt x="30774" y="26"/>
                    <a:pt x="30788" y="26"/>
                    <a:pt x="30802" y="27"/>
                  </a:cubicBezTo>
                  <a:cubicBezTo>
                    <a:pt x="30888" y="35"/>
                    <a:pt x="30972" y="66"/>
                    <a:pt x="31042" y="115"/>
                  </a:cubicBezTo>
                  <a:cubicBezTo>
                    <a:pt x="31077" y="141"/>
                    <a:pt x="31110" y="169"/>
                    <a:pt x="31139" y="202"/>
                  </a:cubicBezTo>
                  <a:cubicBezTo>
                    <a:pt x="31165" y="235"/>
                    <a:pt x="31189" y="273"/>
                    <a:pt x="31207" y="312"/>
                  </a:cubicBezTo>
                  <a:cubicBezTo>
                    <a:pt x="31216" y="332"/>
                    <a:pt x="31224" y="352"/>
                    <a:pt x="31231" y="372"/>
                  </a:cubicBezTo>
                  <a:cubicBezTo>
                    <a:pt x="31238" y="391"/>
                    <a:pt x="31242" y="413"/>
                    <a:pt x="31246" y="435"/>
                  </a:cubicBezTo>
                  <a:lnTo>
                    <a:pt x="31251" y="466"/>
                  </a:lnTo>
                  <a:cubicBezTo>
                    <a:pt x="31253" y="477"/>
                    <a:pt x="31253" y="488"/>
                    <a:pt x="31253" y="499"/>
                  </a:cubicBezTo>
                  <a:lnTo>
                    <a:pt x="31253" y="565"/>
                  </a:lnTo>
                  <a:lnTo>
                    <a:pt x="31255" y="1618"/>
                  </a:lnTo>
                  <a:lnTo>
                    <a:pt x="31255" y="2143"/>
                  </a:lnTo>
                  <a:lnTo>
                    <a:pt x="31255" y="2407"/>
                  </a:lnTo>
                  <a:cubicBezTo>
                    <a:pt x="31257" y="2451"/>
                    <a:pt x="31257" y="2495"/>
                    <a:pt x="31253" y="2539"/>
                  </a:cubicBezTo>
                  <a:cubicBezTo>
                    <a:pt x="31249" y="2580"/>
                    <a:pt x="31238" y="2624"/>
                    <a:pt x="31222" y="2664"/>
                  </a:cubicBezTo>
                  <a:cubicBezTo>
                    <a:pt x="31220" y="2666"/>
                    <a:pt x="31222" y="2666"/>
                    <a:pt x="31222" y="2666"/>
                  </a:cubicBezTo>
                  <a:cubicBezTo>
                    <a:pt x="31222" y="2667"/>
                    <a:pt x="31222" y="2668"/>
                    <a:pt x="31222" y="2668"/>
                  </a:cubicBezTo>
                  <a:cubicBezTo>
                    <a:pt x="31223" y="2668"/>
                    <a:pt x="31223" y="2667"/>
                    <a:pt x="31224" y="2666"/>
                  </a:cubicBezTo>
                  <a:cubicBezTo>
                    <a:pt x="31240" y="2627"/>
                    <a:pt x="31251" y="2583"/>
                    <a:pt x="31257" y="2539"/>
                  </a:cubicBezTo>
                  <a:cubicBezTo>
                    <a:pt x="31260" y="2495"/>
                    <a:pt x="31262" y="2451"/>
                    <a:pt x="31262" y="2407"/>
                  </a:cubicBezTo>
                  <a:lnTo>
                    <a:pt x="31262" y="2145"/>
                  </a:lnTo>
                  <a:lnTo>
                    <a:pt x="31262" y="1618"/>
                  </a:lnTo>
                  <a:lnTo>
                    <a:pt x="31266" y="565"/>
                  </a:lnTo>
                  <a:cubicBezTo>
                    <a:pt x="31271" y="475"/>
                    <a:pt x="31255" y="387"/>
                    <a:pt x="31218" y="306"/>
                  </a:cubicBezTo>
                  <a:cubicBezTo>
                    <a:pt x="31198" y="264"/>
                    <a:pt x="31174" y="227"/>
                    <a:pt x="31147" y="191"/>
                  </a:cubicBezTo>
                  <a:cubicBezTo>
                    <a:pt x="31117" y="158"/>
                    <a:pt x="31084" y="128"/>
                    <a:pt x="31049" y="101"/>
                  </a:cubicBezTo>
                  <a:cubicBezTo>
                    <a:pt x="30974" y="51"/>
                    <a:pt x="30888" y="18"/>
                    <a:pt x="30800" y="11"/>
                  </a:cubicBezTo>
                  <a:cubicBezTo>
                    <a:pt x="30754" y="7"/>
                    <a:pt x="30710" y="7"/>
                    <a:pt x="30666" y="7"/>
                  </a:cubicBezTo>
                  <a:lnTo>
                    <a:pt x="29482" y="7"/>
                  </a:lnTo>
                  <a:lnTo>
                    <a:pt x="25271"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9" name="Google Shape;5459;p30"/>
            <p:cNvSpPr/>
            <p:nvPr/>
          </p:nvSpPr>
          <p:spPr>
            <a:xfrm>
              <a:off x="1062875" y="4110875"/>
              <a:ext cx="872325" cy="222525"/>
            </a:xfrm>
            <a:custGeom>
              <a:rect b="b" l="l" r="r" t="t"/>
              <a:pathLst>
                <a:path extrusionOk="0" h="8901" w="34893">
                  <a:moveTo>
                    <a:pt x="16" y="1"/>
                  </a:moveTo>
                  <a:cubicBezTo>
                    <a:pt x="15" y="1"/>
                    <a:pt x="14" y="1"/>
                    <a:pt x="14" y="2"/>
                  </a:cubicBezTo>
                  <a:lnTo>
                    <a:pt x="5" y="5741"/>
                  </a:lnTo>
                  <a:lnTo>
                    <a:pt x="1" y="7174"/>
                  </a:lnTo>
                  <a:lnTo>
                    <a:pt x="1" y="7890"/>
                  </a:lnTo>
                  <a:lnTo>
                    <a:pt x="1" y="8384"/>
                  </a:lnTo>
                  <a:lnTo>
                    <a:pt x="5" y="8431"/>
                  </a:lnTo>
                  <a:cubicBezTo>
                    <a:pt x="10" y="8492"/>
                    <a:pt x="27" y="8554"/>
                    <a:pt x="56" y="8609"/>
                  </a:cubicBezTo>
                  <a:cubicBezTo>
                    <a:pt x="111" y="8719"/>
                    <a:pt x="203" y="8806"/>
                    <a:pt x="317" y="8855"/>
                  </a:cubicBezTo>
                  <a:cubicBezTo>
                    <a:pt x="374" y="8879"/>
                    <a:pt x="436" y="8894"/>
                    <a:pt x="497" y="8899"/>
                  </a:cubicBezTo>
                  <a:cubicBezTo>
                    <a:pt x="528" y="8901"/>
                    <a:pt x="557" y="8901"/>
                    <a:pt x="588" y="8901"/>
                  </a:cubicBezTo>
                  <a:lnTo>
                    <a:pt x="2829" y="8901"/>
                  </a:lnTo>
                  <a:lnTo>
                    <a:pt x="14304" y="8899"/>
                  </a:lnTo>
                  <a:lnTo>
                    <a:pt x="25778" y="8892"/>
                  </a:lnTo>
                  <a:lnTo>
                    <a:pt x="31517" y="8888"/>
                  </a:lnTo>
                  <a:lnTo>
                    <a:pt x="34385" y="8886"/>
                  </a:lnTo>
                  <a:cubicBezTo>
                    <a:pt x="34506" y="8883"/>
                    <a:pt x="34622" y="8837"/>
                    <a:pt x="34715" y="8760"/>
                  </a:cubicBezTo>
                  <a:cubicBezTo>
                    <a:pt x="34761" y="8721"/>
                    <a:pt x="34798" y="8672"/>
                    <a:pt x="34829" y="8620"/>
                  </a:cubicBezTo>
                  <a:cubicBezTo>
                    <a:pt x="34857" y="8567"/>
                    <a:pt x="34877" y="8510"/>
                    <a:pt x="34886" y="8450"/>
                  </a:cubicBezTo>
                  <a:cubicBezTo>
                    <a:pt x="34890" y="8391"/>
                    <a:pt x="34893" y="8330"/>
                    <a:pt x="34890" y="8270"/>
                  </a:cubicBezTo>
                  <a:lnTo>
                    <a:pt x="34890" y="7732"/>
                  </a:lnTo>
                  <a:lnTo>
                    <a:pt x="34890" y="6299"/>
                  </a:lnTo>
                  <a:cubicBezTo>
                    <a:pt x="34892" y="6295"/>
                    <a:pt x="34889" y="6293"/>
                    <a:pt x="34887" y="6293"/>
                  </a:cubicBezTo>
                  <a:cubicBezTo>
                    <a:pt x="34885" y="6293"/>
                    <a:pt x="34884" y="6294"/>
                    <a:pt x="34884" y="6297"/>
                  </a:cubicBezTo>
                  <a:cubicBezTo>
                    <a:pt x="34882" y="6297"/>
                    <a:pt x="34882" y="6297"/>
                    <a:pt x="34882" y="6299"/>
                  </a:cubicBezTo>
                  <a:lnTo>
                    <a:pt x="34882" y="7732"/>
                  </a:lnTo>
                  <a:lnTo>
                    <a:pt x="34882" y="8270"/>
                  </a:lnTo>
                  <a:cubicBezTo>
                    <a:pt x="34884" y="8330"/>
                    <a:pt x="34882" y="8389"/>
                    <a:pt x="34875" y="8448"/>
                  </a:cubicBezTo>
                  <a:cubicBezTo>
                    <a:pt x="34868" y="8508"/>
                    <a:pt x="34849" y="8565"/>
                    <a:pt x="34820" y="8617"/>
                  </a:cubicBezTo>
                  <a:cubicBezTo>
                    <a:pt x="34792" y="8668"/>
                    <a:pt x="34754" y="8714"/>
                    <a:pt x="34708" y="8754"/>
                  </a:cubicBezTo>
                  <a:cubicBezTo>
                    <a:pt x="34618" y="8833"/>
                    <a:pt x="34501" y="8877"/>
                    <a:pt x="34383" y="8879"/>
                  </a:cubicBezTo>
                  <a:lnTo>
                    <a:pt x="31512" y="8879"/>
                  </a:lnTo>
                  <a:lnTo>
                    <a:pt x="25776" y="8875"/>
                  </a:lnTo>
                  <a:lnTo>
                    <a:pt x="14302" y="8870"/>
                  </a:lnTo>
                  <a:lnTo>
                    <a:pt x="2825" y="8866"/>
                  </a:lnTo>
                  <a:lnTo>
                    <a:pt x="1392" y="8868"/>
                  </a:lnTo>
                  <a:lnTo>
                    <a:pt x="583" y="8868"/>
                  </a:lnTo>
                  <a:cubicBezTo>
                    <a:pt x="555" y="8868"/>
                    <a:pt x="524" y="8868"/>
                    <a:pt x="495" y="8866"/>
                  </a:cubicBezTo>
                  <a:cubicBezTo>
                    <a:pt x="438" y="8861"/>
                    <a:pt x="381" y="8848"/>
                    <a:pt x="328" y="8826"/>
                  </a:cubicBezTo>
                  <a:cubicBezTo>
                    <a:pt x="221" y="8780"/>
                    <a:pt x="133" y="8697"/>
                    <a:pt x="80" y="8593"/>
                  </a:cubicBezTo>
                  <a:cubicBezTo>
                    <a:pt x="54" y="8541"/>
                    <a:pt x="38" y="8486"/>
                    <a:pt x="32" y="8428"/>
                  </a:cubicBezTo>
                  <a:lnTo>
                    <a:pt x="29" y="8384"/>
                  </a:lnTo>
                  <a:lnTo>
                    <a:pt x="29" y="8250"/>
                  </a:lnTo>
                  <a:lnTo>
                    <a:pt x="29" y="7890"/>
                  </a:lnTo>
                  <a:lnTo>
                    <a:pt x="29" y="7174"/>
                  </a:lnTo>
                  <a:lnTo>
                    <a:pt x="27" y="5741"/>
                  </a:lnTo>
                  <a:lnTo>
                    <a:pt x="18" y="2"/>
                  </a:lnTo>
                  <a:cubicBezTo>
                    <a:pt x="18" y="1"/>
                    <a:pt x="17" y="1"/>
                    <a:pt x="16" y="1"/>
                  </a:cubicBez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0" name="Google Shape;5460;p30"/>
            <p:cNvSpPr/>
            <p:nvPr/>
          </p:nvSpPr>
          <p:spPr>
            <a:xfrm>
              <a:off x="1081900" y="4000600"/>
              <a:ext cx="304750" cy="304800"/>
            </a:xfrm>
            <a:custGeom>
              <a:rect b="b" l="l" r="r" t="t"/>
              <a:pathLst>
                <a:path extrusionOk="0" h="12192" w="12190">
                  <a:moveTo>
                    <a:pt x="6095" y="0"/>
                  </a:moveTo>
                  <a:cubicBezTo>
                    <a:pt x="2728" y="0"/>
                    <a:pt x="0" y="2730"/>
                    <a:pt x="0" y="6097"/>
                  </a:cubicBezTo>
                  <a:cubicBezTo>
                    <a:pt x="0" y="9461"/>
                    <a:pt x="2728" y="12191"/>
                    <a:pt x="6095" y="12191"/>
                  </a:cubicBezTo>
                  <a:cubicBezTo>
                    <a:pt x="9462" y="12191"/>
                    <a:pt x="12189" y="9461"/>
                    <a:pt x="12189" y="6097"/>
                  </a:cubicBezTo>
                  <a:cubicBezTo>
                    <a:pt x="12189" y="2730"/>
                    <a:pt x="9462" y="0"/>
                    <a:pt x="6095" y="0"/>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1" name="Google Shape;5461;p30"/>
            <p:cNvSpPr/>
            <p:nvPr/>
          </p:nvSpPr>
          <p:spPr>
            <a:xfrm>
              <a:off x="1093200" y="4011975"/>
              <a:ext cx="282125" cy="282100"/>
            </a:xfrm>
            <a:custGeom>
              <a:rect b="b" l="l" r="r" t="t"/>
              <a:pathLst>
                <a:path extrusionOk="0" h="11284" w="11285">
                  <a:moveTo>
                    <a:pt x="5643" y="0"/>
                  </a:moveTo>
                  <a:cubicBezTo>
                    <a:pt x="2526" y="0"/>
                    <a:pt x="1" y="2525"/>
                    <a:pt x="1" y="5642"/>
                  </a:cubicBezTo>
                  <a:cubicBezTo>
                    <a:pt x="1" y="8758"/>
                    <a:pt x="2526" y="11283"/>
                    <a:pt x="5643" y="11283"/>
                  </a:cubicBezTo>
                  <a:cubicBezTo>
                    <a:pt x="8759" y="11283"/>
                    <a:pt x="11284" y="8758"/>
                    <a:pt x="11284" y="5642"/>
                  </a:cubicBezTo>
                  <a:cubicBezTo>
                    <a:pt x="11284" y="2525"/>
                    <a:pt x="8759" y="0"/>
                    <a:pt x="5643"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2" name="Google Shape;5462;p30"/>
            <p:cNvSpPr/>
            <p:nvPr/>
          </p:nvSpPr>
          <p:spPr>
            <a:xfrm>
              <a:off x="1195950" y="4047050"/>
              <a:ext cx="148100" cy="175975"/>
            </a:xfrm>
            <a:custGeom>
              <a:rect b="b" l="l" r="r" t="t"/>
              <a:pathLst>
                <a:path extrusionOk="0" h="7039" w="5924">
                  <a:moveTo>
                    <a:pt x="1828" y="0"/>
                  </a:moveTo>
                  <a:cubicBezTo>
                    <a:pt x="1193" y="0"/>
                    <a:pt x="568" y="149"/>
                    <a:pt x="1" y="439"/>
                  </a:cubicBezTo>
                  <a:lnTo>
                    <a:pt x="3" y="439"/>
                  </a:lnTo>
                  <a:cubicBezTo>
                    <a:pt x="569" y="164"/>
                    <a:pt x="1180" y="29"/>
                    <a:pt x="1789" y="29"/>
                  </a:cubicBezTo>
                  <a:cubicBezTo>
                    <a:pt x="2607" y="29"/>
                    <a:pt x="3421" y="274"/>
                    <a:pt x="4117" y="755"/>
                  </a:cubicBezTo>
                  <a:cubicBezTo>
                    <a:pt x="4913" y="1309"/>
                    <a:pt x="5486" y="2124"/>
                    <a:pt x="5739" y="3058"/>
                  </a:cubicBezTo>
                  <a:cubicBezTo>
                    <a:pt x="5860" y="3524"/>
                    <a:pt x="5900" y="4008"/>
                    <a:pt x="5858" y="4487"/>
                  </a:cubicBezTo>
                  <a:cubicBezTo>
                    <a:pt x="5814" y="4966"/>
                    <a:pt x="5684" y="5434"/>
                    <a:pt x="5478" y="5869"/>
                  </a:cubicBezTo>
                  <a:cubicBezTo>
                    <a:pt x="5269" y="6305"/>
                    <a:pt x="4988" y="6700"/>
                    <a:pt x="4642" y="7039"/>
                  </a:cubicBezTo>
                  <a:cubicBezTo>
                    <a:pt x="4994" y="6707"/>
                    <a:pt x="5284" y="6313"/>
                    <a:pt x="5500" y="5880"/>
                  </a:cubicBezTo>
                  <a:cubicBezTo>
                    <a:pt x="5715" y="5443"/>
                    <a:pt x="5849" y="4973"/>
                    <a:pt x="5897" y="4491"/>
                  </a:cubicBezTo>
                  <a:cubicBezTo>
                    <a:pt x="5922" y="4250"/>
                    <a:pt x="5924" y="4006"/>
                    <a:pt x="5904" y="3764"/>
                  </a:cubicBezTo>
                  <a:cubicBezTo>
                    <a:pt x="5886" y="3522"/>
                    <a:pt x="5845" y="3283"/>
                    <a:pt x="5785" y="3047"/>
                  </a:cubicBezTo>
                  <a:cubicBezTo>
                    <a:pt x="5535" y="2098"/>
                    <a:pt x="4952" y="1272"/>
                    <a:pt x="4144" y="716"/>
                  </a:cubicBezTo>
                  <a:cubicBezTo>
                    <a:pt x="3541" y="300"/>
                    <a:pt x="2838" y="56"/>
                    <a:pt x="2108" y="10"/>
                  </a:cubicBezTo>
                  <a:cubicBezTo>
                    <a:pt x="2015" y="4"/>
                    <a:pt x="1921" y="0"/>
                    <a:pt x="1828" y="0"/>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3" name="Google Shape;5463;p30"/>
            <p:cNvSpPr/>
            <p:nvPr/>
          </p:nvSpPr>
          <p:spPr>
            <a:xfrm>
              <a:off x="1214025" y="4068625"/>
              <a:ext cx="111950" cy="132875"/>
            </a:xfrm>
            <a:custGeom>
              <a:rect b="b" l="l" r="r" t="t"/>
              <a:pathLst>
                <a:path extrusionOk="0" h="5315" w="4478">
                  <a:moveTo>
                    <a:pt x="39" y="316"/>
                  </a:moveTo>
                  <a:cubicBezTo>
                    <a:pt x="26" y="322"/>
                    <a:pt x="13" y="328"/>
                    <a:pt x="1" y="334"/>
                  </a:cubicBezTo>
                  <a:lnTo>
                    <a:pt x="3" y="334"/>
                  </a:lnTo>
                  <a:cubicBezTo>
                    <a:pt x="15" y="328"/>
                    <a:pt x="27" y="322"/>
                    <a:pt x="39" y="316"/>
                  </a:cubicBezTo>
                  <a:close/>
                  <a:moveTo>
                    <a:pt x="1396" y="1"/>
                  </a:moveTo>
                  <a:cubicBezTo>
                    <a:pt x="928" y="1"/>
                    <a:pt x="463" y="107"/>
                    <a:pt x="39" y="316"/>
                  </a:cubicBezTo>
                  <a:lnTo>
                    <a:pt x="39" y="316"/>
                  </a:lnTo>
                  <a:cubicBezTo>
                    <a:pt x="454" y="124"/>
                    <a:pt x="900" y="29"/>
                    <a:pt x="1344" y="29"/>
                  </a:cubicBezTo>
                  <a:cubicBezTo>
                    <a:pt x="1963" y="29"/>
                    <a:pt x="2578" y="214"/>
                    <a:pt x="3104" y="578"/>
                  </a:cubicBezTo>
                  <a:cubicBezTo>
                    <a:pt x="3702" y="996"/>
                    <a:pt x="4135" y="1609"/>
                    <a:pt x="4326" y="2314"/>
                  </a:cubicBezTo>
                  <a:cubicBezTo>
                    <a:pt x="4418" y="2664"/>
                    <a:pt x="4447" y="3026"/>
                    <a:pt x="4416" y="3389"/>
                  </a:cubicBezTo>
                  <a:cubicBezTo>
                    <a:pt x="4383" y="3749"/>
                    <a:pt x="4286" y="4103"/>
                    <a:pt x="4130" y="4431"/>
                  </a:cubicBezTo>
                  <a:cubicBezTo>
                    <a:pt x="3974" y="4758"/>
                    <a:pt x="3763" y="5059"/>
                    <a:pt x="3504" y="5314"/>
                  </a:cubicBezTo>
                  <a:cubicBezTo>
                    <a:pt x="4045" y="4811"/>
                    <a:pt x="4383" y="4127"/>
                    <a:pt x="4456" y="3391"/>
                  </a:cubicBezTo>
                  <a:cubicBezTo>
                    <a:pt x="4476" y="3209"/>
                    <a:pt x="4478" y="3026"/>
                    <a:pt x="4462" y="2842"/>
                  </a:cubicBezTo>
                  <a:cubicBezTo>
                    <a:pt x="4447" y="2659"/>
                    <a:pt x="4418" y="2479"/>
                    <a:pt x="4372" y="2301"/>
                  </a:cubicBezTo>
                  <a:cubicBezTo>
                    <a:pt x="4086" y="1209"/>
                    <a:pt x="3227" y="363"/>
                    <a:pt x="2135" y="90"/>
                  </a:cubicBezTo>
                  <a:cubicBezTo>
                    <a:pt x="1891" y="30"/>
                    <a:pt x="1643" y="1"/>
                    <a:pt x="1396" y="1"/>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4" name="Google Shape;5464;p30"/>
            <p:cNvSpPr/>
            <p:nvPr/>
          </p:nvSpPr>
          <p:spPr>
            <a:xfrm>
              <a:off x="1177600" y="4025175"/>
              <a:ext cx="184925" cy="219775"/>
            </a:xfrm>
            <a:custGeom>
              <a:rect b="b" l="l" r="r" t="t"/>
              <a:pathLst>
                <a:path extrusionOk="0" h="8791" w="7397">
                  <a:moveTo>
                    <a:pt x="2277" y="0"/>
                  </a:moveTo>
                  <a:cubicBezTo>
                    <a:pt x="1487" y="0"/>
                    <a:pt x="708" y="185"/>
                    <a:pt x="1" y="545"/>
                  </a:cubicBezTo>
                  <a:cubicBezTo>
                    <a:pt x="541" y="279"/>
                    <a:pt x="1128" y="114"/>
                    <a:pt x="1728" y="54"/>
                  </a:cubicBezTo>
                  <a:cubicBezTo>
                    <a:pt x="1878" y="39"/>
                    <a:pt x="2029" y="30"/>
                    <a:pt x="2179" y="30"/>
                  </a:cubicBezTo>
                  <a:cubicBezTo>
                    <a:pt x="2201" y="30"/>
                    <a:pt x="2222" y="29"/>
                    <a:pt x="2244" y="29"/>
                  </a:cubicBezTo>
                  <a:cubicBezTo>
                    <a:pt x="2297" y="29"/>
                    <a:pt x="2351" y="31"/>
                    <a:pt x="2405" y="32"/>
                  </a:cubicBezTo>
                  <a:lnTo>
                    <a:pt x="2517" y="35"/>
                  </a:lnTo>
                  <a:cubicBezTo>
                    <a:pt x="2555" y="37"/>
                    <a:pt x="2592" y="41"/>
                    <a:pt x="2629" y="43"/>
                  </a:cubicBezTo>
                  <a:cubicBezTo>
                    <a:pt x="2928" y="65"/>
                    <a:pt x="3225" y="114"/>
                    <a:pt x="3517" y="188"/>
                  </a:cubicBezTo>
                  <a:cubicBezTo>
                    <a:pt x="4100" y="340"/>
                    <a:pt x="4651" y="593"/>
                    <a:pt x="5146" y="934"/>
                  </a:cubicBezTo>
                  <a:cubicBezTo>
                    <a:pt x="6141" y="1624"/>
                    <a:pt x="6860" y="2646"/>
                    <a:pt x="7174" y="3817"/>
                  </a:cubicBezTo>
                  <a:cubicBezTo>
                    <a:pt x="7326" y="4397"/>
                    <a:pt x="7376" y="5002"/>
                    <a:pt x="7321" y="5602"/>
                  </a:cubicBezTo>
                  <a:cubicBezTo>
                    <a:pt x="7267" y="6202"/>
                    <a:pt x="7106" y="6786"/>
                    <a:pt x="6845" y="7329"/>
                  </a:cubicBezTo>
                  <a:cubicBezTo>
                    <a:pt x="6585" y="7874"/>
                    <a:pt x="6231" y="8369"/>
                    <a:pt x="5801" y="8791"/>
                  </a:cubicBezTo>
                  <a:cubicBezTo>
                    <a:pt x="6238" y="8373"/>
                    <a:pt x="6598" y="7883"/>
                    <a:pt x="6869" y="7340"/>
                  </a:cubicBezTo>
                  <a:cubicBezTo>
                    <a:pt x="7003" y="7070"/>
                    <a:pt x="7111" y="6786"/>
                    <a:pt x="7192" y="6496"/>
                  </a:cubicBezTo>
                  <a:cubicBezTo>
                    <a:pt x="7273" y="6204"/>
                    <a:pt x="7330" y="5907"/>
                    <a:pt x="7361" y="5606"/>
                  </a:cubicBezTo>
                  <a:cubicBezTo>
                    <a:pt x="7392" y="5305"/>
                    <a:pt x="7396" y="5002"/>
                    <a:pt x="7370" y="4698"/>
                  </a:cubicBezTo>
                  <a:cubicBezTo>
                    <a:pt x="7346" y="4397"/>
                    <a:pt x="7295" y="4098"/>
                    <a:pt x="7220" y="3804"/>
                  </a:cubicBezTo>
                  <a:cubicBezTo>
                    <a:pt x="6746" y="2004"/>
                    <a:pt x="5330" y="606"/>
                    <a:pt x="3526" y="151"/>
                  </a:cubicBezTo>
                  <a:cubicBezTo>
                    <a:pt x="3234" y="76"/>
                    <a:pt x="2933" y="30"/>
                    <a:pt x="2631" y="13"/>
                  </a:cubicBezTo>
                  <a:cubicBezTo>
                    <a:pt x="2513" y="4"/>
                    <a:pt x="2395" y="0"/>
                    <a:pt x="2277" y="0"/>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5" name="Google Shape;5465;p30"/>
            <p:cNvSpPr/>
            <p:nvPr/>
          </p:nvSpPr>
          <p:spPr>
            <a:xfrm>
              <a:off x="1195950" y="4047050"/>
              <a:ext cx="148100" cy="175975"/>
            </a:xfrm>
            <a:custGeom>
              <a:rect b="b" l="l" r="r" t="t"/>
              <a:pathLst>
                <a:path extrusionOk="0" h="7039" w="5924">
                  <a:moveTo>
                    <a:pt x="1828" y="0"/>
                  </a:moveTo>
                  <a:cubicBezTo>
                    <a:pt x="1193" y="0"/>
                    <a:pt x="568" y="149"/>
                    <a:pt x="1" y="439"/>
                  </a:cubicBezTo>
                  <a:lnTo>
                    <a:pt x="3" y="439"/>
                  </a:lnTo>
                  <a:cubicBezTo>
                    <a:pt x="569" y="164"/>
                    <a:pt x="1180" y="29"/>
                    <a:pt x="1789" y="29"/>
                  </a:cubicBezTo>
                  <a:cubicBezTo>
                    <a:pt x="2607" y="29"/>
                    <a:pt x="3421" y="274"/>
                    <a:pt x="4117" y="755"/>
                  </a:cubicBezTo>
                  <a:cubicBezTo>
                    <a:pt x="4913" y="1309"/>
                    <a:pt x="5486" y="2124"/>
                    <a:pt x="5739" y="3058"/>
                  </a:cubicBezTo>
                  <a:cubicBezTo>
                    <a:pt x="5860" y="3524"/>
                    <a:pt x="5900" y="4008"/>
                    <a:pt x="5858" y="4487"/>
                  </a:cubicBezTo>
                  <a:cubicBezTo>
                    <a:pt x="5814" y="4966"/>
                    <a:pt x="5684" y="5434"/>
                    <a:pt x="5478" y="5869"/>
                  </a:cubicBezTo>
                  <a:cubicBezTo>
                    <a:pt x="5269" y="6305"/>
                    <a:pt x="4988" y="6700"/>
                    <a:pt x="4642" y="7039"/>
                  </a:cubicBezTo>
                  <a:cubicBezTo>
                    <a:pt x="4994" y="6707"/>
                    <a:pt x="5284" y="6313"/>
                    <a:pt x="5500" y="5880"/>
                  </a:cubicBezTo>
                  <a:cubicBezTo>
                    <a:pt x="5715" y="5443"/>
                    <a:pt x="5849" y="4973"/>
                    <a:pt x="5897" y="4491"/>
                  </a:cubicBezTo>
                  <a:cubicBezTo>
                    <a:pt x="5922" y="4250"/>
                    <a:pt x="5924" y="4006"/>
                    <a:pt x="5904" y="3764"/>
                  </a:cubicBezTo>
                  <a:cubicBezTo>
                    <a:pt x="5886" y="3522"/>
                    <a:pt x="5845" y="3283"/>
                    <a:pt x="5785" y="3047"/>
                  </a:cubicBezTo>
                  <a:cubicBezTo>
                    <a:pt x="5535" y="2098"/>
                    <a:pt x="4952" y="1272"/>
                    <a:pt x="4144" y="716"/>
                  </a:cubicBezTo>
                  <a:cubicBezTo>
                    <a:pt x="3541" y="300"/>
                    <a:pt x="2838" y="56"/>
                    <a:pt x="2108" y="10"/>
                  </a:cubicBezTo>
                  <a:cubicBezTo>
                    <a:pt x="2015" y="4"/>
                    <a:pt x="1921" y="0"/>
                    <a:pt x="1828" y="0"/>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6" name="Google Shape;5466;p30"/>
            <p:cNvSpPr/>
            <p:nvPr/>
          </p:nvSpPr>
          <p:spPr>
            <a:xfrm>
              <a:off x="1214025" y="4068625"/>
              <a:ext cx="111950" cy="132875"/>
            </a:xfrm>
            <a:custGeom>
              <a:rect b="b" l="l" r="r" t="t"/>
              <a:pathLst>
                <a:path extrusionOk="0" h="5315" w="4478">
                  <a:moveTo>
                    <a:pt x="39" y="316"/>
                  </a:moveTo>
                  <a:cubicBezTo>
                    <a:pt x="26" y="322"/>
                    <a:pt x="13" y="328"/>
                    <a:pt x="1" y="334"/>
                  </a:cubicBezTo>
                  <a:lnTo>
                    <a:pt x="3" y="334"/>
                  </a:lnTo>
                  <a:cubicBezTo>
                    <a:pt x="15" y="328"/>
                    <a:pt x="27" y="322"/>
                    <a:pt x="39" y="316"/>
                  </a:cubicBezTo>
                  <a:close/>
                  <a:moveTo>
                    <a:pt x="1396" y="1"/>
                  </a:moveTo>
                  <a:cubicBezTo>
                    <a:pt x="928" y="1"/>
                    <a:pt x="463" y="107"/>
                    <a:pt x="39" y="316"/>
                  </a:cubicBezTo>
                  <a:lnTo>
                    <a:pt x="39" y="316"/>
                  </a:lnTo>
                  <a:cubicBezTo>
                    <a:pt x="454" y="124"/>
                    <a:pt x="900" y="29"/>
                    <a:pt x="1344" y="29"/>
                  </a:cubicBezTo>
                  <a:cubicBezTo>
                    <a:pt x="1963" y="29"/>
                    <a:pt x="2578" y="214"/>
                    <a:pt x="3104" y="578"/>
                  </a:cubicBezTo>
                  <a:cubicBezTo>
                    <a:pt x="3702" y="996"/>
                    <a:pt x="4135" y="1609"/>
                    <a:pt x="4326" y="2314"/>
                  </a:cubicBezTo>
                  <a:cubicBezTo>
                    <a:pt x="4418" y="2664"/>
                    <a:pt x="4447" y="3026"/>
                    <a:pt x="4416" y="3389"/>
                  </a:cubicBezTo>
                  <a:cubicBezTo>
                    <a:pt x="4383" y="3749"/>
                    <a:pt x="4286" y="4103"/>
                    <a:pt x="4130" y="4431"/>
                  </a:cubicBezTo>
                  <a:cubicBezTo>
                    <a:pt x="3974" y="4758"/>
                    <a:pt x="3763" y="5059"/>
                    <a:pt x="3504" y="5314"/>
                  </a:cubicBezTo>
                  <a:cubicBezTo>
                    <a:pt x="4045" y="4811"/>
                    <a:pt x="4383" y="4127"/>
                    <a:pt x="4456" y="3391"/>
                  </a:cubicBezTo>
                  <a:cubicBezTo>
                    <a:pt x="4476" y="3209"/>
                    <a:pt x="4478" y="3026"/>
                    <a:pt x="4462" y="2842"/>
                  </a:cubicBezTo>
                  <a:cubicBezTo>
                    <a:pt x="4447" y="2659"/>
                    <a:pt x="4418" y="2479"/>
                    <a:pt x="4372" y="2301"/>
                  </a:cubicBezTo>
                  <a:cubicBezTo>
                    <a:pt x="4086" y="1209"/>
                    <a:pt x="3227" y="363"/>
                    <a:pt x="2135" y="90"/>
                  </a:cubicBezTo>
                  <a:cubicBezTo>
                    <a:pt x="1891" y="30"/>
                    <a:pt x="1643" y="1"/>
                    <a:pt x="1396" y="1"/>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7" name="Google Shape;5467;p30"/>
            <p:cNvSpPr/>
            <p:nvPr/>
          </p:nvSpPr>
          <p:spPr>
            <a:xfrm>
              <a:off x="1106025" y="4061075"/>
              <a:ext cx="184900" cy="219750"/>
            </a:xfrm>
            <a:custGeom>
              <a:rect b="b" l="l" r="r" t="t"/>
              <a:pathLst>
                <a:path extrusionOk="0" h="8790" w="7396">
                  <a:moveTo>
                    <a:pt x="1598" y="1"/>
                  </a:moveTo>
                  <a:cubicBezTo>
                    <a:pt x="1158" y="416"/>
                    <a:pt x="798" y="909"/>
                    <a:pt x="527" y="1449"/>
                  </a:cubicBezTo>
                  <a:cubicBezTo>
                    <a:pt x="393" y="1722"/>
                    <a:pt x="286" y="2003"/>
                    <a:pt x="204" y="2295"/>
                  </a:cubicBezTo>
                  <a:cubicBezTo>
                    <a:pt x="121" y="2588"/>
                    <a:pt x="66" y="2884"/>
                    <a:pt x="35" y="3185"/>
                  </a:cubicBezTo>
                  <a:cubicBezTo>
                    <a:pt x="4" y="3486"/>
                    <a:pt x="0" y="3790"/>
                    <a:pt x="26" y="4091"/>
                  </a:cubicBezTo>
                  <a:cubicBezTo>
                    <a:pt x="51" y="4394"/>
                    <a:pt x="99" y="4693"/>
                    <a:pt x="176" y="4988"/>
                  </a:cubicBezTo>
                  <a:cubicBezTo>
                    <a:pt x="567" y="6473"/>
                    <a:pt x="1609" y="7704"/>
                    <a:pt x="3009" y="8337"/>
                  </a:cubicBezTo>
                  <a:cubicBezTo>
                    <a:pt x="3677" y="8639"/>
                    <a:pt x="4393" y="8789"/>
                    <a:pt x="5108" y="8789"/>
                  </a:cubicBezTo>
                  <a:cubicBezTo>
                    <a:pt x="5893" y="8789"/>
                    <a:pt x="6677" y="8608"/>
                    <a:pt x="7396" y="8247"/>
                  </a:cubicBezTo>
                  <a:lnTo>
                    <a:pt x="7396" y="8247"/>
                  </a:lnTo>
                  <a:cubicBezTo>
                    <a:pt x="6853" y="8511"/>
                    <a:pt x="6268" y="8678"/>
                    <a:pt x="5668" y="8737"/>
                  </a:cubicBezTo>
                  <a:cubicBezTo>
                    <a:pt x="5519" y="8752"/>
                    <a:pt x="5367" y="8759"/>
                    <a:pt x="5218" y="8761"/>
                  </a:cubicBezTo>
                  <a:cubicBezTo>
                    <a:pt x="5196" y="8762"/>
                    <a:pt x="5174" y="8762"/>
                    <a:pt x="5152" y="8762"/>
                  </a:cubicBezTo>
                  <a:cubicBezTo>
                    <a:pt x="5099" y="8762"/>
                    <a:pt x="5046" y="8760"/>
                    <a:pt x="4991" y="8759"/>
                  </a:cubicBezTo>
                  <a:lnTo>
                    <a:pt x="4879" y="8755"/>
                  </a:lnTo>
                  <a:cubicBezTo>
                    <a:pt x="4842" y="8752"/>
                    <a:pt x="4804" y="8750"/>
                    <a:pt x="4767" y="8746"/>
                  </a:cubicBezTo>
                  <a:cubicBezTo>
                    <a:pt x="4468" y="8726"/>
                    <a:pt x="4169" y="8678"/>
                    <a:pt x="3879" y="8603"/>
                  </a:cubicBezTo>
                  <a:cubicBezTo>
                    <a:pt x="3297" y="8451"/>
                    <a:pt x="2745" y="8198"/>
                    <a:pt x="2251" y="7858"/>
                  </a:cubicBezTo>
                  <a:cubicBezTo>
                    <a:pt x="1255" y="7166"/>
                    <a:pt x="536" y="6146"/>
                    <a:pt x="222" y="4974"/>
                  </a:cubicBezTo>
                  <a:cubicBezTo>
                    <a:pt x="70" y="4392"/>
                    <a:pt x="20" y="3788"/>
                    <a:pt x="75" y="3190"/>
                  </a:cubicBezTo>
                  <a:cubicBezTo>
                    <a:pt x="130" y="2590"/>
                    <a:pt x="290" y="2005"/>
                    <a:pt x="552" y="1460"/>
                  </a:cubicBezTo>
                  <a:cubicBezTo>
                    <a:pt x="811" y="917"/>
                    <a:pt x="1165" y="423"/>
                    <a:pt x="1598"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8" name="Google Shape;5468;p30"/>
            <p:cNvSpPr/>
            <p:nvPr/>
          </p:nvSpPr>
          <p:spPr>
            <a:xfrm>
              <a:off x="1124475" y="4082950"/>
              <a:ext cx="148100" cy="175950"/>
            </a:xfrm>
            <a:custGeom>
              <a:rect b="b" l="l" r="r" t="t"/>
              <a:pathLst>
                <a:path extrusionOk="0" h="7038" w="5924">
                  <a:moveTo>
                    <a:pt x="1282" y="1"/>
                  </a:moveTo>
                  <a:lnTo>
                    <a:pt x="1282" y="1"/>
                  </a:lnTo>
                  <a:cubicBezTo>
                    <a:pt x="930" y="335"/>
                    <a:pt x="640" y="728"/>
                    <a:pt x="425" y="1161"/>
                  </a:cubicBezTo>
                  <a:cubicBezTo>
                    <a:pt x="209" y="1596"/>
                    <a:pt x="75" y="2066"/>
                    <a:pt x="27" y="2550"/>
                  </a:cubicBezTo>
                  <a:cubicBezTo>
                    <a:pt x="3" y="2792"/>
                    <a:pt x="0" y="3036"/>
                    <a:pt x="20" y="3277"/>
                  </a:cubicBezTo>
                  <a:cubicBezTo>
                    <a:pt x="38" y="3519"/>
                    <a:pt x="80" y="3759"/>
                    <a:pt x="139" y="3994"/>
                  </a:cubicBezTo>
                  <a:cubicBezTo>
                    <a:pt x="451" y="5185"/>
                    <a:pt x="1286" y="6172"/>
                    <a:pt x="2409" y="6677"/>
                  </a:cubicBezTo>
                  <a:cubicBezTo>
                    <a:pt x="2943" y="6918"/>
                    <a:pt x="3515" y="7038"/>
                    <a:pt x="4087" y="7038"/>
                  </a:cubicBezTo>
                  <a:cubicBezTo>
                    <a:pt x="4717" y="7038"/>
                    <a:pt x="5346" y="6892"/>
                    <a:pt x="5923" y="6600"/>
                  </a:cubicBezTo>
                  <a:lnTo>
                    <a:pt x="5921" y="6600"/>
                  </a:lnTo>
                  <a:cubicBezTo>
                    <a:pt x="5355" y="6876"/>
                    <a:pt x="4743" y="7012"/>
                    <a:pt x="4134" y="7012"/>
                  </a:cubicBezTo>
                  <a:cubicBezTo>
                    <a:pt x="3316" y="7012"/>
                    <a:pt x="2502" y="6767"/>
                    <a:pt x="1807" y="6286"/>
                  </a:cubicBezTo>
                  <a:cubicBezTo>
                    <a:pt x="1011" y="5732"/>
                    <a:pt x="438" y="4917"/>
                    <a:pt x="185" y="3981"/>
                  </a:cubicBezTo>
                  <a:cubicBezTo>
                    <a:pt x="64" y="3515"/>
                    <a:pt x="25" y="3033"/>
                    <a:pt x="66" y="2554"/>
                  </a:cubicBezTo>
                  <a:cubicBezTo>
                    <a:pt x="110" y="2075"/>
                    <a:pt x="238" y="1607"/>
                    <a:pt x="447" y="1172"/>
                  </a:cubicBezTo>
                  <a:cubicBezTo>
                    <a:pt x="655" y="737"/>
                    <a:pt x="937" y="339"/>
                    <a:pt x="1282"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9" name="Google Shape;5469;p30"/>
            <p:cNvSpPr/>
            <p:nvPr/>
          </p:nvSpPr>
          <p:spPr>
            <a:xfrm>
              <a:off x="1142550" y="4104500"/>
              <a:ext cx="111950" cy="132875"/>
            </a:xfrm>
            <a:custGeom>
              <a:rect b="b" l="l" r="r" t="t"/>
              <a:pathLst>
                <a:path extrusionOk="0" h="5315" w="4478">
                  <a:moveTo>
                    <a:pt x="974" y="0"/>
                  </a:moveTo>
                  <a:lnTo>
                    <a:pt x="974" y="0"/>
                  </a:lnTo>
                  <a:cubicBezTo>
                    <a:pt x="433" y="506"/>
                    <a:pt x="95" y="1189"/>
                    <a:pt x="23" y="1923"/>
                  </a:cubicBezTo>
                  <a:cubicBezTo>
                    <a:pt x="3" y="2106"/>
                    <a:pt x="1" y="2290"/>
                    <a:pt x="16" y="2473"/>
                  </a:cubicBezTo>
                  <a:cubicBezTo>
                    <a:pt x="31" y="2655"/>
                    <a:pt x="60" y="2837"/>
                    <a:pt x="106" y="3015"/>
                  </a:cubicBezTo>
                  <a:cubicBezTo>
                    <a:pt x="392" y="4105"/>
                    <a:pt x="1251" y="4954"/>
                    <a:pt x="2346" y="5226"/>
                  </a:cubicBezTo>
                  <a:cubicBezTo>
                    <a:pt x="2587" y="5286"/>
                    <a:pt x="2834" y="5315"/>
                    <a:pt x="3080" y="5315"/>
                  </a:cubicBezTo>
                  <a:cubicBezTo>
                    <a:pt x="3561" y="5315"/>
                    <a:pt x="4041" y="5202"/>
                    <a:pt x="4477" y="4982"/>
                  </a:cubicBezTo>
                  <a:lnTo>
                    <a:pt x="4477" y="4980"/>
                  </a:lnTo>
                  <a:cubicBezTo>
                    <a:pt x="4050" y="5186"/>
                    <a:pt x="3590" y="5287"/>
                    <a:pt x="3133" y="5287"/>
                  </a:cubicBezTo>
                  <a:cubicBezTo>
                    <a:pt x="2514" y="5287"/>
                    <a:pt x="1900" y="5102"/>
                    <a:pt x="1374" y="4738"/>
                  </a:cubicBezTo>
                  <a:cubicBezTo>
                    <a:pt x="776" y="4321"/>
                    <a:pt x="343" y="3708"/>
                    <a:pt x="152" y="3002"/>
                  </a:cubicBezTo>
                  <a:cubicBezTo>
                    <a:pt x="62" y="2653"/>
                    <a:pt x="31" y="2288"/>
                    <a:pt x="62" y="1928"/>
                  </a:cubicBezTo>
                  <a:cubicBezTo>
                    <a:pt x="95" y="1565"/>
                    <a:pt x="192" y="1213"/>
                    <a:pt x="348" y="886"/>
                  </a:cubicBezTo>
                  <a:cubicBezTo>
                    <a:pt x="504" y="556"/>
                    <a:pt x="715" y="257"/>
                    <a:pt x="9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0" name="Google Shape;5470;p30"/>
            <p:cNvSpPr/>
            <p:nvPr/>
          </p:nvSpPr>
          <p:spPr>
            <a:xfrm>
              <a:off x="1183650" y="4102350"/>
              <a:ext cx="101275" cy="101275"/>
            </a:xfrm>
            <a:custGeom>
              <a:rect b="b" l="l" r="r" t="t"/>
              <a:pathLst>
                <a:path extrusionOk="0" h="4051" w="4051">
                  <a:moveTo>
                    <a:pt x="2025" y="0"/>
                  </a:moveTo>
                  <a:cubicBezTo>
                    <a:pt x="906" y="0"/>
                    <a:pt x="0" y="908"/>
                    <a:pt x="0" y="2027"/>
                  </a:cubicBezTo>
                  <a:cubicBezTo>
                    <a:pt x="0" y="3145"/>
                    <a:pt x="906" y="4051"/>
                    <a:pt x="2025" y="4051"/>
                  </a:cubicBezTo>
                  <a:cubicBezTo>
                    <a:pt x="3143" y="4051"/>
                    <a:pt x="4051" y="3145"/>
                    <a:pt x="4051" y="2027"/>
                  </a:cubicBezTo>
                  <a:cubicBezTo>
                    <a:pt x="4051" y="908"/>
                    <a:pt x="3143" y="0"/>
                    <a:pt x="202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1" name="Google Shape;5471;p30"/>
            <p:cNvSpPr/>
            <p:nvPr/>
          </p:nvSpPr>
          <p:spPr>
            <a:xfrm>
              <a:off x="1188200" y="4118850"/>
              <a:ext cx="71025" cy="68400"/>
            </a:xfrm>
            <a:custGeom>
              <a:rect b="b" l="l" r="r" t="t"/>
              <a:pathLst>
                <a:path extrusionOk="0" h="2736" w="2841">
                  <a:moveTo>
                    <a:pt x="1698" y="0"/>
                  </a:moveTo>
                  <a:cubicBezTo>
                    <a:pt x="1272" y="0"/>
                    <a:pt x="845" y="193"/>
                    <a:pt x="566" y="578"/>
                  </a:cubicBezTo>
                  <a:cubicBezTo>
                    <a:pt x="1" y="1354"/>
                    <a:pt x="368" y="2452"/>
                    <a:pt x="1284" y="2736"/>
                  </a:cubicBezTo>
                  <a:cubicBezTo>
                    <a:pt x="1120" y="2501"/>
                    <a:pt x="1029" y="2217"/>
                    <a:pt x="1029" y="1929"/>
                  </a:cubicBezTo>
                  <a:cubicBezTo>
                    <a:pt x="1031" y="1133"/>
                    <a:pt x="1683" y="531"/>
                    <a:pt x="2428" y="531"/>
                  </a:cubicBezTo>
                  <a:cubicBezTo>
                    <a:pt x="2564" y="531"/>
                    <a:pt x="2702" y="551"/>
                    <a:pt x="2840" y="593"/>
                  </a:cubicBezTo>
                  <a:cubicBezTo>
                    <a:pt x="2563" y="198"/>
                    <a:pt x="2131" y="0"/>
                    <a:pt x="1698" y="0"/>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2" name="Google Shape;5472;p30"/>
            <p:cNvSpPr/>
            <p:nvPr/>
          </p:nvSpPr>
          <p:spPr>
            <a:xfrm>
              <a:off x="1611725" y="4000600"/>
              <a:ext cx="304800" cy="304800"/>
            </a:xfrm>
            <a:custGeom>
              <a:rect b="b" l="l" r="r" t="t"/>
              <a:pathLst>
                <a:path extrusionOk="0" h="12192" w="12192">
                  <a:moveTo>
                    <a:pt x="6097" y="0"/>
                  </a:moveTo>
                  <a:cubicBezTo>
                    <a:pt x="2730" y="0"/>
                    <a:pt x="0" y="2730"/>
                    <a:pt x="0" y="6097"/>
                  </a:cubicBezTo>
                  <a:cubicBezTo>
                    <a:pt x="0" y="9461"/>
                    <a:pt x="2730" y="12191"/>
                    <a:pt x="6097" y="12191"/>
                  </a:cubicBezTo>
                  <a:cubicBezTo>
                    <a:pt x="9464" y="12191"/>
                    <a:pt x="12191" y="9461"/>
                    <a:pt x="12191" y="6097"/>
                  </a:cubicBezTo>
                  <a:cubicBezTo>
                    <a:pt x="12191" y="2730"/>
                    <a:pt x="9464" y="0"/>
                    <a:pt x="6097" y="0"/>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3" name="Google Shape;5473;p30"/>
            <p:cNvSpPr/>
            <p:nvPr/>
          </p:nvSpPr>
          <p:spPr>
            <a:xfrm>
              <a:off x="1623100" y="4011975"/>
              <a:ext cx="282100" cy="282100"/>
            </a:xfrm>
            <a:custGeom>
              <a:rect b="b" l="l" r="r" t="t"/>
              <a:pathLst>
                <a:path extrusionOk="0" h="11284" w="11284">
                  <a:moveTo>
                    <a:pt x="5642" y="0"/>
                  </a:moveTo>
                  <a:cubicBezTo>
                    <a:pt x="2525" y="0"/>
                    <a:pt x="0" y="2525"/>
                    <a:pt x="0" y="5642"/>
                  </a:cubicBezTo>
                  <a:cubicBezTo>
                    <a:pt x="0" y="8758"/>
                    <a:pt x="2525" y="11283"/>
                    <a:pt x="5642" y="11283"/>
                  </a:cubicBezTo>
                  <a:cubicBezTo>
                    <a:pt x="8758" y="11283"/>
                    <a:pt x="11284" y="8758"/>
                    <a:pt x="11284" y="5642"/>
                  </a:cubicBezTo>
                  <a:cubicBezTo>
                    <a:pt x="11284" y="2525"/>
                    <a:pt x="8758" y="0"/>
                    <a:pt x="5642"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4" name="Google Shape;5474;p30"/>
            <p:cNvSpPr/>
            <p:nvPr/>
          </p:nvSpPr>
          <p:spPr>
            <a:xfrm>
              <a:off x="1725850" y="4047050"/>
              <a:ext cx="148100" cy="175975"/>
            </a:xfrm>
            <a:custGeom>
              <a:rect b="b" l="l" r="r" t="t"/>
              <a:pathLst>
                <a:path extrusionOk="0" h="7039" w="5924">
                  <a:moveTo>
                    <a:pt x="1826" y="0"/>
                  </a:moveTo>
                  <a:cubicBezTo>
                    <a:pt x="1193" y="0"/>
                    <a:pt x="567" y="149"/>
                    <a:pt x="0" y="439"/>
                  </a:cubicBezTo>
                  <a:cubicBezTo>
                    <a:pt x="567" y="164"/>
                    <a:pt x="1179" y="29"/>
                    <a:pt x="1787" y="29"/>
                  </a:cubicBezTo>
                  <a:cubicBezTo>
                    <a:pt x="2606" y="29"/>
                    <a:pt x="3421" y="274"/>
                    <a:pt x="4117" y="755"/>
                  </a:cubicBezTo>
                  <a:cubicBezTo>
                    <a:pt x="4912" y="1309"/>
                    <a:pt x="5486" y="2124"/>
                    <a:pt x="5738" y="3058"/>
                  </a:cubicBezTo>
                  <a:cubicBezTo>
                    <a:pt x="5859" y="3524"/>
                    <a:pt x="5899" y="4008"/>
                    <a:pt x="5857" y="4487"/>
                  </a:cubicBezTo>
                  <a:cubicBezTo>
                    <a:pt x="5813" y="4966"/>
                    <a:pt x="5684" y="5434"/>
                    <a:pt x="5477" y="5869"/>
                  </a:cubicBezTo>
                  <a:cubicBezTo>
                    <a:pt x="5268" y="6305"/>
                    <a:pt x="4987" y="6700"/>
                    <a:pt x="4642" y="7039"/>
                  </a:cubicBezTo>
                  <a:cubicBezTo>
                    <a:pt x="4993" y="6707"/>
                    <a:pt x="5284" y="6313"/>
                    <a:pt x="5499" y="5880"/>
                  </a:cubicBezTo>
                  <a:cubicBezTo>
                    <a:pt x="5714" y="5443"/>
                    <a:pt x="5848" y="4973"/>
                    <a:pt x="5897" y="4491"/>
                  </a:cubicBezTo>
                  <a:cubicBezTo>
                    <a:pt x="5921" y="4250"/>
                    <a:pt x="5923" y="4006"/>
                    <a:pt x="5903" y="3764"/>
                  </a:cubicBezTo>
                  <a:cubicBezTo>
                    <a:pt x="5886" y="3522"/>
                    <a:pt x="5844" y="3283"/>
                    <a:pt x="5782" y="3047"/>
                  </a:cubicBezTo>
                  <a:cubicBezTo>
                    <a:pt x="5534" y="2098"/>
                    <a:pt x="4952" y="1272"/>
                    <a:pt x="4143" y="716"/>
                  </a:cubicBezTo>
                  <a:cubicBezTo>
                    <a:pt x="3541" y="300"/>
                    <a:pt x="2837" y="56"/>
                    <a:pt x="2106" y="10"/>
                  </a:cubicBezTo>
                  <a:cubicBezTo>
                    <a:pt x="2012" y="4"/>
                    <a:pt x="1919" y="0"/>
                    <a:pt x="1826" y="0"/>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5" name="Google Shape;5475;p30"/>
            <p:cNvSpPr/>
            <p:nvPr/>
          </p:nvSpPr>
          <p:spPr>
            <a:xfrm>
              <a:off x="1743925" y="4068575"/>
              <a:ext cx="111950" cy="132925"/>
            </a:xfrm>
            <a:custGeom>
              <a:rect b="b" l="l" r="r" t="t"/>
              <a:pathLst>
                <a:path extrusionOk="0" h="5317" w="4478">
                  <a:moveTo>
                    <a:pt x="1394" y="1"/>
                  </a:moveTo>
                  <a:cubicBezTo>
                    <a:pt x="917" y="1"/>
                    <a:pt x="440" y="111"/>
                    <a:pt x="0" y="336"/>
                  </a:cubicBezTo>
                  <a:cubicBezTo>
                    <a:pt x="426" y="132"/>
                    <a:pt x="884" y="31"/>
                    <a:pt x="1341" y="31"/>
                  </a:cubicBezTo>
                  <a:cubicBezTo>
                    <a:pt x="1960" y="31"/>
                    <a:pt x="2576" y="216"/>
                    <a:pt x="3103" y="580"/>
                  </a:cubicBezTo>
                  <a:cubicBezTo>
                    <a:pt x="3701" y="998"/>
                    <a:pt x="4134" y="1611"/>
                    <a:pt x="4325" y="2316"/>
                  </a:cubicBezTo>
                  <a:cubicBezTo>
                    <a:pt x="4415" y="2666"/>
                    <a:pt x="4446" y="3028"/>
                    <a:pt x="4415" y="3391"/>
                  </a:cubicBezTo>
                  <a:cubicBezTo>
                    <a:pt x="4383" y="3751"/>
                    <a:pt x="4286" y="4105"/>
                    <a:pt x="4130" y="4433"/>
                  </a:cubicBezTo>
                  <a:cubicBezTo>
                    <a:pt x="3974" y="4760"/>
                    <a:pt x="3761" y="5061"/>
                    <a:pt x="3503" y="5316"/>
                  </a:cubicBezTo>
                  <a:cubicBezTo>
                    <a:pt x="4044" y="4813"/>
                    <a:pt x="4383" y="4129"/>
                    <a:pt x="4455" y="3393"/>
                  </a:cubicBezTo>
                  <a:cubicBezTo>
                    <a:pt x="4475" y="3211"/>
                    <a:pt x="4477" y="3028"/>
                    <a:pt x="4462" y="2844"/>
                  </a:cubicBezTo>
                  <a:cubicBezTo>
                    <a:pt x="4446" y="2661"/>
                    <a:pt x="4415" y="2481"/>
                    <a:pt x="4372" y="2303"/>
                  </a:cubicBezTo>
                  <a:cubicBezTo>
                    <a:pt x="4183" y="1584"/>
                    <a:pt x="3743" y="960"/>
                    <a:pt x="3130" y="540"/>
                  </a:cubicBezTo>
                  <a:cubicBezTo>
                    <a:pt x="2610" y="182"/>
                    <a:pt x="2003" y="1"/>
                    <a:pt x="1394" y="1"/>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6" name="Google Shape;5476;p30"/>
            <p:cNvSpPr/>
            <p:nvPr/>
          </p:nvSpPr>
          <p:spPr>
            <a:xfrm>
              <a:off x="1707500" y="4025175"/>
              <a:ext cx="184850" cy="219775"/>
            </a:xfrm>
            <a:custGeom>
              <a:rect b="b" l="l" r="r" t="t"/>
              <a:pathLst>
                <a:path extrusionOk="0" h="8791" w="7394">
                  <a:moveTo>
                    <a:pt x="2276" y="0"/>
                  </a:moveTo>
                  <a:cubicBezTo>
                    <a:pt x="1486" y="0"/>
                    <a:pt x="706" y="185"/>
                    <a:pt x="0" y="545"/>
                  </a:cubicBezTo>
                  <a:cubicBezTo>
                    <a:pt x="541" y="279"/>
                    <a:pt x="1127" y="114"/>
                    <a:pt x="1727" y="54"/>
                  </a:cubicBezTo>
                  <a:cubicBezTo>
                    <a:pt x="1877" y="39"/>
                    <a:pt x="2026" y="30"/>
                    <a:pt x="2178" y="30"/>
                  </a:cubicBezTo>
                  <a:cubicBezTo>
                    <a:pt x="2200" y="30"/>
                    <a:pt x="2222" y="29"/>
                    <a:pt x="2244" y="29"/>
                  </a:cubicBezTo>
                  <a:cubicBezTo>
                    <a:pt x="2297" y="29"/>
                    <a:pt x="2349" y="31"/>
                    <a:pt x="2402" y="32"/>
                  </a:cubicBezTo>
                  <a:lnTo>
                    <a:pt x="2516" y="35"/>
                  </a:lnTo>
                  <a:cubicBezTo>
                    <a:pt x="2554" y="37"/>
                    <a:pt x="2591" y="41"/>
                    <a:pt x="2629" y="43"/>
                  </a:cubicBezTo>
                  <a:cubicBezTo>
                    <a:pt x="2927" y="65"/>
                    <a:pt x="3224" y="114"/>
                    <a:pt x="3516" y="188"/>
                  </a:cubicBezTo>
                  <a:cubicBezTo>
                    <a:pt x="4099" y="340"/>
                    <a:pt x="4651" y="593"/>
                    <a:pt x="5145" y="934"/>
                  </a:cubicBezTo>
                  <a:cubicBezTo>
                    <a:pt x="6141" y="1624"/>
                    <a:pt x="6859" y="2646"/>
                    <a:pt x="7174" y="3817"/>
                  </a:cubicBezTo>
                  <a:cubicBezTo>
                    <a:pt x="7325" y="4397"/>
                    <a:pt x="7376" y="5002"/>
                    <a:pt x="7321" y="5602"/>
                  </a:cubicBezTo>
                  <a:cubicBezTo>
                    <a:pt x="7266" y="6202"/>
                    <a:pt x="7105" y="6786"/>
                    <a:pt x="6844" y="7329"/>
                  </a:cubicBezTo>
                  <a:cubicBezTo>
                    <a:pt x="6582" y="7874"/>
                    <a:pt x="6229" y="8369"/>
                    <a:pt x="5798" y="8791"/>
                  </a:cubicBezTo>
                  <a:cubicBezTo>
                    <a:pt x="6237" y="8373"/>
                    <a:pt x="6598" y="7883"/>
                    <a:pt x="6868" y="7340"/>
                  </a:cubicBezTo>
                  <a:cubicBezTo>
                    <a:pt x="7002" y="7070"/>
                    <a:pt x="7110" y="6786"/>
                    <a:pt x="7191" y="6496"/>
                  </a:cubicBezTo>
                  <a:cubicBezTo>
                    <a:pt x="7272" y="6204"/>
                    <a:pt x="7330" y="5907"/>
                    <a:pt x="7360" y="5606"/>
                  </a:cubicBezTo>
                  <a:cubicBezTo>
                    <a:pt x="7391" y="5305"/>
                    <a:pt x="7393" y="5002"/>
                    <a:pt x="7369" y="4698"/>
                  </a:cubicBezTo>
                  <a:cubicBezTo>
                    <a:pt x="7345" y="4397"/>
                    <a:pt x="7294" y="4098"/>
                    <a:pt x="7220" y="3804"/>
                  </a:cubicBezTo>
                  <a:cubicBezTo>
                    <a:pt x="6745" y="2004"/>
                    <a:pt x="5330" y="606"/>
                    <a:pt x="3525" y="151"/>
                  </a:cubicBezTo>
                  <a:cubicBezTo>
                    <a:pt x="3233" y="76"/>
                    <a:pt x="2932" y="30"/>
                    <a:pt x="2631" y="13"/>
                  </a:cubicBezTo>
                  <a:cubicBezTo>
                    <a:pt x="2512" y="4"/>
                    <a:pt x="2394" y="0"/>
                    <a:pt x="2276" y="0"/>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7" name="Google Shape;5477;p30"/>
            <p:cNvSpPr/>
            <p:nvPr/>
          </p:nvSpPr>
          <p:spPr>
            <a:xfrm>
              <a:off x="1725850" y="4047050"/>
              <a:ext cx="148100" cy="175975"/>
            </a:xfrm>
            <a:custGeom>
              <a:rect b="b" l="l" r="r" t="t"/>
              <a:pathLst>
                <a:path extrusionOk="0" h="7039" w="5924">
                  <a:moveTo>
                    <a:pt x="1826" y="0"/>
                  </a:moveTo>
                  <a:cubicBezTo>
                    <a:pt x="1193" y="0"/>
                    <a:pt x="567" y="149"/>
                    <a:pt x="0" y="439"/>
                  </a:cubicBezTo>
                  <a:cubicBezTo>
                    <a:pt x="567" y="164"/>
                    <a:pt x="1179" y="29"/>
                    <a:pt x="1787" y="29"/>
                  </a:cubicBezTo>
                  <a:cubicBezTo>
                    <a:pt x="2606" y="29"/>
                    <a:pt x="3421" y="274"/>
                    <a:pt x="4117" y="755"/>
                  </a:cubicBezTo>
                  <a:cubicBezTo>
                    <a:pt x="4912" y="1309"/>
                    <a:pt x="5486" y="2124"/>
                    <a:pt x="5738" y="3058"/>
                  </a:cubicBezTo>
                  <a:cubicBezTo>
                    <a:pt x="5859" y="3524"/>
                    <a:pt x="5899" y="4008"/>
                    <a:pt x="5857" y="4487"/>
                  </a:cubicBezTo>
                  <a:cubicBezTo>
                    <a:pt x="5813" y="4966"/>
                    <a:pt x="5684" y="5434"/>
                    <a:pt x="5477" y="5869"/>
                  </a:cubicBezTo>
                  <a:cubicBezTo>
                    <a:pt x="5268" y="6305"/>
                    <a:pt x="4987" y="6700"/>
                    <a:pt x="4642" y="7039"/>
                  </a:cubicBezTo>
                  <a:cubicBezTo>
                    <a:pt x="4993" y="6707"/>
                    <a:pt x="5284" y="6313"/>
                    <a:pt x="5499" y="5880"/>
                  </a:cubicBezTo>
                  <a:cubicBezTo>
                    <a:pt x="5714" y="5443"/>
                    <a:pt x="5848" y="4973"/>
                    <a:pt x="5897" y="4491"/>
                  </a:cubicBezTo>
                  <a:cubicBezTo>
                    <a:pt x="5921" y="4250"/>
                    <a:pt x="5923" y="4006"/>
                    <a:pt x="5903" y="3764"/>
                  </a:cubicBezTo>
                  <a:cubicBezTo>
                    <a:pt x="5886" y="3522"/>
                    <a:pt x="5844" y="3283"/>
                    <a:pt x="5782" y="3047"/>
                  </a:cubicBezTo>
                  <a:cubicBezTo>
                    <a:pt x="5534" y="2098"/>
                    <a:pt x="4952" y="1272"/>
                    <a:pt x="4143" y="716"/>
                  </a:cubicBezTo>
                  <a:cubicBezTo>
                    <a:pt x="3541" y="300"/>
                    <a:pt x="2837" y="56"/>
                    <a:pt x="2106" y="10"/>
                  </a:cubicBezTo>
                  <a:cubicBezTo>
                    <a:pt x="2012" y="4"/>
                    <a:pt x="1919" y="0"/>
                    <a:pt x="1826" y="0"/>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8" name="Google Shape;5478;p30"/>
            <p:cNvSpPr/>
            <p:nvPr/>
          </p:nvSpPr>
          <p:spPr>
            <a:xfrm>
              <a:off x="1743925" y="4068575"/>
              <a:ext cx="111950" cy="132925"/>
            </a:xfrm>
            <a:custGeom>
              <a:rect b="b" l="l" r="r" t="t"/>
              <a:pathLst>
                <a:path extrusionOk="0" h="5317" w="4478">
                  <a:moveTo>
                    <a:pt x="1394" y="1"/>
                  </a:moveTo>
                  <a:cubicBezTo>
                    <a:pt x="917" y="1"/>
                    <a:pt x="440" y="111"/>
                    <a:pt x="0" y="336"/>
                  </a:cubicBezTo>
                  <a:cubicBezTo>
                    <a:pt x="426" y="132"/>
                    <a:pt x="884" y="31"/>
                    <a:pt x="1341" y="31"/>
                  </a:cubicBezTo>
                  <a:cubicBezTo>
                    <a:pt x="1960" y="31"/>
                    <a:pt x="2576" y="216"/>
                    <a:pt x="3103" y="580"/>
                  </a:cubicBezTo>
                  <a:cubicBezTo>
                    <a:pt x="3701" y="998"/>
                    <a:pt x="4134" y="1611"/>
                    <a:pt x="4325" y="2316"/>
                  </a:cubicBezTo>
                  <a:cubicBezTo>
                    <a:pt x="4415" y="2666"/>
                    <a:pt x="4446" y="3028"/>
                    <a:pt x="4415" y="3391"/>
                  </a:cubicBezTo>
                  <a:cubicBezTo>
                    <a:pt x="4383" y="3751"/>
                    <a:pt x="4286" y="4105"/>
                    <a:pt x="4130" y="4433"/>
                  </a:cubicBezTo>
                  <a:cubicBezTo>
                    <a:pt x="3974" y="4760"/>
                    <a:pt x="3761" y="5061"/>
                    <a:pt x="3503" y="5316"/>
                  </a:cubicBezTo>
                  <a:cubicBezTo>
                    <a:pt x="4044" y="4813"/>
                    <a:pt x="4383" y="4129"/>
                    <a:pt x="4455" y="3393"/>
                  </a:cubicBezTo>
                  <a:cubicBezTo>
                    <a:pt x="4475" y="3211"/>
                    <a:pt x="4477" y="3028"/>
                    <a:pt x="4462" y="2844"/>
                  </a:cubicBezTo>
                  <a:cubicBezTo>
                    <a:pt x="4446" y="2661"/>
                    <a:pt x="4415" y="2481"/>
                    <a:pt x="4372" y="2303"/>
                  </a:cubicBezTo>
                  <a:cubicBezTo>
                    <a:pt x="4183" y="1584"/>
                    <a:pt x="3743" y="960"/>
                    <a:pt x="3130" y="540"/>
                  </a:cubicBezTo>
                  <a:cubicBezTo>
                    <a:pt x="2610" y="182"/>
                    <a:pt x="2003" y="1"/>
                    <a:pt x="1394" y="1"/>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9" name="Google Shape;5479;p30"/>
            <p:cNvSpPr/>
            <p:nvPr/>
          </p:nvSpPr>
          <p:spPr>
            <a:xfrm>
              <a:off x="1635900" y="4061075"/>
              <a:ext cx="184900" cy="219750"/>
            </a:xfrm>
            <a:custGeom>
              <a:rect b="b" l="l" r="r" t="t"/>
              <a:pathLst>
                <a:path extrusionOk="0" h="8790" w="7396">
                  <a:moveTo>
                    <a:pt x="1596" y="1"/>
                  </a:moveTo>
                  <a:lnTo>
                    <a:pt x="1596" y="1"/>
                  </a:lnTo>
                  <a:cubicBezTo>
                    <a:pt x="1159" y="416"/>
                    <a:pt x="796" y="909"/>
                    <a:pt x="528" y="1449"/>
                  </a:cubicBezTo>
                  <a:cubicBezTo>
                    <a:pt x="394" y="1722"/>
                    <a:pt x="286" y="2003"/>
                    <a:pt x="205" y="2295"/>
                  </a:cubicBezTo>
                  <a:cubicBezTo>
                    <a:pt x="121" y="2588"/>
                    <a:pt x="64" y="2884"/>
                    <a:pt x="33" y="3185"/>
                  </a:cubicBezTo>
                  <a:cubicBezTo>
                    <a:pt x="5" y="3486"/>
                    <a:pt x="0" y="3790"/>
                    <a:pt x="27" y="4091"/>
                  </a:cubicBezTo>
                  <a:cubicBezTo>
                    <a:pt x="49" y="4394"/>
                    <a:pt x="99" y="4693"/>
                    <a:pt x="176" y="4988"/>
                  </a:cubicBezTo>
                  <a:cubicBezTo>
                    <a:pt x="567" y="6473"/>
                    <a:pt x="1607" y="7704"/>
                    <a:pt x="3009" y="8337"/>
                  </a:cubicBezTo>
                  <a:cubicBezTo>
                    <a:pt x="3678" y="8639"/>
                    <a:pt x="4394" y="8789"/>
                    <a:pt x="5109" y="8789"/>
                  </a:cubicBezTo>
                  <a:cubicBezTo>
                    <a:pt x="5893" y="8789"/>
                    <a:pt x="6677" y="8608"/>
                    <a:pt x="7396" y="8247"/>
                  </a:cubicBezTo>
                  <a:lnTo>
                    <a:pt x="7396" y="8247"/>
                  </a:lnTo>
                  <a:cubicBezTo>
                    <a:pt x="6853" y="8511"/>
                    <a:pt x="6268" y="8678"/>
                    <a:pt x="5668" y="8737"/>
                  </a:cubicBezTo>
                  <a:cubicBezTo>
                    <a:pt x="5519" y="8752"/>
                    <a:pt x="5367" y="8759"/>
                    <a:pt x="5218" y="8761"/>
                  </a:cubicBezTo>
                  <a:cubicBezTo>
                    <a:pt x="5196" y="8762"/>
                    <a:pt x="5174" y="8762"/>
                    <a:pt x="5152" y="8762"/>
                  </a:cubicBezTo>
                  <a:cubicBezTo>
                    <a:pt x="5099" y="8762"/>
                    <a:pt x="5046" y="8760"/>
                    <a:pt x="4991" y="8759"/>
                  </a:cubicBezTo>
                  <a:lnTo>
                    <a:pt x="4879" y="8755"/>
                  </a:lnTo>
                  <a:cubicBezTo>
                    <a:pt x="4842" y="8752"/>
                    <a:pt x="4805" y="8750"/>
                    <a:pt x="4767" y="8746"/>
                  </a:cubicBezTo>
                  <a:cubicBezTo>
                    <a:pt x="4468" y="8726"/>
                    <a:pt x="4170" y="8678"/>
                    <a:pt x="3879" y="8603"/>
                  </a:cubicBezTo>
                  <a:cubicBezTo>
                    <a:pt x="3297" y="8451"/>
                    <a:pt x="2745" y="8198"/>
                    <a:pt x="2251" y="7858"/>
                  </a:cubicBezTo>
                  <a:cubicBezTo>
                    <a:pt x="1255" y="7166"/>
                    <a:pt x="537" y="6146"/>
                    <a:pt x="222" y="4974"/>
                  </a:cubicBezTo>
                  <a:cubicBezTo>
                    <a:pt x="71" y="4392"/>
                    <a:pt x="20" y="3788"/>
                    <a:pt x="75" y="3190"/>
                  </a:cubicBezTo>
                  <a:cubicBezTo>
                    <a:pt x="130" y="2590"/>
                    <a:pt x="290" y="2005"/>
                    <a:pt x="550" y="1460"/>
                  </a:cubicBezTo>
                  <a:cubicBezTo>
                    <a:pt x="811" y="917"/>
                    <a:pt x="1165" y="423"/>
                    <a:pt x="1596"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0" name="Google Shape;5480;p30"/>
            <p:cNvSpPr/>
            <p:nvPr/>
          </p:nvSpPr>
          <p:spPr>
            <a:xfrm>
              <a:off x="1654300" y="4082950"/>
              <a:ext cx="148150" cy="175950"/>
            </a:xfrm>
            <a:custGeom>
              <a:rect b="b" l="l" r="r" t="t"/>
              <a:pathLst>
                <a:path extrusionOk="0" h="7038" w="5926">
                  <a:moveTo>
                    <a:pt x="1284" y="1"/>
                  </a:moveTo>
                  <a:cubicBezTo>
                    <a:pt x="932" y="335"/>
                    <a:pt x="642" y="728"/>
                    <a:pt x="425" y="1161"/>
                  </a:cubicBezTo>
                  <a:cubicBezTo>
                    <a:pt x="212" y="1596"/>
                    <a:pt x="78" y="2066"/>
                    <a:pt x="29" y="2550"/>
                  </a:cubicBezTo>
                  <a:cubicBezTo>
                    <a:pt x="5" y="2792"/>
                    <a:pt x="1" y="3036"/>
                    <a:pt x="23" y="3277"/>
                  </a:cubicBezTo>
                  <a:cubicBezTo>
                    <a:pt x="40" y="3519"/>
                    <a:pt x="82" y="3759"/>
                    <a:pt x="141" y="3994"/>
                  </a:cubicBezTo>
                  <a:cubicBezTo>
                    <a:pt x="453" y="5185"/>
                    <a:pt x="1288" y="6170"/>
                    <a:pt x="2412" y="6677"/>
                  </a:cubicBezTo>
                  <a:cubicBezTo>
                    <a:pt x="2945" y="6918"/>
                    <a:pt x="3516" y="7037"/>
                    <a:pt x="4087" y="7037"/>
                  </a:cubicBezTo>
                  <a:cubicBezTo>
                    <a:pt x="4718" y="7037"/>
                    <a:pt x="5348" y="6891"/>
                    <a:pt x="5926" y="6600"/>
                  </a:cubicBezTo>
                  <a:lnTo>
                    <a:pt x="5924" y="6600"/>
                  </a:lnTo>
                  <a:cubicBezTo>
                    <a:pt x="5357" y="6876"/>
                    <a:pt x="4745" y="7012"/>
                    <a:pt x="4136" y="7012"/>
                  </a:cubicBezTo>
                  <a:cubicBezTo>
                    <a:pt x="3318" y="7012"/>
                    <a:pt x="2505" y="6767"/>
                    <a:pt x="1809" y="6286"/>
                  </a:cubicBezTo>
                  <a:cubicBezTo>
                    <a:pt x="1014" y="5732"/>
                    <a:pt x="440" y="4917"/>
                    <a:pt x="187" y="3981"/>
                  </a:cubicBezTo>
                  <a:cubicBezTo>
                    <a:pt x="67" y="3515"/>
                    <a:pt x="25" y="3033"/>
                    <a:pt x="69" y="2554"/>
                  </a:cubicBezTo>
                  <a:cubicBezTo>
                    <a:pt x="113" y="2075"/>
                    <a:pt x="240" y="1607"/>
                    <a:pt x="449" y="1172"/>
                  </a:cubicBezTo>
                  <a:cubicBezTo>
                    <a:pt x="656" y="737"/>
                    <a:pt x="939" y="339"/>
                    <a:pt x="128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1" name="Google Shape;5481;p30"/>
            <p:cNvSpPr/>
            <p:nvPr/>
          </p:nvSpPr>
          <p:spPr>
            <a:xfrm>
              <a:off x="1672425" y="4104500"/>
              <a:ext cx="111950" cy="132875"/>
            </a:xfrm>
            <a:custGeom>
              <a:rect b="b" l="l" r="r" t="t"/>
              <a:pathLst>
                <a:path extrusionOk="0" h="5315" w="4478">
                  <a:moveTo>
                    <a:pt x="974" y="0"/>
                  </a:moveTo>
                  <a:lnTo>
                    <a:pt x="974" y="0"/>
                  </a:lnTo>
                  <a:cubicBezTo>
                    <a:pt x="434" y="506"/>
                    <a:pt x="95" y="1189"/>
                    <a:pt x="23" y="1923"/>
                  </a:cubicBezTo>
                  <a:cubicBezTo>
                    <a:pt x="3" y="2106"/>
                    <a:pt x="1" y="2290"/>
                    <a:pt x="16" y="2473"/>
                  </a:cubicBezTo>
                  <a:cubicBezTo>
                    <a:pt x="32" y="2655"/>
                    <a:pt x="60" y="2837"/>
                    <a:pt x="106" y="3015"/>
                  </a:cubicBezTo>
                  <a:cubicBezTo>
                    <a:pt x="392" y="4105"/>
                    <a:pt x="1251" y="4954"/>
                    <a:pt x="2346" y="5226"/>
                  </a:cubicBezTo>
                  <a:cubicBezTo>
                    <a:pt x="2588" y="5286"/>
                    <a:pt x="2834" y="5315"/>
                    <a:pt x="3080" y="5315"/>
                  </a:cubicBezTo>
                  <a:cubicBezTo>
                    <a:pt x="3562" y="5315"/>
                    <a:pt x="4041" y="5202"/>
                    <a:pt x="4478" y="4982"/>
                  </a:cubicBezTo>
                  <a:lnTo>
                    <a:pt x="4476" y="4980"/>
                  </a:lnTo>
                  <a:cubicBezTo>
                    <a:pt x="4049" y="5186"/>
                    <a:pt x="3590" y="5287"/>
                    <a:pt x="3132" y="5287"/>
                  </a:cubicBezTo>
                  <a:cubicBezTo>
                    <a:pt x="2514" y="5287"/>
                    <a:pt x="1900" y="5102"/>
                    <a:pt x="1374" y="4738"/>
                  </a:cubicBezTo>
                  <a:cubicBezTo>
                    <a:pt x="777" y="4321"/>
                    <a:pt x="344" y="3705"/>
                    <a:pt x="153" y="3002"/>
                  </a:cubicBezTo>
                  <a:cubicBezTo>
                    <a:pt x="60" y="2651"/>
                    <a:pt x="32" y="2288"/>
                    <a:pt x="62" y="1928"/>
                  </a:cubicBezTo>
                  <a:cubicBezTo>
                    <a:pt x="95" y="1565"/>
                    <a:pt x="190" y="1213"/>
                    <a:pt x="348" y="886"/>
                  </a:cubicBezTo>
                  <a:cubicBezTo>
                    <a:pt x="504" y="556"/>
                    <a:pt x="715" y="257"/>
                    <a:pt x="97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2" name="Google Shape;5482;p30"/>
            <p:cNvSpPr/>
            <p:nvPr/>
          </p:nvSpPr>
          <p:spPr>
            <a:xfrm>
              <a:off x="1713475" y="4102350"/>
              <a:ext cx="101300" cy="101275"/>
            </a:xfrm>
            <a:custGeom>
              <a:rect b="b" l="l" r="r" t="t"/>
              <a:pathLst>
                <a:path extrusionOk="0" h="4051" w="4052">
                  <a:moveTo>
                    <a:pt x="2027" y="0"/>
                  </a:moveTo>
                  <a:cubicBezTo>
                    <a:pt x="908" y="0"/>
                    <a:pt x="1" y="908"/>
                    <a:pt x="1" y="2027"/>
                  </a:cubicBezTo>
                  <a:cubicBezTo>
                    <a:pt x="1" y="3145"/>
                    <a:pt x="908" y="4051"/>
                    <a:pt x="2027" y="4051"/>
                  </a:cubicBezTo>
                  <a:cubicBezTo>
                    <a:pt x="3146" y="4051"/>
                    <a:pt x="4051" y="3145"/>
                    <a:pt x="4051" y="2027"/>
                  </a:cubicBezTo>
                  <a:cubicBezTo>
                    <a:pt x="4051" y="908"/>
                    <a:pt x="3146" y="0"/>
                    <a:pt x="2027"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3" name="Google Shape;5483;p30"/>
            <p:cNvSpPr/>
            <p:nvPr/>
          </p:nvSpPr>
          <p:spPr>
            <a:xfrm>
              <a:off x="1718100" y="4118825"/>
              <a:ext cx="71000" cy="68425"/>
            </a:xfrm>
            <a:custGeom>
              <a:rect b="b" l="l" r="r" t="t"/>
              <a:pathLst>
                <a:path extrusionOk="0" h="2737" w="2840">
                  <a:moveTo>
                    <a:pt x="1696" y="0"/>
                  </a:moveTo>
                  <a:cubicBezTo>
                    <a:pt x="1270" y="0"/>
                    <a:pt x="844" y="193"/>
                    <a:pt x="565" y="579"/>
                  </a:cubicBezTo>
                  <a:cubicBezTo>
                    <a:pt x="0" y="1355"/>
                    <a:pt x="367" y="2453"/>
                    <a:pt x="1284" y="2737"/>
                  </a:cubicBezTo>
                  <a:cubicBezTo>
                    <a:pt x="1117" y="2502"/>
                    <a:pt x="1029" y="2218"/>
                    <a:pt x="1029" y="1930"/>
                  </a:cubicBezTo>
                  <a:cubicBezTo>
                    <a:pt x="1031" y="1134"/>
                    <a:pt x="1682" y="532"/>
                    <a:pt x="2428" y="532"/>
                  </a:cubicBezTo>
                  <a:cubicBezTo>
                    <a:pt x="2563" y="532"/>
                    <a:pt x="2701" y="552"/>
                    <a:pt x="2840" y="594"/>
                  </a:cubicBezTo>
                  <a:cubicBezTo>
                    <a:pt x="2561" y="199"/>
                    <a:pt x="2128" y="0"/>
                    <a:pt x="1696" y="0"/>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4" name="Google Shape;5484;p30"/>
            <p:cNvSpPr/>
            <p:nvPr/>
          </p:nvSpPr>
          <p:spPr>
            <a:xfrm>
              <a:off x="1113825" y="3877900"/>
              <a:ext cx="121550" cy="112875"/>
            </a:xfrm>
            <a:custGeom>
              <a:rect b="b" l="l" r="r" t="t"/>
              <a:pathLst>
                <a:path extrusionOk="0" h="4515" w="4862">
                  <a:moveTo>
                    <a:pt x="2427" y="0"/>
                  </a:moveTo>
                  <a:cubicBezTo>
                    <a:pt x="1343" y="0"/>
                    <a:pt x="388" y="783"/>
                    <a:pt x="204" y="1888"/>
                  </a:cubicBezTo>
                  <a:cubicBezTo>
                    <a:pt x="0" y="3117"/>
                    <a:pt x="831" y="4280"/>
                    <a:pt x="2062" y="4484"/>
                  </a:cubicBezTo>
                  <a:cubicBezTo>
                    <a:pt x="2187" y="4505"/>
                    <a:pt x="2311" y="4515"/>
                    <a:pt x="2434" y="4515"/>
                  </a:cubicBezTo>
                  <a:cubicBezTo>
                    <a:pt x="3517" y="4515"/>
                    <a:pt x="4474" y="3732"/>
                    <a:pt x="4657" y="2627"/>
                  </a:cubicBezTo>
                  <a:cubicBezTo>
                    <a:pt x="4862" y="1398"/>
                    <a:pt x="4031" y="236"/>
                    <a:pt x="2800" y="31"/>
                  </a:cubicBezTo>
                  <a:cubicBezTo>
                    <a:pt x="2675" y="10"/>
                    <a:pt x="2550" y="0"/>
                    <a:pt x="2427" y="0"/>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5" name="Google Shape;5485;p30"/>
            <p:cNvSpPr/>
            <p:nvPr/>
          </p:nvSpPr>
          <p:spPr>
            <a:xfrm>
              <a:off x="1117000" y="3881825"/>
              <a:ext cx="115125" cy="104500"/>
            </a:xfrm>
            <a:custGeom>
              <a:rect b="b" l="l" r="r" t="t"/>
              <a:pathLst>
                <a:path extrusionOk="0" h="4180" w="4605">
                  <a:moveTo>
                    <a:pt x="2299" y="1"/>
                  </a:moveTo>
                  <a:cubicBezTo>
                    <a:pt x="1358" y="1"/>
                    <a:pt x="505" y="641"/>
                    <a:pt x="273" y="1595"/>
                  </a:cubicBezTo>
                  <a:cubicBezTo>
                    <a:pt x="1" y="2716"/>
                    <a:pt x="686" y="3848"/>
                    <a:pt x="1809" y="4120"/>
                  </a:cubicBezTo>
                  <a:cubicBezTo>
                    <a:pt x="1975" y="4161"/>
                    <a:pt x="2141" y="4180"/>
                    <a:pt x="2304" y="4180"/>
                  </a:cubicBezTo>
                  <a:cubicBezTo>
                    <a:pt x="3246" y="4180"/>
                    <a:pt x="4100" y="3539"/>
                    <a:pt x="4332" y="2584"/>
                  </a:cubicBezTo>
                  <a:cubicBezTo>
                    <a:pt x="4605" y="1463"/>
                    <a:pt x="3919" y="334"/>
                    <a:pt x="2798" y="61"/>
                  </a:cubicBezTo>
                  <a:cubicBezTo>
                    <a:pt x="2631" y="20"/>
                    <a:pt x="2464" y="1"/>
                    <a:pt x="2299"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6" name="Google Shape;5486;p30"/>
            <p:cNvSpPr/>
            <p:nvPr/>
          </p:nvSpPr>
          <p:spPr>
            <a:xfrm>
              <a:off x="1160400" y="3894925"/>
              <a:ext cx="58225" cy="65200"/>
            </a:xfrm>
            <a:custGeom>
              <a:rect b="b" l="l" r="r" t="t"/>
              <a:pathLst>
                <a:path extrusionOk="0" h="2608" w="2329">
                  <a:moveTo>
                    <a:pt x="645" y="1"/>
                  </a:moveTo>
                  <a:cubicBezTo>
                    <a:pt x="601" y="3"/>
                    <a:pt x="555" y="5"/>
                    <a:pt x="511" y="10"/>
                  </a:cubicBezTo>
                  <a:cubicBezTo>
                    <a:pt x="333" y="29"/>
                    <a:pt x="159" y="82"/>
                    <a:pt x="1" y="163"/>
                  </a:cubicBezTo>
                  <a:cubicBezTo>
                    <a:pt x="161" y="84"/>
                    <a:pt x="335" y="36"/>
                    <a:pt x="513" y="18"/>
                  </a:cubicBezTo>
                  <a:cubicBezTo>
                    <a:pt x="557" y="14"/>
                    <a:pt x="601" y="12"/>
                    <a:pt x="645" y="12"/>
                  </a:cubicBezTo>
                  <a:cubicBezTo>
                    <a:pt x="669" y="12"/>
                    <a:pt x="691" y="14"/>
                    <a:pt x="713" y="14"/>
                  </a:cubicBezTo>
                  <a:lnTo>
                    <a:pt x="779" y="16"/>
                  </a:lnTo>
                  <a:cubicBezTo>
                    <a:pt x="823" y="18"/>
                    <a:pt x="867" y="25"/>
                    <a:pt x="911" y="34"/>
                  </a:cubicBezTo>
                  <a:lnTo>
                    <a:pt x="977" y="43"/>
                  </a:lnTo>
                  <a:lnTo>
                    <a:pt x="1043" y="60"/>
                  </a:lnTo>
                  <a:cubicBezTo>
                    <a:pt x="1390" y="148"/>
                    <a:pt x="1693" y="359"/>
                    <a:pt x="1900" y="654"/>
                  </a:cubicBezTo>
                  <a:cubicBezTo>
                    <a:pt x="2328" y="1260"/>
                    <a:pt x="2251" y="2089"/>
                    <a:pt x="1719" y="2607"/>
                  </a:cubicBezTo>
                  <a:cubicBezTo>
                    <a:pt x="1849" y="2484"/>
                    <a:pt x="1957" y="2339"/>
                    <a:pt x="2036" y="2179"/>
                  </a:cubicBezTo>
                  <a:cubicBezTo>
                    <a:pt x="2115" y="2016"/>
                    <a:pt x="2166" y="1843"/>
                    <a:pt x="2183" y="1662"/>
                  </a:cubicBezTo>
                  <a:cubicBezTo>
                    <a:pt x="2216" y="1302"/>
                    <a:pt x="2122" y="941"/>
                    <a:pt x="1915" y="643"/>
                  </a:cubicBezTo>
                  <a:cubicBezTo>
                    <a:pt x="1706" y="346"/>
                    <a:pt x="1396" y="135"/>
                    <a:pt x="1045" y="47"/>
                  </a:cubicBezTo>
                  <a:lnTo>
                    <a:pt x="979" y="32"/>
                  </a:lnTo>
                  <a:lnTo>
                    <a:pt x="913" y="21"/>
                  </a:lnTo>
                  <a:cubicBezTo>
                    <a:pt x="869" y="12"/>
                    <a:pt x="825" y="7"/>
                    <a:pt x="779" y="5"/>
                  </a:cubicBezTo>
                  <a:lnTo>
                    <a:pt x="713" y="3"/>
                  </a:lnTo>
                  <a:cubicBezTo>
                    <a:pt x="691" y="1"/>
                    <a:pt x="669" y="1"/>
                    <a:pt x="645" y="1"/>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7" name="Google Shape;5487;p30"/>
            <p:cNvSpPr/>
            <p:nvPr/>
          </p:nvSpPr>
          <p:spPr>
            <a:xfrm>
              <a:off x="1167100" y="3902900"/>
              <a:ext cx="43825" cy="49250"/>
            </a:xfrm>
            <a:custGeom>
              <a:rect b="b" l="l" r="r" t="t"/>
              <a:pathLst>
                <a:path extrusionOk="0" h="1970" w="1753">
                  <a:moveTo>
                    <a:pt x="487" y="0"/>
                  </a:moveTo>
                  <a:cubicBezTo>
                    <a:pt x="451" y="3"/>
                    <a:pt x="419" y="3"/>
                    <a:pt x="386" y="7"/>
                  </a:cubicBezTo>
                  <a:cubicBezTo>
                    <a:pt x="249" y="22"/>
                    <a:pt x="120" y="62"/>
                    <a:pt x="1" y="126"/>
                  </a:cubicBezTo>
                  <a:cubicBezTo>
                    <a:pt x="122" y="66"/>
                    <a:pt x="251" y="29"/>
                    <a:pt x="386" y="18"/>
                  </a:cubicBezTo>
                  <a:cubicBezTo>
                    <a:pt x="421" y="14"/>
                    <a:pt x="454" y="14"/>
                    <a:pt x="487" y="11"/>
                  </a:cubicBezTo>
                  <a:cubicBezTo>
                    <a:pt x="522" y="11"/>
                    <a:pt x="555" y="16"/>
                    <a:pt x="588" y="16"/>
                  </a:cubicBezTo>
                  <a:cubicBezTo>
                    <a:pt x="621" y="18"/>
                    <a:pt x="654" y="22"/>
                    <a:pt x="687" y="29"/>
                  </a:cubicBezTo>
                  <a:lnTo>
                    <a:pt x="737" y="38"/>
                  </a:lnTo>
                  <a:lnTo>
                    <a:pt x="786" y="49"/>
                  </a:lnTo>
                  <a:cubicBezTo>
                    <a:pt x="915" y="84"/>
                    <a:pt x="1038" y="139"/>
                    <a:pt x="1148" y="214"/>
                  </a:cubicBezTo>
                  <a:cubicBezTo>
                    <a:pt x="1258" y="291"/>
                    <a:pt x="1355" y="387"/>
                    <a:pt x="1432" y="497"/>
                  </a:cubicBezTo>
                  <a:cubicBezTo>
                    <a:pt x="1753" y="954"/>
                    <a:pt x="1695" y="1576"/>
                    <a:pt x="1298" y="1970"/>
                  </a:cubicBezTo>
                  <a:cubicBezTo>
                    <a:pt x="1397" y="1875"/>
                    <a:pt x="1478" y="1767"/>
                    <a:pt x="1537" y="1644"/>
                  </a:cubicBezTo>
                  <a:cubicBezTo>
                    <a:pt x="1599" y="1524"/>
                    <a:pt x="1636" y="1392"/>
                    <a:pt x="1649" y="1258"/>
                  </a:cubicBezTo>
                  <a:cubicBezTo>
                    <a:pt x="1676" y="983"/>
                    <a:pt x="1603" y="710"/>
                    <a:pt x="1447" y="486"/>
                  </a:cubicBezTo>
                  <a:cubicBezTo>
                    <a:pt x="1289" y="260"/>
                    <a:pt x="1054" y="102"/>
                    <a:pt x="788" y="36"/>
                  </a:cubicBezTo>
                  <a:lnTo>
                    <a:pt x="739" y="22"/>
                  </a:lnTo>
                  <a:lnTo>
                    <a:pt x="689" y="16"/>
                  </a:lnTo>
                  <a:cubicBezTo>
                    <a:pt x="654" y="9"/>
                    <a:pt x="621" y="5"/>
                    <a:pt x="588" y="5"/>
                  </a:cubicBezTo>
                  <a:cubicBezTo>
                    <a:pt x="553" y="3"/>
                    <a:pt x="520" y="0"/>
                    <a:pt x="487" y="0"/>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8" name="Google Shape;5488;p30"/>
            <p:cNvSpPr/>
            <p:nvPr/>
          </p:nvSpPr>
          <p:spPr>
            <a:xfrm>
              <a:off x="1153600" y="3886825"/>
              <a:ext cx="70850" cy="81375"/>
            </a:xfrm>
            <a:custGeom>
              <a:rect b="b" l="l" r="r" t="t"/>
              <a:pathLst>
                <a:path extrusionOk="0" h="3255" w="2834">
                  <a:moveTo>
                    <a:pt x="849" y="0"/>
                  </a:moveTo>
                  <a:cubicBezTo>
                    <a:pt x="556" y="0"/>
                    <a:pt x="265" y="69"/>
                    <a:pt x="0" y="202"/>
                  </a:cubicBezTo>
                  <a:cubicBezTo>
                    <a:pt x="261" y="75"/>
                    <a:pt x="546" y="11"/>
                    <a:pt x="832" y="11"/>
                  </a:cubicBezTo>
                  <a:cubicBezTo>
                    <a:pt x="989" y="11"/>
                    <a:pt x="1147" y="31"/>
                    <a:pt x="1301" y="70"/>
                  </a:cubicBezTo>
                  <a:cubicBezTo>
                    <a:pt x="1963" y="241"/>
                    <a:pt x="2482" y="753"/>
                    <a:pt x="2657" y="1413"/>
                  </a:cubicBezTo>
                  <a:cubicBezTo>
                    <a:pt x="2833" y="2074"/>
                    <a:pt x="2638" y="2777"/>
                    <a:pt x="2148" y="3254"/>
                  </a:cubicBezTo>
                  <a:cubicBezTo>
                    <a:pt x="2310" y="3101"/>
                    <a:pt x="2444" y="2920"/>
                    <a:pt x="2543" y="2718"/>
                  </a:cubicBezTo>
                  <a:cubicBezTo>
                    <a:pt x="2642" y="2516"/>
                    <a:pt x="2704" y="2298"/>
                    <a:pt x="2726" y="2076"/>
                  </a:cubicBezTo>
                  <a:cubicBezTo>
                    <a:pt x="2748" y="1852"/>
                    <a:pt x="2728" y="1626"/>
                    <a:pt x="2673" y="1408"/>
                  </a:cubicBezTo>
                  <a:cubicBezTo>
                    <a:pt x="2616" y="1191"/>
                    <a:pt x="2521" y="986"/>
                    <a:pt x="2391" y="802"/>
                  </a:cubicBezTo>
                  <a:cubicBezTo>
                    <a:pt x="2130" y="432"/>
                    <a:pt x="1745" y="169"/>
                    <a:pt x="1306" y="57"/>
                  </a:cubicBezTo>
                  <a:cubicBezTo>
                    <a:pt x="1155" y="19"/>
                    <a:pt x="1002" y="0"/>
                    <a:pt x="849" y="0"/>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9" name="Google Shape;5489;p30"/>
            <p:cNvSpPr/>
            <p:nvPr/>
          </p:nvSpPr>
          <p:spPr>
            <a:xfrm>
              <a:off x="1160400" y="3894925"/>
              <a:ext cx="58225" cy="65200"/>
            </a:xfrm>
            <a:custGeom>
              <a:rect b="b" l="l" r="r" t="t"/>
              <a:pathLst>
                <a:path extrusionOk="0" h="2608" w="2329">
                  <a:moveTo>
                    <a:pt x="645" y="1"/>
                  </a:moveTo>
                  <a:cubicBezTo>
                    <a:pt x="601" y="3"/>
                    <a:pt x="555" y="5"/>
                    <a:pt x="511" y="10"/>
                  </a:cubicBezTo>
                  <a:cubicBezTo>
                    <a:pt x="333" y="29"/>
                    <a:pt x="159" y="82"/>
                    <a:pt x="1" y="163"/>
                  </a:cubicBezTo>
                  <a:cubicBezTo>
                    <a:pt x="161" y="84"/>
                    <a:pt x="335" y="36"/>
                    <a:pt x="513" y="18"/>
                  </a:cubicBezTo>
                  <a:cubicBezTo>
                    <a:pt x="557" y="14"/>
                    <a:pt x="601" y="12"/>
                    <a:pt x="645" y="12"/>
                  </a:cubicBezTo>
                  <a:cubicBezTo>
                    <a:pt x="669" y="12"/>
                    <a:pt x="691" y="14"/>
                    <a:pt x="713" y="14"/>
                  </a:cubicBezTo>
                  <a:lnTo>
                    <a:pt x="779" y="16"/>
                  </a:lnTo>
                  <a:cubicBezTo>
                    <a:pt x="823" y="18"/>
                    <a:pt x="867" y="25"/>
                    <a:pt x="911" y="34"/>
                  </a:cubicBezTo>
                  <a:lnTo>
                    <a:pt x="977" y="43"/>
                  </a:lnTo>
                  <a:lnTo>
                    <a:pt x="1043" y="60"/>
                  </a:lnTo>
                  <a:cubicBezTo>
                    <a:pt x="1390" y="148"/>
                    <a:pt x="1693" y="359"/>
                    <a:pt x="1900" y="654"/>
                  </a:cubicBezTo>
                  <a:cubicBezTo>
                    <a:pt x="2328" y="1260"/>
                    <a:pt x="2251" y="2089"/>
                    <a:pt x="1719" y="2607"/>
                  </a:cubicBezTo>
                  <a:cubicBezTo>
                    <a:pt x="1849" y="2484"/>
                    <a:pt x="1957" y="2339"/>
                    <a:pt x="2036" y="2179"/>
                  </a:cubicBezTo>
                  <a:cubicBezTo>
                    <a:pt x="2115" y="2016"/>
                    <a:pt x="2166" y="1843"/>
                    <a:pt x="2183" y="1662"/>
                  </a:cubicBezTo>
                  <a:cubicBezTo>
                    <a:pt x="2216" y="1302"/>
                    <a:pt x="2122" y="941"/>
                    <a:pt x="1915" y="643"/>
                  </a:cubicBezTo>
                  <a:cubicBezTo>
                    <a:pt x="1706" y="346"/>
                    <a:pt x="1396" y="135"/>
                    <a:pt x="1045" y="47"/>
                  </a:cubicBezTo>
                  <a:lnTo>
                    <a:pt x="979" y="32"/>
                  </a:lnTo>
                  <a:lnTo>
                    <a:pt x="913" y="21"/>
                  </a:lnTo>
                  <a:cubicBezTo>
                    <a:pt x="869" y="12"/>
                    <a:pt x="825" y="7"/>
                    <a:pt x="779" y="5"/>
                  </a:cubicBezTo>
                  <a:lnTo>
                    <a:pt x="713" y="3"/>
                  </a:lnTo>
                  <a:cubicBezTo>
                    <a:pt x="691" y="1"/>
                    <a:pt x="669" y="1"/>
                    <a:pt x="645" y="1"/>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0" name="Google Shape;5490;p30"/>
            <p:cNvSpPr/>
            <p:nvPr/>
          </p:nvSpPr>
          <p:spPr>
            <a:xfrm>
              <a:off x="1167100" y="3902900"/>
              <a:ext cx="43825" cy="49250"/>
            </a:xfrm>
            <a:custGeom>
              <a:rect b="b" l="l" r="r" t="t"/>
              <a:pathLst>
                <a:path extrusionOk="0" h="1970" w="1753">
                  <a:moveTo>
                    <a:pt x="487" y="0"/>
                  </a:moveTo>
                  <a:cubicBezTo>
                    <a:pt x="451" y="3"/>
                    <a:pt x="419" y="3"/>
                    <a:pt x="386" y="7"/>
                  </a:cubicBezTo>
                  <a:cubicBezTo>
                    <a:pt x="249" y="22"/>
                    <a:pt x="120" y="62"/>
                    <a:pt x="1" y="126"/>
                  </a:cubicBezTo>
                  <a:cubicBezTo>
                    <a:pt x="122" y="66"/>
                    <a:pt x="251" y="29"/>
                    <a:pt x="386" y="18"/>
                  </a:cubicBezTo>
                  <a:cubicBezTo>
                    <a:pt x="421" y="14"/>
                    <a:pt x="454" y="14"/>
                    <a:pt x="487" y="11"/>
                  </a:cubicBezTo>
                  <a:cubicBezTo>
                    <a:pt x="522" y="11"/>
                    <a:pt x="555" y="16"/>
                    <a:pt x="588" y="16"/>
                  </a:cubicBezTo>
                  <a:cubicBezTo>
                    <a:pt x="621" y="18"/>
                    <a:pt x="654" y="22"/>
                    <a:pt x="687" y="29"/>
                  </a:cubicBezTo>
                  <a:lnTo>
                    <a:pt x="737" y="38"/>
                  </a:lnTo>
                  <a:lnTo>
                    <a:pt x="786" y="49"/>
                  </a:lnTo>
                  <a:cubicBezTo>
                    <a:pt x="915" y="84"/>
                    <a:pt x="1038" y="139"/>
                    <a:pt x="1148" y="214"/>
                  </a:cubicBezTo>
                  <a:cubicBezTo>
                    <a:pt x="1258" y="291"/>
                    <a:pt x="1355" y="387"/>
                    <a:pt x="1432" y="497"/>
                  </a:cubicBezTo>
                  <a:cubicBezTo>
                    <a:pt x="1753" y="954"/>
                    <a:pt x="1695" y="1576"/>
                    <a:pt x="1298" y="1970"/>
                  </a:cubicBezTo>
                  <a:cubicBezTo>
                    <a:pt x="1397" y="1875"/>
                    <a:pt x="1478" y="1767"/>
                    <a:pt x="1537" y="1644"/>
                  </a:cubicBezTo>
                  <a:cubicBezTo>
                    <a:pt x="1599" y="1524"/>
                    <a:pt x="1636" y="1392"/>
                    <a:pt x="1649" y="1258"/>
                  </a:cubicBezTo>
                  <a:cubicBezTo>
                    <a:pt x="1676" y="983"/>
                    <a:pt x="1603" y="710"/>
                    <a:pt x="1447" y="486"/>
                  </a:cubicBezTo>
                  <a:cubicBezTo>
                    <a:pt x="1289" y="260"/>
                    <a:pt x="1054" y="102"/>
                    <a:pt x="788" y="36"/>
                  </a:cubicBezTo>
                  <a:lnTo>
                    <a:pt x="739" y="22"/>
                  </a:lnTo>
                  <a:lnTo>
                    <a:pt x="689" y="16"/>
                  </a:lnTo>
                  <a:cubicBezTo>
                    <a:pt x="654" y="9"/>
                    <a:pt x="621" y="5"/>
                    <a:pt x="588" y="5"/>
                  </a:cubicBezTo>
                  <a:cubicBezTo>
                    <a:pt x="553" y="3"/>
                    <a:pt x="520" y="0"/>
                    <a:pt x="487" y="0"/>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1" name="Google Shape;5491;p30"/>
            <p:cNvSpPr/>
            <p:nvPr/>
          </p:nvSpPr>
          <p:spPr>
            <a:xfrm>
              <a:off x="1118825" y="3900100"/>
              <a:ext cx="76725" cy="81400"/>
            </a:xfrm>
            <a:custGeom>
              <a:rect b="b" l="l" r="r" t="t"/>
              <a:pathLst>
                <a:path extrusionOk="0" h="3256" w="3069">
                  <a:moveTo>
                    <a:pt x="921" y="0"/>
                  </a:moveTo>
                  <a:lnTo>
                    <a:pt x="921" y="0"/>
                  </a:lnTo>
                  <a:cubicBezTo>
                    <a:pt x="761" y="156"/>
                    <a:pt x="626" y="337"/>
                    <a:pt x="525" y="539"/>
                  </a:cubicBezTo>
                  <a:cubicBezTo>
                    <a:pt x="0" y="1616"/>
                    <a:pt x="600" y="2906"/>
                    <a:pt x="1763" y="3200"/>
                  </a:cubicBezTo>
                  <a:cubicBezTo>
                    <a:pt x="1870" y="3227"/>
                    <a:pt x="1982" y="3244"/>
                    <a:pt x="2095" y="3251"/>
                  </a:cubicBezTo>
                  <a:cubicBezTo>
                    <a:pt x="2139" y="3254"/>
                    <a:pt x="2183" y="3256"/>
                    <a:pt x="2227" y="3256"/>
                  </a:cubicBezTo>
                  <a:cubicBezTo>
                    <a:pt x="2519" y="3256"/>
                    <a:pt x="2807" y="3187"/>
                    <a:pt x="3068" y="3055"/>
                  </a:cubicBezTo>
                  <a:lnTo>
                    <a:pt x="3068" y="3055"/>
                  </a:lnTo>
                  <a:cubicBezTo>
                    <a:pt x="2807" y="3181"/>
                    <a:pt x="2523" y="3245"/>
                    <a:pt x="2237" y="3245"/>
                  </a:cubicBezTo>
                  <a:cubicBezTo>
                    <a:pt x="2080" y="3245"/>
                    <a:pt x="1922" y="3226"/>
                    <a:pt x="1767" y="3187"/>
                  </a:cubicBezTo>
                  <a:cubicBezTo>
                    <a:pt x="1552" y="3132"/>
                    <a:pt x="1347" y="3038"/>
                    <a:pt x="1163" y="2910"/>
                  </a:cubicBezTo>
                  <a:cubicBezTo>
                    <a:pt x="796" y="2655"/>
                    <a:pt x="530" y="2277"/>
                    <a:pt x="413" y="1844"/>
                  </a:cubicBezTo>
                  <a:cubicBezTo>
                    <a:pt x="237" y="1183"/>
                    <a:pt x="433" y="477"/>
                    <a:pt x="92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2" name="Google Shape;5492;p30"/>
            <p:cNvSpPr/>
            <p:nvPr/>
          </p:nvSpPr>
          <p:spPr>
            <a:xfrm>
              <a:off x="1130575" y="3908225"/>
              <a:ext cx="58200" cy="65200"/>
            </a:xfrm>
            <a:custGeom>
              <a:rect b="b" l="l" r="r" t="t"/>
              <a:pathLst>
                <a:path extrusionOk="0" h="2608" w="2328">
                  <a:moveTo>
                    <a:pt x="607" y="1"/>
                  </a:moveTo>
                  <a:cubicBezTo>
                    <a:pt x="477" y="124"/>
                    <a:pt x="370" y="269"/>
                    <a:pt x="291" y="429"/>
                  </a:cubicBezTo>
                  <a:cubicBezTo>
                    <a:pt x="211" y="592"/>
                    <a:pt x="163" y="765"/>
                    <a:pt x="145" y="943"/>
                  </a:cubicBezTo>
                  <a:cubicBezTo>
                    <a:pt x="110" y="1306"/>
                    <a:pt x="205" y="1667"/>
                    <a:pt x="411" y="1965"/>
                  </a:cubicBezTo>
                  <a:cubicBezTo>
                    <a:pt x="620" y="2262"/>
                    <a:pt x="930" y="2473"/>
                    <a:pt x="1282" y="2561"/>
                  </a:cubicBezTo>
                  <a:lnTo>
                    <a:pt x="1348" y="2576"/>
                  </a:lnTo>
                  <a:lnTo>
                    <a:pt x="1414" y="2587"/>
                  </a:lnTo>
                  <a:cubicBezTo>
                    <a:pt x="1458" y="2594"/>
                    <a:pt x="1502" y="2601"/>
                    <a:pt x="1548" y="2603"/>
                  </a:cubicBezTo>
                  <a:lnTo>
                    <a:pt x="1614" y="2605"/>
                  </a:lnTo>
                  <a:cubicBezTo>
                    <a:pt x="1638" y="2607"/>
                    <a:pt x="1660" y="2607"/>
                    <a:pt x="1682" y="2607"/>
                  </a:cubicBezTo>
                  <a:cubicBezTo>
                    <a:pt x="1726" y="2605"/>
                    <a:pt x="1772" y="2603"/>
                    <a:pt x="1816" y="2598"/>
                  </a:cubicBezTo>
                  <a:cubicBezTo>
                    <a:pt x="1994" y="2576"/>
                    <a:pt x="2167" y="2526"/>
                    <a:pt x="2328" y="2445"/>
                  </a:cubicBezTo>
                  <a:lnTo>
                    <a:pt x="2328" y="2445"/>
                  </a:lnTo>
                  <a:cubicBezTo>
                    <a:pt x="2165" y="2521"/>
                    <a:pt x="1992" y="2572"/>
                    <a:pt x="1814" y="2590"/>
                  </a:cubicBezTo>
                  <a:cubicBezTo>
                    <a:pt x="1770" y="2592"/>
                    <a:pt x="1726" y="2596"/>
                    <a:pt x="1682" y="2596"/>
                  </a:cubicBezTo>
                  <a:cubicBezTo>
                    <a:pt x="1660" y="2596"/>
                    <a:pt x="1638" y="2594"/>
                    <a:pt x="1614" y="2594"/>
                  </a:cubicBezTo>
                  <a:lnTo>
                    <a:pt x="1548" y="2592"/>
                  </a:lnTo>
                  <a:cubicBezTo>
                    <a:pt x="1504" y="2587"/>
                    <a:pt x="1460" y="2583"/>
                    <a:pt x="1416" y="2574"/>
                  </a:cubicBezTo>
                  <a:lnTo>
                    <a:pt x="1350" y="2563"/>
                  </a:lnTo>
                  <a:lnTo>
                    <a:pt x="1286" y="2548"/>
                  </a:lnTo>
                  <a:cubicBezTo>
                    <a:pt x="937" y="2460"/>
                    <a:pt x="633" y="2249"/>
                    <a:pt x="427" y="1954"/>
                  </a:cubicBezTo>
                  <a:cubicBezTo>
                    <a:pt x="0" y="1346"/>
                    <a:pt x="75" y="519"/>
                    <a:pt x="60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3" name="Google Shape;5493;p30"/>
            <p:cNvSpPr/>
            <p:nvPr/>
          </p:nvSpPr>
          <p:spPr>
            <a:xfrm>
              <a:off x="1138200" y="3916200"/>
              <a:ext cx="43875" cy="49250"/>
            </a:xfrm>
            <a:custGeom>
              <a:rect b="b" l="l" r="r" t="t"/>
              <a:pathLst>
                <a:path extrusionOk="0" h="1970" w="1755">
                  <a:moveTo>
                    <a:pt x="456" y="0"/>
                  </a:moveTo>
                  <a:cubicBezTo>
                    <a:pt x="359" y="93"/>
                    <a:pt x="278" y="203"/>
                    <a:pt x="216" y="323"/>
                  </a:cubicBezTo>
                  <a:cubicBezTo>
                    <a:pt x="157" y="446"/>
                    <a:pt x="117" y="578"/>
                    <a:pt x="104" y="712"/>
                  </a:cubicBezTo>
                  <a:cubicBezTo>
                    <a:pt x="78" y="985"/>
                    <a:pt x="150" y="1260"/>
                    <a:pt x="306" y="1484"/>
                  </a:cubicBezTo>
                  <a:cubicBezTo>
                    <a:pt x="465" y="1708"/>
                    <a:pt x="700" y="1868"/>
                    <a:pt x="966" y="1934"/>
                  </a:cubicBezTo>
                  <a:lnTo>
                    <a:pt x="1016" y="1948"/>
                  </a:lnTo>
                  <a:lnTo>
                    <a:pt x="1067" y="1954"/>
                  </a:lnTo>
                  <a:cubicBezTo>
                    <a:pt x="1100" y="1961"/>
                    <a:pt x="1133" y="1965"/>
                    <a:pt x="1166" y="1965"/>
                  </a:cubicBezTo>
                  <a:cubicBezTo>
                    <a:pt x="1201" y="1967"/>
                    <a:pt x="1234" y="1970"/>
                    <a:pt x="1269" y="1970"/>
                  </a:cubicBezTo>
                  <a:cubicBezTo>
                    <a:pt x="1302" y="1967"/>
                    <a:pt x="1335" y="1965"/>
                    <a:pt x="1370" y="1963"/>
                  </a:cubicBezTo>
                  <a:cubicBezTo>
                    <a:pt x="1504" y="1945"/>
                    <a:pt x="1634" y="1906"/>
                    <a:pt x="1755" y="1844"/>
                  </a:cubicBezTo>
                  <a:lnTo>
                    <a:pt x="1755" y="1844"/>
                  </a:lnTo>
                  <a:cubicBezTo>
                    <a:pt x="1632" y="1904"/>
                    <a:pt x="1502" y="1939"/>
                    <a:pt x="1368" y="1952"/>
                  </a:cubicBezTo>
                  <a:cubicBezTo>
                    <a:pt x="1333" y="1956"/>
                    <a:pt x="1300" y="1956"/>
                    <a:pt x="1267" y="1956"/>
                  </a:cubicBezTo>
                  <a:cubicBezTo>
                    <a:pt x="1261" y="1957"/>
                    <a:pt x="1254" y="1957"/>
                    <a:pt x="1248" y="1957"/>
                  </a:cubicBezTo>
                  <a:cubicBezTo>
                    <a:pt x="1221" y="1957"/>
                    <a:pt x="1192" y="1954"/>
                    <a:pt x="1166" y="1952"/>
                  </a:cubicBezTo>
                  <a:cubicBezTo>
                    <a:pt x="1133" y="1952"/>
                    <a:pt x="1100" y="1948"/>
                    <a:pt x="1067" y="1941"/>
                  </a:cubicBezTo>
                  <a:lnTo>
                    <a:pt x="1016" y="1932"/>
                  </a:lnTo>
                  <a:lnTo>
                    <a:pt x="968" y="1919"/>
                  </a:lnTo>
                  <a:cubicBezTo>
                    <a:pt x="838" y="1886"/>
                    <a:pt x="715" y="1831"/>
                    <a:pt x="605" y="1754"/>
                  </a:cubicBezTo>
                  <a:cubicBezTo>
                    <a:pt x="495" y="1679"/>
                    <a:pt x="399" y="1583"/>
                    <a:pt x="322" y="1473"/>
                  </a:cubicBezTo>
                  <a:cubicBezTo>
                    <a:pt x="1" y="1016"/>
                    <a:pt x="58" y="392"/>
                    <a:pt x="45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4" name="Google Shape;5494;p30"/>
            <p:cNvSpPr/>
            <p:nvPr/>
          </p:nvSpPr>
          <p:spPr>
            <a:xfrm>
              <a:off x="1149475" y="3915425"/>
              <a:ext cx="43875" cy="37500"/>
            </a:xfrm>
            <a:custGeom>
              <a:rect b="b" l="l" r="r" t="t"/>
              <a:pathLst>
                <a:path extrusionOk="0" h="1500" w="1755">
                  <a:moveTo>
                    <a:pt x="1005" y="1"/>
                  </a:moveTo>
                  <a:cubicBezTo>
                    <a:pt x="337" y="1"/>
                    <a:pt x="0" y="807"/>
                    <a:pt x="473" y="1280"/>
                  </a:cubicBezTo>
                  <a:cubicBezTo>
                    <a:pt x="617" y="1424"/>
                    <a:pt x="809" y="1500"/>
                    <a:pt x="1004" y="1500"/>
                  </a:cubicBezTo>
                  <a:cubicBezTo>
                    <a:pt x="1100" y="1500"/>
                    <a:pt x="1198" y="1481"/>
                    <a:pt x="1291" y="1442"/>
                  </a:cubicBezTo>
                  <a:cubicBezTo>
                    <a:pt x="1572" y="1326"/>
                    <a:pt x="1754" y="1053"/>
                    <a:pt x="1754" y="750"/>
                  </a:cubicBezTo>
                  <a:cubicBezTo>
                    <a:pt x="1754" y="335"/>
                    <a:pt x="1418" y="1"/>
                    <a:pt x="1005"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5" name="Google Shape;5495;p30"/>
            <p:cNvSpPr/>
            <p:nvPr/>
          </p:nvSpPr>
          <p:spPr>
            <a:xfrm>
              <a:off x="1157500" y="3921525"/>
              <a:ext cx="26350" cy="25350"/>
            </a:xfrm>
            <a:custGeom>
              <a:rect b="b" l="l" r="r" t="t"/>
              <a:pathLst>
                <a:path extrusionOk="0" h="1014" w="1054">
                  <a:moveTo>
                    <a:pt x="628" y="0"/>
                  </a:moveTo>
                  <a:cubicBezTo>
                    <a:pt x="470" y="0"/>
                    <a:pt x="313" y="71"/>
                    <a:pt x="209" y="214"/>
                  </a:cubicBezTo>
                  <a:cubicBezTo>
                    <a:pt x="0" y="502"/>
                    <a:pt x="137" y="908"/>
                    <a:pt x="475" y="1014"/>
                  </a:cubicBezTo>
                  <a:cubicBezTo>
                    <a:pt x="414" y="926"/>
                    <a:pt x="381" y="820"/>
                    <a:pt x="383" y="715"/>
                  </a:cubicBezTo>
                  <a:cubicBezTo>
                    <a:pt x="383" y="420"/>
                    <a:pt x="623" y="197"/>
                    <a:pt x="898" y="197"/>
                  </a:cubicBezTo>
                  <a:cubicBezTo>
                    <a:pt x="949" y="197"/>
                    <a:pt x="1001" y="204"/>
                    <a:pt x="1053" y="220"/>
                  </a:cubicBezTo>
                  <a:cubicBezTo>
                    <a:pt x="950" y="74"/>
                    <a:pt x="789" y="0"/>
                    <a:pt x="628" y="0"/>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6" name="Google Shape;5496;p30"/>
            <p:cNvSpPr/>
            <p:nvPr/>
          </p:nvSpPr>
          <p:spPr>
            <a:xfrm>
              <a:off x="1762925" y="3877650"/>
              <a:ext cx="121775" cy="112900"/>
            </a:xfrm>
            <a:custGeom>
              <a:rect b="b" l="l" r="r" t="t"/>
              <a:pathLst>
                <a:path extrusionOk="0" h="4516" w="4871">
                  <a:moveTo>
                    <a:pt x="2434" y="0"/>
                  </a:moveTo>
                  <a:cubicBezTo>
                    <a:pt x="1353" y="0"/>
                    <a:pt x="398" y="778"/>
                    <a:pt x="209" y="1879"/>
                  </a:cubicBezTo>
                  <a:cubicBezTo>
                    <a:pt x="1" y="3107"/>
                    <a:pt x="827" y="4272"/>
                    <a:pt x="2056" y="4483"/>
                  </a:cubicBezTo>
                  <a:cubicBezTo>
                    <a:pt x="2183" y="4505"/>
                    <a:pt x="2311" y="4515"/>
                    <a:pt x="2436" y="4515"/>
                  </a:cubicBezTo>
                  <a:cubicBezTo>
                    <a:pt x="3517" y="4515"/>
                    <a:pt x="4473" y="3737"/>
                    <a:pt x="4660" y="2637"/>
                  </a:cubicBezTo>
                  <a:cubicBezTo>
                    <a:pt x="4871" y="1408"/>
                    <a:pt x="4044" y="241"/>
                    <a:pt x="2816" y="32"/>
                  </a:cubicBezTo>
                  <a:cubicBezTo>
                    <a:pt x="2688" y="11"/>
                    <a:pt x="2560" y="0"/>
                    <a:pt x="2434" y="0"/>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7" name="Google Shape;5497;p30"/>
            <p:cNvSpPr/>
            <p:nvPr/>
          </p:nvSpPr>
          <p:spPr>
            <a:xfrm>
              <a:off x="1766500" y="3881900"/>
              <a:ext cx="114700" cy="104500"/>
            </a:xfrm>
            <a:custGeom>
              <a:rect b="b" l="l" r="r" t="t"/>
              <a:pathLst>
                <a:path extrusionOk="0" h="4180" w="4588">
                  <a:moveTo>
                    <a:pt x="2293" y="1"/>
                  </a:moveTo>
                  <a:cubicBezTo>
                    <a:pt x="1758" y="1"/>
                    <a:pt x="1224" y="205"/>
                    <a:pt x="816" y="614"/>
                  </a:cubicBezTo>
                  <a:cubicBezTo>
                    <a:pt x="0" y="1429"/>
                    <a:pt x="0" y="2753"/>
                    <a:pt x="816" y="3568"/>
                  </a:cubicBezTo>
                  <a:cubicBezTo>
                    <a:pt x="1224" y="3976"/>
                    <a:pt x="1758" y="4179"/>
                    <a:pt x="2293" y="4179"/>
                  </a:cubicBezTo>
                  <a:cubicBezTo>
                    <a:pt x="2827" y="4179"/>
                    <a:pt x="3362" y="3976"/>
                    <a:pt x="3770" y="3568"/>
                  </a:cubicBezTo>
                  <a:cubicBezTo>
                    <a:pt x="4587" y="2753"/>
                    <a:pt x="4587" y="1429"/>
                    <a:pt x="3770" y="614"/>
                  </a:cubicBezTo>
                  <a:cubicBezTo>
                    <a:pt x="3362" y="205"/>
                    <a:pt x="2827" y="1"/>
                    <a:pt x="229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8" name="Google Shape;5498;p30"/>
            <p:cNvSpPr/>
            <p:nvPr/>
          </p:nvSpPr>
          <p:spPr>
            <a:xfrm>
              <a:off x="1809625" y="3894925"/>
              <a:ext cx="58225" cy="65200"/>
            </a:xfrm>
            <a:custGeom>
              <a:rect b="b" l="l" r="r" t="t"/>
              <a:pathLst>
                <a:path extrusionOk="0" h="2608" w="2329">
                  <a:moveTo>
                    <a:pt x="647" y="1"/>
                  </a:moveTo>
                  <a:cubicBezTo>
                    <a:pt x="603" y="3"/>
                    <a:pt x="557" y="5"/>
                    <a:pt x="513" y="10"/>
                  </a:cubicBezTo>
                  <a:cubicBezTo>
                    <a:pt x="335" y="29"/>
                    <a:pt x="161" y="82"/>
                    <a:pt x="1" y="163"/>
                  </a:cubicBezTo>
                  <a:cubicBezTo>
                    <a:pt x="161" y="84"/>
                    <a:pt x="335" y="36"/>
                    <a:pt x="513" y="18"/>
                  </a:cubicBezTo>
                  <a:cubicBezTo>
                    <a:pt x="559" y="14"/>
                    <a:pt x="603" y="12"/>
                    <a:pt x="647" y="12"/>
                  </a:cubicBezTo>
                  <a:cubicBezTo>
                    <a:pt x="669" y="12"/>
                    <a:pt x="691" y="14"/>
                    <a:pt x="713" y="14"/>
                  </a:cubicBezTo>
                  <a:lnTo>
                    <a:pt x="781" y="16"/>
                  </a:lnTo>
                  <a:cubicBezTo>
                    <a:pt x="825" y="18"/>
                    <a:pt x="869" y="25"/>
                    <a:pt x="913" y="34"/>
                  </a:cubicBezTo>
                  <a:lnTo>
                    <a:pt x="979" y="43"/>
                  </a:lnTo>
                  <a:lnTo>
                    <a:pt x="1042" y="60"/>
                  </a:lnTo>
                  <a:cubicBezTo>
                    <a:pt x="1392" y="148"/>
                    <a:pt x="1695" y="359"/>
                    <a:pt x="1900" y="654"/>
                  </a:cubicBezTo>
                  <a:cubicBezTo>
                    <a:pt x="2328" y="1260"/>
                    <a:pt x="2253" y="2089"/>
                    <a:pt x="1719" y="2607"/>
                  </a:cubicBezTo>
                  <a:cubicBezTo>
                    <a:pt x="1849" y="2484"/>
                    <a:pt x="1957" y="2339"/>
                    <a:pt x="2038" y="2179"/>
                  </a:cubicBezTo>
                  <a:cubicBezTo>
                    <a:pt x="2117" y="2016"/>
                    <a:pt x="2166" y="1843"/>
                    <a:pt x="2183" y="1662"/>
                  </a:cubicBezTo>
                  <a:cubicBezTo>
                    <a:pt x="2218" y="1302"/>
                    <a:pt x="2124" y="941"/>
                    <a:pt x="1917" y="643"/>
                  </a:cubicBezTo>
                  <a:cubicBezTo>
                    <a:pt x="1706" y="346"/>
                    <a:pt x="1398" y="135"/>
                    <a:pt x="1047" y="47"/>
                  </a:cubicBezTo>
                  <a:lnTo>
                    <a:pt x="981" y="32"/>
                  </a:lnTo>
                  <a:lnTo>
                    <a:pt x="915" y="21"/>
                  </a:lnTo>
                  <a:cubicBezTo>
                    <a:pt x="871" y="12"/>
                    <a:pt x="825" y="7"/>
                    <a:pt x="781" y="5"/>
                  </a:cubicBezTo>
                  <a:lnTo>
                    <a:pt x="713" y="3"/>
                  </a:lnTo>
                  <a:cubicBezTo>
                    <a:pt x="691" y="1"/>
                    <a:pt x="669" y="1"/>
                    <a:pt x="647" y="1"/>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9" name="Google Shape;5499;p30"/>
            <p:cNvSpPr/>
            <p:nvPr/>
          </p:nvSpPr>
          <p:spPr>
            <a:xfrm>
              <a:off x="1816325" y="3902900"/>
              <a:ext cx="43875" cy="49250"/>
            </a:xfrm>
            <a:custGeom>
              <a:rect b="b" l="l" r="r" t="t"/>
              <a:pathLst>
                <a:path extrusionOk="0" h="1970" w="1755">
                  <a:moveTo>
                    <a:pt x="487" y="0"/>
                  </a:moveTo>
                  <a:cubicBezTo>
                    <a:pt x="454" y="3"/>
                    <a:pt x="418" y="5"/>
                    <a:pt x="385" y="7"/>
                  </a:cubicBezTo>
                  <a:cubicBezTo>
                    <a:pt x="251" y="22"/>
                    <a:pt x="122" y="62"/>
                    <a:pt x="1" y="126"/>
                  </a:cubicBezTo>
                  <a:cubicBezTo>
                    <a:pt x="124" y="66"/>
                    <a:pt x="254" y="29"/>
                    <a:pt x="390" y="18"/>
                  </a:cubicBezTo>
                  <a:cubicBezTo>
                    <a:pt x="423" y="14"/>
                    <a:pt x="456" y="14"/>
                    <a:pt x="489" y="11"/>
                  </a:cubicBezTo>
                  <a:cubicBezTo>
                    <a:pt x="522" y="11"/>
                    <a:pt x="557" y="16"/>
                    <a:pt x="590" y="16"/>
                  </a:cubicBezTo>
                  <a:cubicBezTo>
                    <a:pt x="623" y="18"/>
                    <a:pt x="656" y="22"/>
                    <a:pt x="689" y="29"/>
                  </a:cubicBezTo>
                  <a:lnTo>
                    <a:pt x="739" y="36"/>
                  </a:lnTo>
                  <a:lnTo>
                    <a:pt x="788" y="49"/>
                  </a:lnTo>
                  <a:cubicBezTo>
                    <a:pt x="917" y="84"/>
                    <a:pt x="1040" y="139"/>
                    <a:pt x="1150" y="214"/>
                  </a:cubicBezTo>
                  <a:cubicBezTo>
                    <a:pt x="1260" y="291"/>
                    <a:pt x="1357" y="385"/>
                    <a:pt x="1434" y="497"/>
                  </a:cubicBezTo>
                  <a:cubicBezTo>
                    <a:pt x="1755" y="954"/>
                    <a:pt x="1698" y="1576"/>
                    <a:pt x="1300" y="1970"/>
                  </a:cubicBezTo>
                  <a:cubicBezTo>
                    <a:pt x="1399" y="1875"/>
                    <a:pt x="1480" y="1765"/>
                    <a:pt x="1539" y="1644"/>
                  </a:cubicBezTo>
                  <a:cubicBezTo>
                    <a:pt x="1601" y="1524"/>
                    <a:pt x="1638" y="1392"/>
                    <a:pt x="1651" y="1258"/>
                  </a:cubicBezTo>
                  <a:cubicBezTo>
                    <a:pt x="1678" y="983"/>
                    <a:pt x="1605" y="710"/>
                    <a:pt x="1447" y="486"/>
                  </a:cubicBezTo>
                  <a:cubicBezTo>
                    <a:pt x="1289" y="260"/>
                    <a:pt x="1056" y="102"/>
                    <a:pt x="790" y="36"/>
                  </a:cubicBezTo>
                  <a:lnTo>
                    <a:pt x="739" y="22"/>
                  </a:lnTo>
                  <a:lnTo>
                    <a:pt x="689" y="16"/>
                  </a:lnTo>
                  <a:cubicBezTo>
                    <a:pt x="656" y="9"/>
                    <a:pt x="623" y="5"/>
                    <a:pt x="588" y="5"/>
                  </a:cubicBezTo>
                  <a:cubicBezTo>
                    <a:pt x="555" y="3"/>
                    <a:pt x="519" y="0"/>
                    <a:pt x="487" y="0"/>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0" name="Google Shape;5500;p30"/>
            <p:cNvSpPr/>
            <p:nvPr/>
          </p:nvSpPr>
          <p:spPr>
            <a:xfrm>
              <a:off x="1802825" y="3886825"/>
              <a:ext cx="70850" cy="81375"/>
            </a:xfrm>
            <a:custGeom>
              <a:rect b="b" l="l" r="r" t="t"/>
              <a:pathLst>
                <a:path extrusionOk="0" h="3255" w="2834">
                  <a:moveTo>
                    <a:pt x="850" y="0"/>
                  </a:moveTo>
                  <a:cubicBezTo>
                    <a:pt x="558" y="0"/>
                    <a:pt x="266" y="69"/>
                    <a:pt x="0" y="202"/>
                  </a:cubicBezTo>
                  <a:cubicBezTo>
                    <a:pt x="263" y="75"/>
                    <a:pt x="547" y="11"/>
                    <a:pt x="833" y="11"/>
                  </a:cubicBezTo>
                  <a:cubicBezTo>
                    <a:pt x="990" y="11"/>
                    <a:pt x="1148" y="31"/>
                    <a:pt x="1303" y="70"/>
                  </a:cubicBezTo>
                  <a:cubicBezTo>
                    <a:pt x="1965" y="241"/>
                    <a:pt x="2481" y="753"/>
                    <a:pt x="2659" y="1413"/>
                  </a:cubicBezTo>
                  <a:cubicBezTo>
                    <a:pt x="2833" y="2074"/>
                    <a:pt x="2640" y="2777"/>
                    <a:pt x="2150" y="3254"/>
                  </a:cubicBezTo>
                  <a:cubicBezTo>
                    <a:pt x="2310" y="3101"/>
                    <a:pt x="2444" y="2920"/>
                    <a:pt x="2545" y="2718"/>
                  </a:cubicBezTo>
                  <a:cubicBezTo>
                    <a:pt x="2642" y="2516"/>
                    <a:pt x="2703" y="2298"/>
                    <a:pt x="2725" y="2076"/>
                  </a:cubicBezTo>
                  <a:cubicBezTo>
                    <a:pt x="2747" y="1852"/>
                    <a:pt x="2730" y="1626"/>
                    <a:pt x="2675" y="1408"/>
                  </a:cubicBezTo>
                  <a:cubicBezTo>
                    <a:pt x="2618" y="1191"/>
                    <a:pt x="2521" y="986"/>
                    <a:pt x="2394" y="802"/>
                  </a:cubicBezTo>
                  <a:cubicBezTo>
                    <a:pt x="2130" y="432"/>
                    <a:pt x="1745" y="169"/>
                    <a:pt x="1306" y="57"/>
                  </a:cubicBezTo>
                  <a:cubicBezTo>
                    <a:pt x="1156" y="19"/>
                    <a:pt x="1003" y="0"/>
                    <a:pt x="850" y="0"/>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1" name="Google Shape;5501;p30"/>
            <p:cNvSpPr/>
            <p:nvPr/>
          </p:nvSpPr>
          <p:spPr>
            <a:xfrm>
              <a:off x="1809625" y="3894925"/>
              <a:ext cx="58225" cy="65200"/>
            </a:xfrm>
            <a:custGeom>
              <a:rect b="b" l="l" r="r" t="t"/>
              <a:pathLst>
                <a:path extrusionOk="0" h="2608" w="2329">
                  <a:moveTo>
                    <a:pt x="647" y="1"/>
                  </a:moveTo>
                  <a:cubicBezTo>
                    <a:pt x="603" y="3"/>
                    <a:pt x="557" y="5"/>
                    <a:pt x="513" y="10"/>
                  </a:cubicBezTo>
                  <a:cubicBezTo>
                    <a:pt x="335" y="29"/>
                    <a:pt x="161" y="82"/>
                    <a:pt x="1" y="163"/>
                  </a:cubicBezTo>
                  <a:cubicBezTo>
                    <a:pt x="161" y="84"/>
                    <a:pt x="335" y="36"/>
                    <a:pt x="513" y="18"/>
                  </a:cubicBezTo>
                  <a:cubicBezTo>
                    <a:pt x="559" y="14"/>
                    <a:pt x="603" y="12"/>
                    <a:pt x="647" y="12"/>
                  </a:cubicBezTo>
                  <a:cubicBezTo>
                    <a:pt x="669" y="12"/>
                    <a:pt x="691" y="14"/>
                    <a:pt x="713" y="14"/>
                  </a:cubicBezTo>
                  <a:lnTo>
                    <a:pt x="781" y="16"/>
                  </a:lnTo>
                  <a:cubicBezTo>
                    <a:pt x="825" y="18"/>
                    <a:pt x="869" y="25"/>
                    <a:pt x="913" y="34"/>
                  </a:cubicBezTo>
                  <a:lnTo>
                    <a:pt x="979" y="43"/>
                  </a:lnTo>
                  <a:lnTo>
                    <a:pt x="1042" y="60"/>
                  </a:lnTo>
                  <a:cubicBezTo>
                    <a:pt x="1392" y="148"/>
                    <a:pt x="1695" y="359"/>
                    <a:pt x="1900" y="654"/>
                  </a:cubicBezTo>
                  <a:cubicBezTo>
                    <a:pt x="2328" y="1260"/>
                    <a:pt x="2253" y="2089"/>
                    <a:pt x="1719" y="2607"/>
                  </a:cubicBezTo>
                  <a:cubicBezTo>
                    <a:pt x="1849" y="2484"/>
                    <a:pt x="1957" y="2339"/>
                    <a:pt x="2038" y="2179"/>
                  </a:cubicBezTo>
                  <a:cubicBezTo>
                    <a:pt x="2117" y="2016"/>
                    <a:pt x="2166" y="1843"/>
                    <a:pt x="2183" y="1662"/>
                  </a:cubicBezTo>
                  <a:cubicBezTo>
                    <a:pt x="2218" y="1302"/>
                    <a:pt x="2124" y="941"/>
                    <a:pt x="1917" y="643"/>
                  </a:cubicBezTo>
                  <a:cubicBezTo>
                    <a:pt x="1706" y="346"/>
                    <a:pt x="1398" y="135"/>
                    <a:pt x="1047" y="47"/>
                  </a:cubicBezTo>
                  <a:lnTo>
                    <a:pt x="981" y="32"/>
                  </a:lnTo>
                  <a:lnTo>
                    <a:pt x="915" y="21"/>
                  </a:lnTo>
                  <a:cubicBezTo>
                    <a:pt x="871" y="12"/>
                    <a:pt x="825" y="7"/>
                    <a:pt x="781" y="5"/>
                  </a:cubicBezTo>
                  <a:lnTo>
                    <a:pt x="713" y="3"/>
                  </a:lnTo>
                  <a:cubicBezTo>
                    <a:pt x="691" y="1"/>
                    <a:pt x="669" y="1"/>
                    <a:pt x="647" y="1"/>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2" name="Google Shape;5502;p30"/>
            <p:cNvSpPr/>
            <p:nvPr/>
          </p:nvSpPr>
          <p:spPr>
            <a:xfrm>
              <a:off x="1816325" y="3902900"/>
              <a:ext cx="43875" cy="49250"/>
            </a:xfrm>
            <a:custGeom>
              <a:rect b="b" l="l" r="r" t="t"/>
              <a:pathLst>
                <a:path extrusionOk="0" h="1970" w="1755">
                  <a:moveTo>
                    <a:pt x="487" y="0"/>
                  </a:moveTo>
                  <a:cubicBezTo>
                    <a:pt x="454" y="3"/>
                    <a:pt x="418" y="5"/>
                    <a:pt x="385" y="7"/>
                  </a:cubicBezTo>
                  <a:cubicBezTo>
                    <a:pt x="251" y="22"/>
                    <a:pt x="122" y="62"/>
                    <a:pt x="1" y="126"/>
                  </a:cubicBezTo>
                  <a:cubicBezTo>
                    <a:pt x="124" y="66"/>
                    <a:pt x="254" y="29"/>
                    <a:pt x="390" y="18"/>
                  </a:cubicBezTo>
                  <a:cubicBezTo>
                    <a:pt x="423" y="14"/>
                    <a:pt x="456" y="14"/>
                    <a:pt x="489" y="11"/>
                  </a:cubicBezTo>
                  <a:cubicBezTo>
                    <a:pt x="522" y="11"/>
                    <a:pt x="557" y="16"/>
                    <a:pt x="590" y="16"/>
                  </a:cubicBezTo>
                  <a:cubicBezTo>
                    <a:pt x="623" y="18"/>
                    <a:pt x="656" y="22"/>
                    <a:pt x="689" y="29"/>
                  </a:cubicBezTo>
                  <a:lnTo>
                    <a:pt x="739" y="36"/>
                  </a:lnTo>
                  <a:lnTo>
                    <a:pt x="788" y="49"/>
                  </a:lnTo>
                  <a:cubicBezTo>
                    <a:pt x="917" y="84"/>
                    <a:pt x="1040" y="139"/>
                    <a:pt x="1150" y="214"/>
                  </a:cubicBezTo>
                  <a:cubicBezTo>
                    <a:pt x="1260" y="291"/>
                    <a:pt x="1357" y="385"/>
                    <a:pt x="1434" y="497"/>
                  </a:cubicBezTo>
                  <a:cubicBezTo>
                    <a:pt x="1755" y="954"/>
                    <a:pt x="1698" y="1576"/>
                    <a:pt x="1300" y="1970"/>
                  </a:cubicBezTo>
                  <a:cubicBezTo>
                    <a:pt x="1399" y="1875"/>
                    <a:pt x="1480" y="1765"/>
                    <a:pt x="1539" y="1644"/>
                  </a:cubicBezTo>
                  <a:cubicBezTo>
                    <a:pt x="1601" y="1524"/>
                    <a:pt x="1638" y="1392"/>
                    <a:pt x="1651" y="1258"/>
                  </a:cubicBezTo>
                  <a:cubicBezTo>
                    <a:pt x="1678" y="983"/>
                    <a:pt x="1605" y="710"/>
                    <a:pt x="1447" y="486"/>
                  </a:cubicBezTo>
                  <a:cubicBezTo>
                    <a:pt x="1289" y="260"/>
                    <a:pt x="1056" y="102"/>
                    <a:pt x="790" y="36"/>
                  </a:cubicBezTo>
                  <a:lnTo>
                    <a:pt x="739" y="22"/>
                  </a:lnTo>
                  <a:lnTo>
                    <a:pt x="689" y="16"/>
                  </a:lnTo>
                  <a:cubicBezTo>
                    <a:pt x="656" y="9"/>
                    <a:pt x="623" y="5"/>
                    <a:pt x="588" y="5"/>
                  </a:cubicBezTo>
                  <a:cubicBezTo>
                    <a:pt x="555" y="3"/>
                    <a:pt x="519" y="0"/>
                    <a:pt x="487" y="0"/>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3" name="Google Shape;5503;p30"/>
            <p:cNvSpPr/>
            <p:nvPr/>
          </p:nvSpPr>
          <p:spPr>
            <a:xfrm>
              <a:off x="1768100" y="3900100"/>
              <a:ext cx="76725" cy="81400"/>
            </a:xfrm>
            <a:custGeom>
              <a:rect b="b" l="l" r="r" t="t"/>
              <a:pathLst>
                <a:path extrusionOk="0" h="3256" w="3069">
                  <a:moveTo>
                    <a:pt x="921" y="0"/>
                  </a:moveTo>
                  <a:cubicBezTo>
                    <a:pt x="758" y="156"/>
                    <a:pt x="624" y="337"/>
                    <a:pt x="525" y="539"/>
                  </a:cubicBezTo>
                  <a:cubicBezTo>
                    <a:pt x="0" y="1618"/>
                    <a:pt x="598" y="2906"/>
                    <a:pt x="1763" y="3200"/>
                  </a:cubicBezTo>
                  <a:cubicBezTo>
                    <a:pt x="1870" y="3227"/>
                    <a:pt x="1983" y="3244"/>
                    <a:pt x="2095" y="3251"/>
                  </a:cubicBezTo>
                  <a:cubicBezTo>
                    <a:pt x="2139" y="3254"/>
                    <a:pt x="2183" y="3256"/>
                    <a:pt x="2228" y="3256"/>
                  </a:cubicBezTo>
                  <a:cubicBezTo>
                    <a:pt x="2519" y="3256"/>
                    <a:pt x="2807" y="3187"/>
                    <a:pt x="3068" y="3055"/>
                  </a:cubicBezTo>
                  <a:lnTo>
                    <a:pt x="3068" y="3055"/>
                  </a:lnTo>
                  <a:cubicBezTo>
                    <a:pt x="2807" y="3181"/>
                    <a:pt x="2523" y="3245"/>
                    <a:pt x="2237" y="3245"/>
                  </a:cubicBezTo>
                  <a:cubicBezTo>
                    <a:pt x="2079" y="3245"/>
                    <a:pt x="1922" y="3226"/>
                    <a:pt x="1767" y="3187"/>
                  </a:cubicBezTo>
                  <a:cubicBezTo>
                    <a:pt x="1552" y="3132"/>
                    <a:pt x="1345" y="3038"/>
                    <a:pt x="1163" y="2910"/>
                  </a:cubicBezTo>
                  <a:cubicBezTo>
                    <a:pt x="794" y="2655"/>
                    <a:pt x="528" y="2277"/>
                    <a:pt x="411" y="1844"/>
                  </a:cubicBezTo>
                  <a:cubicBezTo>
                    <a:pt x="235" y="1183"/>
                    <a:pt x="431" y="477"/>
                    <a:pt x="92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4" name="Google Shape;5504;p30"/>
            <p:cNvSpPr/>
            <p:nvPr/>
          </p:nvSpPr>
          <p:spPr>
            <a:xfrm>
              <a:off x="1779800" y="3908225"/>
              <a:ext cx="58200" cy="65200"/>
            </a:xfrm>
            <a:custGeom>
              <a:rect b="b" l="l" r="r" t="t"/>
              <a:pathLst>
                <a:path extrusionOk="0" h="2608" w="2328">
                  <a:moveTo>
                    <a:pt x="609" y="1"/>
                  </a:moveTo>
                  <a:lnTo>
                    <a:pt x="609" y="1"/>
                  </a:lnTo>
                  <a:cubicBezTo>
                    <a:pt x="479" y="124"/>
                    <a:pt x="372" y="269"/>
                    <a:pt x="293" y="429"/>
                  </a:cubicBezTo>
                  <a:cubicBezTo>
                    <a:pt x="213" y="592"/>
                    <a:pt x="163" y="765"/>
                    <a:pt x="145" y="943"/>
                  </a:cubicBezTo>
                  <a:cubicBezTo>
                    <a:pt x="112" y="1306"/>
                    <a:pt x="207" y="1667"/>
                    <a:pt x="413" y="1965"/>
                  </a:cubicBezTo>
                  <a:cubicBezTo>
                    <a:pt x="622" y="2262"/>
                    <a:pt x="930" y="2473"/>
                    <a:pt x="1284" y="2561"/>
                  </a:cubicBezTo>
                  <a:lnTo>
                    <a:pt x="1350" y="2576"/>
                  </a:lnTo>
                  <a:lnTo>
                    <a:pt x="1416" y="2587"/>
                  </a:lnTo>
                  <a:cubicBezTo>
                    <a:pt x="1460" y="2594"/>
                    <a:pt x="1504" y="2601"/>
                    <a:pt x="1548" y="2603"/>
                  </a:cubicBezTo>
                  <a:lnTo>
                    <a:pt x="1616" y="2605"/>
                  </a:lnTo>
                  <a:cubicBezTo>
                    <a:pt x="1638" y="2607"/>
                    <a:pt x="1660" y="2607"/>
                    <a:pt x="1684" y="2607"/>
                  </a:cubicBezTo>
                  <a:cubicBezTo>
                    <a:pt x="1728" y="2605"/>
                    <a:pt x="1772" y="2603"/>
                    <a:pt x="1818" y="2598"/>
                  </a:cubicBezTo>
                  <a:cubicBezTo>
                    <a:pt x="1996" y="2576"/>
                    <a:pt x="2167" y="2526"/>
                    <a:pt x="2328" y="2445"/>
                  </a:cubicBezTo>
                  <a:lnTo>
                    <a:pt x="2328" y="2445"/>
                  </a:lnTo>
                  <a:cubicBezTo>
                    <a:pt x="2167" y="2521"/>
                    <a:pt x="1994" y="2572"/>
                    <a:pt x="1816" y="2590"/>
                  </a:cubicBezTo>
                  <a:cubicBezTo>
                    <a:pt x="1772" y="2592"/>
                    <a:pt x="1728" y="2596"/>
                    <a:pt x="1682" y="2596"/>
                  </a:cubicBezTo>
                  <a:cubicBezTo>
                    <a:pt x="1660" y="2596"/>
                    <a:pt x="1638" y="2594"/>
                    <a:pt x="1616" y="2594"/>
                  </a:cubicBezTo>
                  <a:lnTo>
                    <a:pt x="1550" y="2592"/>
                  </a:lnTo>
                  <a:cubicBezTo>
                    <a:pt x="1506" y="2587"/>
                    <a:pt x="1460" y="2583"/>
                    <a:pt x="1418" y="2574"/>
                  </a:cubicBezTo>
                  <a:lnTo>
                    <a:pt x="1352" y="2563"/>
                  </a:lnTo>
                  <a:lnTo>
                    <a:pt x="1286" y="2548"/>
                  </a:lnTo>
                  <a:cubicBezTo>
                    <a:pt x="939" y="2460"/>
                    <a:pt x="633" y="2249"/>
                    <a:pt x="429" y="1954"/>
                  </a:cubicBezTo>
                  <a:cubicBezTo>
                    <a:pt x="0" y="1346"/>
                    <a:pt x="77" y="519"/>
                    <a:pt x="609"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5" name="Google Shape;5505;p30"/>
            <p:cNvSpPr/>
            <p:nvPr/>
          </p:nvSpPr>
          <p:spPr>
            <a:xfrm>
              <a:off x="1787475" y="3916200"/>
              <a:ext cx="43825" cy="49250"/>
            </a:xfrm>
            <a:custGeom>
              <a:rect b="b" l="l" r="r" t="t"/>
              <a:pathLst>
                <a:path extrusionOk="0" h="1970" w="1753">
                  <a:moveTo>
                    <a:pt x="458" y="0"/>
                  </a:moveTo>
                  <a:cubicBezTo>
                    <a:pt x="359" y="93"/>
                    <a:pt x="278" y="203"/>
                    <a:pt x="216" y="323"/>
                  </a:cubicBezTo>
                  <a:cubicBezTo>
                    <a:pt x="157" y="446"/>
                    <a:pt x="120" y="578"/>
                    <a:pt x="104" y="712"/>
                  </a:cubicBezTo>
                  <a:cubicBezTo>
                    <a:pt x="78" y="985"/>
                    <a:pt x="150" y="1260"/>
                    <a:pt x="306" y="1484"/>
                  </a:cubicBezTo>
                  <a:cubicBezTo>
                    <a:pt x="465" y="1708"/>
                    <a:pt x="700" y="1868"/>
                    <a:pt x="966" y="1934"/>
                  </a:cubicBezTo>
                  <a:lnTo>
                    <a:pt x="1014" y="1948"/>
                  </a:lnTo>
                  <a:lnTo>
                    <a:pt x="1065" y="1954"/>
                  </a:lnTo>
                  <a:cubicBezTo>
                    <a:pt x="1098" y="1961"/>
                    <a:pt x="1133" y="1965"/>
                    <a:pt x="1166" y="1965"/>
                  </a:cubicBezTo>
                  <a:cubicBezTo>
                    <a:pt x="1201" y="1967"/>
                    <a:pt x="1234" y="1970"/>
                    <a:pt x="1267" y="1970"/>
                  </a:cubicBezTo>
                  <a:cubicBezTo>
                    <a:pt x="1302" y="1967"/>
                    <a:pt x="1335" y="1965"/>
                    <a:pt x="1368" y="1963"/>
                  </a:cubicBezTo>
                  <a:cubicBezTo>
                    <a:pt x="1502" y="1945"/>
                    <a:pt x="1634" y="1906"/>
                    <a:pt x="1753" y="1844"/>
                  </a:cubicBezTo>
                  <a:lnTo>
                    <a:pt x="1753" y="1844"/>
                  </a:lnTo>
                  <a:cubicBezTo>
                    <a:pt x="1632" y="1904"/>
                    <a:pt x="1502" y="1939"/>
                    <a:pt x="1368" y="1952"/>
                  </a:cubicBezTo>
                  <a:cubicBezTo>
                    <a:pt x="1335" y="1956"/>
                    <a:pt x="1300" y="1956"/>
                    <a:pt x="1267" y="1956"/>
                  </a:cubicBezTo>
                  <a:cubicBezTo>
                    <a:pt x="1261" y="1957"/>
                    <a:pt x="1254" y="1957"/>
                    <a:pt x="1248" y="1957"/>
                  </a:cubicBezTo>
                  <a:cubicBezTo>
                    <a:pt x="1221" y="1957"/>
                    <a:pt x="1195" y="1954"/>
                    <a:pt x="1168" y="1952"/>
                  </a:cubicBezTo>
                  <a:cubicBezTo>
                    <a:pt x="1133" y="1952"/>
                    <a:pt x="1100" y="1948"/>
                    <a:pt x="1067" y="1941"/>
                  </a:cubicBezTo>
                  <a:lnTo>
                    <a:pt x="1019" y="1932"/>
                  </a:lnTo>
                  <a:lnTo>
                    <a:pt x="970" y="1919"/>
                  </a:lnTo>
                  <a:cubicBezTo>
                    <a:pt x="838" y="1886"/>
                    <a:pt x="715" y="1831"/>
                    <a:pt x="605" y="1754"/>
                  </a:cubicBezTo>
                  <a:cubicBezTo>
                    <a:pt x="495" y="1679"/>
                    <a:pt x="399" y="1583"/>
                    <a:pt x="324" y="1473"/>
                  </a:cubicBezTo>
                  <a:cubicBezTo>
                    <a:pt x="1" y="1016"/>
                    <a:pt x="58" y="392"/>
                    <a:pt x="45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6" name="Google Shape;5506;p30"/>
            <p:cNvSpPr/>
            <p:nvPr/>
          </p:nvSpPr>
          <p:spPr>
            <a:xfrm>
              <a:off x="1798750" y="3915425"/>
              <a:ext cx="43875" cy="37500"/>
            </a:xfrm>
            <a:custGeom>
              <a:rect b="b" l="l" r="r" t="t"/>
              <a:pathLst>
                <a:path extrusionOk="0" h="1500" w="1755">
                  <a:moveTo>
                    <a:pt x="1003" y="1"/>
                  </a:moveTo>
                  <a:cubicBezTo>
                    <a:pt x="335" y="1"/>
                    <a:pt x="1" y="807"/>
                    <a:pt x="473" y="1280"/>
                  </a:cubicBezTo>
                  <a:cubicBezTo>
                    <a:pt x="617" y="1424"/>
                    <a:pt x="808" y="1500"/>
                    <a:pt x="1003" y="1500"/>
                  </a:cubicBezTo>
                  <a:cubicBezTo>
                    <a:pt x="1100" y="1500"/>
                    <a:pt x="1197" y="1481"/>
                    <a:pt x="1291" y="1442"/>
                  </a:cubicBezTo>
                  <a:cubicBezTo>
                    <a:pt x="1570" y="1326"/>
                    <a:pt x="1754" y="1053"/>
                    <a:pt x="1754" y="750"/>
                  </a:cubicBezTo>
                  <a:cubicBezTo>
                    <a:pt x="1754" y="335"/>
                    <a:pt x="1418" y="1"/>
                    <a:pt x="100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7" name="Google Shape;5507;p30"/>
            <p:cNvSpPr/>
            <p:nvPr/>
          </p:nvSpPr>
          <p:spPr>
            <a:xfrm>
              <a:off x="1806775" y="3921525"/>
              <a:ext cx="26275" cy="25350"/>
            </a:xfrm>
            <a:custGeom>
              <a:rect b="b" l="l" r="r" t="t"/>
              <a:pathLst>
                <a:path extrusionOk="0" h="1014" w="1051">
                  <a:moveTo>
                    <a:pt x="627" y="0"/>
                  </a:moveTo>
                  <a:cubicBezTo>
                    <a:pt x="470" y="0"/>
                    <a:pt x="313" y="71"/>
                    <a:pt x="209" y="214"/>
                  </a:cubicBezTo>
                  <a:cubicBezTo>
                    <a:pt x="0" y="502"/>
                    <a:pt x="134" y="908"/>
                    <a:pt x="475" y="1014"/>
                  </a:cubicBezTo>
                  <a:cubicBezTo>
                    <a:pt x="414" y="926"/>
                    <a:pt x="381" y="820"/>
                    <a:pt x="381" y="715"/>
                  </a:cubicBezTo>
                  <a:cubicBezTo>
                    <a:pt x="382" y="420"/>
                    <a:pt x="623" y="197"/>
                    <a:pt x="897" y="197"/>
                  </a:cubicBezTo>
                  <a:cubicBezTo>
                    <a:pt x="948" y="197"/>
                    <a:pt x="999" y="204"/>
                    <a:pt x="1051" y="220"/>
                  </a:cubicBezTo>
                  <a:cubicBezTo>
                    <a:pt x="948" y="74"/>
                    <a:pt x="787" y="0"/>
                    <a:pt x="627" y="0"/>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8" name="Google Shape;5508;p30"/>
            <p:cNvSpPr/>
            <p:nvPr/>
          </p:nvSpPr>
          <p:spPr>
            <a:xfrm>
              <a:off x="1411175" y="4033725"/>
              <a:ext cx="176075" cy="72000"/>
            </a:xfrm>
            <a:custGeom>
              <a:rect b="b" l="l" r="r" t="t"/>
              <a:pathLst>
                <a:path extrusionOk="0" h="2880" w="7043">
                  <a:moveTo>
                    <a:pt x="0" y="0"/>
                  </a:moveTo>
                  <a:lnTo>
                    <a:pt x="0" y="2627"/>
                  </a:lnTo>
                  <a:cubicBezTo>
                    <a:pt x="0" y="2767"/>
                    <a:pt x="115" y="2879"/>
                    <a:pt x="253" y="2879"/>
                  </a:cubicBezTo>
                  <a:lnTo>
                    <a:pt x="6787" y="2879"/>
                  </a:lnTo>
                  <a:cubicBezTo>
                    <a:pt x="6928" y="2879"/>
                    <a:pt x="7042" y="2767"/>
                    <a:pt x="7042" y="2627"/>
                  </a:cubicBezTo>
                  <a:lnTo>
                    <a:pt x="7042" y="0"/>
                  </a:lnTo>
                  <a:lnTo>
                    <a:pt x="5910" y="0"/>
                  </a:lnTo>
                  <a:lnTo>
                    <a:pt x="4825" y="1748"/>
                  </a:lnTo>
                  <a:lnTo>
                    <a:pt x="2216" y="1748"/>
                  </a:lnTo>
                  <a:lnTo>
                    <a:pt x="1132" y="0"/>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9" name="Google Shape;5509;p30"/>
            <p:cNvSpPr/>
            <p:nvPr/>
          </p:nvSpPr>
          <p:spPr>
            <a:xfrm>
              <a:off x="1415525" y="4057075"/>
              <a:ext cx="167150" cy="44700"/>
            </a:xfrm>
            <a:custGeom>
              <a:rect b="b" l="l" r="r" t="t"/>
              <a:pathLst>
                <a:path extrusionOk="0" h="1788" w="6686">
                  <a:moveTo>
                    <a:pt x="6686" y="1526"/>
                  </a:moveTo>
                  <a:cubicBezTo>
                    <a:pt x="6686" y="1530"/>
                    <a:pt x="6686" y="1533"/>
                    <a:pt x="6686" y="1537"/>
                  </a:cubicBezTo>
                  <a:lnTo>
                    <a:pt x="6686" y="1537"/>
                  </a:lnTo>
                  <a:cubicBezTo>
                    <a:pt x="6686" y="1533"/>
                    <a:pt x="6686" y="1530"/>
                    <a:pt x="6686" y="1526"/>
                  </a:cubicBezTo>
                  <a:close/>
                  <a:moveTo>
                    <a:pt x="7" y="0"/>
                  </a:moveTo>
                  <a:lnTo>
                    <a:pt x="0" y="1240"/>
                  </a:lnTo>
                  <a:lnTo>
                    <a:pt x="0" y="1550"/>
                  </a:lnTo>
                  <a:cubicBezTo>
                    <a:pt x="0" y="1603"/>
                    <a:pt x="20" y="1653"/>
                    <a:pt x="53" y="1695"/>
                  </a:cubicBezTo>
                  <a:cubicBezTo>
                    <a:pt x="84" y="1734"/>
                    <a:pt x="130" y="1763"/>
                    <a:pt x="180" y="1776"/>
                  </a:cubicBezTo>
                  <a:cubicBezTo>
                    <a:pt x="207" y="1783"/>
                    <a:pt x="231" y="1785"/>
                    <a:pt x="257" y="1785"/>
                  </a:cubicBezTo>
                  <a:lnTo>
                    <a:pt x="800" y="1785"/>
                  </a:lnTo>
                  <a:lnTo>
                    <a:pt x="3277" y="1787"/>
                  </a:lnTo>
                  <a:lnTo>
                    <a:pt x="5754" y="1785"/>
                  </a:lnTo>
                  <a:lnTo>
                    <a:pt x="6374" y="1785"/>
                  </a:lnTo>
                  <a:cubicBezTo>
                    <a:pt x="6386" y="1784"/>
                    <a:pt x="6399" y="1784"/>
                    <a:pt x="6412" y="1784"/>
                  </a:cubicBezTo>
                  <a:cubicBezTo>
                    <a:pt x="6450" y="1784"/>
                    <a:pt x="6490" y="1784"/>
                    <a:pt x="6527" y="1770"/>
                  </a:cubicBezTo>
                  <a:cubicBezTo>
                    <a:pt x="6576" y="1752"/>
                    <a:pt x="6618" y="1719"/>
                    <a:pt x="6646" y="1675"/>
                  </a:cubicBezTo>
                  <a:cubicBezTo>
                    <a:pt x="6673" y="1634"/>
                    <a:pt x="6686" y="1586"/>
                    <a:pt x="6686" y="1537"/>
                  </a:cubicBezTo>
                  <a:lnTo>
                    <a:pt x="6686" y="1537"/>
                  </a:lnTo>
                  <a:cubicBezTo>
                    <a:pt x="6686" y="1586"/>
                    <a:pt x="6673" y="1632"/>
                    <a:pt x="6646" y="1673"/>
                  </a:cubicBezTo>
                  <a:cubicBezTo>
                    <a:pt x="6618" y="1717"/>
                    <a:pt x="6578" y="1750"/>
                    <a:pt x="6527" y="1767"/>
                  </a:cubicBezTo>
                  <a:cubicBezTo>
                    <a:pt x="6497" y="1779"/>
                    <a:pt x="6462" y="1781"/>
                    <a:pt x="6427" y="1781"/>
                  </a:cubicBezTo>
                  <a:cubicBezTo>
                    <a:pt x="6410" y="1781"/>
                    <a:pt x="6393" y="1781"/>
                    <a:pt x="6376" y="1781"/>
                  </a:cubicBezTo>
                  <a:lnTo>
                    <a:pt x="5756" y="1781"/>
                  </a:lnTo>
                  <a:lnTo>
                    <a:pt x="3279" y="1778"/>
                  </a:lnTo>
                  <a:lnTo>
                    <a:pt x="802" y="1781"/>
                  </a:lnTo>
                  <a:lnTo>
                    <a:pt x="262" y="1781"/>
                  </a:lnTo>
                  <a:cubicBezTo>
                    <a:pt x="257" y="1781"/>
                    <a:pt x="252" y="1781"/>
                    <a:pt x="247" y="1781"/>
                  </a:cubicBezTo>
                  <a:cubicBezTo>
                    <a:pt x="226" y="1781"/>
                    <a:pt x="204" y="1778"/>
                    <a:pt x="185" y="1774"/>
                  </a:cubicBezTo>
                  <a:cubicBezTo>
                    <a:pt x="134" y="1761"/>
                    <a:pt x="90" y="1732"/>
                    <a:pt x="57" y="1690"/>
                  </a:cubicBezTo>
                  <a:cubicBezTo>
                    <a:pt x="24" y="1651"/>
                    <a:pt x="7" y="1600"/>
                    <a:pt x="7" y="1550"/>
                  </a:cubicBezTo>
                  <a:lnTo>
                    <a:pt x="7" y="1240"/>
                  </a:lnTo>
                  <a:lnTo>
                    <a:pt x="7"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0" name="Google Shape;5510;p30"/>
            <p:cNvSpPr/>
            <p:nvPr/>
          </p:nvSpPr>
          <p:spPr>
            <a:xfrm>
              <a:off x="1411175" y="3989100"/>
              <a:ext cx="176075" cy="88325"/>
            </a:xfrm>
            <a:custGeom>
              <a:rect b="b" l="l" r="r" t="t"/>
              <a:pathLst>
                <a:path extrusionOk="0" h="3533" w="7043">
                  <a:moveTo>
                    <a:pt x="1492" y="1"/>
                  </a:moveTo>
                  <a:cubicBezTo>
                    <a:pt x="1406" y="1"/>
                    <a:pt x="1332" y="59"/>
                    <a:pt x="1315" y="146"/>
                  </a:cubicBezTo>
                  <a:lnTo>
                    <a:pt x="1275" y="412"/>
                  </a:lnTo>
                  <a:lnTo>
                    <a:pt x="253" y="412"/>
                  </a:lnTo>
                  <a:cubicBezTo>
                    <a:pt x="115" y="412"/>
                    <a:pt x="0" y="526"/>
                    <a:pt x="0" y="667"/>
                  </a:cubicBezTo>
                  <a:lnTo>
                    <a:pt x="0" y="1785"/>
                  </a:lnTo>
                  <a:lnTo>
                    <a:pt x="1132" y="1785"/>
                  </a:lnTo>
                  <a:lnTo>
                    <a:pt x="2216" y="3533"/>
                  </a:lnTo>
                  <a:lnTo>
                    <a:pt x="4827" y="3533"/>
                  </a:lnTo>
                  <a:lnTo>
                    <a:pt x="5910" y="1785"/>
                  </a:lnTo>
                  <a:lnTo>
                    <a:pt x="7042" y="1785"/>
                  </a:lnTo>
                  <a:lnTo>
                    <a:pt x="7042" y="667"/>
                  </a:lnTo>
                  <a:cubicBezTo>
                    <a:pt x="7042" y="526"/>
                    <a:pt x="6930" y="412"/>
                    <a:pt x="6789" y="412"/>
                  </a:cubicBezTo>
                  <a:lnTo>
                    <a:pt x="5770" y="412"/>
                  </a:lnTo>
                  <a:lnTo>
                    <a:pt x="5728" y="146"/>
                  </a:lnTo>
                  <a:cubicBezTo>
                    <a:pt x="5713" y="59"/>
                    <a:pt x="5638" y="1"/>
                    <a:pt x="5552" y="1"/>
                  </a:cubicBezTo>
                  <a:cubicBezTo>
                    <a:pt x="5551" y="1"/>
                    <a:pt x="5549" y="1"/>
                    <a:pt x="5548" y="1"/>
                  </a:cubicBezTo>
                  <a:lnTo>
                    <a:pt x="1497" y="1"/>
                  </a:lnTo>
                  <a:cubicBezTo>
                    <a:pt x="1496" y="1"/>
                    <a:pt x="1494" y="1"/>
                    <a:pt x="1492" y="1"/>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1" name="Google Shape;5511;p30"/>
            <p:cNvSpPr/>
            <p:nvPr/>
          </p:nvSpPr>
          <p:spPr>
            <a:xfrm>
              <a:off x="1443050" y="3999425"/>
              <a:ext cx="112325" cy="24150"/>
            </a:xfrm>
            <a:custGeom>
              <a:rect b="b" l="l" r="r" t="t"/>
              <a:pathLst>
                <a:path extrusionOk="0" h="966" w="4493">
                  <a:moveTo>
                    <a:pt x="0" y="1"/>
                  </a:moveTo>
                  <a:lnTo>
                    <a:pt x="202" y="961"/>
                  </a:lnTo>
                  <a:cubicBezTo>
                    <a:pt x="202" y="964"/>
                    <a:pt x="205" y="964"/>
                    <a:pt x="205" y="964"/>
                  </a:cubicBezTo>
                  <a:lnTo>
                    <a:pt x="2246" y="966"/>
                  </a:lnTo>
                  <a:lnTo>
                    <a:pt x="4288" y="964"/>
                  </a:lnTo>
                  <a:cubicBezTo>
                    <a:pt x="4288" y="964"/>
                    <a:pt x="4288" y="964"/>
                    <a:pt x="4290" y="961"/>
                  </a:cubicBezTo>
                  <a:lnTo>
                    <a:pt x="4492" y="1"/>
                  </a:lnTo>
                  <a:lnTo>
                    <a:pt x="4284" y="957"/>
                  </a:lnTo>
                  <a:lnTo>
                    <a:pt x="4284" y="957"/>
                  </a:lnTo>
                  <a:lnTo>
                    <a:pt x="2246" y="955"/>
                  </a:lnTo>
                  <a:lnTo>
                    <a:pt x="208" y="957"/>
                  </a:lnTo>
                  <a:lnTo>
                    <a:pt x="208" y="957"/>
                  </a:lnTo>
                  <a:lnTo>
                    <a:pt x="0"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2" name="Google Shape;5512;p30"/>
            <p:cNvSpPr/>
            <p:nvPr/>
          </p:nvSpPr>
          <p:spPr>
            <a:xfrm>
              <a:off x="1415625" y="4004525"/>
              <a:ext cx="6950" cy="6575"/>
            </a:xfrm>
            <a:custGeom>
              <a:rect b="b" l="l" r="r" t="t"/>
              <a:pathLst>
                <a:path extrusionOk="0" h="263" w="278">
                  <a:moveTo>
                    <a:pt x="133" y="1"/>
                  </a:moveTo>
                  <a:cubicBezTo>
                    <a:pt x="66" y="1"/>
                    <a:pt x="0" y="52"/>
                    <a:pt x="0" y="131"/>
                  </a:cubicBezTo>
                  <a:cubicBezTo>
                    <a:pt x="0" y="210"/>
                    <a:pt x="66" y="262"/>
                    <a:pt x="133" y="262"/>
                  </a:cubicBezTo>
                  <a:cubicBezTo>
                    <a:pt x="166" y="262"/>
                    <a:pt x="198" y="250"/>
                    <a:pt x="225" y="223"/>
                  </a:cubicBezTo>
                  <a:cubicBezTo>
                    <a:pt x="277" y="173"/>
                    <a:pt x="277" y="89"/>
                    <a:pt x="225" y="39"/>
                  </a:cubicBezTo>
                  <a:cubicBezTo>
                    <a:pt x="198" y="12"/>
                    <a:pt x="166" y="1"/>
                    <a:pt x="13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3" name="Google Shape;5513;p30"/>
            <p:cNvSpPr/>
            <p:nvPr/>
          </p:nvSpPr>
          <p:spPr>
            <a:xfrm>
              <a:off x="1417325" y="4005925"/>
              <a:ext cx="3550" cy="3475"/>
            </a:xfrm>
            <a:custGeom>
              <a:rect b="b" l="l" r="r" t="t"/>
              <a:pathLst>
                <a:path extrusionOk="0" fill="none" h="139" w="142">
                  <a:moveTo>
                    <a:pt x="141" y="0"/>
                  </a:moveTo>
                  <a:lnTo>
                    <a:pt x="1" y="139"/>
                  </a:lnTo>
                </a:path>
              </a:pathLst>
            </a:custGeom>
            <a:noFill/>
            <a:ln cap="rnd" cmpd="sng" w="100">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4" name="Google Shape;5514;p30"/>
            <p:cNvSpPr/>
            <p:nvPr/>
          </p:nvSpPr>
          <p:spPr>
            <a:xfrm>
              <a:off x="1417325" y="4005925"/>
              <a:ext cx="3550" cy="3475"/>
            </a:xfrm>
            <a:custGeom>
              <a:rect b="b" l="l" r="r" t="t"/>
              <a:pathLst>
                <a:path extrusionOk="0" fill="none" h="139" w="142">
                  <a:moveTo>
                    <a:pt x="141" y="139"/>
                  </a:moveTo>
                  <a:lnTo>
                    <a:pt x="1" y="0"/>
                  </a:lnTo>
                </a:path>
              </a:pathLst>
            </a:custGeom>
            <a:noFill/>
            <a:ln cap="rnd" cmpd="sng" w="100">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5" name="Google Shape;5515;p30"/>
            <p:cNvSpPr/>
            <p:nvPr/>
          </p:nvSpPr>
          <p:spPr>
            <a:xfrm>
              <a:off x="1423325" y="4057225"/>
              <a:ext cx="6600" cy="6625"/>
            </a:xfrm>
            <a:custGeom>
              <a:rect b="b" l="l" r="r" t="t"/>
              <a:pathLst>
                <a:path extrusionOk="0" h="265" w="264">
                  <a:moveTo>
                    <a:pt x="132" y="1"/>
                  </a:moveTo>
                  <a:cubicBezTo>
                    <a:pt x="59" y="1"/>
                    <a:pt x="0" y="60"/>
                    <a:pt x="0" y="133"/>
                  </a:cubicBezTo>
                  <a:cubicBezTo>
                    <a:pt x="0" y="205"/>
                    <a:pt x="59" y="265"/>
                    <a:pt x="132" y="265"/>
                  </a:cubicBezTo>
                  <a:cubicBezTo>
                    <a:pt x="205" y="265"/>
                    <a:pt x="264" y="205"/>
                    <a:pt x="264" y="133"/>
                  </a:cubicBezTo>
                  <a:cubicBezTo>
                    <a:pt x="264" y="60"/>
                    <a:pt x="205" y="1"/>
                    <a:pt x="132" y="1"/>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6" name="Google Shape;5516;p30"/>
            <p:cNvSpPr/>
            <p:nvPr/>
          </p:nvSpPr>
          <p:spPr>
            <a:xfrm>
              <a:off x="1425025" y="4058600"/>
              <a:ext cx="3525" cy="3550"/>
            </a:xfrm>
            <a:custGeom>
              <a:rect b="b" l="l" r="r" t="t"/>
              <a:pathLst>
                <a:path extrusionOk="0" fill="none" h="142" w="141">
                  <a:moveTo>
                    <a:pt x="141" y="1"/>
                  </a:moveTo>
                  <a:lnTo>
                    <a:pt x="0" y="142"/>
                  </a:lnTo>
                </a:path>
              </a:pathLst>
            </a:custGeom>
            <a:noFill/>
            <a:ln cap="rnd" cmpd="sng" w="100">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7" name="Google Shape;5517;p30"/>
            <p:cNvSpPr/>
            <p:nvPr/>
          </p:nvSpPr>
          <p:spPr>
            <a:xfrm>
              <a:off x="1425025" y="4058600"/>
              <a:ext cx="3525" cy="3550"/>
            </a:xfrm>
            <a:custGeom>
              <a:rect b="b" l="l" r="r" t="t"/>
              <a:pathLst>
                <a:path extrusionOk="0" fill="none" h="142" w="141">
                  <a:moveTo>
                    <a:pt x="141" y="142"/>
                  </a:moveTo>
                  <a:lnTo>
                    <a:pt x="0" y="1"/>
                  </a:lnTo>
                </a:path>
              </a:pathLst>
            </a:custGeom>
            <a:noFill/>
            <a:ln cap="rnd" cmpd="sng" w="100">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8" name="Google Shape;5518;p30"/>
            <p:cNvSpPr/>
            <p:nvPr/>
          </p:nvSpPr>
          <p:spPr>
            <a:xfrm>
              <a:off x="1568475" y="4057225"/>
              <a:ext cx="6575" cy="6625"/>
            </a:xfrm>
            <a:custGeom>
              <a:rect b="b" l="l" r="r" t="t"/>
              <a:pathLst>
                <a:path extrusionOk="0" h="265" w="263">
                  <a:moveTo>
                    <a:pt x="133" y="1"/>
                  </a:moveTo>
                  <a:cubicBezTo>
                    <a:pt x="60" y="1"/>
                    <a:pt x="1" y="60"/>
                    <a:pt x="1" y="133"/>
                  </a:cubicBezTo>
                  <a:cubicBezTo>
                    <a:pt x="1" y="205"/>
                    <a:pt x="60" y="265"/>
                    <a:pt x="133" y="265"/>
                  </a:cubicBezTo>
                  <a:cubicBezTo>
                    <a:pt x="205" y="265"/>
                    <a:pt x="262" y="205"/>
                    <a:pt x="262" y="133"/>
                  </a:cubicBezTo>
                  <a:cubicBezTo>
                    <a:pt x="262" y="60"/>
                    <a:pt x="205" y="1"/>
                    <a:pt x="133" y="1"/>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9" name="Google Shape;5519;p30"/>
            <p:cNvSpPr/>
            <p:nvPr/>
          </p:nvSpPr>
          <p:spPr>
            <a:xfrm>
              <a:off x="1570175" y="4058600"/>
              <a:ext cx="3550" cy="3550"/>
            </a:xfrm>
            <a:custGeom>
              <a:rect b="b" l="l" r="r" t="t"/>
              <a:pathLst>
                <a:path extrusionOk="0" fill="none" h="142" w="142">
                  <a:moveTo>
                    <a:pt x="141" y="1"/>
                  </a:moveTo>
                  <a:lnTo>
                    <a:pt x="1" y="142"/>
                  </a:lnTo>
                </a:path>
              </a:pathLst>
            </a:custGeom>
            <a:noFill/>
            <a:ln cap="rnd" cmpd="sng" w="100">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0" name="Google Shape;5520;p30"/>
            <p:cNvSpPr/>
            <p:nvPr/>
          </p:nvSpPr>
          <p:spPr>
            <a:xfrm>
              <a:off x="1570175" y="4058600"/>
              <a:ext cx="3550" cy="3550"/>
            </a:xfrm>
            <a:custGeom>
              <a:rect b="b" l="l" r="r" t="t"/>
              <a:pathLst>
                <a:path extrusionOk="0" fill="none" h="142" w="142">
                  <a:moveTo>
                    <a:pt x="141" y="142"/>
                  </a:moveTo>
                  <a:lnTo>
                    <a:pt x="1" y="1"/>
                  </a:lnTo>
                </a:path>
              </a:pathLst>
            </a:custGeom>
            <a:noFill/>
            <a:ln cap="rnd" cmpd="sng" w="100">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1" name="Google Shape;5521;p30"/>
            <p:cNvSpPr/>
            <p:nvPr/>
          </p:nvSpPr>
          <p:spPr>
            <a:xfrm>
              <a:off x="1495900" y="3992850"/>
              <a:ext cx="6625" cy="6550"/>
            </a:xfrm>
            <a:custGeom>
              <a:rect b="b" l="l" r="r" t="t"/>
              <a:pathLst>
                <a:path extrusionOk="0" h="262" w="265">
                  <a:moveTo>
                    <a:pt x="132" y="0"/>
                  </a:moveTo>
                  <a:cubicBezTo>
                    <a:pt x="60" y="0"/>
                    <a:pt x="0" y="60"/>
                    <a:pt x="0" y="132"/>
                  </a:cubicBezTo>
                  <a:cubicBezTo>
                    <a:pt x="0" y="205"/>
                    <a:pt x="60" y="262"/>
                    <a:pt x="132" y="262"/>
                  </a:cubicBezTo>
                  <a:cubicBezTo>
                    <a:pt x="205" y="262"/>
                    <a:pt x="264" y="205"/>
                    <a:pt x="264" y="132"/>
                  </a:cubicBezTo>
                  <a:cubicBezTo>
                    <a:pt x="264" y="60"/>
                    <a:pt x="205" y="0"/>
                    <a:pt x="132"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2" name="Google Shape;5522;p30"/>
            <p:cNvSpPr/>
            <p:nvPr/>
          </p:nvSpPr>
          <p:spPr>
            <a:xfrm>
              <a:off x="1497600" y="3994225"/>
              <a:ext cx="3550" cy="3525"/>
            </a:xfrm>
            <a:custGeom>
              <a:rect b="b" l="l" r="r" t="t"/>
              <a:pathLst>
                <a:path extrusionOk="0" fill="none" h="141" w="142">
                  <a:moveTo>
                    <a:pt x="141" y="0"/>
                  </a:moveTo>
                  <a:lnTo>
                    <a:pt x="1" y="141"/>
                  </a:lnTo>
                </a:path>
              </a:pathLst>
            </a:custGeom>
            <a:noFill/>
            <a:ln cap="rnd" cmpd="sng" w="100">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3" name="Google Shape;5523;p30"/>
            <p:cNvSpPr/>
            <p:nvPr/>
          </p:nvSpPr>
          <p:spPr>
            <a:xfrm>
              <a:off x="1497600" y="3994225"/>
              <a:ext cx="3550" cy="3525"/>
            </a:xfrm>
            <a:custGeom>
              <a:rect b="b" l="l" r="r" t="t"/>
              <a:pathLst>
                <a:path extrusionOk="0" fill="none" h="141" w="142">
                  <a:moveTo>
                    <a:pt x="141" y="141"/>
                  </a:moveTo>
                  <a:lnTo>
                    <a:pt x="1" y="0"/>
                  </a:lnTo>
                </a:path>
              </a:pathLst>
            </a:custGeom>
            <a:noFill/>
            <a:ln cap="rnd" cmpd="sng" w="100">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4" name="Google Shape;5524;p30"/>
            <p:cNvSpPr/>
            <p:nvPr/>
          </p:nvSpPr>
          <p:spPr>
            <a:xfrm>
              <a:off x="1576175" y="4004525"/>
              <a:ext cx="6900" cy="6575"/>
            </a:xfrm>
            <a:custGeom>
              <a:rect b="b" l="l" r="r" t="t"/>
              <a:pathLst>
                <a:path extrusionOk="0" h="263" w="276">
                  <a:moveTo>
                    <a:pt x="132" y="1"/>
                  </a:moveTo>
                  <a:cubicBezTo>
                    <a:pt x="65" y="1"/>
                    <a:pt x="0" y="52"/>
                    <a:pt x="0" y="131"/>
                  </a:cubicBezTo>
                  <a:cubicBezTo>
                    <a:pt x="0" y="210"/>
                    <a:pt x="65" y="262"/>
                    <a:pt x="132" y="262"/>
                  </a:cubicBezTo>
                  <a:cubicBezTo>
                    <a:pt x="164" y="262"/>
                    <a:pt x="197" y="250"/>
                    <a:pt x="225" y="223"/>
                  </a:cubicBezTo>
                  <a:cubicBezTo>
                    <a:pt x="275" y="173"/>
                    <a:pt x="275" y="89"/>
                    <a:pt x="225" y="39"/>
                  </a:cubicBezTo>
                  <a:cubicBezTo>
                    <a:pt x="198" y="12"/>
                    <a:pt x="165" y="1"/>
                    <a:pt x="132"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5" name="Google Shape;5525;p30"/>
            <p:cNvSpPr/>
            <p:nvPr/>
          </p:nvSpPr>
          <p:spPr>
            <a:xfrm>
              <a:off x="1577875" y="4005925"/>
              <a:ext cx="3550" cy="3475"/>
            </a:xfrm>
            <a:custGeom>
              <a:rect b="b" l="l" r="r" t="t"/>
              <a:pathLst>
                <a:path extrusionOk="0" fill="none" h="139" w="142">
                  <a:moveTo>
                    <a:pt x="141" y="0"/>
                  </a:moveTo>
                  <a:lnTo>
                    <a:pt x="0" y="139"/>
                  </a:lnTo>
                </a:path>
              </a:pathLst>
            </a:custGeom>
            <a:noFill/>
            <a:ln cap="rnd" cmpd="sng" w="100">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6" name="Google Shape;5526;p30"/>
            <p:cNvSpPr/>
            <p:nvPr/>
          </p:nvSpPr>
          <p:spPr>
            <a:xfrm>
              <a:off x="1577875" y="4005925"/>
              <a:ext cx="3550" cy="3475"/>
            </a:xfrm>
            <a:custGeom>
              <a:rect b="b" l="l" r="r" t="t"/>
              <a:pathLst>
                <a:path extrusionOk="0" fill="none" h="139" w="142">
                  <a:moveTo>
                    <a:pt x="141" y="139"/>
                  </a:moveTo>
                  <a:lnTo>
                    <a:pt x="0" y="0"/>
                  </a:lnTo>
                </a:path>
              </a:pathLst>
            </a:custGeom>
            <a:noFill/>
            <a:ln cap="rnd" cmpd="sng" w="100">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7" name="Google Shape;5527;p30"/>
            <p:cNvSpPr/>
            <p:nvPr/>
          </p:nvSpPr>
          <p:spPr>
            <a:xfrm>
              <a:off x="1411075" y="4033775"/>
              <a:ext cx="174950" cy="43000"/>
            </a:xfrm>
            <a:custGeom>
              <a:rect b="b" l="l" r="r" t="t"/>
              <a:pathLst>
                <a:path extrusionOk="0" h="1720" w="6998">
                  <a:moveTo>
                    <a:pt x="0" y="1"/>
                  </a:moveTo>
                  <a:lnTo>
                    <a:pt x="1160" y="33"/>
                  </a:lnTo>
                  <a:lnTo>
                    <a:pt x="2229" y="1715"/>
                  </a:lnTo>
                  <a:cubicBezTo>
                    <a:pt x="2231" y="1715"/>
                    <a:pt x="2231" y="1717"/>
                    <a:pt x="2233" y="1717"/>
                  </a:cubicBezTo>
                  <a:lnTo>
                    <a:pt x="3424" y="1717"/>
                  </a:lnTo>
                  <a:lnTo>
                    <a:pt x="3424" y="1719"/>
                  </a:lnTo>
                  <a:lnTo>
                    <a:pt x="4813" y="1717"/>
                  </a:lnTo>
                  <a:cubicBezTo>
                    <a:pt x="4813" y="1717"/>
                    <a:pt x="4815" y="1717"/>
                    <a:pt x="4815" y="1715"/>
                  </a:cubicBezTo>
                  <a:lnTo>
                    <a:pt x="5888" y="33"/>
                  </a:lnTo>
                  <a:lnTo>
                    <a:pt x="6998" y="33"/>
                  </a:lnTo>
                  <a:lnTo>
                    <a:pt x="5881" y="31"/>
                  </a:lnTo>
                  <a:lnTo>
                    <a:pt x="4810" y="1708"/>
                  </a:lnTo>
                  <a:lnTo>
                    <a:pt x="4810" y="1708"/>
                  </a:lnTo>
                  <a:lnTo>
                    <a:pt x="3621" y="1706"/>
                  </a:lnTo>
                  <a:lnTo>
                    <a:pt x="3621" y="1706"/>
                  </a:lnTo>
                  <a:cubicBezTo>
                    <a:pt x="3620" y="1706"/>
                    <a:pt x="3620" y="1706"/>
                    <a:pt x="3620" y="1706"/>
                  </a:cubicBezTo>
                  <a:lnTo>
                    <a:pt x="3521" y="1706"/>
                  </a:lnTo>
                  <a:lnTo>
                    <a:pt x="3521" y="1706"/>
                  </a:lnTo>
                  <a:lnTo>
                    <a:pt x="3422" y="1706"/>
                  </a:lnTo>
                  <a:cubicBezTo>
                    <a:pt x="3422" y="1706"/>
                    <a:pt x="3421" y="1706"/>
                    <a:pt x="3421" y="1706"/>
                  </a:cubicBezTo>
                  <a:lnTo>
                    <a:pt x="3421" y="1706"/>
                  </a:lnTo>
                  <a:lnTo>
                    <a:pt x="2232" y="1708"/>
                  </a:lnTo>
                  <a:lnTo>
                    <a:pt x="2232" y="1708"/>
                  </a:lnTo>
                  <a:lnTo>
                    <a:pt x="1160" y="31"/>
                  </a:lnTo>
                  <a:lnTo>
                    <a:pt x="0"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8" name="Google Shape;5528;p30"/>
            <p:cNvSpPr/>
            <p:nvPr/>
          </p:nvSpPr>
          <p:spPr>
            <a:xfrm>
              <a:off x="1411075" y="4033775"/>
              <a:ext cx="174950" cy="43000"/>
            </a:xfrm>
            <a:custGeom>
              <a:rect b="b" l="l" r="r" t="t"/>
              <a:pathLst>
                <a:path extrusionOk="0" h="1720" w="6998">
                  <a:moveTo>
                    <a:pt x="0" y="1"/>
                  </a:moveTo>
                  <a:lnTo>
                    <a:pt x="1160" y="33"/>
                  </a:lnTo>
                  <a:lnTo>
                    <a:pt x="2229" y="1715"/>
                  </a:lnTo>
                  <a:cubicBezTo>
                    <a:pt x="2231" y="1715"/>
                    <a:pt x="2231" y="1717"/>
                    <a:pt x="2233" y="1717"/>
                  </a:cubicBezTo>
                  <a:lnTo>
                    <a:pt x="3424" y="1717"/>
                  </a:lnTo>
                  <a:lnTo>
                    <a:pt x="3424" y="1719"/>
                  </a:lnTo>
                  <a:lnTo>
                    <a:pt x="4813" y="1717"/>
                  </a:lnTo>
                  <a:cubicBezTo>
                    <a:pt x="4813" y="1717"/>
                    <a:pt x="4815" y="1717"/>
                    <a:pt x="4815" y="1715"/>
                  </a:cubicBezTo>
                  <a:lnTo>
                    <a:pt x="5888" y="33"/>
                  </a:lnTo>
                  <a:lnTo>
                    <a:pt x="6998" y="33"/>
                  </a:lnTo>
                  <a:lnTo>
                    <a:pt x="5881" y="31"/>
                  </a:lnTo>
                  <a:lnTo>
                    <a:pt x="4810" y="1708"/>
                  </a:lnTo>
                  <a:lnTo>
                    <a:pt x="4810" y="1708"/>
                  </a:lnTo>
                  <a:lnTo>
                    <a:pt x="3621" y="1706"/>
                  </a:lnTo>
                  <a:lnTo>
                    <a:pt x="3621" y="1706"/>
                  </a:lnTo>
                  <a:cubicBezTo>
                    <a:pt x="3620" y="1706"/>
                    <a:pt x="3620" y="1706"/>
                    <a:pt x="3620" y="1706"/>
                  </a:cubicBezTo>
                  <a:lnTo>
                    <a:pt x="3521" y="1706"/>
                  </a:lnTo>
                  <a:lnTo>
                    <a:pt x="3521" y="1706"/>
                  </a:lnTo>
                  <a:lnTo>
                    <a:pt x="3422" y="1706"/>
                  </a:lnTo>
                  <a:cubicBezTo>
                    <a:pt x="3422" y="1706"/>
                    <a:pt x="3421" y="1706"/>
                    <a:pt x="3421" y="1706"/>
                  </a:cubicBezTo>
                  <a:lnTo>
                    <a:pt x="3421" y="1706"/>
                  </a:lnTo>
                  <a:lnTo>
                    <a:pt x="2232" y="1708"/>
                  </a:lnTo>
                  <a:lnTo>
                    <a:pt x="2232" y="1708"/>
                  </a:lnTo>
                  <a:lnTo>
                    <a:pt x="1160" y="31"/>
                  </a:lnTo>
                  <a:lnTo>
                    <a:pt x="0"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9" name="Google Shape;5529;p30"/>
            <p:cNvSpPr/>
            <p:nvPr/>
          </p:nvSpPr>
          <p:spPr>
            <a:xfrm>
              <a:off x="1411075" y="4042400"/>
              <a:ext cx="174950" cy="43000"/>
            </a:xfrm>
            <a:custGeom>
              <a:rect b="b" l="l" r="r" t="t"/>
              <a:pathLst>
                <a:path extrusionOk="0" h="1720" w="6998">
                  <a:moveTo>
                    <a:pt x="0" y="1"/>
                  </a:moveTo>
                  <a:lnTo>
                    <a:pt x="1160" y="34"/>
                  </a:lnTo>
                  <a:lnTo>
                    <a:pt x="2229" y="1715"/>
                  </a:lnTo>
                  <a:cubicBezTo>
                    <a:pt x="2231" y="1717"/>
                    <a:pt x="2231" y="1717"/>
                    <a:pt x="2233" y="1717"/>
                  </a:cubicBezTo>
                  <a:lnTo>
                    <a:pt x="3419" y="1717"/>
                  </a:lnTo>
                  <a:cubicBezTo>
                    <a:pt x="3419" y="1719"/>
                    <a:pt x="3421" y="1719"/>
                    <a:pt x="3422" y="1719"/>
                  </a:cubicBezTo>
                  <a:lnTo>
                    <a:pt x="3620" y="1719"/>
                  </a:lnTo>
                  <a:cubicBezTo>
                    <a:pt x="3621" y="1719"/>
                    <a:pt x="3622" y="1718"/>
                    <a:pt x="3622" y="1717"/>
                  </a:cubicBezTo>
                  <a:lnTo>
                    <a:pt x="4813" y="1717"/>
                  </a:lnTo>
                  <a:cubicBezTo>
                    <a:pt x="4813" y="1717"/>
                    <a:pt x="4815" y="1717"/>
                    <a:pt x="4815" y="1715"/>
                  </a:cubicBezTo>
                  <a:lnTo>
                    <a:pt x="5888" y="34"/>
                  </a:lnTo>
                  <a:lnTo>
                    <a:pt x="6998" y="34"/>
                  </a:lnTo>
                  <a:lnTo>
                    <a:pt x="5881" y="31"/>
                  </a:lnTo>
                  <a:lnTo>
                    <a:pt x="4810" y="1708"/>
                  </a:lnTo>
                  <a:lnTo>
                    <a:pt x="2232" y="1708"/>
                  </a:lnTo>
                  <a:lnTo>
                    <a:pt x="1160" y="31"/>
                  </a:lnTo>
                  <a:lnTo>
                    <a:pt x="0"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0" name="Google Shape;5530;p30"/>
            <p:cNvSpPr/>
            <p:nvPr/>
          </p:nvSpPr>
          <p:spPr>
            <a:xfrm>
              <a:off x="1456075" y="4032575"/>
              <a:ext cx="86275" cy="27975"/>
            </a:xfrm>
            <a:custGeom>
              <a:rect b="b" l="l" r="r" t="t"/>
              <a:pathLst>
                <a:path extrusionOk="0" h="1119" w="3451">
                  <a:moveTo>
                    <a:pt x="95" y="0"/>
                  </a:moveTo>
                  <a:cubicBezTo>
                    <a:pt x="42" y="0"/>
                    <a:pt x="0" y="42"/>
                    <a:pt x="0" y="95"/>
                  </a:cubicBezTo>
                  <a:lnTo>
                    <a:pt x="0" y="1024"/>
                  </a:lnTo>
                  <a:cubicBezTo>
                    <a:pt x="0" y="1077"/>
                    <a:pt x="42" y="1119"/>
                    <a:pt x="95" y="1119"/>
                  </a:cubicBezTo>
                  <a:lnTo>
                    <a:pt x="3356" y="1119"/>
                  </a:lnTo>
                  <a:cubicBezTo>
                    <a:pt x="3409" y="1119"/>
                    <a:pt x="3451" y="1077"/>
                    <a:pt x="3451" y="1024"/>
                  </a:cubicBezTo>
                  <a:lnTo>
                    <a:pt x="3451" y="95"/>
                  </a:lnTo>
                  <a:cubicBezTo>
                    <a:pt x="3451" y="42"/>
                    <a:pt x="3409" y="0"/>
                    <a:pt x="335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1" name="Google Shape;5531;p30"/>
            <p:cNvSpPr/>
            <p:nvPr/>
          </p:nvSpPr>
          <p:spPr>
            <a:xfrm>
              <a:off x="1460625" y="4037725"/>
              <a:ext cx="22600" cy="19375"/>
            </a:xfrm>
            <a:custGeom>
              <a:rect b="b" l="l" r="r" t="t"/>
              <a:pathLst>
                <a:path extrusionOk="0" h="775" w="904">
                  <a:moveTo>
                    <a:pt x="389" y="1"/>
                  </a:moveTo>
                  <a:cubicBezTo>
                    <a:pt x="191" y="1"/>
                    <a:pt x="0" y="156"/>
                    <a:pt x="0" y="388"/>
                  </a:cubicBezTo>
                  <a:cubicBezTo>
                    <a:pt x="0" y="603"/>
                    <a:pt x="174" y="774"/>
                    <a:pt x="387" y="774"/>
                  </a:cubicBezTo>
                  <a:cubicBezTo>
                    <a:pt x="732" y="774"/>
                    <a:pt x="904" y="359"/>
                    <a:pt x="660" y="115"/>
                  </a:cubicBezTo>
                  <a:cubicBezTo>
                    <a:pt x="581" y="36"/>
                    <a:pt x="484" y="1"/>
                    <a:pt x="389" y="1"/>
                  </a:cubicBezTo>
                  <a:close/>
                </a:path>
              </a:pathLst>
            </a:custGeom>
            <a:solidFill>
              <a:srgbClr val="FFF4B8"/>
            </a:solidFill>
            <a:ln cap="flat" cmpd="sng" w="50">
              <a:solidFill>
                <a:srgbClr val="FFC23D"/>
              </a:solidFill>
              <a:prstDash val="solid"/>
              <a:miter lim="219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2" name="Google Shape;5532;p30"/>
            <p:cNvSpPr/>
            <p:nvPr/>
          </p:nvSpPr>
          <p:spPr>
            <a:xfrm>
              <a:off x="1470300" y="4035975"/>
              <a:ext cx="11675" cy="18375"/>
            </a:xfrm>
            <a:custGeom>
              <a:rect b="b" l="l" r="r" t="t"/>
              <a:pathLst>
                <a:path extrusionOk="0" h="735" w="467">
                  <a:moveTo>
                    <a:pt x="0" y="0"/>
                  </a:moveTo>
                  <a:cubicBezTo>
                    <a:pt x="86" y="3"/>
                    <a:pt x="167" y="25"/>
                    <a:pt x="240" y="69"/>
                  </a:cubicBezTo>
                  <a:cubicBezTo>
                    <a:pt x="277" y="93"/>
                    <a:pt x="310" y="119"/>
                    <a:pt x="337" y="152"/>
                  </a:cubicBezTo>
                  <a:cubicBezTo>
                    <a:pt x="352" y="167"/>
                    <a:pt x="365" y="183"/>
                    <a:pt x="376" y="200"/>
                  </a:cubicBezTo>
                  <a:cubicBezTo>
                    <a:pt x="387" y="218"/>
                    <a:pt x="398" y="238"/>
                    <a:pt x="407" y="255"/>
                  </a:cubicBezTo>
                  <a:cubicBezTo>
                    <a:pt x="446" y="332"/>
                    <a:pt x="462" y="418"/>
                    <a:pt x="453" y="502"/>
                  </a:cubicBezTo>
                  <a:cubicBezTo>
                    <a:pt x="446" y="587"/>
                    <a:pt x="416" y="666"/>
                    <a:pt x="363" y="734"/>
                  </a:cubicBezTo>
                  <a:cubicBezTo>
                    <a:pt x="416" y="669"/>
                    <a:pt x="449" y="587"/>
                    <a:pt x="457" y="502"/>
                  </a:cubicBezTo>
                  <a:cubicBezTo>
                    <a:pt x="466" y="418"/>
                    <a:pt x="451" y="332"/>
                    <a:pt x="413" y="255"/>
                  </a:cubicBezTo>
                  <a:cubicBezTo>
                    <a:pt x="402" y="236"/>
                    <a:pt x="391" y="218"/>
                    <a:pt x="380" y="200"/>
                  </a:cubicBezTo>
                  <a:cubicBezTo>
                    <a:pt x="367" y="183"/>
                    <a:pt x="354" y="165"/>
                    <a:pt x="341" y="150"/>
                  </a:cubicBezTo>
                  <a:cubicBezTo>
                    <a:pt x="312" y="119"/>
                    <a:pt x="279" y="91"/>
                    <a:pt x="242" y="69"/>
                  </a:cubicBezTo>
                  <a:cubicBezTo>
                    <a:pt x="169" y="25"/>
                    <a:pt x="86" y="0"/>
                    <a:pt x="0"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3" name="Google Shape;5533;p30"/>
            <p:cNvSpPr/>
            <p:nvPr/>
          </p:nvSpPr>
          <p:spPr>
            <a:xfrm>
              <a:off x="1461500" y="4038600"/>
              <a:ext cx="17550" cy="17625"/>
            </a:xfrm>
            <a:custGeom>
              <a:rect b="b" l="l" r="r" t="t"/>
              <a:pathLst>
                <a:path extrusionOk="0" h="705" w="702">
                  <a:moveTo>
                    <a:pt x="291" y="1"/>
                  </a:moveTo>
                  <a:cubicBezTo>
                    <a:pt x="278" y="3"/>
                    <a:pt x="269" y="14"/>
                    <a:pt x="273" y="25"/>
                  </a:cubicBezTo>
                  <a:lnTo>
                    <a:pt x="300" y="115"/>
                  </a:lnTo>
                  <a:cubicBezTo>
                    <a:pt x="302" y="124"/>
                    <a:pt x="297" y="135"/>
                    <a:pt x="286" y="137"/>
                  </a:cubicBezTo>
                  <a:cubicBezTo>
                    <a:pt x="273" y="142"/>
                    <a:pt x="258" y="148"/>
                    <a:pt x="245" y="155"/>
                  </a:cubicBezTo>
                  <a:cubicBezTo>
                    <a:pt x="242" y="156"/>
                    <a:pt x="239" y="157"/>
                    <a:pt x="236" y="157"/>
                  </a:cubicBezTo>
                  <a:cubicBezTo>
                    <a:pt x="230" y="157"/>
                    <a:pt x="226" y="154"/>
                    <a:pt x="223" y="148"/>
                  </a:cubicBezTo>
                  <a:lnTo>
                    <a:pt x="176" y="65"/>
                  </a:lnTo>
                  <a:cubicBezTo>
                    <a:pt x="172" y="59"/>
                    <a:pt x="166" y="56"/>
                    <a:pt x="160" y="56"/>
                  </a:cubicBezTo>
                  <a:cubicBezTo>
                    <a:pt x="155" y="56"/>
                    <a:pt x="151" y="58"/>
                    <a:pt x="148" y="60"/>
                  </a:cubicBezTo>
                  <a:lnTo>
                    <a:pt x="104" y="104"/>
                  </a:lnTo>
                  <a:lnTo>
                    <a:pt x="60" y="150"/>
                  </a:lnTo>
                  <a:cubicBezTo>
                    <a:pt x="51" y="157"/>
                    <a:pt x="53" y="170"/>
                    <a:pt x="64" y="177"/>
                  </a:cubicBezTo>
                  <a:lnTo>
                    <a:pt x="146" y="223"/>
                  </a:lnTo>
                  <a:cubicBezTo>
                    <a:pt x="154" y="227"/>
                    <a:pt x="159" y="238"/>
                    <a:pt x="154" y="247"/>
                  </a:cubicBezTo>
                  <a:cubicBezTo>
                    <a:pt x="146" y="260"/>
                    <a:pt x="141" y="273"/>
                    <a:pt x="137" y="289"/>
                  </a:cubicBezTo>
                  <a:cubicBezTo>
                    <a:pt x="133" y="296"/>
                    <a:pt x="127" y="300"/>
                    <a:pt x="119" y="300"/>
                  </a:cubicBezTo>
                  <a:cubicBezTo>
                    <a:pt x="118" y="300"/>
                    <a:pt x="116" y="300"/>
                    <a:pt x="115" y="300"/>
                  </a:cubicBezTo>
                  <a:lnTo>
                    <a:pt x="23" y="273"/>
                  </a:lnTo>
                  <a:cubicBezTo>
                    <a:pt x="21" y="273"/>
                    <a:pt x="20" y="273"/>
                    <a:pt x="19" y="273"/>
                  </a:cubicBezTo>
                  <a:cubicBezTo>
                    <a:pt x="9" y="273"/>
                    <a:pt x="1" y="281"/>
                    <a:pt x="1" y="291"/>
                  </a:cubicBezTo>
                  <a:lnTo>
                    <a:pt x="1" y="416"/>
                  </a:lnTo>
                  <a:cubicBezTo>
                    <a:pt x="1" y="426"/>
                    <a:pt x="9" y="434"/>
                    <a:pt x="19" y="434"/>
                  </a:cubicBezTo>
                  <a:cubicBezTo>
                    <a:pt x="20" y="434"/>
                    <a:pt x="21" y="434"/>
                    <a:pt x="23" y="434"/>
                  </a:cubicBezTo>
                  <a:lnTo>
                    <a:pt x="115" y="408"/>
                  </a:lnTo>
                  <a:cubicBezTo>
                    <a:pt x="116" y="407"/>
                    <a:pt x="118" y="407"/>
                    <a:pt x="119" y="407"/>
                  </a:cubicBezTo>
                  <a:cubicBezTo>
                    <a:pt x="127" y="407"/>
                    <a:pt x="133" y="411"/>
                    <a:pt x="137" y="419"/>
                  </a:cubicBezTo>
                  <a:cubicBezTo>
                    <a:pt x="141" y="434"/>
                    <a:pt x="146" y="447"/>
                    <a:pt x="154" y="460"/>
                  </a:cubicBezTo>
                  <a:cubicBezTo>
                    <a:pt x="159" y="469"/>
                    <a:pt x="154" y="480"/>
                    <a:pt x="146" y="484"/>
                  </a:cubicBezTo>
                  <a:lnTo>
                    <a:pt x="64" y="531"/>
                  </a:lnTo>
                  <a:cubicBezTo>
                    <a:pt x="53" y="535"/>
                    <a:pt x="51" y="550"/>
                    <a:pt x="60" y="557"/>
                  </a:cubicBezTo>
                  <a:lnTo>
                    <a:pt x="104" y="601"/>
                  </a:lnTo>
                  <a:lnTo>
                    <a:pt x="148" y="645"/>
                  </a:lnTo>
                  <a:cubicBezTo>
                    <a:pt x="152" y="649"/>
                    <a:pt x="156" y="650"/>
                    <a:pt x="161" y="650"/>
                  </a:cubicBezTo>
                  <a:cubicBezTo>
                    <a:pt x="167" y="650"/>
                    <a:pt x="173" y="648"/>
                    <a:pt x="176" y="643"/>
                  </a:cubicBezTo>
                  <a:lnTo>
                    <a:pt x="223" y="559"/>
                  </a:lnTo>
                  <a:cubicBezTo>
                    <a:pt x="226" y="553"/>
                    <a:pt x="230" y="550"/>
                    <a:pt x="236" y="550"/>
                  </a:cubicBezTo>
                  <a:cubicBezTo>
                    <a:pt x="239" y="550"/>
                    <a:pt x="242" y="551"/>
                    <a:pt x="245" y="553"/>
                  </a:cubicBezTo>
                  <a:cubicBezTo>
                    <a:pt x="258" y="559"/>
                    <a:pt x="273" y="566"/>
                    <a:pt x="286" y="570"/>
                  </a:cubicBezTo>
                  <a:cubicBezTo>
                    <a:pt x="297" y="572"/>
                    <a:pt x="302" y="583"/>
                    <a:pt x="300" y="592"/>
                  </a:cubicBezTo>
                  <a:lnTo>
                    <a:pt x="273" y="682"/>
                  </a:lnTo>
                  <a:cubicBezTo>
                    <a:pt x="269" y="693"/>
                    <a:pt x="278" y="704"/>
                    <a:pt x="291" y="704"/>
                  </a:cubicBezTo>
                  <a:lnTo>
                    <a:pt x="414" y="704"/>
                  </a:lnTo>
                  <a:cubicBezTo>
                    <a:pt x="427" y="704"/>
                    <a:pt x="436" y="693"/>
                    <a:pt x="431" y="682"/>
                  </a:cubicBezTo>
                  <a:lnTo>
                    <a:pt x="405" y="592"/>
                  </a:lnTo>
                  <a:cubicBezTo>
                    <a:pt x="403" y="583"/>
                    <a:pt x="407" y="572"/>
                    <a:pt x="416" y="570"/>
                  </a:cubicBezTo>
                  <a:cubicBezTo>
                    <a:pt x="431" y="566"/>
                    <a:pt x="445" y="559"/>
                    <a:pt x="458" y="553"/>
                  </a:cubicBezTo>
                  <a:cubicBezTo>
                    <a:pt x="461" y="551"/>
                    <a:pt x="464" y="550"/>
                    <a:pt x="467" y="550"/>
                  </a:cubicBezTo>
                  <a:cubicBezTo>
                    <a:pt x="473" y="550"/>
                    <a:pt x="479" y="553"/>
                    <a:pt x="482" y="559"/>
                  </a:cubicBezTo>
                  <a:lnTo>
                    <a:pt x="528" y="643"/>
                  </a:lnTo>
                  <a:cubicBezTo>
                    <a:pt x="531" y="648"/>
                    <a:pt x="536" y="650"/>
                    <a:pt x="541" y="650"/>
                  </a:cubicBezTo>
                  <a:cubicBezTo>
                    <a:pt x="546" y="650"/>
                    <a:pt x="551" y="649"/>
                    <a:pt x="554" y="645"/>
                  </a:cubicBezTo>
                  <a:lnTo>
                    <a:pt x="598" y="601"/>
                  </a:lnTo>
                  <a:lnTo>
                    <a:pt x="642" y="557"/>
                  </a:lnTo>
                  <a:cubicBezTo>
                    <a:pt x="651" y="548"/>
                    <a:pt x="649" y="535"/>
                    <a:pt x="640" y="531"/>
                  </a:cubicBezTo>
                  <a:lnTo>
                    <a:pt x="557" y="484"/>
                  </a:lnTo>
                  <a:cubicBezTo>
                    <a:pt x="548" y="480"/>
                    <a:pt x="546" y="469"/>
                    <a:pt x="550" y="460"/>
                  </a:cubicBezTo>
                  <a:cubicBezTo>
                    <a:pt x="557" y="447"/>
                    <a:pt x="563" y="434"/>
                    <a:pt x="568" y="419"/>
                  </a:cubicBezTo>
                  <a:cubicBezTo>
                    <a:pt x="569" y="411"/>
                    <a:pt x="577" y="407"/>
                    <a:pt x="585" y="407"/>
                  </a:cubicBezTo>
                  <a:cubicBezTo>
                    <a:pt x="587" y="407"/>
                    <a:pt x="588" y="407"/>
                    <a:pt x="590" y="408"/>
                  </a:cubicBezTo>
                  <a:lnTo>
                    <a:pt x="680" y="434"/>
                  </a:lnTo>
                  <a:cubicBezTo>
                    <a:pt x="681" y="434"/>
                    <a:pt x="682" y="434"/>
                    <a:pt x="683" y="434"/>
                  </a:cubicBezTo>
                  <a:cubicBezTo>
                    <a:pt x="693" y="434"/>
                    <a:pt x="702" y="426"/>
                    <a:pt x="702" y="416"/>
                  </a:cubicBezTo>
                  <a:lnTo>
                    <a:pt x="702" y="291"/>
                  </a:lnTo>
                  <a:cubicBezTo>
                    <a:pt x="702" y="281"/>
                    <a:pt x="693" y="273"/>
                    <a:pt x="683" y="273"/>
                  </a:cubicBezTo>
                  <a:cubicBezTo>
                    <a:pt x="682" y="273"/>
                    <a:pt x="681" y="273"/>
                    <a:pt x="680" y="273"/>
                  </a:cubicBezTo>
                  <a:lnTo>
                    <a:pt x="590" y="300"/>
                  </a:lnTo>
                  <a:cubicBezTo>
                    <a:pt x="588" y="300"/>
                    <a:pt x="587" y="300"/>
                    <a:pt x="585" y="300"/>
                  </a:cubicBezTo>
                  <a:cubicBezTo>
                    <a:pt x="577" y="300"/>
                    <a:pt x="569" y="296"/>
                    <a:pt x="568" y="289"/>
                  </a:cubicBezTo>
                  <a:cubicBezTo>
                    <a:pt x="563" y="273"/>
                    <a:pt x="557" y="260"/>
                    <a:pt x="550" y="247"/>
                  </a:cubicBezTo>
                  <a:cubicBezTo>
                    <a:pt x="546" y="238"/>
                    <a:pt x="548" y="227"/>
                    <a:pt x="557" y="223"/>
                  </a:cubicBezTo>
                  <a:lnTo>
                    <a:pt x="640" y="177"/>
                  </a:lnTo>
                  <a:cubicBezTo>
                    <a:pt x="649" y="170"/>
                    <a:pt x="651" y="157"/>
                    <a:pt x="642" y="150"/>
                  </a:cubicBezTo>
                  <a:lnTo>
                    <a:pt x="598" y="104"/>
                  </a:lnTo>
                  <a:lnTo>
                    <a:pt x="554" y="60"/>
                  </a:lnTo>
                  <a:cubicBezTo>
                    <a:pt x="552" y="58"/>
                    <a:pt x="548" y="56"/>
                    <a:pt x="544" y="56"/>
                  </a:cubicBezTo>
                  <a:cubicBezTo>
                    <a:pt x="537" y="56"/>
                    <a:pt x="531" y="59"/>
                    <a:pt x="528" y="65"/>
                  </a:cubicBezTo>
                  <a:lnTo>
                    <a:pt x="482" y="148"/>
                  </a:lnTo>
                  <a:cubicBezTo>
                    <a:pt x="479" y="154"/>
                    <a:pt x="473" y="157"/>
                    <a:pt x="467" y="157"/>
                  </a:cubicBezTo>
                  <a:cubicBezTo>
                    <a:pt x="464" y="157"/>
                    <a:pt x="461" y="156"/>
                    <a:pt x="458" y="155"/>
                  </a:cubicBezTo>
                  <a:cubicBezTo>
                    <a:pt x="445" y="148"/>
                    <a:pt x="431" y="142"/>
                    <a:pt x="416" y="137"/>
                  </a:cubicBezTo>
                  <a:cubicBezTo>
                    <a:pt x="407" y="135"/>
                    <a:pt x="403" y="124"/>
                    <a:pt x="405" y="115"/>
                  </a:cubicBezTo>
                  <a:lnTo>
                    <a:pt x="431" y="25"/>
                  </a:lnTo>
                  <a:cubicBezTo>
                    <a:pt x="436" y="14"/>
                    <a:pt x="427" y="1"/>
                    <a:pt x="41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4" name="Google Shape;5534;p30"/>
            <p:cNvSpPr/>
            <p:nvPr/>
          </p:nvSpPr>
          <p:spPr>
            <a:xfrm>
              <a:off x="1465250" y="4044600"/>
              <a:ext cx="9125" cy="6925"/>
            </a:xfrm>
            <a:custGeom>
              <a:rect b="b" l="l" r="r" t="t"/>
              <a:pathLst>
                <a:path extrusionOk="0" h="277" w="365">
                  <a:moveTo>
                    <a:pt x="79" y="0"/>
                  </a:moveTo>
                  <a:lnTo>
                    <a:pt x="79" y="0"/>
                  </a:lnTo>
                  <a:cubicBezTo>
                    <a:pt x="0" y="84"/>
                    <a:pt x="31" y="222"/>
                    <a:pt x="139" y="264"/>
                  </a:cubicBezTo>
                  <a:cubicBezTo>
                    <a:pt x="159" y="273"/>
                    <a:pt x="180" y="277"/>
                    <a:pt x="201" y="277"/>
                  </a:cubicBezTo>
                  <a:cubicBezTo>
                    <a:pt x="287" y="277"/>
                    <a:pt x="363" y="207"/>
                    <a:pt x="365" y="115"/>
                  </a:cubicBezTo>
                  <a:lnTo>
                    <a:pt x="365" y="115"/>
                  </a:lnTo>
                  <a:cubicBezTo>
                    <a:pt x="334" y="150"/>
                    <a:pt x="290" y="170"/>
                    <a:pt x="244" y="172"/>
                  </a:cubicBezTo>
                  <a:cubicBezTo>
                    <a:pt x="152" y="172"/>
                    <a:pt x="79" y="97"/>
                    <a:pt x="79" y="7"/>
                  </a:cubicBezTo>
                  <a:lnTo>
                    <a:pt x="79" y="0"/>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5" name="Google Shape;5535;p30"/>
            <p:cNvSpPr/>
            <p:nvPr/>
          </p:nvSpPr>
          <p:spPr>
            <a:xfrm>
              <a:off x="1516675" y="4037725"/>
              <a:ext cx="22600" cy="19375"/>
            </a:xfrm>
            <a:custGeom>
              <a:rect b="b" l="l" r="r" t="t"/>
              <a:pathLst>
                <a:path extrusionOk="0" h="775" w="904">
                  <a:moveTo>
                    <a:pt x="389" y="1"/>
                  </a:moveTo>
                  <a:cubicBezTo>
                    <a:pt x="190" y="1"/>
                    <a:pt x="0" y="156"/>
                    <a:pt x="0" y="388"/>
                  </a:cubicBezTo>
                  <a:cubicBezTo>
                    <a:pt x="0" y="603"/>
                    <a:pt x="172" y="774"/>
                    <a:pt x="387" y="774"/>
                  </a:cubicBezTo>
                  <a:cubicBezTo>
                    <a:pt x="730" y="774"/>
                    <a:pt x="903" y="359"/>
                    <a:pt x="660" y="115"/>
                  </a:cubicBezTo>
                  <a:cubicBezTo>
                    <a:pt x="581" y="36"/>
                    <a:pt x="484" y="1"/>
                    <a:pt x="389" y="1"/>
                  </a:cubicBezTo>
                  <a:close/>
                </a:path>
              </a:pathLst>
            </a:custGeom>
            <a:solidFill>
              <a:srgbClr val="FFF4B8"/>
            </a:solidFill>
            <a:ln cap="flat" cmpd="sng" w="50">
              <a:solidFill>
                <a:srgbClr val="FFC23D"/>
              </a:solidFill>
              <a:prstDash val="solid"/>
              <a:miter lim="219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6" name="Google Shape;5536;p30"/>
            <p:cNvSpPr/>
            <p:nvPr/>
          </p:nvSpPr>
          <p:spPr>
            <a:xfrm>
              <a:off x="1526325" y="4035975"/>
              <a:ext cx="11625" cy="18375"/>
            </a:xfrm>
            <a:custGeom>
              <a:rect b="b" l="l" r="r" t="t"/>
              <a:pathLst>
                <a:path extrusionOk="0" h="735" w="465">
                  <a:moveTo>
                    <a:pt x="1" y="0"/>
                  </a:moveTo>
                  <a:cubicBezTo>
                    <a:pt x="84" y="3"/>
                    <a:pt x="168" y="25"/>
                    <a:pt x="241" y="69"/>
                  </a:cubicBezTo>
                  <a:cubicBezTo>
                    <a:pt x="276" y="93"/>
                    <a:pt x="309" y="119"/>
                    <a:pt x="337" y="152"/>
                  </a:cubicBezTo>
                  <a:cubicBezTo>
                    <a:pt x="350" y="167"/>
                    <a:pt x="364" y="183"/>
                    <a:pt x="377" y="200"/>
                  </a:cubicBezTo>
                  <a:cubicBezTo>
                    <a:pt x="388" y="218"/>
                    <a:pt x="399" y="238"/>
                    <a:pt x="408" y="255"/>
                  </a:cubicBezTo>
                  <a:cubicBezTo>
                    <a:pt x="445" y="332"/>
                    <a:pt x="460" y="418"/>
                    <a:pt x="454" y="502"/>
                  </a:cubicBezTo>
                  <a:cubicBezTo>
                    <a:pt x="445" y="587"/>
                    <a:pt x="414" y="666"/>
                    <a:pt x="364" y="734"/>
                  </a:cubicBezTo>
                  <a:cubicBezTo>
                    <a:pt x="416" y="669"/>
                    <a:pt x="447" y="587"/>
                    <a:pt x="456" y="502"/>
                  </a:cubicBezTo>
                  <a:cubicBezTo>
                    <a:pt x="465" y="418"/>
                    <a:pt x="449" y="332"/>
                    <a:pt x="412" y="255"/>
                  </a:cubicBezTo>
                  <a:cubicBezTo>
                    <a:pt x="403" y="236"/>
                    <a:pt x="392" y="218"/>
                    <a:pt x="379" y="200"/>
                  </a:cubicBezTo>
                  <a:cubicBezTo>
                    <a:pt x="368" y="183"/>
                    <a:pt x="355" y="165"/>
                    <a:pt x="339" y="150"/>
                  </a:cubicBezTo>
                  <a:cubicBezTo>
                    <a:pt x="311" y="119"/>
                    <a:pt x="278" y="91"/>
                    <a:pt x="243" y="69"/>
                  </a:cubicBezTo>
                  <a:cubicBezTo>
                    <a:pt x="170" y="25"/>
                    <a:pt x="84" y="0"/>
                    <a:pt x="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7" name="Google Shape;5537;p30"/>
            <p:cNvSpPr/>
            <p:nvPr/>
          </p:nvSpPr>
          <p:spPr>
            <a:xfrm>
              <a:off x="1517500" y="4038600"/>
              <a:ext cx="17550" cy="17625"/>
            </a:xfrm>
            <a:custGeom>
              <a:rect b="b" l="l" r="r" t="t"/>
              <a:pathLst>
                <a:path extrusionOk="0" h="705" w="702">
                  <a:moveTo>
                    <a:pt x="288" y="1"/>
                  </a:moveTo>
                  <a:cubicBezTo>
                    <a:pt x="277" y="3"/>
                    <a:pt x="268" y="14"/>
                    <a:pt x="270" y="25"/>
                  </a:cubicBezTo>
                  <a:lnTo>
                    <a:pt x="299" y="115"/>
                  </a:lnTo>
                  <a:cubicBezTo>
                    <a:pt x="301" y="124"/>
                    <a:pt x="297" y="135"/>
                    <a:pt x="288" y="137"/>
                  </a:cubicBezTo>
                  <a:cubicBezTo>
                    <a:pt x="273" y="142"/>
                    <a:pt x="259" y="148"/>
                    <a:pt x="246" y="155"/>
                  </a:cubicBezTo>
                  <a:cubicBezTo>
                    <a:pt x="243" y="156"/>
                    <a:pt x="240" y="157"/>
                    <a:pt x="237" y="157"/>
                  </a:cubicBezTo>
                  <a:cubicBezTo>
                    <a:pt x="231" y="157"/>
                    <a:pt x="225" y="154"/>
                    <a:pt x="222" y="148"/>
                  </a:cubicBezTo>
                  <a:lnTo>
                    <a:pt x="176" y="65"/>
                  </a:lnTo>
                  <a:cubicBezTo>
                    <a:pt x="172" y="59"/>
                    <a:pt x="166" y="56"/>
                    <a:pt x="159" y="56"/>
                  </a:cubicBezTo>
                  <a:cubicBezTo>
                    <a:pt x="155" y="56"/>
                    <a:pt x="151" y="58"/>
                    <a:pt x="147" y="60"/>
                  </a:cubicBezTo>
                  <a:lnTo>
                    <a:pt x="103" y="104"/>
                  </a:lnTo>
                  <a:lnTo>
                    <a:pt x="59" y="150"/>
                  </a:lnTo>
                  <a:cubicBezTo>
                    <a:pt x="53" y="157"/>
                    <a:pt x="55" y="170"/>
                    <a:pt x="64" y="177"/>
                  </a:cubicBezTo>
                  <a:lnTo>
                    <a:pt x="147" y="223"/>
                  </a:lnTo>
                  <a:cubicBezTo>
                    <a:pt x="154" y="227"/>
                    <a:pt x="158" y="238"/>
                    <a:pt x="154" y="247"/>
                  </a:cubicBezTo>
                  <a:cubicBezTo>
                    <a:pt x="147" y="260"/>
                    <a:pt x="141" y="273"/>
                    <a:pt x="136" y="289"/>
                  </a:cubicBezTo>
                  <a:cubicBezTo>
                    <a:pt x="135" y="296"/>
                    <a:pt x="127" y="300"/>
                    <a:pt x="119" y="300"/>
                  </a:cubicBezTo>
                  <a:cubicBezTo>
                    <a:pt x="118" y="300"/>
                    <a:pt x="116" y="300"/>
                    <a:pt x="114" y="300"/>
                  </a:cubicBezTo>
                  <a:lnTo>
                    <a:pt x="24" y="273"/>
                  </a:lnTo>
                  <a:cubicBezTo>
                    <a:pt x="23" y="273"/>
                    <a:pt x="22" y="273"/>
                    <a:pt x="21" y="273"/>
                  </a:cubicBezTo>
                  <a:cubicBezTo>
                    <a:pt x="11" y="273"/>
                    <a:pt x="0" y="281"/>
                    <a:pt x="0" y="291"/>
                  </a:cubicBezTo>
                  <a:lnTo>
                    <a:pt x="0" y="416"/>
                  </a:lnTo>
                  <a:cubicBezTo>
                    <a:pt x="0" y="426"/>
                    <a:pt x="11" y="434"/>
                    <a:pt x="21" y="434"/>
                  </a:cubicBezTo>
                  <a:cubicBezTo>
                    <a:pt x="22" y="434"/>
                    <a:pt x="23" y="434"/>
                    <a:pt x="24" y="434"/>
                  </a:cubicBezTo>
                  <a:lnTo>
                    <a:pt x="114" y="408"/>
                  </a:lnTo>
                  <a:cubicBezTo>
                    <a:pt x="116" y="407"/>
                    <a:pt x="117" y="407"/>
                    <a:pt x="119" y="407"/>
                  </a:cubicBezTo>
                  <a:cubicBezTo>
                    <a:pt x="126" y="407"/>
                    <a:pt x="133" y="411"/>
                    <a:pt x="136" y="419"/>
                  </a:cubicBezTo>
                  <a:cubicBezTo>
                    <a:pt x="141" y="434"/>
                    <a:pt x="147" y="447"/>
                    <a:pt x="154" y="460"/>
                  </a:cubicBezTo>
                  <a:cubicBezTo>
                    <a:pt x="158" y="469"/>
                    <a:pt x="154" y="480"/>
                    <a:pt x="147" y="484"/>
                  </a:cubicBezTo>
                  <a:lnTo>
                    <a:pt x="64" y="531"/>
                  </a:lnTo>
                  <a:cubicBezTo>
                    <a:pt x="55" y="535"/>
                    <a:pt x="53" y="548"/>
                    <a:pt x="59" y="557"/>
                  </a:cubicBezTo>
                  <a:lnTo>
                    <a:pt x="103" y="601"/>
                  </a:lnTo>
                  <a:lnTo>
                    <a:pt x="147" y="645"/>
                  </a:lnTo>
                  <a:cubicBezTo>
                    <a:pt x="151" y="649"/>
                    <a:pt x="156" y="650"/>
                    <a:pt x="161" y="650"/>
                  </a:cubicBezTo>
                  <a:cubicBezTo>
                    <a:pt x="166" y="650"/>
                    <a:pt x="172" y="648"/>
                    <a:pt x="176" y="643"/>
                  </a:cubicBezTo>
                  <a:lnTo>
                    <a:pt x="222" y="559"/>
                  </a:lnTo>
                  <a:cubicBezTo>
                    <a:pt x="225" y="553"/>
                    <a:pt x="231" y="550"/>
                    <a:pt x="237" y="550"/>
                  </a:cubicBezTo>
                  <a:cubicBezTo>
                    <a:pt x="240" y="550"/>
                    <a:pt x="243" y="551"/>
                    <a:pt x="246" y="553"/>
                  </a:cubicBezTo>
                  <a:cubicBezTo>
                    <a:pt x="259" y="559"/>
                    <a:pt x="273" y="566"/>
                    <a:pt x="288" y="570"/>
                  </a:cubicBezTo>
                  <a:cubicBezTo>
                    <a:pt x="297" y="572"/>
                    <a:pt x="301" y="583"/>
                    <a:pt x="299" y="592"/>
                  </a:cubicBezTo>
                  <a:lnTo>
                    <a:pt x="270" y="682"/>
                  </a:lnTo>
                  <a:cubicBezTo>
                    <a:pt x="268" y="693"/>
                    <a:pt x="277" y="704"/>
                    <a:pt x="288" y="704"/>
                  </a:cubicBezTo>
                  <a:lnTo>
                    <a:pt x="413" y="704"/>
                  </a:lnTo>
                  <a:cubicBezTo>
                    <a:pt x="424" y="704"/>
                    <a:pt x="433" y="693"/>
                    <a:pt x="431" y="682"/>
                  </a:cubicBezTo>
                  <a:lnTo>
                    <a:pt x="405" y="592"/>
                  </a:lnTo>
                  <a:cubicBezTo>
                    <a:pt x="400" y="583"/>
                    <a:pt x="407" y="572"/>
                    <a:pt x="416" y="570"/>
                  </a:cubicBezTo>
                  <a:cubicBezTo>
                    <a:pt x="429" y="566"/>
                    <a:pt x="444" y="559"/>
                    <a:pt x="457" y="553"/>
                  </a:cubicBezTo>
                  <a:cubicBezTo>
                    <a:pt x="460" y="551"/>
                    <a:pt x="463" y="550"/>
                    <a:pt x="466" y="550"/>
                  </a:cubicBezTo>
                  <a:cubicBezTo>
                    <a:pt x="472" y="550"/>
                    <a:pt x="477" y="553"/>
                    <a:pt x="481" y="559"/>
                  </a:cubicBezTo>
                  <a:lnTo>
                    <a:pt x="528" y="643"/>
                  </a:lnTo>
                  <a:cubicBezTo>
                    <a:pt x="530" y="648"/>
                    <a:pt x="535" y="650"/>
                    <a:pt x="541" y="650"/>
                  </a:cubicBezTo>
                  <a:cubicBezTo>
                    <a:pt x="545" y="650"/>
                    <a:pt x="550" y="649"/>
                    <a:pt x="554" y="645"/>
                  </a:cubicBezTo>
                  <a:lnTo>
                    <a:pt x="598" y="601"/>
                  </a:lnTo>
                  <a:lnTo>
                    <a:pt x="642" y="557"/>
                  </a:lnTo>
                  <a:cubicBezTo>
                    <a:pt x="651" y="550"/>
                    <a:pt x="648" y="535"/>
                    <a:pt x="637" y="531"/>
                  </a:cubicBezTo>
                  <a:lnTo>
                    <a:pt x="556" y="484"/>
                  </a:lnTo>
                  <a:cubicBezTo>
                    <a:pt x="547" y="480"/>
                    <a:pt x="545" y="469"/>
                    <a:pt x="550" y="460"/>
                  </a:cubicBezTo>
                  <a:cubicBezTo>
                    <a:pt x="556" y="447"/>
                    <a:pt x="563" y="434"/>
                    <a:pt x="567" y="419"/>
                  </a:cubicBezTo>
                  <a:cubicBezTo>
                    <a:pt x="569" y="411"/>
                    <a:pt x="575" y="407"/>
                    <a:pt x="582" y="407"/>
                  </a:cubicBezTo>
                  <a:cubicBezTo>
                    <a:pt x="584" y="407"/>
                    <a:pt x="585" y="407"/>
                    <a:pt x="587" y="408"/>
                  </a:cubicBezTo>
                  <a:lnTo>
                    <a:pt x="679" y="434"/>
                  </a:lnTo>
                  <a:cubicBezTo>
                    <a:pt x="680" y="434"/>
                    <a:pt x="682" y="434"/>
                    <a:pt x="683" y="434"/>
                  </a:cubicBezTo>
                  <a:cubicBezTo>
                    <a:pt x="692" y="434"/>
                    <a:pt x="701" y="426"/>
                    <a:pt x="701" y="416"/>
                  </a:cubicBezTo>
                  <a:lnTo>
                    <a:pt x="701" y="291"/>
                  </a:lnTo>
                  <a:cubicBezTo>
                    <a:pt x="701" y="281"/>
                    <a:pt x="692" y="273"/>
                    <a:pt x="683" y="273"/>
                  </a:cubicBezTo>
                  <a:cubicBezTo>
                    <a:pt x="682" y="273"/>
                    <a:pt x="680" y="273"/>
                    <a:pt x="679" y="273"/>
                  </a:cubicBezTo>
                  <a:lnTo>
                    <a:pt x="587" y="300"/>
                  </a:lnTo>
                  <a:cubicBezTo>
                    <a:pt x="585" y="300"/>
                    <a:pt x="584" y="300"/>
                    <a:pt x="582" y="300"/>
                  </a:cubicBezTo>
                  <a:cubicBezTo>
                    <a:pt x="575" y="300"/>
                    <a:pt x="569" y="296"/>
                    <a:pt x="567" y="289"/>
                  </a:cubicBezTo>
                  <a:cubicBezTo>
                    <a:pt x="563" y="273"/>
                    <a:pt x="556" y="260"/>
                    <a:pt x="550" y="247"/>
                  </a:cubicBezTo>
                  <a:cubicBezTo>
                    <a:pt x="545" y="238"/>
                    <a:pt x="547" y="227"/>
                    <a:pt x="556" y="223"/>
                  </a:cubicBezTo>
                  <a:lnTo>
                    <a:pt x="637" y="177"/>
                  </a:lnTo>
                  <a:cubicBezTo>
                    <a:pt x="648" y="170"/>
                    <a:pt x="651" y="157"/>
                    <a:pt x="642" y="150"/>
                  </a:cubicBezTo>
                  <a:lnTo>
                    <a:pt x="598" y="104"/>
                  </a:lnTo>
                  <a:lnTo>
                    <a:pt x="554" y="60"/>
                  </a:lnTo>
                  <a:cubicBezTo>
                    <a:pt x="551" y="58"/>
                    <a:pt x="546" y="56"/>
                    <a:pt x="542" y="56"/>
                  </a:cubicBezTo>
                  <a:cubicBezTo>
                    <a:pt x="536" y="56"/>
                    <a:pt x="530" y="59"/>
                    <a:pt x="528" y="65"/>
                  </a:cubicBezTo>
                  <a:lnTo>
                    <a:pt x="481" y="148"/>
                  </a:lnTo>
                  <a:cubicBezTo>
                    <a:pt x="477" y="154"/>
                    <a:pt x="472" y="157"/>
                    <a:pt x="466" y="157"/>
                  </a:cubicBezTo>
                  <a:cubicBezTo>
                    <a:pt x="463" y="157"/>
                    <a:pt x="460" y="156"/>
                    <a:pt x="457" y="155"/>
                  </a:cubicBezTo>
                  <a:cubicBezTo>
                    <a:pt x="444" y="148"/>
                    <a:pt x="429" y="142"/>
                    <a:pt x="416" y="137"/>
                  </a:cubicBezTo>
                  <a:cubicBezTo>
                    <a:pt x="407" y="135"/>
                    <a:pt x="400" y="124"/>
                    <a:pt x="405" y="115"/>
                  </a:cubicBezTo>
                  <a:lnTo>
                    <a:pt x="431" y="25"/>
                  </a:lnTo>
                  <a:cubicBezTo>
                    <a:pt x="433" y="14"/>
                    <a:pt x="427" y="3"/>
                    <a:pt x="413"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8" name="Google Shape;5538;p30"/>
            <p:cNvSpPr/>
            <p:nvPr/>
          </p:nvSpPr>
          <p:spPr>
            <a:xfrm>
              <a:off x="1522225" y="4044600"/>
              <a:ext cx="8200" cy="6375"/>
            </a:xfrm>
            <a:custGeom>
              <a:rect b="b" l="l" r="r" t="t"/>
              <a:pathLst>
                <a:path extrusionOk="0" h="255" w="328">
                  <a:moveTo>
                    <a:pt x="42" y="0"/>
                  </a:moveTo>
                  <a:cubicBezTo>
                    <a:pt x="16" y="29"/>
                    <a:pt x="0" y="69"/>
                    <a:pt x="0" y="108"/>
                  </a:cubicBezTo>
                  <a:cubicBezTo>
                    <a:pt x="10" y="205"/>
                    <a:pt x="87" y="255"/>
                    <a:pt x="165" y="255"/>
                  </a:cubicBezTo>
                  <a:cubicBezTo>
                    <a:pt x="239" y="255"/>
                    <a:pt x="314" y="209"/>
                    <a:pt x="328" y="115"/>
                  </a:cubicBezTo>
                  <a:lnTo>
                    <a:pt x="328" y="115"/>
                  </a:lnTo>
                  <a:cubicBezTo>
                    <a:pt x="297" y="150"/>
                    <a:pt x="251" y="170"/>
                    <a:pt x="205" y="172"/>
                  </a:cubicBezTo>
                  <a:cubicBezTo>
                    <a:pt x="114" y="170"/>
                    <a:pt x="42" y="97"/>
                    <a:pt x="42" y="7"/>
                  </a:cubicBezTo>
                  <a:cubicBezTo>
                    <a:pt x="42" y="5"/>
                    <a:pt x="42" y="3"/>
                    <a:pt x="42"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9" name="Google Shape;5539;p30"/>
            <p:cNvSpPr/>
            <p:nvPr/>
          </p:nvSpPr>
          <p:spPr>
            <a:xfrm>
              <a:off x="1486775" y="4040975"/>
              <a:ext cx="24850" cy="12050"/>
            </a:xfrm>
            <a:custGeom>
              <a:rect b="b" l="l" r="r" t="t"/>
              <a:pathLst>
                <a:path extrusionOk="0" h="482" w="994">
                  <a:moveTo>
                    <a:pt x="14" y="0"/>
                  </a:moveTo>
                  <a:cubicBezTo>
                    <a:pt x="7" y="0"/>
                    <a:pt x="1" y="7"/>
                    <a:pt x="1" y="16"/>
                  </a:cubicBezTo>
                  <a:lnTo>
                    <a:pt x="1" y="466"/>
                  </a:lnTo>
                  <a:cubicBezTo>
                    <a:pt x="1" y="475"/>
                    <a:pt x="7" y="482"/>
                    <a:pt x="14" y="482"/>
                  </a:cubicBezTo>
                  <a:lnTo>
                    <a:pt x="981" y="482"/>
                  </a:lnTo>
                  <a:cubicBezTo>
                    <a:pt x="987" y="482"/>
                    <a:pt x="994" y="475"/>
                    <a:pt x="994" y="466"/>
                  </a:cubicBezTo>
                  <a:lnTo>
                    <a:pt x="994" y="16"/>
                  </a:lnTo>
                  <a:cubicBezTo>
                    <a:pt x="994" y="7"/>
                    <a:pt x="987" y="0"/>
                    <a:pt x="981"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0" name="Google Shape;5540;p30"/>
            <p:cNvSpPr/>
            <p:nvPr/>
          </p:nvSpPr>
          <p:spPr>
            <a:xfrm>
              <a:off x="1488050" y="4041900"/>
              <a:ext cx="22325" cy="10200"/>
            </a:xfrm>
            <a:custGeom>
              <a:rect b="b" l="l" r="r" t="t"/>
              <a:pathLst>
                <a:path extrusionOk="0" fill="none" h="408" w="893">
                  <a:moveTo>
                    <a:pt x="13" y="1"/>
                  </a:moveTo>
                  <a:lnTo>
                    <a:pt x="879" y="1"/>
                  </a:lnTo>
                  <a:cubicBezTo>
                    <a:pt x="886" y="1"/>
                    <a:pt x="892" y="7"/>
                    <a:pt x="892" y="14"/>
                  </a:cubicBezTo>
                  <a:lnTo>
                    <a:pt x="892" y="394"/>
                  </a:lnTo>
                  <a:cubicBezTo>
                    <a:pt x="892" y="401"/>
                    <a:pt x="886" y="407"/>
                    <a:pt x="879" y="407"/>
                  </a:cubicBezTo>
                  <a:lnTo>
                    <a:pt x="13" y="407"/>
                  </a:lnTo>
                  <a:cubicBezTo>
                    <a:pt x="7" y="407"/>
                    <a:pt x="0" y="401"/>
                    <a:pt x="0" y="394"/>
                  </a:cubicBezTo>
                  <a:lnTo>
                    <a:pt x="0" y="14"/>
                  </a:lnTo>
                  <a:cubicBezTo>
                    <a:pt x="0" y="7"/>
                    <a:pt x="7" y="1"/>
                    <a:pt x="13" y="1"/>
                  </a:cubicBezTo>
                  <a:close/>
                </a:path>
              </a:pathLst>
            </a:custGeom>
            <a:noFill/>
            <a:ln cap="rnd" cmpd="sng" w="50">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1" name="Google Shape;5541;p30"/>
            <p:cNvSpPr/>
            <p:nvPr/>
          </p:nvSpPr>
          <p:spPr>
            <a:xfrm>
              <a:off x="1465525" y="3994275"/>
              <a:ext cx="6650" cy="6675"/>
            </a:xfrm>
            <a:custGeom>
              <a:rect b="b" l="l" r="r" t="t"/>
              <a:pathLst>
                <a:path extrusionOk="0" h="267" w="266">
                  <a:moveTo>
                    <a:pt x="134" y="0"/>
                  </a:moveTo>
                  <a:cubicBezTo>
                    <a:pt x="59" y="0"/>
                    <a:pt x="0" y="60"/>
                    <a:pt x="0" y="134"/>
                  </a:cubicBezTo>
                  <a:cubicBezTo>
                    <a:pt x="0" y="207"/>
                    <a:pt x="59" y="266"/>
                    <a:pt x="134" y="266"/>
                  </a:cubicBezTo>
                  <a:cubicBezTo>
                    <a:pt x="207" y="266"/>
                    <a:pt x="266" y="207"/>
                    <a:pt x="266" y="134"/>
                  </a:cubicBezTo>
                  <a:cubicBezTo>
                    <a:pt x="266" y="60"/>
                    <a:pt x="207" y="0"/>
                    <a:pt x="13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2" name="Google Shape;5542;p30"/>
            <p:cNvSpPr/>
            <p:nvPr/>
          </p:nvSpPr>
          <p:spPr>
            <a:xfrm>
              <a:off x="1466225" y="3995650"/>
              <a:ext cx="4600" cy="3925"/>
            </a:xfrm>
            <a:custGeom>
              <a:rect b="b" l="l" r="r" t="t"/>
              <a:pathLst>
                <a:path extrusionOk="0" h="157" w="184">
                  <a:moveTo>
                    <a:pt x="106" y="0"/>
                  </a:moveTo>
                  <a:cubicBezTo>
                    <a:pt x="36" y="0"/>
                    <a:pt x="1" y="84"/>
                    <a:pt x="49" y="134"/>
                  </a:cubicBezTo>
                  <a:cubicBezTo>
                    <a:pt x="65" y="150"/>
                    <a:pt x="85" y="157"/>
                    <a:pt x="104" y="157"/>
                  </a:cubicBezTo>
                  <a:cubicBezTo>
                    <a:pt x="144" y="157"/>
                    <a:pt x="183" y="126"/>
                    <a:pt x="183" y="79"/>
                  </a:cubicBezTo>
                  <a:cubicBezTo>
                    <a:pt x="183" y="35"/>
                    <a:pt x="148" y="0"/>
                    <a:pt x="10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3" name="Google Shape;5543;p30"/>
            <p:cNvSpPr/>
            <p:nvPr/>
          </p:nvSpPr>
          <p:spPr>
            <a:xfrm>
              <a:off x="1452825" y="4005700"/>
              <a:ext cx="6450" cy="5500"/>
            </a:xfrm>
            <a:custGeom>
              <a:rect b="b" l="l" r="r" t="t"/>
              <a:pathLst>
                <a:path extrusionOk="0" h="220" w="258">
                  <a:moveTo>
                    <a:pt x="148" y="0"/>
                  </a:moveTo>
                  <a:cubicBezTo>
                    <a:pt x="49" y="0"/>
                    <a:pt x="0" y="117"/>
                    <a:pt x="71" y="187"/>
                  </a:cubicBezTo>
                  <a:cubicBezTo>
                    <a:pt x="93" y="209"/>
                    <a:pt x="120" y="219"/>
                    <a:pt x="147" y="219"/>
                  </a:cubicBezTo>
                  <a:cubicBezTo>
                    <a:pt x="203" y="219"/>
                    <a:pt x="257" y="176"/>
                    <a:pt x="257" y="110"/>
                  </a:cubicBezTo>
                  <a:cubicBezTo>
                    <a:pt x="257" y="49"/>
                    <a:pt x="209" y="0"/>
                    <a:pt x="14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4" name="Google Shape;5544;p30"/>
            <p:cNvSpPr/>
            <p:nvPr/>
          </p:nvSpPr>
          <p:spPr>
            <a:xfrm>
              <a:off x="1454850" y="4006800"/>
              <a:ext cx="3275" cy="3275"/>
            </a:xfrm>
            <a:custGeom>
              <a:rect b="b" l="l" r="r" t="t"/>
              <a:pathLst>
                <a:path extrusionOk="0" h="131" w="131">
                  <a:moveTo>
                    <a:pt x="67" y="0"/>
                  </a:moveTo>
                  <a:cubicBezTo>
                    <a:pt x="29" y="0"/>
                    <a:pt x="1" y="29"/>
                    <a:pt x="1" y="64"/>
                  </a:cubicBezTo>
                  <a:cubicBezTo>
                    <a:pt x="1" y="102"/>
                    <a:pt x="29" y="130"/>
                    <a:pt x="67" y="130"/>
                  </a:cubicBezTo>
                  <a:cubicBezTo>
                    <a:pt x="102" y="130"/>
                    <a:pt x="130" y="102"/>
                    <a:pt x="130" y="64"/>
                  </a:cubicBezTo>
                  <a:cubicBezTo>
                    <a:pt x="130" y="29"/>
                    <a:pt x="102" y="0"/>
                    <a:pt x="67"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5" name="Google Shape;5545;p30"/>
            <p:cNvSpPr/>
            <p:nvPr/>
          </p:nvSpPr>
          <p:spPr>
            <a:xfrm>
              <a:off x="1526225" y="3994275"/>
              <a:ext cx="6675" cy="6675"/>
            </a:xfrm>
            <a:custGeom>
              <a:rect b="b" l="l" r="r" t="t"/>
              <a:pathLst>
                <a:path extrusionOk="0" h="267" w="267">
                  <a:moveTo>
                    <a:pt x="132" y="0"/>
                  </a:moveTo>
                  <a:cubicBezTo>
                    <a:pt x="60" y="0"/>
                    <a:pt x="1" y="60"/>
                    <a:pt x="1" y="134"/>
                  </a:cubicBezTo>
                  <a:cubicBezTo>
                    <a:pt x="1" y="207"/>
                    <a:pt x="60" y="266"/>
                    <a:pt x="132" y="266"/>
                  </a:cubicBezTo>
                  <a:cubicBezTo>
                    <a:pt x="207" y="266"/>
                    <a:pt x="267" y="207"/>
                    <a:pt x="267" y="134"/>
                  </a:cubicBezTo>
                  <a:cubicBezTo>
                    <a:pt x="267" y="60"/>
                    <a:pt x="207" y="0"/>
                    <a:pt x="13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6" name="Google Shape;5546;p30"/>
            <p:cNvSpPr/>
            <p:nvPr/>
          </p:nvSpPr>
          <p:spPr>
            <a:xfrm>
              <a:off x="1527550" y="3995650"/>
              <a:ext cx="4625" cy="3925"/>
            </a:xfrm>
            <a:custGeom>
              <a:rect b="b" l="l" r="r" t="t"/>
              <a:pathLst>
                <a:path extrusionOk="0" h="157" w="185">
                  <a:moveTo>
                    <a:pt x="79" y="0"/>
                  </a:moveTo>
                  <a:cubicBezTo>
                    <a:pt x="35" y="0"/>
                    <a:pt x="0" y="35"/>
                    <a:pt x="3" y="79"/>
                  </a:cubicBezTo>
                  <a:cubicBezTo>
                    <a:pt x="3" y="126"/>
                    <a:pt x="41" y="157"/>
                    <a:pt x="81" y="157"/>
                  </a:cubicBezTo>
                  <a:cubicBezTo>
                    <a:pt x="100" y="157"/>
                    <a:pt x="119" y="150"/>
                    <a:pt x="134" y="134"/>
                  </a:cubicBezTo>
                  <a:cubicBezTo>
                    <a:pt x="185" y="84"/>
                    <a:pt x="150" y="0"/>
                    <a:pt x="7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7" name="Google Shape;5547;p30"/>
            <p:cNvSpPr/>
            <p:nvPr/>
          </p:nvSpPr>
          <p:spPr>
            <a:xfrm>
              <a:off x="1539150" y="4005700"/>
              <a:ext cx="6450" cy="5500"/>
            </a:xfrm>
            <a:custGeom>
              <a:rect b="b" l="l" r="r" t="t"/>
              <a:pathLst>
                <a:path extrusionOk="0" h="220" w="258">
                  <a:moveTo>
                    <a:pt x="110" y="0"/>
                  </a:moveTo>
                  <a:cubicBezTo>
                    <a:pt x="51" y="0"/>
                    <a:pt x="0" y="49"/>
                    <a:pt x="0" y="110"/>
                  </a:cubicBezTo>
                  <a:cubicBezTo>
                    <a:pt x="0" y="176"/>
                    <a:pt x="54" y="219"/>
                    <a:pt x="111" y="219"/>
                  </a:cubicBezTo>
                  <a:cubicBezTo>
                    <a:pt x="138" y="219"/>
                    <a:pt x="165" y="209"/>
                    <a:pt x="187" y="187"/>
                  </a:cubicBezTo>
                  <a:cubicBezTo>
                    <a:pt x="257" y="117"/>
                    <a:pt x="209" y="0"/>
                    <a:pt x="11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8" name="Google Shape;5548;p30"/>
            <p:cNvSpPr/>
            <p:nvPr/>
          </p:nvSpPr>
          <p:spPr>
            <a:xfrm>
              <a:off x="1540300" y="4006800"/>
              <a:ext cx="3800" cy="3275"/>
            </a:xfrm>
            <a:custGeom>
              <a:rect b="b" l="l" r="r" t="t"/>
              <a:pathLst>
                <a:path extrusionOk="0" h="131" w="152">
                  <a:moveTo>
                    <a:pt x="66" y="0"/>
                  </a:moveTo>
                  <a:cubicBezTo>
                    <a:pt x="29" y="0"/>
                    <a:pt x="0" y="29"/>
                    <a:pt x="0" y="66"/>
                  </a:cubicBezTo>
                  <a:cubicBezTo>
                    <a:pt x="0" y="105"/>
                    <a:pt x="33" y="131"/>
                    <a:pt x="67" y="131"/>
                  </a:cubicBezTo>
                  <a:cubicBezTo>
                    <a:pt x="83" y="131"/>
                    <a:pt x="99" y="125"/>
                    <a:pt x="112" y="113"/>
                  </a:cubicBezTo>
                  <a:cubicBezTo>
                    <a:pt x="152" y="71"/>
                    <a:pt x="123" y="0"/>
                    <a:pt x="6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9" name="Google Shape;5549;p30"/>
            <p:cNvSpPr/>
            <p:nvPr/>
          </p:nvSpPr>
          <p:spPr>
            <a:xfrm>
              <a:off x="1446075" y="3991350"/>
              <a:ext cx="83475" cy="8100"/>
            </a:xfrm>
            <a:custGeom>
              <a:rect b="b" l="l" r="r" t="t"/>
              <a:pathLst>
                <a:path extrusionOk="0" h="324" w="3339">
                  <a:moveTo>
                    <a:pt x="1703" y="1"/>
                  </a:moveTo>
                  <a:lnTo>
                    <a:pt x="68" y="3"/>
                  </a:lnTo>
                  <a:cubicBezTo>
                    <a:pt x="66" y="3"/>
                    <a:pt x="66" y="5"/>
                    <a:pt x="66" y="5"/>
                  </a:cubicBezTo>
                  <a:lnTo>
                    <a:pt x="0" y="324"/>
                  </a:lnTo>
                  <a:lnTo>
                    <a:pt x="70" y="7"/>
                  </a:lnTo>
                  <a:lnTo>
                    <a:pt x="70" y="7"/>
                  </a:lnTo>
                  <a:lnTo>
                    <a:pt x="1703" y="10"/>
                  </a:lnTo>
                  <a:cubicBezTo>
                    <a:pt x="2248" y="7"/>
                    <a:pt x="2793" y="10"/>
                    <a:pt x="3338" y="5"/>
                  </a:cubicBezTo>
                  <a:cubicBezTo>
                    <a:pt x="2793" y="1"/>
                    <a:pt x="2248" y="3"/>
                    <a:pt x="1703" y="1"/>
                  </a:cubicBez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0" name="Google Shape;5550;p30"/>
            <p:cNvSpPr/>
            <p:nvPr/>
          </p:nvSpPr>
          <p:spPr>
            <a:xfrm>
              <a:off x="1413800" y="4002550"/>
              <a:ext cx="23375" cy="28625"/>
            </a:xfrm>
            <a:custGeom>
              <a:rect b="b" l="l" r="r" t="t"/>
              <a:pathLst>
                <a:path extrusionOk="0" h="1145" w="935">
                  <a:moveTo>
                    <a:pt x="100" y="1"/>
                  </a:moveTo>
                  <a:cubicBezTo>
                    <a:pt x="82" y="1"/>
                    <a:pt x="64" y="5"/>
                    <a:pt x="47" y="14"/>
                  </a:cubicBezTo>
                  <a:cubicBezTo>
                    <a:pt x="27" y="25"/>
                    <a:pt x="12" y="43"/>
                    <a:pt x="5" y="65"/>
                  </a:cubicBezTo>
                  <a:cubicBezTo>
                    <a:pt x="1" y="87"/>
                    <a:pt x="1" y="107"/>
                    <a:pt x="1" y="129"/>
                  </a:cubicBezTo>
                  <a:lnTo>
                    <a:pt x="3" y="636"/>
                  </a:lnTo>
                  <a:cubicBezTo>
                    <a:pt x="3" y="806"/>
                    <a:pt x="5" y="975"/>
                    <a:pt x="5" y="1144"/>
                  </a:cubicBezTo>
                  <a:cubicBezTo>
                    <a:pt x="8" y="975"/>
                    <a:pt x="10" y="806"/>
                    <a:pt x="10" y="636"/>
                  </a:cubicBezTo>
                  <a:lnTo>
                    <a:pt x="10" y="129"/>
                  </a:lnTo>
                  <a:cubicBezTo>
                    <a:pt x="10" y="109"/>
                    <a:pt x="10" y="87"/>
                    <a:pt x="14" y="67"/>
                  </a:cubicBezTo>
                  <a:cubicBezTo>
                    <a:pt x="21" y="47"/>
                    <a:pt x="34" y="32"/>
                    <a:pt x="51" y="21"/>
                  </a:cubicBezTo>
                  <a:cubicBezTo>
                    <a:pt x="66" y="14"/>
                    <a:pt x="82" y="9"/>
                    <a:pt x="100" y="9"/>
                  </a:cubicBezTo>
                  <a:cubicBezTo>
                    <a:pt x="103" y="9"/>
                    <a:pt x="107" y="10"/>
                    <a:pt x="111" y="10"/>
                  </a:cubicBezTo>
                  <a:lnTo>
                    <a:pt x="427" y="10"/>
                  </a:lnTo>
                  <a:cubicBezTo>
                    <a:pt x="597" y="10"/>
                    <a:pt x="766" y="8"/>
                    <a:pt x="935" y="6"/>
                  </a:cubicBezTo>
                  <a:cubicBezTo>
                    <a:pt x="766" y="3"/>
                    <a:pt x="597" y="3"/>
                    <a:pt x="427" y="1"/>
                  </a:cubicBezTo>
                  <a:lnTo>
                    <a:pt x="111" y="1"/>
                  </a:lnTo>
                  <a:cubicBezTo>
                    <a:pt x="107" y="1"/>
                    <a:pt x="104" y="1"/>
                    <a:pt x="100" y="1"/>
                  </a:cubicBez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1" name="Google Shape;5551;p30"/>
            <p:cNvSpPr/>
            <p:nvPr/>
          </p:nvSpPr>
          <p:spPr>
            <a:xfrm>
              <a:off x="1561225" y="4002600"/>
              <a:ext cx="23425" cy="28625"/>
            </a:xfrm>
            <a:custGeom>
              <a:rect b="b" l="l" r="r" t="t"/>
              <a:pathLst>
                <a:path extrusionOk="0" h="1145" w="937">
                  <a:moveTo>
                    <a:pt x="838" y="1"/>
                  </a:moveTo>
                  <a:cubicBezTo>
                    <a:pt x="834" y="1"/>
                    <a:pt x="831" y="1"/>
                    <a:pt x="827" y="1"/>
                  </a:cubicBezTo>
                  <a:lnTo>
                    <a:pt x="508" y="1"/>
                  </a:lnTo>
                  <a:cubicBezTo>
                    <a:pt x="339" y="1"/>
                    <a:pt x="170" y="4"/>
                    <a:pt x="1" y="4"/>
                  </a:cubicBezTo>
                  <a:cubicBezTo>
                    <a:pt x="170" y="6"/>
                    <a:pt x="341" y="8"/>
                    <a:pt x="513" y="10"/>
                  </a:cubicBezTo>
                  <a:lnTo>
                    <a:pt x="829" y="10"/>
                  </a:lnTo>
                  <a:cubicBezTo>
                    <a:pt x="834" y="9"/>
                    <a:pt x="839" y="9"/>
                    <a:pt x="845" y="9"/>
                  </a:cubicBezTo>
                  <a:cubicBezTo>
                    <a:pt x="860" y="9"/>
                    <a:pt x="875" y="13"/>
                    <a:pt x="888" y="21"/>
                  </a:cubicBezTo>
                  <a:cubicBezTo>
                    <a:pt x="906" y="32"/>
                    <a:pt x="919" y="48"/>
                    <a:pt x="926" y="67"/>
                  </a:cubicBezTo>
                  <a:cubicBezTo>
                    <a:pt x="930" y="87"/>
                    <a:pt x="930" y="109"/>
                    <a:pt x="930" y="129"/>
                  </a:cubicBezTo>
                  <a:lnTo>
                    <a:pt x="930" y="637"/>
                  </a:lnTo>
                  <a:cubicBezTo>
                    <a:pt x="930" y="806"/>
                    <a:pt x="930" y="975"/>
                    <a:pt x="932" y="1144"/>
                  </a:cubicBezTo>
                  <a:cubicBezTo>
                    <a:pt x="935" y="975"/>
                    <a:pt x="935" y="806"/>
                    <a:pt x="935" y="637"/>
                  </a:cubicBezTo>
                  <a:lnTo>
                    <a:pt x="935" y="129"/>
                  </a:lnTo>
                  <a:cubicBezTo>
                    <a:pt x="937" y="107"/>
                    <a:pt x="935" y="85"/>
                    <a:pt x="930" y="65"/>
                  </a:cubicBezTo>
                  <a:cubicBezTo>
                    <a:pt x="924" y="43"/>
                    <a:pt x="910" y="26"/>
                    <a:pt x="891" y="15"/>
                  </a:cubicBezTo>
                  <a:cubicBezTo>
                    <a:pt x="874" y="5"/>
                    <a:pt x="856" y="1"/>
                    <a:pt x="838" y="1"/>
                  </a:cubicBez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2" name="Google Shape;5552;p30"/>
            <p:cNvSpPr/>
            <p:nvPr/>
          </p:nvSpPr>
          <p:spPr>
            <a:xfrm>
              <a:off x="1074925" y="4293775"/>
              <a:ext cx="22100" cy="22100"/>
            </a:xfrm>
            <a:custGeom>
              <a:rect b="b" l="l" r="r" t="t"/>
              <a:pathLst>
                <a:path extrusionOk="0" h="884" w="884">
                  <a:moveTo>
                    <a:pt x="442" y="0"/>
                  </a:moveTo>
                  <a:cubicBezTo>
                    <a:pt x="198" y="0"/>
                    <a:pt x="0" y="198"/>
                    <a:pt x="0" y="442"/>
                  </a:cubicBezTo>
                  <a:cubicBezTo>
                    <a:pt x="0" y="686"/>
                    <a:pt x="198" y="884"/>
                    <a:pt x="442" y="884"/>
                  </a:cubicBezTo>
                  <a:cubicBezTo>
                    <a:pt x="686" y="884"/>
                    <a:pt x="884" y="686"/>
                    <a:pt x="884" y="442"/>
                  </a:cubicBezTo>
                  <a:cubicBezTo>
                    <a:pt x="884" y="198"/>
                    <a:pt x="686" y="0"/>
                    <a:pt x="442"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3" name="Google Shape;5553;p30"/>
            <p:cNvSpPr/>
            <p:nvPr/>
          </p:nvSpPr>
          <p:spPr>
            <a:xfrm>
              <a:off x="1080575" y="4298375"/>
              <a:ext cx="11825" cy="11850"/>
            </a:xfrm>
            <a:custGeom>
              <a:rect b="b" l="l" r="r" t="t"/>
              <a:pathLst>
                <a:path extrusionOk="0" fill="none" h="474" w="473">
                  <a:moveTo>
                    <a:pt x="473" y="1"/>
                  </a:moveTo>
                  <a:lnTo>
                    <a:pt x="0" y="474"/>
                  </a:lnTo>
                </a:path>
              </a:pathLst>
            </a:custGeom>
            <a:noFill/>
            <a:ln cap="rnd" cmpd="sng" w="450">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4" name="Google Shape;5554;p30"/>
            <p:cNvSpPr/>
            <p:nvPr/>
          </p:nvSpPr>
          <p:spPr>
            <a:xfrm>
              <a:off x="1080575" y="4298375"/>
              <a:ext cx="11825" cy="11850"/>
            </a:xfrm>
            <a:custGeom>
              <a:rect b="b" l="l" r="r" t="t"/>
              <a:pathLst>
                <a:path extrusionOk="0" fill="none" h="474" w="473">
                  <a:moveTo>
                    <a:pt x="473" y="474"/>
                  </a:moveTo>
                  <a:lnTo>
                    <a:pt x="0" y="1"/>
                  </a:lnTo>
                </a:path>
              </a:pathLst>
            </a:custGeom>
            <a:noFill/>
            <a:ln cap="rnd" cmpd="sng" w="450">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5" name="Google Shape;5555;p30"/>
            <p:cNvSpPr/>
            <p:nvPr/>
          </p:nvSpPr>
          <p:spPr>
            <a:xfrm>
              <a:off x="1371500" y="4293775"/>
              <a:ext cx="23225" cy="22125"/>
            </a:xfrm>
            <a:custGeom>
              <a:rect b="b" l="l" r="r" t="t"/>
              <a:pathLst>
                <a:path extrusionOk="0" h="885" w="929">
                  <a:moveTo>
                    <a:pt x="446" y="0"/>
                  </a:moveTo>
                  <a:cubicBezTo>
                    <a:pt x="219" y="0"/>
                    <a:pt x="1" y="176"/>
                    <a:pt x="1" y="442"/>
                  </a:cubicBezTo>
                  <a:cubicBezTo>
                    <a:pt x="1" y="708"/>
                    <a:pt x="219" y="885"/>
                    <a:pt x="446" y="885"/>
                  </a:cubicBezTo>
                  <a:cubicBezTo>
                    <a:pt x="554" y="885"/>
                    <a:pt x="665" y="844"/>
                    <a:pt x="754" y="754"/>
                  </a:cubicBezTo>
                  <a:cubicBezTo>
                    <a:pt x="928" y="583"/>
                    <a:pt x="928" y="304"/>
                    <a:pt x="754" y="130"/>
                  </a:cubicBezTo>
                  <a:cubicBezTo>
                    <a:pt x="665" y="40"/>
                    <a:pt x="554" y="0"/>
                    <a:pt x="44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6" name="Google Shape;5556;p30"/>
            <p:cNvSpPr/>
            <p:nvPr/>
          </p:nvSpPr>
          <p:spPr>
            <a:xfrm>
              <a:off x="1377175" y="4298375"/>
              <a:ext cx="11875" cy="11850"/>
            </a:xfrm>
            <a:custGeom>
              <a:rect b="b" l="l" r="r" t="t"/>
              <a:pathLst>
                <a:path extrusionOk="0" fill="none" h="474" w="475">
                  <a:moveTo>
                    <a:pt x="475" y="1"/>
                  </a:moveTo>
                  <a:lnTo>
                    <a:pt x="0" y="474"/>
                  </a:lnTo>
                </a:path>
              </a:pathLst>
            </a:custGeom>
            <a:noFill/>
            <a:ln cap="rnd" cmpd="sng" w="450">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7" name="Google Shape;5557;p30"/>
            <p:cNvSpPr/>
            <p:nvPr/>
          </p:nvSpPr>
          <p:spPr>
            <a:xfrm>
              <a:off x="1377175" y="4298375"/>
              <a:ext cx="11875" cy="11850"/>
            </a:xfrm>
            <a:custGeom>
              <a:rect b="b" l="l" r="r" t="t"/>
              <a:pathLst>
                <a:path extrusionOk="0" fill="none" h="474" w="475">
                  <a:moveTo>
                    <a:pt x="475" y="474"/>
                  </a:moveTo>
                  <a:lnTo>
                    <a:pt x="0" y="1"/>
                  </a:lnTo>
                </a:path>
              </a:pathLst>
            </a:custGeom>
            <a:noFill/>
            <a:ln cap="rnd" cmpd="sng" w="450">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8" name="Google Shape;5558;p30"/>
            <p:cNvSpPr/>
            <p:nvPr/>
          </p:nvSpPr>
          <p:spPr>
            <a:xfrm>
              <a:off x="1074925" y="3991675"/>
              <a:ext cx="23150" cy="22150"/>
            </a:xfrm>
            <a:custGeom>
              <a:rect b="b" l="l" r="r" t="t"/>
              <a:pathLst>
                <a:path extrusionOk="0" h="886" w="926">
                  <a:moveTo>
                    <a:pt x="444" y="0"/>
                  </a:moveTo>
                  <a:cubicBezTo>
                    <a:pt x="217" y="0"/>
                    <a:pt x="0" y="177"/>
                    <a:pt x="0" y="443"/>
                  </a:cubicBezTo>
                  <a:cubicBezTo>
                    <a:pt x="0" y="709"/>
                    <a:pt x="217" y="886"/>
                    <a:pt x="444" y="886"/>
                  </a:cubicBezTo>
                  <a:cubicBezTo>
                    <a:pt x="553" y="886"/>
                    <a:pt x="664" y="845"/>
                    <a:pt x="754" y="755"/>
                  </a:cubicBezTo>
                  <a:cubicBezTo>
                    <a:pt x="925" y="583"/>
                    <a:pt x="925" y="302"/>
                    <a:pt x="754" y="131"/>
                  </a:cubicBezTo>
                  <a:cubicBezTo>
                    <a:pt x="664" y="40"/>
                    <a:pt x="553" y="0"/>
                    <a:pt x="444"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9" name="Google Shape;5559;p30"/>
            <p:cNvSpPr/>
            <p:nvPr/>
          </p:nvSpPr>
          <p:spPr>
            <a:xfrm>
              <a:off x="1080575" y="3996250"/>
              <a:ext cx="11825" cy="11825"/>
            </a:xfrm>
            <a:custGeom>
              <a:rect b="b" l="l" r="r" t="t"/>
              <a:pathLst>
                <a:path extrusionOk="0" fill="none" h="473" w="473">
                  <a:moveTo>
                    <a:pt x="473" y="0"/>
                  </a:moveTo>
                  <a:lnTo>
                    <a:pt x="0" y="473"/>
                  </a:lnTo>
                </a:path>
              </a:pathLst>
            </a:custGeom>
            <a:noFill/>
            <a:ln cap="rnd" cmpd="sng" w="450">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0" name="Google Shape;5560;p30"/>
            <p:cNvSpPr/>
            <p:nvPr/>
          </p:nvSpPr>
          <p:spPr>
            <a:xfrm>
              <a:off x="1080575" y="3996250"/>
              <a:ext cx="11825" cy="11825"/>
            </a:xfrm>
            <a:custGeom>
              <a:rect b="b" l="l" r="r" t="t"/>
              <a:pathLst>
                <a:path extrusionOk="0" fill="none" h="473" w="473">
                  <a:moveTo>
                    <a:pt x="473" y="473"/>
                  </a:moveTo>
                  <a:lnTo>
                    <a:pt x="0" y="0"/>
                  </a:lnTo>
                </a:path>
              </a:pathLst>
            </a:custGeom>
            <a:noFill/>
            <a:ln cap="rnd" cmpd="sng" w="450">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1" name="Google Shape;5561;p30"/>
            <p:cNvSpPr/>
            <p:nvPr/>
          </p:nvSpPr>
          <p:spPr>
            <a:xfrm>
              <a:off x="1371500" y="3991675"/>
              <a:ext cx="23225" cy="22150"/>
            </a:xfrm>
            <a:custGeom>
              <a:rect b="b" l="l" r="r" t="t"/>
              <a:pathLst>
                <a:path extrusionOk="0" h="886" w="929">
                  <a:moveTo>
                    <a:pt x="446" y="0"/>
                  </a:moveTo>
                  <a:cubicBezTo>
                    <a:pt x="219" y="0"/>
                    <a:pt x="1" y="177"/>
                    <a:pt x="1" y="443"/>
                  </a:cubicBezTo>
                  <a:cubicBezTo>
                    <a:pt x="1" y="709"/>
                    <a:pt x="219" y="886"/>
                    <a:pt x="446" y="886"/>
                  </a:cubicBezTo>
                  <a:cubicBezTo>
                    <a:pt x="554" y="886"/>
                    <a:pt x="665" y="845"/>
                    <a:pt x="754" y="755"/>
                  </a:cubicBezTo>
                  <a:cubicBezTo>
                    <a:pt x="928" y="583"/>
                    <a:pt x="928" y="302"/>
                    <a:pt x="754" y="131"/>
                  </a:cubicBezTo>
                  <a:cubicBezTo>
                    <a:pt x="665" y="40"/>
                    <a:pt x="554" y="0"/>
                    <a:pt x="44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2" name="Google Shape;5562;p30"/>
            <p:cNvSpPr/>
            <p:nvPr/>
          </p:nvSpPr>
          <p:spPr>
            <a:xfrm>
              <a:off x="1377175" y="3996250"/>
              <a:ext cx="11875" cy="11825"/>
            </a:xfrm>
            <a:custGeom>
              <a:rect b="b" l="l" r="r" t="t"/>
              <a:pathLst>
                <a:path extrusionOk="0" fill="none" h="473" w="475">
                  <a:moveTo>
                    <a:pt x="475" y="0"/>
                  </a:moveTo>
                  <a:lnTo>
                    <a:pt x="0" y="473"/>
                  </a:lnTo>
                </a:path>
              </a:pathLst>
            </a:custGeom>
            <a:noFill/>
            <a:ln cap="rnd" cmpd="sng" w="450">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3" name="Google Shape;5563;p30"/>
            <p:cNvSpPr/>
            <p:nvPr/>
          </p:nvSpPr>
          <p:spPr>
            <a:xfrm>
              <a:off x="1377175" y="3996250"/>
              <a:ext cx="11875" cy="11825"/>
            </a:xfrm>
            <a:custGeom>
              <a:rect b="b" l="l" r="r" t="t"/>
              <a:pathLst>
                <a:path extrusionOk="0" fill="none" h="473" w="475">
                  <a:moveTo>
                    <a:pt x="475" y="473"/>
                  </a:moveTo>
                  <a:lnTo>
                    <a:pt x="0" y="0"/>
                  </a:lnTo>
                </a:path>
              </a:pathLst>
            </a:custGeom>
            <a:noFill/>
            <a:ln cap="rnd" cmpd="sng" w="450">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4" name="Google Shape;5564;p30"/>
            <p:cNvSpPr/>
            <p:nvPr/>
          </p:nvSpPr>
          <p:spPr>
            <a:xfrm>
              <a:off x="1604800" y="4293775"/>
              <a:ext cx="23150" cy="22125"/>
            </a:xfrm>
            <a:custGeom>
              <a:rect b="b" l="l" r="r" t="t"/>
              <a:pathLst>
                <a:path extrusionOk="0" h="885" w="926">
                  <a:moveTo>
                    <a:pt x="445" y="0"/>
                  </a:moveTo>
                  <a:cubicBezTo>
                    <a:pt x="218" y="0"/>
                    <a:pt x="0" y="176"/>
                    <a:pt x="0" y="442"/>
                  </a:cubicBezTo>
                  <a:cubicBezTo>
                    <a:pt x="0" y="708"/>
                    <a:pt x="218" y="885"/>
                    <a:pt x="445" y="885"/>
                  </a:cubicBezTo>
                  <a:cubicBezTo>
                    <a:pt x="553" y="885"/>
                    <a:pt x="664" y="844"/>
                    <a:pt x="754" y="754"/>
                  </a:cubicBezTo>
                  <a:cubicBezTo>
                    <a:pt x="926" y="583"/>
                    <a:pt x="926" y="304"/>
                    <a:pt x="754" y="130"/>
                  </a:cubicBezTo>
                  <a:cubicBezTo>
                    <a:pt x="664" y="40"/>
                    <a:pt x="553" y="0"/>
                    <a:pt x="44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5" name="Google Shape;5565;p30"/>
            <p:cNvSpPr/>
            <p:nvPr/>
          </p:nvSpPr>
          <p:spPr>
            <a:xfrm>
              <a:off x="1610450" y="4298375"/>
              <a:ext cx="11850" cy="11850"/>
            </a:xfrm>
            <a:custGeom>
              <a:rect b="b" l="l" r="r" t="t"/>
              <a:pathLst>
                <a:path extrusionOk="0" fill="none" h="474" w="474">
                  <a:moveTo>
                    <a:pt x="473" y="1"/>
                  </a:moveTo>
                  <a:lnTo>
                    <a:pt x="1" y="474"/>
                  </a:lnTo>
                </a:path>
              </a:pathLst>
            </a:custGeom>
            <a:noFill/>
            <a:ln cap="rnd" cmpd="sng" w="450">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6" name="Google Shape;5566;p30"/>
            <p:cNvSpPr/>
            <p:nvPr/>
          </p:nvSpPr>
          <p:spPr>
            <a:xfrm>
              <a:off x="1610450" y="4298375"/>
              <a:ext cx="11850" cy="11850"/>
            </a:xfrm>
            <a:custGeom>
              <a:rect b="b" l="l" r="r" t="t"/>
              <a:pathLst>
                <a:path extrusionOk="0" fill="none" h="474" w="474">
                  <a:moveTo>
                    <a:pt x="473" y="474"/>
                  </a:moveTo>
                  <a:lnTo>
                    <a:pt x="1" y="1"/>
                  </a:lnTo>
                </a:path>
              </a:pathLst>
            </a:custGeom>
            <a:noFill/>
            <a:ln cap="rnd" cmpd="sng" w="450">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7" name="Google Shape;5567;p30"/>
            <p:cNvSpPr/>
            <p:nvPr/>
          </p:nvSpPr>
          <p:spPr>
            <a:xfrm>
              <a:off x="1901375" y="4293775"/>
              <a:ext cx="23225" cy="22125"/>
            </a:xfrm>
            <a:custGeom>
              <a:rect b="b" l="l" r="r" t="t"/>
              <a:pathLst>
                <a:path extrusionOk="0" h="885" w="929">
                  <a:moveTo>
                    <a:pt x="446" y="0"/>
                  </a:moveTo>
                  <a:cubicBezTo>
                    <a:pt x="219" y="0"/>
                    <a:pt x="1" y="176"/>
                    <a:pt x="1" y="442"/>
                  </a:cubicBezTo>
                  <a:cubicBezTo>
                    <a:pt x="1" y="708"/>
                    <a:pt x="219" y="885"/>
                    <a:pt x="446" y="885"/>
                  </a:cubicBezTo>
                  <a:cubicBezTo>
                    <a:pt x="555" y="885"/>
                    <a:pt x="665" y="844"/>
                    <a:pt x="755" y="754"/>
                  </a:cubicBezTo>
                  <a:cubicBezTo>
                    <a:pt x="928" y="583"/>
                    <a:pt x="928" y="304"/>
                    <a:pt x="755" y="130"/>
                  </a:cubicBezTo>
                  <a:cubicBezTo>
                    <a:pt x="665" y="40"/>
                    <a:pt x="555" y="0"/>
                    <a:pt x="44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8" name="Google Shape;5568;p30"/>
            <p:cNvSpPr/>
            <p:nvPr/>
          </p:nvSpPr>
          <p:spPr>
            <a:xfrm>
              <a:off x="1907050" y="4298375"/>
              <a:ext cx="11900" cy="11850"/>
            </a:xfrm>
            <a:custGeom>
              <a:rect b="b" l="l" r="r" t="t"/>
              <a:pathLst>
                <a:path extrusionOk="0" fill="none" h="474" w="476">
                  <a:moveTo>
                    <a:pt x="475" y="1"/>
                  </a:moveTo>
                  <a:lnTo>
                    <a:pt x="0" y="474"/>
                  </a:lnTo>
                </a:path>
              </a:pathLst>
            </a:custGeom>
            <a:noFill/>
            <a:ln cap="rnd" cmpd="sng" w="450">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9" name="Google Shape;5569;p30"/>
            <p:cNvSpPr/>
            <p:nvPr/>
          </p:nvSpPr>
          <p:spPr>
            <a:xfrm>
              <a:off x="1907050" y="4298375"/>
              <a:ext cx="11900" cy="11850"/>
            </a:xfrm>
            <a:custGeom>
              <a:rect b="b" l="l" r="r" t="t"/>
              <a:pathLst>
                <a:path extrusionOk="0" fill="none" h="474" w="476">
                  <a:moveTo>
                    <a:pt x="475" y="474"/>
                  </a:moveTo>
                  <a:lnTo>
                    <a:pt x="0" y="1"/>
                  </a:lnTo>
                </a:path>
              </a:pathLst>
            </a:custGeom>
            <a:noFill/>
            <a:ln cap="rnd" cmpd="sng" w="450">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0" name="Google Shape;5570;p30"/>
            <p:cNvSpPr/>
            <p:nvPr/>
          </p:nvSpPr>
          <p:spPr>
            <a:xfrm>
              <a:off x="1604800" y="3991675"/>
              <a:ext cx="23150" cy="22150"/>
            </a:xfrm>
            <a:custGeom>
              <a:rect b="b" l="l" r="r" t="t"/>
              <a:pathLst>
                <a:path extrusionOk="0" h="886" w="926">
                  <a:moveTo>
                    <a:pt x="445" y="0"/>
                  </a:moveTo>
                  <a:cubicBezTo>
                    <a:pt x="218" y="0"/>
                    <a:pt x="0" y="177"/>
                    <a:pt x="0" y="443"/>
                  </a:cubicBezTo>
                  <a:cubicBezTo>
                    <a:pt x="0" y="709"/>
                    <a:pt x="218" y="886"/>
                    <a:pt x="445" y="886"/>
                  </a:cubicBezTo>
                  <a:cubicBezTo>
                    <a:pt x="553" y="886"/>
                    <a:pt x="664" y="845"/>
                    <a:pt x="754" y="755"/>
                  </a:cubicBezTo>
                  <a:cubicBezTo>
                    <a:pt x="926" y="583"/>
                    <a:pt x="926" y="302"/>
                    <a:pt x="754" y="131"/>
                  </a:cubicBezTo>
                  <a:cubicBezTo>
                    <a:pt x="664" y="40"/>
                    <a:pt x="553" y="0"/>
                    <a:pt x="445"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1" name="Google Shape;5571;p30"/>
            <p:cNvSpPr/>
            <p:nvPr/>
          </p:nvSpPr>
          <p:spPr>
            <a:xfrm>
              <a:off x="1610450" y="3996250"/>
              <a:ext cx="11850" cy="11825"/>
            </a:xfrm>
            <a:custGeom>
              <a:rect b="b" l="l" r="r" t="t"/>
              <a:pathLst>
                <a:path extrusionOk="0" fill="none" h="473" w="474">
                  <a:moveTo>
                    <a:pt x="473" y="0"/>
                  </a:moveTo>
                  <a:lnTo>
                    <a:pt x="1" y="473"/>
                  </a:lnTo>
                </a:path>
              </a:pathLst>
            </a:custGeom>
            <a:noFill/>
            <a:ln cap="rnd" cmpd="sng" w="450">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2" name="Google Shape;5572;p30"/>
            <p:cNvSpPr/>
            <p:nvPr/>
          </p:nvSpPr>
          <p:spPr>
            <a:xfrm>
              <a:off x="1610450" y="3996250"/>
              <a:ext cx="11850" cy="11825"/>
            </a:xfrm>
            <a:custGeom>
              <a:rect b="b" l="l" r="r" t="t"/>
              <a:pathLst>
                <a:path extrusionOk="0" fill="none" h="473" w="474">
                  <a:moveTo>
                    <a:pt x="473" y="473"/>
                  </a:moveTo>
                  <a:lnTo>
                    <a:pt x="1" y="0"/>
                  </a:lnTo>
                </a:path>
              </a:pathLst>
            </a:custGeom>
            <a:noFill/>
            <a:ln cap="rnd" cmpd="sng" w="450">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3" name="Google Shape;5573;p30"/>
            <p:cNvSpPr/>
            <p:nvPr/>
          </p:nvSpPr>
          <p:spPr>
            <a:xfrm>
              <a:off x="1901375" y="3991675"/>
              <a:ext cx="23225" cy="22150"/>
            </a:xfrm>
            <a:custGeom>
              <a:rect b="b" l="l" r="r" t="t"/>
              <a:pathLst>
                <a:path extrusionOk="0" h="886" w="929">
                  <a:moveTo>
                    <a:pt x="446" y="0"/>
                  </a:moveTo>
                  <a:cubicBezTo>
                    <a:pt x="219" y="0"/>
                    <a:pt x="1" y="177"/>
                    <a:pt x="1" y="443"/>
                  </a:cubicBezTo>
                  <a:cubicBezTo>
                    <a:pt x="1" y="709"/>
                    <a:pt x="219" y="886"/>
                    <a:pt x="446" y="886"/>
                  </a:cubicBezTo>
                  <a:cubicBezTo>
                    <a:pt x="555" y="886"/>
                    <a:pt x="665" y="845"/>
                    <a:pt x="755" y="755"/>
                  </a:cubicBezTo>
                  <a:cubicBezTo>
                    <a:pt x="928" y="583"/>
                    <a:pt x="928" y="302"/>
                    <a:pt x="755" y="131"/>
                  </a:cubicBezTo>
                  <a:cubicBezTo>
                    <a:pt x="665" y="40"/>
                    <a:pt x="555" y="0"/>
                    <a:pt x="446"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4" name="Google Shape;5574;p30"/>
            <p:cNvSpPr/>
            <p:nvPr/>
          </p:nvSpPr>
          <p:spPr>
            <a:xfrm>
              <a:off x="1907050" y="3996250"/>
              <a:ext cx="11900" cy="11825"/>
            </a:xfrm>
            <a:custGeom>
              <a:rect b="b" l="l" r="r" t="t"/>
              <a:pathLst>
                <a:path extrusionOk="0" fill="none" h="473" w="476">
                  <a:moveTo>
                    <a:pt x="475" y="0"/>
                  </a:moveTo>
                  <a:lnTo>
                    <a:pt x="0" y="473"/>
                  </a:lnTo>
                </a:path>
              </a:pathLst>
            </a:custGeom>
            <a:noFill/>
            <a:ln cap="rnd" cmpd="sng" w="450">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5" name="Google Shape;5575;p30"/>
            <p:cNvSpPr/>
            <p:nvPr/>
          </p:nvSpPr>
          <p:spPr>
            <a:xfrm>
              <a:off x="1907050" y="3996250"/>
              <a:ext cx="11900" cy="11825"/>
            </a:xfrm>
            <a:custGeom>
              <a:rect b="b" l="l" r="r" t="t"/>
              <a:pathLst>
                <a:path extrusionOk="0" fill="none" h="473" w="476">
                  <a:moveTo>
                    <a:pt x="475" y="473"/>
                  </a:moveTo>
                  <a:lnTo>
                    <a:pt x="0" y="0"/>
                  </a:lnTo>
                </a:path>
              </a:pathLst>
            </a:custGeom>
            <a:noFill/>
            <a:ln cap="rnd" cmpd="sng" w="450">
              <a:solidFill>
                <a:srgbClr val="FFC23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6" name="Google Shape;5576;p30"/>
            <p:cNvSpPr/>
            <p:nvPr/>
          </p:nvSpPr>
          <p:spPr>
            <a:xfrm>
              <a:off x="1423975" y="4118775"/>
              <a:ext cx="26725" cy="7650"/>
            </a:xfrm>
            <a:custGeom>
              <a:rect b="b" l="l" r="r" t="t"/>
              <a:pathLst>
                <a:path extrusionOk="0" h="306" w="1069">
                  <a:moveTo>
                    <a:pt x="1" y="0"/>
                  </a:moveTo>
                  <a:lnTo>
                    <a:pt x="1" y="306"/>
                  </a:lnTo>
                  <a:lnTo>
                    <a:pt x="1069" y="306"/>
                  </a:lnTo>
                  <a:lnTo>
                    <a:pt x="1069"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7" name="Google Shape;5577;p30"/>
            <p:cNvSpPr/>
            <p:nvPr/>
          </p:nvSpPr>
          <p:spPr>
            <a:xfrm>
              <a:off x="1511550" y="4118775"/>
              <a:ext cx="26800" cy="7650"/>
            </a:xfrm>
            <a:custGeom>
              <a:rect b="b" l="l" r="r" t="t"/>
              <a:pathLst>
                <a:path extrusionOk="0" h="306" w="1072">
                  <a:moveTo>
                    <a:pt x="1" y="0"/>
                  </a:moveTo>
                  <a:lnTo>
                    <a:pt x="1" y="306"/>
                  </a:lnTo>
                  <a:lnTo>
                    <a:pt x="1071" y="306"/>
                  </a:lnTo>
                  <a:lnTo>
                    <a:pt x="1071"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8" name="Google Shape;5578;p30"/>
            <p:cNvSpPr/>
            <p:nvPr/>
          </p:nvSpPr>
          <p:spPr>
            <a:xfrm>
              <a:off x="1457550" y="4118775"/>
              <a:ext cx="13425" cy="7650"/>
            </a:xfrm>
            <a:custGeom>
              <a:rect b="b" l="l" r="r" t="t"/>
              <a:pathLst>
                <a:path extrusionOk="0" h="306" w="537">
                  <a:moveTo>
                    <a:pt x="0" y="0"/>
                  </a:moveTo>
                  <a:lnTo>
                    <a:pt x="0" y="306"/>
                  </a:lnTo>
                  <a:lnTo>
                    <a:pt x="537" y="306"/>
                  </a:lnTo>
                  <a:lnTo>
                    <a:pt x="537"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9" name="Google Shape;5579;p30"/>
            <p:cNvSpPr/>
            <p:nvPr/>
          </p:nvSpPr>
          <p:spPr>
            <a:xfrm>
              <a:off x="1475575" y="4118775"/>
              <a:ext cx="13375" cy="7650"/>
            </a:xfrm>
            <a:custGeom>
              <a:rect b="b" l="l" r="r" t="t"/>
              <a:pathLst>
                <a:path extrusionOk="0" h="306" w="535">
                  <a:moveTo>
                    <a:pt x="0" y="0"/>
                  </a:moveTo>
                  <a:lnTo>
                    <a:pt x="0" y="306"/>
                  </a:lnTo>
                  <a:lnTo>
                    <a:pt x="534" y="306"/>
                  </a:lnTo>
                  <a:lnTo>
                    <a:pt x="534"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0" name="Google Shape;5580;p30"/>
            <p:cNvSpPr/>
            <p:nvPr/>
          </p:nvSpPr>
          <p:spPr>
            <a:xfrm>
              <a:off x="1493525" y="4118775"/>
              <a:ext cx="13375" cy="7650"/>
            </a:xfrm>
            <a:custGeom>
              <a:rect b="b" l="l" r="r" t="t"/>
              <a:pathLst>
                <a:path extrusionOk="0" h="306" w="535">
                  <a:moveTo>
                    <a:pt x="1" y="0"/>
                  </a:moveTo>
                  <a:lnTo>
                    <a:pt x="1" y="306"/>
                  </a:lnTo>
                  <a:lnTo>
                    <a:pt x="535" y="306"/>
                  </a:lnTo>
                  <a:lnTo>
                    <a:pt x="535"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1" name="Google Shape;5581;p30"/>
            <p:cNvSpPr/>
            <p:nvPr/>
          </p:nvSpPr>
          <p:spPr>
            <a:xfrm>
              <a:off x="1542425" y="4118775"/>
              <a:ext cx="13375" cy="7650"/>
            </a:xfrm>
            <a:custGeom>
              <a:rect b="b" l="l" r="r" t="t"/>
              <a:pathLst>
                <a:path extrusionOk="0" h="306" w="535">
                  <a:moveTo>
                    <a:pt x="1" y="0"/>
                  </a:moveTo>
                  <a:lnTo>
                    <a:pt x="1" y="306"/>
                  </a:lnTo>
                  <a:lnTo>
                    <a:pt x="535" y="306"/>
                  </a:lnTo>
                  <a:lnTo>
                    <a:pt x="535"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2" name="Google Shape;5582;p30"/>
            <p:cNvSpPr/>
            <p:nvPr/>
          </p:nvSpPr>
          <p:spPr>
            <a:xfrm>
              <a:off x="1561050" y="4118775"/>
              <a:ext cx="13400" cy="7650"/>
            </a:xfrm>
            <a:custGeom>
              <a:rect b="b" l="l" r="r" t="t"/>
              <a:pathLst>
                <a:path extrusionOk="0" h="306" w="536">
                  <a:moveTo>
                    <a:pt x="1" y="0"/>
                  </a:moveTo>
                  <a:lnTo>
                    <a:pt x="1" y="306"/>
                  </a:lnTo>
                  <a:lnTo>
                    <a:pt x="535" y="306"/>
                  </a:lnTo>
                  <a:lnTo>
                    <a:pt x="535"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3" name="Google Shape;5583;p30"/>
            <p:cNvSpPr/>
            <p:nvPr/>
          </p:nvSpPr>
          <p:spPr>
            <a:xfrm>
              <a:off x="1437325" y="4268950"/>
              <a:ext cx="26900" cy="23025"/>
            </a:xfrm>
            <a:custGeom>
              <a:rect b="b" l="l" r="r" t="t"/>
              <a:pathLst>
                <a:path extrusionOk="0" h="921" w="1076">
                  <a:moveTo>
                    <a:pt x="464" y="0"/>
                  </a:moveTo>
                  <a:cubicBezTo>
                    <a:pt x="228" y="0"/>
                    <a:pt x="1" y="184"/>
                    <a:pt x="1" y="462"/>
                  </a:cubicBezTo>
                  <a:cubicBezTo>
                    <a:pt x="1" y="714"/>
                    <a:pt x="207" y="921"/>
                    <a:pt x="460" y="921"/>
                  </a:cubicBezTo>
                  <a:cubicBezTo>
                    <a:pt x="871" y="921"/>
                    <a:pt x="1075" y="424"/>
                    <a:pt x="785" y="136"/>
                  </a:cubicBezTo>
                  <a:cubicBezTo>
                    <a:pt x="692" y="42"/>
                    <a:pt x="577" y="0"/>
                    <a:pt x="464" y="0"/>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4" name="Google Shape;5584;p30"/>
            <p:cNvSpPr/>
            <p:nvPr/>
          </p:nvSpPr>
          <p:spPr>
            <a:xfrm>
              <a:off x="1443150" y="4272675"/>
              <a:ext cx="16125" cy="15550"/>
            </a:xfrm>
            <a:custGeom>
              <a:rect b="b" l="l" r="r" t="t"/>
              <a:pathLst>
                <a:path extrusionOk="0" h="622" w="645">
                  <a:moveTo>
                    <a:pt x="352" y="0"/>
                  </a:moveTo>
                  <a:cubicBezTo>
                    <a:pt x="392" y="55"/>
                    <a:pt x="412" y="119"/>
                    <a:pt x="412" y="185"/>
                  </a:cubicBezTo>
                  <a:cubicBezTo>
                    <a:pt x="412" y="365"/>
                    <a:pt x="265" y="501"/>
                    <a:pt x="96" y="501"/>
                  </a:cubicBezTo>
                  <a:cubicBezTo>
                    <a:pt x="65" y="501"/>
                    <a:pt x="33" y="496"/>
                    <a:pt x="1" y="486"/>
                  </a:cubicBezTo>
                  <a:lnTo>
                    <a:pt x="1" y="486"/>
                  </a:lnTo>
                  <a:cubicBezTo>
                    <a:pt x="64" y="576"/>
                    <a:pt x="162" y="621"/>
                    <a:pt x="261" y="621"/>
                  </a:cubicBezTo>
                  <a:cubicBezTo>
                    <a:pt x="357" y="621"/>
                    <a:pt x="454" y="578"/>
                    <a:pt x="517" y="491"/>
                  </a:cubicBezTo>
                  <a:cubicBezTo>
                    <a:pt x="644" y="315"/>
                    <a:pt x="561" y="64"/>
                    <a:pt x="3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5" name="Google Shape;5585;p30"/>
            <p:cNvSpPr/>
            <p:nvPr/>
          </p:nvSpPr>
          <p:spPr>
            <a:xfrm>
              <a:off x="1470900" y="4268950"/>
              <a:ext cx="26825" cy="23025"/>
            </a:xfrm>
            <a:custGeom>
              <a:rect b="b" l="l" r="r" t="t"/>
              <a:pathLst>
                <a:path extrusionOk="0" h="921" w="1073">
                  <a:moveTo>
                    <a:pt x="463" y="0"/>
                  </a:moveTo>
                  <a:cubicBezTo>
                    <a:pt x="226" y="0"/>
                    <a:pt x="0" y="184"/>
                    <a:pt x="0" y="462"/>
                  </a:cubicBezTo>
                  <a:cubicBezTo>
                    <a:pt x="0" y="714"/>
                    <a:pt x="205" y="921"/>
                    <a:pt x="460" y="921"/>
                  </a:cubicBezTo>
                  <a:cubicBezTo>
                    <a:pt x="869" y="921"/>
                    <a:pt x="1073" y="426"/>
                    <a:pt x="785" y="136"/>
                  </a:cubicBezTo>
                  <a:cubicBezTo>
                    <a:pt x="691" y="42"/>
                    <a:pt x="576" y="0"/>
                    <a:pt x="463" y="0"/>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6" name="Google Shape;5586;p30"/>
            <p:cNvSpPr/>
            <p:nvPr/>
          </p:nvSpPr>
          <p:spPr>
            <a:xfrm>
              <a:off x="1476725" y="4272675"/>
              <a:ext cx="16125" cy="15550"/>
            </a:xfrm>
            <a:custGeom>
              <a:rect b="b" l="l" r="r" t="t"/>
              <a:pathLst>
                <a:path extrusionOk="0" h="622" w="645">
                  <a:moveTo>
                    <a:pt x="352" y="0"/>
                  </a:moveTo>
                  <a:cubicBezTo>
                    <a:pt x="392" y="55"/>
                    <a:pt x="411" y="119"/>
                    <a:pt x="411" y="185"/>
                  </a:cubicBezTo>
                  <a:cubicBezTo>
                    <a:pt x="410" y="365"/>
                    <a:pt x="262" y="501"/>
                    <a:pt x="95" y="501"/>
                  </a:cubicBezTo>
                  <a:cubicBezTo>
                    <a:pt x="64" y="501"/>
                    <a:pt x="32" y="496"/>
                    <a:pt x="0" y="486"/>
                  </a:cubicBezTo>
                  <a:lnTo>
                    <a:pt x="0" y="486"/>
                  </a:lnTo>
                  <a:cubicBezTo>
                    <a:pt x="64" y="576"/>
                    <a:pt x="162" y="621"/>
                    <a:pt x="261" y="621"/>
                  </a:cubicBezTo>
                  <a:cubicBezTo>
                    <a:pt x="357" y="621"/>
                    <a:pt x="454" y="578"/>
                    <a:pt x="517" y="491"/>
                  </a:cubicBezTo>
                  <a:cubicBezTo>
                    <a:pt x="644" y="315"/>
                    <a:pt x="561" y="64"/>
                    <a:pt x="3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7" name="Google Shape;5587;p30"/>
            <p:cNvSpPr/>
            <p:nvPr/>
          </p:nvSpPr>
          <p:spPr>
            <a:xfrm>
              <a:off x="1504425" y="4268950"/>
              <a:ext cx="26875" cy="23025"/>
            </a:xfrm>
            <a:custGeom>
              <a:rect b="b" l="l" r="r" t="t"/>
              <a:pathLst>
                <a:path extrusionOk="0" h="921" w="1075">
                  <a:moveTo>
                    <a:pt x="462" y="0"/>
                  </a:moveTo>
                  <a:cubicBezTo>
                    <a:pt x="226" y="0"/>
                    <a:pt x="0" y="184"/>
                    <a:pt x="0" y="462"/>
                  </a:cubicBezTo>
                  <a:cubicBezTo>
                    <a:pt x="0" y="714"/>
                    <a:pt x="207" y="921"/>
                    <a:pt x="459" y="921"/>
                  </a:cubicBezTo>
                  <a:cubicBezTo>
                    <a:pt x="870" y="921"/>
                    <a:pt x="1075" y="426"/>
                    <a:pt x="785" y="136"/>
                  </a:cubicBezTo>
                  <a:cubicBezTo>
                    <a:pt x="691" y="42"/>
                    <a:pt x="575" y="0"/>
                    <a:pt x="462" y="0"/>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8" name="Google Shape;5588;p30"/>
            <p:cNvSpPr/>
            <p:nvPr/>
          </p:nvSpPr>
          <p:spPr>
            <a:xfrm>
              <a:off x="1510250" y="4272675"/>
              <a:ext cx="16100" cy="15550"/>
            </a:xfrm>
            <a:custGeom>
              <a:rect b="b" l="l" r="r" t="t"/>
              <a:pathLst>
                <a:path extrusionOk="0" h="622" w="644">
                  <a:moveTo>
                    <a:pt x="352" y="0"/>
                  </a:moveTo>
                  <a:lnTo>
                    <a:pt x="352" y="0"/>
                  </a:lnTo>
                  <a:cubicBezTo>
                    <a:pt x="391" y="55"/>
                    <a:pt x="411" y="119"/>
                    <a:pt x="411" y="185"/>
                  </a:cubicBezTo>
                  <a:cubicBezTo>
                    <a:pt x="409" y="365"/>
                    <a:pt x="262" y="501"/>
                    <a:pt x="95" y="501"/>
                  </a:cubicBezTo>
                  <a:cubicBezTo>
                    <a:pt x="64" y="501"/>
                    <a:pt x="32" y="496"/>
                    <a:pt x="0" y="486"/>
                  </a:cubicBezTo>
                  <a:lnTo>
                    <a:pt x="0" y="486"/>
                  </a:lnTo>
                  <a:cubicBezTo>
                    <a:pt x="63" y="576"/>
                    <a:pt x="161" y="621"/>
                    <a:pt x="259" y="621"/>
                  </a:cubicBezTo>
                  <a:cubicBezTo>
                    <a:pt x="356" y="621"/>
                    <a:pt x="452" y="578"/>
                    <a:pt x="517" y="491"/>
                  </a:cubicBezTo>
                  <a:cubicBezTo>
                    <a:pt x="644" y="315"/>
                    <a:pt x="560" y="64"/>
                    <a:pt x="3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9" name="Google Shape;5589;p30"/>
            <p:cNvSpPr/>
            <p:nvPr/>
          </p:nvSpPr>
          <p:spPr>
            <a:xfrm>
              <a:off x="1538050" y="4268950"/>
              <a:ext cx="26875" cy="23025"/>
            </a:xfrm>
            <a:custGeom>
              <a:rect b="b" l="l" r="r" t="t"/>
              <a:pathLst>
                <a:path extrusionOk="0" h="921" w="1075">
                  <a:moveTo>
                    <a:pt x="463" y="0"/>
                  </a:moveTo>
                  <a:cubicBezTo>
                    <a:pt x="227" y="0"/>
                    <a:pt x="0" y="184"/>
                    <a:pt x="0" y="462"/>
                  </a:cubicBezTo>
                  <a:cubicBezTo>
                    <a:pt x="0" y="714"/>
                    <a:pt x="207" y="921"/>
                    <a:pt x="462" y="921"/>
                  </a:cubicBezTo>
                  <a:cubicBezTo>
                    <a:pt x="870" y="921"/>
                    <a:pt x="1075" y="426"/>
                    <a:pt x="785" y="136"/>
                  </a:cubicBezTo>
                  <a:cubicBezTo>
                    <a:pt x="691" y="42"/>
                    <a:pt x="576" y="0"/>
                    <a:pt x="463" y="0"/>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0" name="Google Shape;5590;p30"/>
            <p:cNvSpPr/>
            <p:nvPr/>
          </p:nvSpPr>
          <p:spPr>
            <a:xfrm>
              <a:off x="1543875" y="4272675"/>
              <a:ext cx="16125" cy="15550"/>
            </a:xfrm>
            <a:custGeom>
              <a:rect b="b" l="l" r="r" t="t"/>
              <a:pathLst>
                <a:path extrusionOk="0" h="622" w="645">
                  <a:moveTo>
                    <a:pt x="354" y="0"/>
                  </a:moveTo>
                  <a:cubicBezTo>
                    <a:pt x="391" y="55"/>
                    <a:pt x="411" y="119"/>
                    <a:pt x="411" y="185"/>
                  </a:cubicBezTo>
                  <a:cubicBezTo>
                    <a:pt x="411" y="365"/>
                    <a:pt x="264" y="501"/>
                    <a:pt x="96" y="501"/>
                  </a:cubicBezTo>
                  <a:cubicBezTo>
                    <a:pt x="64" y="501"/>
                    <a:pt x="32" y="496"/>
                    <a:pt x="0" y="486"/>
                  </a:cubicBezTo>
                  <a:lnTo>
                    <a:pt x="0" y="486"/>
                  </a:lnTo>
                  <a:cubicBezTo>
                    <a:pt x="63" y="576"/>
                    <a:pt x="162" y="621"/>
                    <a:pt x="260" y="621"/>
                  </a:cubicBezTo>
                  <a:cubicBezTo>
                    <a:pt x="357" y="621"/>
                    <a:pt x="453" y="578"/>
                    <a:pt x="517" y="491"/>
                  </a:cubicBezTo>
                  <a:cubicBezTo>
                    <a:pt x="644" y="315"/>
                    <a:pt x="561" y="64"/>
                    <a:pt x="35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1" name="Google Shape;5591;p30"/>
            <p:cNvSpPr/>
            <p:nvPr/>
          </p:nvSpPr>
          <p:spPr>
            <a:xfrm>
              <a:off x="1420525" y="4157450"/>
              <a:ext cx="157325" cy="87500"/>
            </a:xfrm>
            <a:custGeom>
              <a:rect b="b" l="l" r="r" t="t"/>
              <a:pathLst>
                <a:path extrusionOk="0" h="3500" w="6293">
                  <a:moveTo>
                    <a:pt x="62" y="1"/>
                  </a:moveTo>
                  <a:cubicBezTo>
                    <a:pt x="29" y="1"/>
                    <a:pt x="0" y="27"/>
                    <a:pt x="0" y="62"/>
                  </a:cubicBezTo>
                  <a:lnTo>
                    <a:pt x="0" y="3438"/>
                  </a:lnTo>
                  <a:cubicBezTo>
                    <a:pt x="0" y="3471"/>
                    <a:pt x="29" y="3500"/>
                    <a:pt x="62" y="3500"/>
                  </a:cubicBezTo>
                  <a:lnTo>
                    <a:pt x="6231" y="3500"/>
                  </a:lnTo>
                  <a:cubicBezTo>
                    <a:pt x="6266" y="3500"/>
                    <a:pt x="6292" y="3471"/>
                    <a:pt x="6292" y="3438"/>
                  </a:cubicBezTo>
                  <a:lnTo>
                    <a:pt x="6292" y="62"/>
                  </a:lnTo>
                  <a:cubicBezTo>
                    <a:pt x="6292" y="27"/>
                    <a:pt x="6266" y="1"/>
                    <a:pt x="6231" y="1"/>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2" name="Google Shape;5592;p30"/>
            <p:cNvSpPr/>
            <p:nvPr/>
          </p:nvSpPr>
          <p:spPr>
            <a:xfrm>
              <a:off x="1516675" y="4165700"/>
              <a:ext cx="19300" cy="70950"/>
            </a:xfrm>
            <a:custGeom>
              <a:rect b="b" l="l" r="r" t="t"/>
              <a:pathLst>
                <a:path extrusionOk="0" h="2838" w="772">
                  <a:moveTo>
                    <a:pt x="46" y="0"/>
                  </a:moveTo>
                  <a:cubicBezTo>
                    <a:pt x="20" y="0"/>
                    <a:pt x="0" y="22"/>
                    <a:pt x="0" y="49"/>
                  </a:cubicBezTo>
                  <a:lnTo>
                    <a:pt x="0" y="2792"/>
                  </a:lnTo>
                  <a:cubicBezTo>
                    <a:pt x="0" y="2818"/>
                    <a:pt x="20" y="2838"/>
                    <a:pt x="46" y="2838"/>
                  </a:cubicBezTo>
                  <a:lnTo>
                    <a:pt x="725" y="2838"/>
                  </a:lnTo>
                  <a:cubicBezTo>
                    <a:pt x="752" y="2838"/>
                    <a:pt x="772" y="2818"/>
                    <a:pt x="772" y="2792"/>
                  </a:cubicBezTo>
                  <a:lnTo>
                    <a:pt x="772" y="49"/>
                  </a:lnTo>
                  <a:cubicBezTo>
                    <a:pt x="772" y="22"/>
                    <a:pt x="752" y="0"/>
                    <a:pt x="725"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3" name="Google Shape;5593;p30"/>
            <p:cNvSpPr/>
            <p:nvPr/>
          </p:nvSpPr>
          <p:spPr>
            <a:xfrm>
              <a:off x="1546125" y="4165700"/>
              <a:ext cx="19350" cy="70950"/>
            </a:xfrm>
            <a:custGeom>
              <a:rect b="b" l="l" r="r" t="t"/>
              <a:pathLst>
                <a:path extrusionOk="0" h="2838" w="774">
                  <a:moveTo>
                    <a:pt x="46" y="0"/>
                  </a:moveTo>
                  <a:cubicBezTo>
                    <a:pt x="22" y="0"/>
                    <a:pt x="0" y="22"/>
                    <a:pt x="0" y="49"/>
                  </a:cubicBezTo>
                  <a:lnTo>
                    <a:pt x="0" y="2792"/>
                  </a:lnTo>
                  <a:cubicBezTo>
                    <a:pt x="0" y="2818"/>
                    <a:pt x="22" y="2838"/>
                    <a:pt x="46" y="2838"/>
                  </a:cubicBezTo>
                  <a:lnTo>
                    <a:pt x="728" y="2838"/>
                  </a:lnTo>
                  <a:cubicBezTo>
                    <a:pt x="752" y="2838"/>
                    <a:pt x="774" y="2818"/>
                    <a:pt x="774" y="2792"/>
                  </a:cubicBezTo>
                  <a:lnTo>
                    <a:pt x="774" y="49"/>
                  </a:lnTo>
                  <a:cubicBezTo>
                    <a:pt x="774" y="22"/>
                    <a:pt x="752" y="0"/>
                    <a:pt x="728"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4" name="Google Shape;5594;p30"/>
            <p:cNvSpPr/>
            <p:nvPr/>
          </p:nvSpPr>
          <p:spPr>
            <a:xfrm>
              <a:off x="1429025" y="4194925"/>
              <a:ext cx="14650" cy="12550"/>
            </a:xfrm>
            <a:custGeom>
              <a:rect b="b" l="l" r="r" t="t"/>
              <a:pathLst>
                <a:path extrusionOk="0" h="502" w="586">
                  <a:moveTo>
                    <a:pt x="253" y="0"/>
                  </a:moveTo>
                  <a:cubicBezTo>
                    <a:pt x="125" y="0"/>
                    <a:pt x="1" y="99"/>
                    <a:pt x="1" y="251"/>
                  </a:cubicBezTo>
                  <a:cubicBezTo>
                    <a:pt x="1" y="390"/>
                    <a:pt x="113" y="502"/>
                    <a:pt x="251" y="502"/>
                  </a:cubicBezTo>
                  <a:cubicBezTo>
                    <a:pt x="473" y="502"/>
                    <a:pt x="585" y="231"/>
                    <a:pt x="427" y="73"/>
                  </a:cubicBezTo>
                  <a:cubicBezTo>
                    <a:pt x="377" y="23"/>
                    <a:pt x="314" y="0"/>
                    <a:pt x="25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5" name="Google Shape;5595;p30"/>
            <p:cNvSpPr/>
            <p:nvPr/>
          </p:nvSpPr>
          <p:spPr>
            <a:xfrm>
              <a:off x="1432225" y="4196950"/>
              <a:ext cx="8750" cy="8475"/>
            </a:xfrm>
            <a:custGeom>
              <a:rect b="b" l="l" r="r" t="t"/>
              <a:pathLst>
                <a:path extrusionOk="0" h="339" w="350">
                  <a:moveTo>
                    <a:pt x="191" y="1"/>
                  </a:moveTo>
                  <a:lnTo>
                    <a:pt x="191" y="1"/>
                  </a:lnTo>
                  <a:cubicBezTo>
                    <a:pt x="213" y="29"/>
                    <a:pt x="222" y="65"/>
                    <a:pt x="222" y="100"/>
                  </a:cubicBezTo>
                  <a:cubicBezTo>
                    <a:pt x="222" y="197"/>
                    <a:pt x="145" y="273"/>
                    <a:pt x="51" y="273"/>
                  </a:cubicBezTo>
                  <a:cubicBezTo>
                    <a:pt x="33" y="273"/>
                    <a:pt x="16" y="271"/>
                    <a:pt x="0" y="265"/>
                  </a:cubicBezTo>
                  <a:lnTo>
                    <a:pt x="0" y="265"/>
                  </a:lnTo>
                  <a:cubicBezTo>
                    <a:pt x="35" y="314"/>
                    <a:pt x="88" y="338"/>
                    <a:pt x="142" y="338"/>
                  </a:cubicBezTo>
                  <a:cubicBezTo>
                    <a:pt x="194" y="338"/>
                    <a:pt x="246" y="315"/>
                    <a:pt x="279" y="267"/>
                  </a:cubicBezTo>
                  <a:cubicBezTo>
                    <a:pt x="350" y="172"/>
                    <a:pt x="306" y="36"/>
                    <a:pt x="191" y="1"/>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6" name="Google Shape;5596;p30"/>
            <p:cNvSpPr/>
            <p:nvPr/>
          </p:nvSpPr>
          <p:spPr>
            <a:xfrm>
              <a:off x="1447275" y="4194925"/>
              <a:ext cx="14625" cy="12550"/>
            </a:xfrm>
            <a:custGeom>
              <a:rect b="b" l="l" r="r" t="t"/>
              <a:pathLst>
                <a:path extrusionOk="0" h="502" w="585">
                  <a:moveTo>
                    <a:pt x="252" y="0"/>
                  </a:moveTo>
                  <a:cubicBezTo>
                    <a:pt x="123" y="0"/>
                    <a:pt x="0" y="99"/>
                    <a:pt x="0" y="251"/>
                  </a:cubicBezTo>
                  <a:cubicBezTo>
                    <a:pt x="0" y="390"/>
                    <a:pt x="112" y="502"/>
                    <a:pt x="251" y="502"/>
                  </a:cubicBezTo>
                  <a:cubicBezTo>
                    <a:pt x="473" y="502"/>
                    <a:pt x="585" y="231"/>
                    <a:pt x="427" y="73"/>
                  </a:cubicBezTo>
                  <a:cubicBezTo>
                    <a:pt x="376" y="23"/>
                    <a:pt x="313" y="0"/>
                    <a:pt x="2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7" name="Google Shape;5597;p30"/>
            <p:cNvSpPr/>
            <p:nvPr/>
          </p:nvSpPr>
          <p:spPr>
            <a:xfrm>
              <a:off x="1450450" y="4196950"/>
              <a:ext cx="8775" cy="8450"/>
            </a:xfrm>
            <a:custGeom>
              <a:rect b="b" l="l" r="r" t="t"/>
              <a:pathLst>
                <a:path extrusionOk="0" h="338" w="351">
                  <a:moveTo>
                    <a:pt x="192" y="1"/>
                  </a:moveTo>
                  <a:lnTo>
                    <a:pt x="192" y="1"/>
                  </a:lnTo>
                  <a:cubicBezTo>
                    <a:pt x="212" y="29"/>
                    <a:pt x="223" y="65"/>
                    <a:pt x="223" y="100"/>
                  </a:cubicBezTo>
                  <a:cubicBezTo>
                    <a:pt x="223" y="198"/>
                    <a:pt x="143" y="273"/>
                    <a:pt x="52" y="273"/>
                  </a:cubicBezTo>
                  <a:cubicBezTo>
                    <a:pt x="35" y="273"/>
                    <a:pt x="18" y="270"/>
                    <a:pt x="1" y="265"/>
                  </a:cubicBezTo>
                  <a:lnTo>
                    <a:pt x="1" y="265"/>
                  </a:lnTo>
                  <a:cubicBezTo>
                    <a:pt x="35" y="313"/>
                    <a:pt x="88" y="337"/>
                    <a:pt x="141" y="337"/>
                  </a:cubicBezTo>
                  <a:cubicBezTo>
                    <a:pt x="194" y="337"/>
                    <a:pt x="246" y="314"/>
                    <a:pt x="280" y="267"/>
                  </a:cubicBezTo>
                  <a:cubicBezTo>
                    <a:pt x="350" y="172"/>
                    <a:pt x="304" y="36"/>
                    <a:pt x="192" y="1"/>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8" name="Google Shape;5598;p30"/>
            <p:cNvSpPr/>
            <p:nvPr/>
          </p:nvSpPr>
          <p:spPr>
            <a:xfrm>
              <a:off x="1465525" y="4194925"/>
              <a:ext cx="14625" cy="12550"/>
            </a:xfrm>
            <a:custGeom>
              <a:rect b="b" l="l" r="r" t="t"/>
              <a:pathLst>
                <a:path extrusionOk="0" h="502" w="585">
                  <a:moveTo>
                    <a:pt x="251" y="0"/>
                  </a:moveTo>
                  <a:cubicBezTo>
                    <a:pt x="123" y="0"/>
                    <a:pt x="0" y="99"/>
                    <a:pt x="0" y="251"/>
                  </a:cubicBezTo>
                  <a:cubicBezTo>
                    <a:pt x="0" y="390"/>
                    <a:pt x="112" y="502"/>
                    <a:pt x="248" y="502"/>
                  </a:cubicBezTo>
                  <a:cubicBezTo>
                    <a:pt x="473" y="502"/>
                    <a:pt x="585" y="231"/>
                    <a:pt x="426" y="73"/>
                  </a:cubicBezTo>
                  <a:cubicBezTo>
                    <a:pt x="375" y="23"/>
                    <a:pt x="313" y="0"/>
                    <a:pt x="25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9" name="Google Shape;5599;p30"/>
            <p:cNvSpPr/>
            <p:nvPr/>
          </p:nvSpPr>
          <p:spPr>
            <a:xfrm>
              <a:off x="1468650" y="4196950"/>
              <a:ext cx="8800" cy="8475"/>
            </a:xfrm>
            <a:custGeom>
              <a:rect b="b" l="l" r="r" t="t"/>
              <a:pathLst>
                <a:path extrusionOk="0" h="339" w="352">
                  <a:moveTo>
                    <a:pt x="194" y="1"/>
                  </a:moveTo>
                  <a:lnTo>
                    <a:pt x="194" y="1"/>
                  </a:lnTo>
                  <a:cubicBezTo>
                    <a:pt x="214" y="29"/>
                    <a:pt x="224" y="65"/>
                    <a:pt x="224" y="100"/>
                  </a:cubicBezTo>
                  <a:cubicBezTo>
                    <a:pt x="224" y="198"/>
                    <a:pt x="145" y="273"/>
                    <a:pt x="53" y="273"/>
                  </a:cubicBezTo>
                  <a:cubicBezTo>
                    <a:pt x="36" y="273"/>
                    <a:pt x="18" y="270"/>
                    <a:pt x="0" y="265"/>
                  </a:cubicBezTo>
                  <a:lnTo>
                    <a:pt x="0" y="265"/>
                  </a:lnTo>
                  <a:cubicBezTo>
                    <a:pt x="35" y="314"/>
                    <a:pt x="89" y="338"/>
                    <a:pt x="143" y="338"/>
                  </a:cubicBezTo>
                  <a:cubicBezTo>
                    <a:pt x="195" y="338"/>
                    <a:pt x="248" y="315"/>
                    <a:pt x="282" y="267"/>
                  </a:cubicBezTo>
                  <a:cubicBezTo>
                    <a:pt x="352" y="172"/>
                    <a:pt x="308" y="36"/>
                    <a:pt x="194" y="1"/>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0" name="Google Shape;5600;p30"/>
            <p:cNvSpPr/>
            <p:nvPr/>
          </p:nvSpPr>
          <p:spPr>
            <a:xfrm>
              <a:off x="1483800" y="4194925"/>
              <a:ext cx="14650" cy="12550"/>
            </a:xfrm>
            <a:custGeom>
              <a:rect b="b" l="l" r="r" t="t"/>
              <a:pathLst>
                <a:path extrusionOk="0" h="502" w="586">
                  <a:moveTo>
                    <a:pt x="252" y="0"/>
                  </a:moveTo>
                  <a:cubicBezTo>
                    <a:pt x="124" y="0"/>
                    <a:pt x="1" y="99"/>
                    <a:pt x="1" y="251"/>
                  </a:cubicBezTo>
                  <a:cubicBezTo>
                    <a:pt x="1" y="390"/>
                    <a:pt x="113" y="502"/>
                    <a:pt x="251" y="502"/>
                  </a:cubicBezTo>
                  <a:cubicBezTo>
                    <a:pt x="473" y="502"/>
                    <a:pt x="586" y="231"/>
                    <a:pt x="427" y="73"/>
                  </a:cubicBezTo>
                  <a:cubicBezTo>
                    <a:pt x="376" y="23"/>
                    <a:pt x="314" y="0"/>
                    <a:pt x="25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1" name="Google Shape;5601;p30"/>
            <p:cNvSpPr/>
            <p:nvPr/>
          </p:nvSpPr>
          <p:spPr>
            <a:xfrm>
              <a:off x="1486950" y="4196950"/>
              <a:ext cx="8800" cy="8475"/>
            </a:xfrm>
            <a:custGeom>
              <a:rect b="b" l="l" r="r" t="t"/>
              <a:pathLst>
                <a:path extrusionOk="0" h="339" w="352">
                  <a:moveTo>
                    <a:pt x="194" y="1"/>
                  </a:moveTo>
                  <a:lnTo>
                    <a:pt x="194" y="1"/>
                  </a:lnTo>
                  <a:cubicBezTo>
                    <a:pt x="213" y="29"/>
                    <a:pt x="224" y="65"/>
                    <a:pt x="224" y="100"/>
                  </a:cubicBezTo>
                  <a:cubicBezTo>
                    <a:pt x="224" y="198"/>
                    <a:pt x="145" y="273"/>
                    <a:pt x="53" y="273"/>
                  </a:cubicBezTo>
                  <a:cubicBezTo>
                    <a:pt x="35" y="273"/>
                    <a:pt x="18" y="270"/>
                    <a:pt x="0" y="265"/>
                  </a:cubicBezTo>
                  <a:lnTo>
                    <a:pt x="0" y="265"/>
                  </a:lnTo>
                  <a:cubicBezTo>
                    <a:pt x="35" y="314"/>
                    <a:pt x="89" y="338"/>
                    <a:pt x="143" y="338"/>
                  </a:cubicBezTo>
                  <a:cubicBezTo>
                    <a:pt x="195" y="338"/>
                    <a:pt x="248" y="315"/>
                    <a:pt x="281" y="267"/>
                  </a:cubicBezTo>
                  <a:cubicBezTo>
                    <a:pt x="352" y="172"/>
                    <a:pt x="306" y="36"/>
                    <a:pt x="194" y="1"/>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2" name="Google Shape;5602;p30"/>
            <p:cNvSpPr/>
            <p:nvPr/>
          </p:nvSpPr>
          <p:spPr>
            <a:xfrm>
              <a:off x="1428525" y="4160575"/>
              <a:ext cx="141675" cy="475"/>
            </a:xfrm>
            <a:custGeom>
              <a:rect b="b" l="l" r="r" t="t"/>
              <a:pathLst>
                <a:path extrusionOk="0" h="19" w="5667">
                  <a:moveTo>
                    <a:pt x="2834" y="1"/>
                  </a:moveTo>
                  <a:lnTo>
                    <a:pt x="1416" y="5"/>
                  </a:lnTo>
                  <a:lnTo>
                    <a:pt x="709" y="5"/>
                  </a:lnTo>
                  <a:lnTo>
                    <a:pt x="1" y="10"/>
                  </a:lnTo>
                  <a:lnTo>
                    <a:pt x="709" y="14"/>
                  </a:lnTo>
                  <a:lnTo>
                    <a:pt x="1416" y="16"/>
                  </a:lnTo>
                  <a:lnTo>
                    <a:pt x="2834" y="19"/>
                  </a:lnTo>
                  <a:lnTo>
                    <a:pt x="4249" y="16"/>
                  </a:lnTo>
                  <a:lnTo>
                    <a:pt x="4959" y="14"/>
                  </a:lnTo>
                  <a:lnTo>
                    <a:pt x="5667" y="10"/>
                  </a:lnTo>
                  <a:lnTo>
                    <a:pt x="4959" y="5"/>
                  </a:lnTo>
                  <a:lnTo>
                    <a:pt x="4249" y="5"/>
                  </a:lnTo>
                  <a:lnTo>
                    <a:pt x="2834"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3" name="Google Shape;5603;p30"/>
            <p:cNvSpPr/>
            <p:nvPr/>
          </p:nvSpPr>
          <p:spPr>
            <a:xfrm>
              <a:off x="1428050" y="4240475"/>
              <a:ext cx="141600" cy="475"/>
            </a:xfrm>
            <a:custGeom>
              <a:rect b="b" l="l" r="r" t="t"/>
              <a:pathLst>
                <a:path extrusionOk="0" h="19" w="5664">
                  <a:moveTo>
                    <a:pt x="2831" y="1"/>
                  </a:moveTo>
                  <a:lnTo>
                    <a:pt x="1416" y="3"/>
                  </a:lnTo>
                  <a:lnTo>
                    <a:pt x="708" y="5"/>
                  </a:lnTo>
                  <a:lnTo>
                    <a:pt x="0" y="9"/>
                  </a:lnTo>
                  <a:lnTo>
                    <a:pt x="708" y="14"/>
                  </a:lnTo>
                  <a:lnTo>
                    <a:pt x="1416" y="16"/>
                  </a:lnTo>
                  <a:lnTo>
                    <a:pt x="2831" y="18"/>
                  </a:lnTo>
                  <a:lnTo>
                    <a:pt x="4248" y="16"/>
                  </a:lnTo>
                  <a:lnTo>
                    <a:pt x="4956" y="14"/>
                  </a:lnTo>
                  <a:lnTo>
                    <a:pt x="5664" y="9"/>
                  </a:lnTo>
                  <a:lnTo>
                    <a:pt x="4956" y="5"/>
                  </a:lnTo>
                  <a:lnTo>
                    <a:pt x="4248" y="3"/>
                  </a:lnTo>
                  <a:lnTo>
                    <a:pt x="2831" y="1"/>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4" name="Google Shape;5604;p30"/>
            <p:cNvSpPr/>
            <p:nvPr/>
          </p:nvSpPr>
          <p:spPr>
            <a:xfrm>
              <a:off x="1248600" y="3877725"/>
              <a:ext cx="501225" cy="82400"/>
            </a:xfrm>
            <a:custGeom>
              <a:rect b="b" l="l" r="r" t="t"/>
              <a:pathLst>
                <a:path extrusionOk="0" h="3296" w="20049">
                  <a:moveTo>
                    <a:pt x="158" y="1"/>
                  </a:moveTo>
                  <a:cubicBezTo>
                    <a:pt x="71" y="1"/>
                    <a:pt x="0" y="71"/>
                    <a:pt x="0" y="157"/>
                  </a:cubicBezTo>
                  <a:lnTo>
                    <a:pt x="0" y="3137"/>
                  </a:lnTo>
                  <a:cubicBezTo>
                    <a:pt x="0" y="3225"/>
                    <a:pt x="71" y="3295"/>
                    <a:pt x="158" y="3295"/>
                  </a:cubicBezTo>
                  <a:lnTo>
                    <a:pt x="19890" y="3295"/>
                  </a:lnTo>
                  <a:cubicBezTo>
                    <a:pt x="19978" y="3295"/>
                    <a:pt x="20048" y="3225"/>
                    <a:pt x="20048" y="3137"/>
                  </a:cubicBezTo>
                  <a:lnTo>
                    <a:pt x="20048" y="157"/>
                  </a:lnTo>
                  <a:cubicBezTo>
                    <a:pt x="20048" y="71"/>
                    <a:pt x="19978" y="1"/>
                    <a:pt x="19890" y="1"/>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5" name="Google Shape;5605;p30"/>
            <p:cNvSpPr/>
            <p:nvPr/>
          </p:nvSpPr>
          <p:spPr>
            <a:xfrm>
              <a:off x="1264475" y="3888675"/>
              <a:ext cx="96675" cy="60500"/>
            </a:xfrm>
            <a:custGeom>
              <a:rect b="b" l="l" r="r" t="t"/>
              <a:pathLst>
                <a:path extrusionOk="0" h="2420" w="3867">
                  <a:moveTo>
                    <a:pt x="55" y="0"/>
                  </a:moveTo>
                  <a:cubicBezTo>
                    <a:pt x="25" y="0"/>
                    <a:pt x="0" y="24"/>
                    <a:pt x="0" y="55"/>
                  </a:cubicBezTo>
                  <a:lnTo>
                    <a:pt x="0" y="2365"/>
                  </a:lnTo>
                  <a:cubicBezTo>
                    <a:pt x="0" y="2396"/>
                    <a:pt x="25" y="2420"/>
                    <a:pt x="55" y="2420"/>
                  </a:cubicBezTo>
                  <a:lnTo>
                    <a:pt x="3811" y="2420"/>
                  </a:lnTo>
                  <a:cubicBezTo>
                    <a:pt x="3842" y="2420"/>
                    <a:pt x="3866" y="2396"/>
                    <a:pt x="3866" y="2365"/>
                  </a:cubicBezTo>
                  <a:lnTo>
                    <a:pt x="3866" y="55"/>
                  </a:lnTo>
                  <a:cubicBezTo>
                    <a:pt x="3866" y="24"/>
                    <a:pt x="3842" y="0"/>
                    <a:pt x="381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6" name="Google Shape;5606;p30"/>
            <p:cNvSpPr/>
            <p:nvPr/>
          </p:nvSpPr>
          <p:spPr>
            <a:xfrm>
              <a:off x="1275450" y="3903975"/>
              <a:ext cx="69425" cy="29925"/>
            </a:xfrm>
            <a:custGeom>
              <a:rect b="b" l="l" r="r" t="t"/>
              <a:pathLst>
                <a:path extrusionOk="0" h="1197" w="2777">
                  <a:moveTo>
                    <a:pt x="1464" y="0"/>
                  </a:moveTo>
                  <a:cubicBezTo>
                    <a:pt x="976" y="0"/>
                    <a:pt x="488" y="186"/>
                    <a:pt x="117" y="557"/>
                  </a:cubicBezTo>
                  <a:cubicBezTo>
                    <a:pt x="76" y="599"/>
                    <a:pt x="36" y="643"/>
                    <a:pt x="1" y="685"/>
                  </a:cubicBezTo>
                  <a:lnTo>
                    <a:pt x="1" y="1197"/>
                  </a:lnTo>
                  <a:cubicBezTo>
                    <a:pt x="36" y="1153"/>
                    <a:pt x="76" y="1109"/>
                    <a:pt x="117" y="1070"/>
                  </a:cubicBezTo>
                  <a:cubicBezTo>
                    <a:pt x="489" y="697"/>
                    <a:pt x="976" y="510"/>
                    <a:pt x="1465" y="510"/>
                  </a:cubicBezTo>
                  <a:cubicBezTo>
                    <a:pt x="1936" y="510"/>
                    <a:pt x="2409" y="685"/>
                    <a:pt x="2777" y="1034"/>
                  </a:cubicBezTo>
                  <a:lnTo>
                    <a:pt x="2777" y="524"/>
                  </a:lnTo>
                  <a:cubicBezTo>
                    <a:pt x="2408" y="174"/>
                    <a:pt x="1936" y="0"/>
                    <a:pt x="1464" y="0"/>
                  </a:cubicBez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7" name="Google Shape;5607;p30"/>
            <p:cNvSpPr/>
            <p:nvPr/>
          </p:nvSpPr>
          <p:spPr>
            <a:xfrm>
              <a:off x="1336175" y="3923125"/>
              <a:ext cx="5125" cy="5675"/>
            </a:xfrm>
            <a:custGeom>
              <a:rect b="b" l="l" r="r" t="t"/>
              <a:pathLst>
                <a:path extrusionOk="0" h="227" w="205">
                  <a:moveTo>
                    <a:pt x="205" y="0"/>
                  </a:moveTo>
                  <a:lnTo>
                    <a:pt x="0" y="218"/>
                  </a:lnTo>
                  <a:lnTo>
                    <a:pt x="11" y="227"/>
                  </a:lnTo>
                  <a:lnTo>
                    <a:pt x="205" y="0"/>
                  </a:ln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8" name="Google Shape;5608;p30"/>
            <p:cNvSpPr/>
            <p:nvPr/>
          </p:nvSpPr>
          <p:spPr>
            <a:xfrm>
              <a:off x="1331125" y="3918550"/>
              <a:ext cx="4200" cy="6400"/>
            </a:xfrm>
            <a:custGeom>
              <a:rect b="b" l="l" r="r" t="t"/>
              <a:pathLst>
                <a:path extrusionOk="0" h="256" w="168">
                  <a:moveTo>
                    <a:pt x="167" y="1"/>
                  </a:moveTo>
                  <a:lnTo>
                    <a:pt x="0" y="249"/>
                  </a:lnTo>
                  <a:lnTo>
                    <a:pt x="11" y="256"/>
                  </a:lnTo>
                  <a:lnTo>
                    <a:pt x="167" y="1"/>
                  </a:ln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9" name="Google Shape;5609;p30"/>
            <p:cNvSpPr/>
            <p:nvPr/>
          </p:nvSpPr>
          <p:spPr>
            <a:xfrm>
              <a:off x="1325525" y="3914975"/>
              <a:ext cx="3150" cy="6950"/>
            </a:xfrm>
            <a:custGeom>
              <a:rect b="b" l="l" r="r" t="t"/>
              <a:pathLst>
                <a:path extrusionOk="0" h="278" w="126">
                  <a:moveTo>
                    <a:pt x="125" y="1"/>
                  </a:moveTo>
                  <a:lnTo>
                    <a:pt x="0" y="271"/>
                  </a:lnTo>
                  <a:lnTo>
                    <a:pt x="11" y="278"/>
                  </a:lnTo>
                  <a:lnTo>
                    <a:pt x="125" y="1"/>
                  </a:ln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0" name="Google Shape;5610;p30"/>
            <p:cNvSpPr/>
            <p:nvPr/>
          </p:nvSpPr>
          <p:spPr>
            <a:xfrm>
              <a:off x="1319475" y="3912575"/>
              <a:ext cx="2050" cy="7275"/>
            </a:xfrm>
            <a:custGeom>
              <a:rect b="b" l="l" r="r" t="t"/>
              <a:pathLst>
                <a:path extrusionOk="0" h="291" w="82">
                  <a:moveTo>
                    <a:pt x="82" y="0"/>
                  </a:moveTo>
                  <a:lnTo>
                    <a:pt x="0" y="286"/>
                  </a:lnTo>
                  <a:lnTo>
                    <a:pt x="14" y="290"/>
                  </a:lnTo>
                  <a:lnTo>
                    <a:pt x="82" y="0"/>
                  </a:ln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1" name="Google Shape;5611;p30"/>
            <p:cNvSpPr/>
            <p:nvPr/>
          </p:nvSpPr>
          <p:spPr>
            <a:xfrm>
              <a:off x="1313275" y="3911250"/>
              <a:ext cx="900" cy="7450"/>
            </a:xfrm>
            <a:custGeom>
              <a:rect b="b" l="l" r="r" t="t"/>
              <a:pathLst>
                <a:path extrusionOk="0" h="298" w="36">
                  <a:moveTo>
                    <a:pt x="35" y="1"/>
                  </a:moveTo>
                  <a:lnTo>
                    <a:pt x="0" y="295"/>
                  </a:lnTo>
                  <a:lnTo>
                    <a:pt x="11" y="297"/>
                  </a:lnTo>
                  <a:lnTo>
                    <a:pt x="35" y="1"/>
                  </a:ln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2" name="Google Shape;5612;p30"/>
            <p:cNvSpPr/>
            <p:nvPr/>
          </p:nvSpPr>
          <p:spPr>
            <a:xfrm>
              <a:off x="1306625" y="3911150"/>
              <a:ext cx="625" cy="7425"/>
            </a:xfrm>
            <a:custGeom>
              <a:rect b="b" l="l" r="r" t="t"/>
              <a:pathLst>
                <a:path extrusionOk="0" h="297" w="25">
                  <a:moveTo>
                    <a:pt x="0" y="0"/>
                  </a:moveTo>
                  <a:lnTo>
                    <a:pt x="11" y="297"/>
                  </a:lnTo>
                  <a:lnTo>
                    <a:pt x="24" y="297"/>
                  </a:lnTo>
                  <a:lnTo>
                    <a:pt x="0" y="0"/>
                  </a:ln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3" name="Google Shape;5613;p30"/>
            <p:cNvSpPr/>
            <p:nvPr/>
          </p:nvSpPr>
          <p:spPr>
            <a:xfrm>
              <a:off x="1299150" y="3912175"/>
              <a:ext cx="1775" cy="7350"/>
            </a:xfrm>
            <a:custGeom>
              <a:rect b="b" l="l" r="r" t="t"/>
              <a:pathLst>
                <a:path extrusionOk="0" h="294" w="71">
                  <a:moveTo>
                    <a:pt x="0" y="1"/>
                  </a:moveTo>
                  <a:lnTo>
                    <a:pt x="57" y="293"/>
                  </a:lnTo>
                  <a:lnTo>
                    <a:pt x="71" y="289"/>
                  </a:lnTo>
                  <a:lnTo>
                    <a:pt x="0" y="1"/>
                  </a:ln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4" name="Google Shape;5614;p30"/>
            <p:cNvSpPr/>
            <p:nvPr/>
          </p:nvSpPr>
          <p:spPr>
            <a:xfrm>
              <a:off x="1291950" y="3914375"/>
              <a:ext cx="2925" cy="7000"/>
            </a:xfrm>
            <a:custGeom>
              <a:rect b="b" l="l" r="r" t="t"/>
              <a:pathLst>
                <a:path extrusionOk="0" h="280" w="117">
                  <a:moveTo>
                    <a:pt x="0" y="1"/>
                  </a:moveTo>
                  <a:lnTo>
                    <a:pt x="104" y="280"/>
                  </a:lnTo>
                  <a:lnTo>
                    <a:pt x="117" y="276"/>
                  </a:lnTo>
                  <a:lnTo>
                    <a:pt x="0" y="1"/>
                  </a:ln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5" name="Google Shape;5615;p30"/>
            <p:cNvSpPr/>
            <p:nvPr/>
          </p:nvSpPr>
          <p:spPr>
            <a:xfrm>
              <a:off x="1285175" y="3917725"/>
              <a:ext cx="4000" cy="6525"/>
            </a:xfrm>
            <a:custGeom>
              <a:rect b="b" l="l" r="r" t="t"/>
              <a:pathLst>
                <a:path extrusionOk="0" h="261" w="160">
                  <a:moveTo>
                    <a:pt x="1" y="1"/>
                  </a:moveTo>
                  <a:lnTo>
                    <a:pt x="148" y="260"/>
                  </a:lnTo>
                  <a:lnTo>
                    <a:pt x="159" y="254"/>
                  </a:lnTo>
                  <a:lnTo>
                    <a:pt x="1" y="1"/>
                  </a:ln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6" name="Google Shape;5616;p30"/>
            <p:cNvSpPr/>
            <p:nvPr/>
          </p:nvSpPr>
          <p:spPr>
            <a:xfrm>
              <a:off x="1279025" y="3922075"/>
              <a:ext cx="4925" cy="5850"/>
            </a:xfrm>
            <a:custGeom>
              <a:rect b="b" l="l" r="r" t="t"/>
              <a:pathLst>
                <a:path extrusionOk="0" h="234" w="197">
                  <a:moveTo>
                    <a:pt x="1" y="0"/>
                  </a:moveTo>
                  <a:lnTo>
                    <a:pt x="185" y="233"/>
                  </a:lnTo>
                  <a:lnTo>
                    <a:pt x="196" y="225"/>
                  </a:lnTo>
                  <a:lnTo>
                    <a:pt x="1" y="0"/>
                  </a:ln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7" name="Google Shape;5617;p30"/>
            <p:cNvSpPr/>
            <p:nvPr/>
          </p:nvSpPr>
          <p:spPr>
            <a:xfrm>
              <a:off x="1321275" y="3913625"/>
              <a:ext cx="15650" cy="24900"/>
            </a:xfrm>
            <a:custGeom>
              <a:rect b="b" l="l" r="r" t="t"/>
              <a:pathLst>
                <a:path extrusionOk="0" h="996" w="626">
                  <a:moveTo>
                    <a:pt x="625" y="0"/>
                  </a:moveTo>
                  <a:lnTo>
                    <a:pt x="1" y="862"/>
                  </a:lnTo>
                  <a:lnTo>
                    <a:pt x="247" y="996"/>
                  </a:lnTo>
                  <a:lnTo>
                    <a:pt x="625" y="0"/>
                  </a:lnTo>
                  <a:close/>
                </a:path>
              </a:pathLst>
            </a:custGeom>
            <a:solidFill>
              <a:srgbClr val="FFC23D"/>
            </a:solidFill>
            <a:ln cap="rnd" cmpd="sng" w="275">
              <a:solidFill>
                <a:srgbClr val="1A1B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8" name="Google Shape;5618;p30"/>
            <p:cNvSpPr/>
            <p:nvPr/>
          </p:nvSpPr>
          <p:spPr>
            <a:xfrm>
              <a:off x="1272050" y="3933875"/>
              <a:ext cx="76300" cy="15300"/>
            </a:xfrm>
            <a:custGeom>
              <a:rect b="b" l="l" r="r" t="t"/>
              <a:pathLst>
                <a:path extrusionOk="0" h="612" w="3052">
                  <a:moveTo>
                    <a:pt x="1575" y="1"/>
                  </a:moveTo>
                  <a:cubicBezTo>
                    <a:pt x="1559" y="1"/>
                    <a:pt x="1543" y="1"/>
                    <a:pt x="1526" y="1"/>
                  </a:cubicBezTo>
                  <a:cubicBezTo>
                    <a:pt x="317" y="19"/>
                    <a:pt x="1" y="612"/>
                    <a:pt x="1" y="612"/>
                  </a:cubicBezTo>
                  <a:lnTo>
                    <a:pt x="3051" y="612"/>
                  </a:lnTo>
                  <a:cubicBezTo>
                    <a:pt x="3051" y="612"/>
                    <a:pt x="2743" y="1"/>
                    <a:pt x="1575" y="1"/>
                  </a:cubicBez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9" name="Google Shape;5619;p30"/>
            <p:cNvSpPr/>
            <p:nvPr/>
          </p:nvSpPr>
          <p:spPr>
            <a:xfrm>
              <a:off x="1268050" y="3891900"/>
              <a:ext cx="63250" cy="19275"/>
            </a:xfrm>
            <a:custGeom>
              <a:rect b="b" l="l" r="r" t="t"/>
              <a:pathLst>
                <a:path extrusionOk="0" h="771" w="2530">
                  <a:moveTo>
                    <a:pt x="214" y="0"/>
                  </a:moveTo>
                  <a:cubicBezTo>
                    <a:pt x="185" y="0"/>
                    <a:pt x="158" y="5"/>
                    <a:pt x="132" y="16"/>
                  </a:cubicBezTo>
                  <a:cubicBezTo>
                    <a:pt x="99" y="29"/>
                    <a:pt x="71" y="49"/>
                    <a:pt x="49" y="76"/>
                  </a:cubicBezTo>
                  <a:cubicBezTo>
                    <a:pt x="27" y="102"/>
                    <a:pt x="11" y="135"/>
                    <a:pt x="5" y="168"/>
                  </a:cubicBezTo>
                  <a:cubicBezTo>
                    <a:pt x="0" y="201"/>
                    <a:pt x="0" y="234"/>
                    <a:pt x="2" y="269"/>
                  </a:cubicBezTo>
                  <a:lnTo>
                    <a:pt x="2" y="368"/>
                  </a:lnTo>
                  <a:lnTo>
                    <a:pt x="5" y="770"/>
                  </a:lnTo>
                  <a:lnTo>
                    <a:pt x="11" y="370"/>
                  </a:lnTo>
                  <a:lnTo>
                    <a:pt x="11" y="269"/>
                  </a:lnTo>
                  <a:cubicBezTo>
                    <a:pt x="9" y="236"/>
                    <a:pt x="9" y="203"/>
                    <a:pt x="13" y="170"/>
                  </a:cubicBezTo>
                  <a:cubicBezTo>
                    <a:pt x="27" y="106"/>
                    <a:pt x="73" y="51"/>
                    <a:pt x="134" y="25"/>
                  </a:cubicBezTo>
                  <a:cubicBezTo>
                    <a:pt x="160" y="16"/>
                    <a:pt x="187" y="11"/>
                    <a:pt x="215" y="11"/>
                  </a:cubicBezTo>
                  <a:cubicBezTo>
                    <a:pt x="220" y="11"/>
                    <a:pt x="226" y="12"/>
                    <a:pt x="231" y="12"/>
                  </a:cubicBezTo>
                  <a:lnTo>
                    <a:pt x="930" y="12"/>
                  </a:lnTo>
                  <a:lnTo>
                    <a:pt x="1730" y="10"/>
                  </a:lnTo>
                  <a:lnTo>
                    <a:pt x="2130" y="10"/>
                  </a:lnTo>
                  <a:lnTo>
                    <a:pt x="2530" y="5"/>
                  </a:lnTo>
                  <a:lnTo>
                    <a:pt x="2130" y="3"/>
                  </a:lnTo>
                  <a:lnTo>
                    <a:pt x="1730" y="3"/>
                  </a:lnTo>
                  <a:lnTo>
                    <a:pt x="930" y="1"/>
                  </a:lnTo>
                  <a:lnTo>
                    <a:pt x="231" y="1"/>
                  </a:lnTo>
                  <a:cubicBezTo>
                    <a:pt x="225" y="1"/>
                    <a:pt x="220" y="0"/>
                    <a:pt x="214" y="0"/>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0" name="Google Shape;5620;p30"/>
            <p:cNvSpPr/>
            <p:nvPr/>
          </p:nvSpPr>
          <p:spPr>
            <a:xfrm>
              <a:off x="1279025" y="3905575"/>
              <a:ext cx="54750" cy="14225"/>
            </a:xfrm>
            <a:custGeom>
              <a:rect b="b" l="l" r="r" t="t"/>
              <a:pathLst>
                <a:path extrusionOk="0" h="569" w="2190">
                  <a:moveTo>
                    <a:pt x="1273" y="1"/>
                  </a:moveTo>
                  <a:cubicBezTo>
                    <a:pt x="1249" y="1"/>
                    <a:pt x="1224" y="1"/>
                    <a:pt x="1199" y="3"/>
                  </a:cubicBezTo>
                  <a:lnTo>
                    <a:pt x="1124" y="8"/>
                  </a:lnTo>
                  <a:cubicBezTo>
                    <a:pt x="1097" y="12"/>
                    <a:pt x="1073" y="17"/>
                    <a:pt x="1049" y="19"/>
                  </a:cubicBezTo>
                  <a:cubicBezTo>
                    <a:pt x="950" y="36"/>
                    <a:pt x="854" y="60"/>
                    <a:pt x="759" y="93"/>
                  </a:cubicBezTo>
                  <a:cubicBezTo>
                    <a:pt x="665" y="129"/>
                    <a:pt x="574" y="170"/>
                    <a:pt x="487" y="219"/>
                  </a:cubicBezTo>
                  <a:cubicBezTo>
                    <a:pt x="308" y="313"/>
                    <a:pt x="146" y="430"/>
                    <a:pt x="1" y="568"/>
                  </a:cubicBezTo>
                  <a:cubicBezTo>
                    <a:pt x="73" y="500"/>
                    <a:pt x="152" y="436"/>
                    <a:pt x="234" y="381"/>
                  </a:cubicBezTo>
                  <a:cubicBezTo>
                    <a:pt x="315" y="322"/>
                    <a:pt x="401" y="269"/>
                    <a:pt x="489" y="223"/>
                  </a:cubicBezTo>
                  <a:cubicBezTo>
                    <a:pt x="577" y="177"/>
                    <a:pt x="667" y="135"/>
                    <a:pt x="761" y="102"/>
                  </a:cubicBezTo>
                  <a:cubicBezTo>
                    <a:pt x="856" y="69"/>
                    <a:pt x="952" y="45"/>
                    <a:pt x="1051" y="30"/>
                  </a:cubicBezTo>
                  <a:cubicBezTo>
                    <a:pt x="1076" y="25"/>
                    <a:pt x="1100" y="21"/>
                    <a:pt x="1124" y="19"/>
                  </a:cubicBezTo>
                  <a:lnTo>
                    <a:pt x="1199" y="12"/>
                  </a:lnTo>
                  <a:cubicBezTo>
                    <a:pt x="1224" y="10"/>
                    <a:pt x="1249" y="9"/>
                    <a:pt x="1273" y="9"/>
                  </a:cubicBezTo>
                  <a:cubicBezTo>
                    <a:pt x="1298" y="9"/>
                    <a:pt x="1323" y="10"/>
                    <a:pt x="1348" y="10"/>
                  </a:cubicBezTo>
                  <a:cubicBezTo>
                    <a:pt x="1447" y="12"/>
                    <a:pt x="1548" y="21"/>
                    <a:pt x="1645" y="36"/>
                  </a:cubicBezTo>
                  <a:cubicBezTo>
                    <a:pt x="1744" y="54"/>
                    <a:pt x="1840" y="78"/>
                    <a:pt x="1933" y="115"/>
                  </a:cubicBezTo>
                  <a:cubicBezTo>
                    <a:pt x="2027" y="148"/>
                    <a:pt x="2115" y="199"/>
                    <a:pt x="2190" y="265"/>
                  </a:cubicBezTo>
                  <a:cubicBezTo>
                    <a:pt x="2115" y="197"/>
                    <a:pt x="2029" y="146"/>
                    <a:pt x="1935" y="111"/>
                  </a:cubicBezTo>
                  <a:cubicBezTo>
                    <a:pt x="1843" y="74"/>
                    <a:pt x="1746" y="47"/>
                    <a:pt x="1647" y="30"/>
                  </a:cubicBezTo>
                  <a:cubicBezTo>
                    <a:pt x="1548" y="14"/>
                    <a:pt x="1449" y="3"/>
                    <a:pt x="1348" y="1"/>
                  </a:cubicBezTo>
                  <a:cubicBezTo>
                    <a:pt x="1323" y="1"/>
                    <a:pt x="1298" y="1"/>
                    <a:pt x="1273"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1" name="Google Shape;5621;p30"/>
            <p:cNvSpPr/>
            <p:nvPr/>
          </p:nvSpPr>
          <p:spPr>
            <a:xfrm>
              <a:off x="1277375" y="3935925"/>
              <a:ext cx="65200" cy="10250"/>
            </a:xfrm>
            <a:custGeom>
              <a:rect b="b" l="l" r="r" t="t"/>
              <a:pathLst>
                <a:path extrusionOk="0" h="410" w="2608">
                  <a:moveTo>
                    <a:pt x="1309" y="0"/>
                  </a:moveTo>
                  <a:cubicBezTo>
                    <a:pt x="959" y="0"/>
                    <a:pt x="614" y="77"/>
                    <a:pt x="298" y="229"/>
                  </a:cubicBezTo>
                  <a:cubicBezTo>
                    <a:pt x="192" y="279"/>
                    <a:pt x="93" y="339"/>
                    <a:pt x="1" y="409"/>
                  </a:cubicBezTo>
                  <a:cubicBezTo>
                    <a:pt x="95" y="341"/>
                    <a:pt x="194" y="284"/>
                    <a:pt x="300" y="235"/>
                  </a:cubicBezTo>
                  <a:cubicBezTo>
                    <a:pt x="405" y="187"/>
                    <a:pt x="513" y="145"/>
                    <a:pt x="625" y="112"/>
                  </a:cubicBezTo>
                  <a:cubicBezTo>
                    <a:pt x="847" y="46"/>
                    <a:pt x="1078" y="13"/>
                    <a:pt x="1309" y="13"/>
                  </a:cubicBezTo>
                  <a:cubicBezTo>
                    <a:pt x="1542" y="13"/>
                    <a:pt x="1772" y="42"/>
                    <a:pt x="1996" y="95"/>
                  </a:cubicBezTo>
                  <a:cubicBezTo>
                    <a:pt x="2109" y="123"/>
                    <a:pt x="2218" y="163"/>
                    <a:pt x="2322" y="211"/>
                  </a:cubicBezTo>
                  <a:cubicBezTo>
                    <a:pt x="2429" y="257"/>
                    <a:pt x="2526" y="326"/>
                    <a:pt x="2607" y="409"/>
                  </a:cubicBezTo>
                  <a:cubicBezTo>
                    <a:pt x="2526" y="323"/>
                    <a:pt x="2432" y="255"/>
                    <a:pt x="2326" y="207"/>
                  </a:cubicBezTo>
                  <a:cubicBezTo>
                    <a:pt x="2221" y="156"/>
                    <a:pt x="2111" y="117"/>
                    <a:pt x="1999" y="88"/>
                  </a:cubicBezTo>
                  <a:cubicBezTo>
                    <a:pt x="1772" y="31"/>
                    <a:pt x="1542" y="3"/>
                    <a:pt x="1309"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2" name="Google Shape;5622;p30"/>
            <p:cNvSpPr/>
            <p:nvPr/>
          </p:nvSpPr>
          <p:spPr>
            <a:xfrm>
              <a:off x="1324625" y="3924150"/>
              <a:ext cx="6675" cy="9750"/>
            </a:xfrm>
            <a:custGeom>
              <a:rect b="b" l="l" r="r" t="t"/>
              <a:pathLst>
                <a:path extrusionOk="0" h="390" w="267">
                  <a:moveTo>
                    <a:pt x="267" y="1"/>
                  </a:moveTo>
                  <a:lnTo>
                    <a:pt x="267" y="1"/>
                  </a:lnTo>
                  <a:cubicBezTo>
                    <a:pt x="221" y="63"/>
                    <a:pt x="175" y="126"/>
                    <a:pt x="131" y="192"/>
                  </a:cubicBezTo>
                  <a:cubicBezTo>
                    <a:pt x="89" y="258"/>
                    <a:pt x="43" y="324"/>
                    <a:pt x="1" y="390"/>
                  </a:cubicBezTo>
                  <a:cubicBezTo>
                    <a:pt x="47" y="326"/>
                    <a:pt x="93" y="263"/>
                    <a:pt x="137" y="197"/>
                  </a:cubicBezTo>
                  <a:cubicBezTo>
                    <a:pt x="181" y="131"/>
                    <a:pt x="225" y="67"/>
                    <a:pt x="26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3" name="Google Shape;5623;p30"/>
            <p:cNvSpPr/>
            <p:nvPr/>
          </p:nvSpPr>
          <p:spPr>
            <a:xfrm>
              <a:off x="1376725" y="3888675"/>
              <a:ext cx="96675" cy="60500"/>
            </a:xfrm>
            <a:custGeom>
              <a:rect b="b" l="l" r="r" t="t"/>
              <a:pathLst>
                <a:path extrusionOk="0" h="2420" w="3867">
                  <a:moveTo>
                    <a:pt x="55" y="0"/>
                  </a:moveTo>
                  <a:cubicBezTo>
                    <a:pt x="25" y="0"/>
                    <a:pt x="0" y="24"/>
                    <a:pt x="0" y="55"/>
                  </a:cubicBezTo>
                  <a:lnTo>
                    <a:pt x="0" y="2365"/>
                  </a:lnTo>
                  <a:cubicBezTo>
                    <a:pt x="0" y="2396"/>
                    <a:pt x="25" y="2420"/>
                    <a:pt x="55" y="2420"/>
                  </a:cubicBezTo>
                  <a:lnTo>
                    <a:pt x="3811" y="2420"/>
                  </a:lnTo>
                  <a:cubicBezTo>
                    <a:pt x="3840" y="2420"/>
                    <a:pt x="3866" y="2396"/>
                    <a:pt x="3866" y="2365"/>
                  </a:cubicBezTo>
                  <a:lnTo>
                    <a:pt x="3866" y="55"/>
                  </a:lnTo>
                  <a:cubicBezTo>
                    <a:pt x="3866" y="24"/>
                    <a:pt x="3840" y="0"/>
                    <a:pt x="381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4" name="Google Shape;5624;p30"/>
            <p:cNvSpPr/>
            <p:nvPr/>
          </p:nvSpPr>
          <p:spPr>
            <a:xfrm>
              <a:off x="1387650" y="3903975"/>
              <a:ext cx="69475" cy="29925"/>
            </a:xfrm>
            <a:custGeom>
              <a:rect b="b" l="l" r="r" t="t"/>
              <a:pathLst>
                <a:path extrusionOk="0" h="1197" w="2779">
                  <a:moveTo>
                    <a:pt x="1466" y="0"/>
                  </a:moveTo>
                  <a:cubicBezTo>
                    <a:pt x="977" y="0"/>
                    <a:pt x="489" y="186"/>
                    <a:pt x="117" y="557"/>
                  </a:cubicBezTo>
                  <a:cubicBezTo>
                    <a:pt x="76" y="599"/>
                    <a:pt x="38" y="643"/>
                    <a:pt x="1" y="685"/>
                  </a:cubicBezTo>
                  <a:lnTo>
                    <a:pt x="1" y="1197"/>
                  </a:lnTo>
                  <a:cubicBezTo>
                    <a:pt x="38" y="1153"/>
                    <a:pt x="76" y="1109"/>
                    <a:pt x="117" y="1070"/>
                  </a:cubicBezTo>
                  <a:cubicBezTo>
                    <a:pt x="490" y="697"/>
                    <a:pt x="978" y="510"/>
                    <a:pt x="1467" y="510"/>
                  </a:cubicBezTo>
                  <a:cubicBezTo>
                    <a:pt x="1939" y="510"/>
                    <a:pt x="2411" y="685"/>
                    <a:pt x="2779" y="1034"/>
                  </a:cubicBezTo>
                  <a:lnTo>
                    <a:pt x="2779" y="524"/>
                  </a:lnTo>
                  <a:cubicBezTo>
                    <a:pt x="2410" y="174"/>
                    <a:pt x="1938" y="0"/>
                    <a:pt x="1466" y="0"/>
                  </a:cubicBez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5" name="Google Shape;5625;p30"/>
            <p:cNvSpPr/>
            <p:nvPr/>
          </p:nvSpPr>
          <p:spPr>
            <a:xfrm>
              <a:off x="1448425" y="3923125"/>
              <a:ext cx="5075" cy="5675"/>
            </a:xfrm>
            <a:custGeom>
              <a:rect b="b" l="l" r="r" t="t"/>
              <a:pathLst>
                <a:path extrusionOk="0" h="227" w="203">
                  <a:moveTo>
                    <a:pt x="203" y="0"/>
                  </a:moveTo>
                  <a:lnTo>
                    <a:pt x="1" y="218"/>
                  </a:lnTo>
                  <a:lnTo>
                    <a:pt x="9" y="227"/>
                  </a:lnTo>
                  <a:lnTo>
                    <a:pt x="203" y="0"/>
                  </a:ln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6" name="Google Shape;5626;p30"/>
            <p:cNvSpPr/>
            <p:nvPr/>
          </p:nvSpPr>
          <p:spPr>
            <a:xfrm>
              <a:off x="1443325" y="3918550"/>
              <a:ext cx="4200" cy="6400"/>
            </a:xfrm>
            <a:custGeom>
              <a:rect b="b" l="l" r="r" t="t"/>
              <a:pathLst>
                <a:path extrusionOk="0" h="256" w="168">
                  <a:moveTo>
                    <a:pt x="167" y="1"/>
                  </a:moveTo>
                  <a:lnTo>
                    <a:pt x="0" y="249"/>
                  </a:lnTo>
                  <a:lnTo>
                    <a:pt x="11" y="256"/>
                  </a:lnTo>
                  <a:lnTo>
                    <a:pt x="167" y="1"/>
                  </a:ln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7" name="Google Shape;5627;p30"/>
            <p:cNvSpPr/>
            <p:nvPr/>
          </p:nvSpPr>
          <p:spPr>
            <a:xfrm>
              <a:off x="1437700" y="3914975"/>
              <a:ext cx="3175" cy="6950"/>
            </a:xfrm>
            <a:custGeom>
              <a:rect b="b" l="l" r="r" t="t"/>
              <a:pathLst>
                <a:path extrusionOk="0" h="278" w="127">
                  <a:moveTo>
                    <a:pt x="126" y="1"/>
                  </a:moveTo>
                  <a:lnTo>
                    <a:pt x="1" y="271"/>
                  </a:lnTo>
                  <a:lnTo>
                    <a:pt x="14" y="278"/>
                  </a:lnTo>
                  <a:lnTo>
                    <a:pt x="126" y="1"/>
                  </a:ln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8" name="Google Shape;5628;p30"/>
            <p:cNvSpPr/>
            <p:nvPr/>
          </p:nvSpPr>
          <p:spPr>
            <a:xfrm>
              <a:off x="1431725" y="3912575"/>
              <a:ext cx="2050" cy="7275"/>
            </a:xfrm>
            <a:custGeom>
              <a:rect b="b" l="l" r="r" t="t"/>
              <a:pathLst>
                <a:path extrusionOk="0" h="291" w="82">
                  <a:moveTo>
                    <a:pt x="82" y="0"/>
                  </a:moveTo>
                  <a:lnTo>
                    <a:pt x="0" y="286"/>
                  </a:lnTo>
                  <a:lnTo>
                    <a:pt x="11" y="290"/>
                  </a:lnTo>
                  <a:lnTo>
                    <a:pt x="82" y="0"/>
                  </a:ln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9" name="Google Shape;5629;p30"/>
            <p:cNvSpPr/>
            <p:nvPr/>
          </p:nvSpPr>
          <p:spPr>
            <a:xfrm>
              <a:off x="1425450" y="3911250"/>
              <a:ext cx="925" cy="7450"/>
            </a:xfrm>
            <a:custGeom>
              <a:rect b="b" l="l" r="r" t="t"/>
              <a:pathLst>
                <a:path extrusionOk="0" h="298" w="37">
                  <a:moveTo>
                    <a:pt x="36" y="1"/>
                  </a:moveTo>
                  <a:lnTo>
                    <a:pt x="1" y="295"/>
                  </a:lnTo>
                  <a:lnTo>
                    <a:pt x="14" y="297"/>
                  </a:lnTo>
                  <a:lnTo>
                    <a:pt x="36" y="1"/>
                  </a:ln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0" name="Google Shape;5630;p30"/>
            <p:cNvSpPr/>
            <p:nvPr/>
          </p:nvSpPr>
          <p:spPr>
            <a:xfrm>
              <a:off x="1418800" y="3911150"/>
              <a:ext cx="650" cy="7425"/>
            </a:xfrm>
            <a:custGeom>
              <a:rect b="b" l="l" r="r" t="t"/>
              <a:pathLst>
                <a:path extrusionOk="0" h="297" w="26">
                  <a:moveTo>
                    <a:pt x="1" y="0"/>
                  </a:moveTo>
                  <a:lnTo>
                    <a:pt x="12" y="297"/>
                  </a:lnTo>
                  <a:lnTo>
                    <a:pt x="25" y="297"/>
                  </a:lnTo>
                  <a:lnTo>
                    <a:pt x="1" y="0"/>
                  </a:ln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1" name="Google Shape;5631;p30"/>
            <p:cNvSpPr/>
            <p:nvPr/>
          </p:nvSpPr>
          <p:spPr>
            <a:xfrm>
              <a:off x="1411350" y="3912175"/>
              <a:ext cx="1825" cy="7350"/>
            </a:xfrm>
            <a:custGeom>
              <a:rect b="b" l="l" r="r" t="t"/>
              <a:pathLst>
                <a:path extrusionOk="0" h="294" w="73">
                  <a:moveTo>
                    <a:pt x="0" y="1"/>
                  </a:moveTo>
                  <a:lnTo>
                    <a:pt x="59" y="293"/>
                  </a:lnTo>
                  <a:lnTo>
                    <a:pt x="73" y="289"/>
                  </a:lnTo>
                  <a:lnTo>
                    <a:pt x="0" y="1"/>
                  </a:ln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2" name="Google Shape;5632;p30"/>
            <p:cNvSpPr/>
            <p:nvPr/>
          </p:nvSpPr>
          <p:spPr>
            <a:xfrm>
              <a:off x="1404150" y="3914375"/>
              <a:ext cx="2925" cy="7000"/>
            </a:xfrm>
            <a:custGeom>
              <a:rect b="b" l="l" r="r" t="t"/>
              <a:pathLst>
                <a:path extrusionOk="0" h="280" w="117">
                  <a:moveTo>
                    <a:pt x="0" y="1"/>
                  </a:moveTo>
                  <a:lnTo>
                    <a:pt x="103" y="280"/>
                  </a:lnTo>
                  <a:lnTo>
                    <a:pt x="117" y="276"/>
                  </a:lnTo>
                  <a:lnTo>
                    <a:pt x="0" y="1"/>
                  </a:ln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3" name="Google Shape;5633;p30"/>
            <p:cNvSpPr/>
            <p:nvPr/>
          </p:nvSpPr>
          <p:spPr>
            <a:xfrm>
              <a:off x="1397375" y="3917725"/>
              <a:ext cx="4000" cy="6525"/>
            </a:xfrm>
            <a:custGeom>
              <a:rect b="b" l="l" r="r" t="t"/>
              <a:pathLst>
                <a:path extrusionOk="0" h="261" w="160">
                  <a:moveTo>
                    <a:pt x="1" y="1"/>
                  </a:moveTo>
                  <a:lnTo>
                    <a:pt x="148" y="260"/>
                  </a:lnTo>
                  <a:lnTo>
                    <a:pt x="159" y="254"/>
                  </a:lnTo>
                  <a:lnTo>
                    <a:pt x="1" y="1"/>
                  </a:ln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4" name="Google Shape;5634;p30"/>
            <p:cNvSpPr/>
            <p:nvPr/>
          </p:nvSpPr>
          <p:spPr>
            <a:xfrm>
              <a:off x="1391225" y="3922075"/>
              <a:ext cx="4925" cy="5850"/>
            </a:xfrm>
            <a:custGeom>
              <a:rect b="b" l="l" r="r" t="t"/>
              <a:pathLst>
                <a:path extrusionOk="0" h="234" w="197">
                  <a:moveTo>
                    <a:pt x="1" y="0"/>
                  </a:moveTo>
                  <a:lnTo>
                    <a:pt x="187" y="233"/>
                  </a:lnTo>
                  <a:lnTo>
                    <a:pt x="196" y="225"/>
                  </a:lnTo>
                  <a:lnTo>
                    <a:pt x="1" y="0"/>
                  </a:ln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5" name="Google Shape;5635;p30"/>
            <p:cNvSpPr/>
            <p:nvPr/>
          </p:nvSpPr>
          <p:spPr>
            <a:xfrm>
              <a:off x="1433525" y="3913625"/>
              <a:ext cx="15575" cy="24900"/>
            </a:xfrm>
            <a:custGeom>
              <a:rect b="b" l="l" r="r" t="t"/>
              <a:pathLst>
                <a:path extrusionOk="0" h="996" w="623">
                  <a:moveTo>
                    <a:pt x="623" y="0"/>
                  </a:moveTo>
                  <a:lnTo>
                    <a:pt x="1" y="862"/>
                  </a:lnTo>
                  <a:lnTo>
                    <a:pt x="247" y="996"/>
                  </a:lnTo>
                  <a:lnTo>
                    <a:pt x="623" y="0"/>
                  </a:lnTo>
                  <a:close/>
                </a:path>
              </a:pathLst>
            </a:custGeom>
            <a:solidFill>
              <a:srgbClr val="FFC23D"/>
            </a:solidFill>
            <a:ln cap="rnd" cmpd="sng" w="275">
              <a:solidFill>
                <a:srgbClr val="1A1B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6" name="Google Shape;5636;p30"/>
            <p:cNvSpPr/>
            <p:nvPr/>
          </p:nvSpPr>
          <p:spPr>
            <a:xfrm>
              <a:off x="1384250" y="3933875"/>
              <a:ext cx="76300" cy="15300"/>
            </a:xfrm>
            <a:custGeom>
              <a:rect b="b" l="l" r="r" t="t"/>
              <a:pathLst>
                <a:path extrusionOk="0" h="612" w="3052">
                  <a:moveTo>
                    <a:pt x="1575" y="1"/>
                  </a:moveTo>
                  <a:cubicBezTo>
                    <a:pt x="1559" y="1"/>
                    <a:pt x="1542" y="1"/>
                    <a:pt x="1526" y="1"/>
                  </a:cubicBezTo>
                  <a:cubicBezTo>
                    <a:pt x="317" y="19"/>
                    <a:pt x="1" y="612"/>
                    <a:pt x="1" y="612"/>
                  </a:cubicBezTo>
                  <a:lnTo>
                    <a:pt x="3051" y="612"/>
                  </a:lnTo>
                  <a:cubicBezTo>
                    <a:pt x="3051" y="612"/>
                    <a:pt x="2745" y="1"/>
                    <a:pt x="1575" y="1"/>
                  </a:cubicBez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7" name="Google Shape;5637;p30"/>
            <p:cNvSpPr/>
            <p:nvPr/>
          </p:nvSpPr>
          <p:spPr>
            <a:xfrm>
              <a:off x="1380250" y="3891900"/>
              <a:ext cx="63250" cy="19275"/>
            </a:xfrm>
            <a:custGeom>
              <a:rect b="b" l="l" r="r" t="t"/>
              <a:pathLst>
                <a:path extrusionOk="0" h="771" w="2530">
                  <a:moveTo>
                    <a:pt x="214" y="0"/>
                  </a:moveTo>
                  <a:cubicBezTo>
                    <a:pt x="185" y="0"/>
                    <a:pt x="157" y="5"/>
                    <a:pt x="130" y="16"/>
                  </a:cubicBezTo>
                  <a:cubicBezTo>
                    <a:pt x="66" y="43"/>
                    <a:pt x="20" y="100"/>
                    <a:pt x="7" y="168"/>
                  </a:cubicBezTo>
                  <a:cubicBezTo>
                    <a:pt x="2" y="201"/>
                    <a:pt x="0" y="234"/>
                    <a:pt x="2" y="269"/>
                  </a:cubicBezTo>
                  <a:lnTo>
                    <a:pt x="2" y="368"/>
                  </a:lnTo>
                  <a:lnTo>
                    <a:pt x="4" y="770"/>
                  </a:lnTo>
                  <a:lnTo>
                    <a:pt x="11" y="370"/>
                  </a:lnTo>
                  <a:lnTo>
                    <a:pt x="11" y="269"/>
                  </a:lnTo>
                  <a:cubicBezTo>
                    <a:pt x="9" y="236"/>
                    <a:pt x="11" y="203"/>
                    <a:pt x="13" y="170"/>
                  </a:cubicBezTo>
                  <a:cubicBezTo>
                    <a:pt x="29" y="104"/>
                    <a:pt x="73" y="51"/>
                    <a:pt x="134" y="25"/>
                  </a:cubicBezTo>
                  <a:cubicBezTo>
                    <a:pt x="160" y="16"/>
                    <a:pt x="187" y="11"/>
                    <a:pt x="214" y="11"/>
                  </a:cubicBezTo>
                  <a:cubicBezTo>
                    <a:pt x="220" y="11"/>
                    <a:pt x="225" y="12"/>
                    <a:pt x="231" y="12"/>
                  </a:cubicBezTo>
                  <a:lnTo>
                    <a:pt x="932" y="12"/>
                  </a:lnTo>
                  <a:lnTo>
                    <a:pt x="1730" y="10"/>
                  </a:lnTo>
                  <a:lnTo>
                    <a:pt x="2130" y="10"/>
                  </a:lnTo>
                  <a:lnTo>
                    <a:pt x="2530" y="5"/>
                  </a:lnTo>
                  <a:lnTo>
                    <a:pt x="2130" y="3"/>
                  </a:lnTo>
                  <a:lnTo>
                    <a:pt x="1730" y="3"/>
                  </a:lnTo>
                  <a:lnTo>
                    <a:pt x="932" y="1"/>
                  </a:lnTo>
                  <a:lnTo>
                    <a:pt x="231" y="1"/>
                  </a:lnTo>
                  <a:cubicBezTo>
                    <a:pt x="225" y="1"/>
                    <a:pt x="220" y="0"/>
                    <a:pt x="214" y="0"/>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8" name="Google Shape;5638;p30"/>
            <p:cNvSpPr/>
            <p:nvPr/>
          </p:nvSpPr>
          <p:spPr>
            <a:xfrm>
              <a:off x="1391275" y="3905575"/>
              <a:ext cx="54750" cy="14225"/>
            </a:xfrm>
            <a:custGeom>
              <a:rect b="b" l="l" r="r" t="t"/>
              <a:pathLst>
                <a:path extrusionOk="0" h="569" w="2190">
                  <a:moveTo>
                    <a:pt x="1272" y="1"/>
                  </a:moveTo>
                  <a:cubicBezTo>
                    <a:pt x="1247" y="1"/>
                    <a:pt x="1222" y="1"/>
                    <a:pt x="1196" y="3"/>
                  </a:cubicBezTo>
                  <a:lnTo>
                    <a:pt x="1122" y="8"/>
                  </a:lnTo>
                  <a:cubicBezTo>
                    <a:pt x="1098" y="12"/>
                    <a:pt x="1073" y="17"/>
                    <a:pt x="1047" y="19"/>
                  </a:cubicBezTo>
                  <a:cubicBezTo>
                    <a:pt x="948" y="36"/>
                    <a:pt x="851" y="60"/>
                    <a:pt x="757" y="93"/>
                  </a:cubicBezTo>
                  <a:cubicBezTo>
                    <a:pt x="665" y="129"/>
                    <a:pt x="572" y="170"/>
                    <a:pt x="484" y="219"/>
                  </a:cubicBezTo>
                  <a:cubicBezTo>
                    <a:pt x="309" y="313"/>
                    <a:pt x="146" y="430"/>
                    <a:pt x="1" y="568"/>
                  </a:cubicBezTo>
                  <a:cubicBezTo>
                    <a:pt x="73" y="500"/>
                    <a:pt x="150" y="436"/>
                    <a:pt x="234" y="381"/>
                  </a:cubicBezTo>
                  <a:cubicBezTo>
                    <a:pt x="315" y="322"/>
                    <a:pt x="399" y="269"/>
                    <a:pt x="487" y="223"/>
                  </a:cubicBezTo>
                  <a:cubicBezTo>
                    <a:pt x="574" y="177"/>
                    <a:pt x="667" y="135"/>
                    <a:pt x="761" y="102"/>
                  </a:cubicBezTo>
                  <a:cubicBezTo>
                    <a:pt x="854" y="69"/>
                    <a:pt x="950" y="45"/>
                    <a:pt x="1049" y="30"/>
                  </a:cubicBezTo>
                  <a:cubicBezTo>
                    <a:pt x="1073" y="25"/>
                    <a:pt x="1100" y="21"/>
                    <a:pt x="1124" y="19"/>
                  </a:cubicBezTo>
                  <a:lnTo>
                    <a:pt x="1199" y="12"/>
                  </a:lnTo>
                  <a:cubicBezTo>
                    <a:pt x="1223" y="10"/>
                    <a:pt x="1248" y="9"/>
                    <a:pt x="1273" y="9"/>
                  </a:cubicBezTo>
                  <a:cubicBezTo>
                    <a:pt x="1298" y="9"/>
                    <a:pt x="1323" y="10"/>
                    <a:pt x="1348" y="10"/>
                  </a:cubicBezTo>
                  <a:cubicBezTo>
                    <a:pt x="1447" y="12"/>
                    <a:pt x="1546" y="21"/>
                    <a:pt x="1645" y="36"/>
                  </a:cubicBezTo>
                  <a:cubicBezTo>
                    <a:pt x="1744" y="54"/>
                    <a:pt x="1840" y="78"/>
                    <a:pt x="1933" y="115"/>
                  </a:cubicBezTo>
                  <a:cubicBezTo>
                    <a:pt x="2027" y="148"/>
                    <a:pt x="2113" y="199"/>
                    <a:pt x="2190" y="265"/>
                  </a:cubicBezTo>
                  <a:cubicBezTo>
                    <a:pt x="2115" y="197"/>
                    <a:pt x="2027" y="146"/>
                    <a:pt x="1935" y="111"/>
                  </a:cubicBezTo>
                  <a:cubicBezTo>
                    <a:pt x="1840" y="74"/>
                    <a:pt x="1744" y="47"/>
                    <a:pt x="1645" y="30"/>
                  </a:cubicBezTo>
                  <a:cubicBezTo>
                    <a:pt x="1548" y="14"/>
                    <a:pt x="1447" y="3"/>
                    <a:pt x="1348" y="1"/>
                  </a:cubicBezTo>
                  <a:cubicBezTo>
                    <a:pt x="1323" y="1"/>
                    <a:pt x="1298" y="1"/>
                    <a:pt x="1272"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9" name="Google Shape;5639;p30"/>
            <p:cNvSpPr/>
            <p:nvPr/>
          </p:nvSpPr>
          <p:spPr>
            <a:xfrm>
              <a:off x="1389575" y="3935925"/>
              <a:ext cx="65200" cy="10250"/>
            </a:xfrm>
            <a:custGeom>
              <a:rect b="b" l="l" r="r" t="t"/>
              <a:pathLst>
                <a:path extrusionOk="0" h="410" w="2608">
                  <a:moveTo>
                    <a:pt x="1308" y="0"/>
                  </a:moveTo>
                  <a:cubicBezTo>
                    <a:pt x="959" y="0"/>
                    <a:pt x="614" y="77"/>
                    <a:pt x="297" y="229"/>
                  </a:cubicBezTo>
                  <a:cubicBezTo>
                    <a:pt x="194" y="279"/>
                    <a:pt x="93" y="339"/>
                    <a:pt x="1" y="409"/>
                  </a:cubicBezTo>
                  <a:cubicBezTo>
                    <a:pt x="95" y="341"/>
                    <a:pt x="196" y="284"/>
                    <a:pt x="302" y="235"/>
                  </a:cubicBezTo>
                  <a:cubicBezTo>
                    <a:pt x="407" y="187"/>
                    <a:pt x="515" y="145"/>
                    <a:pt x="625" y="112"/>
                  </a:cubicBezTo>
                  <a:cubicBezTo>
                    <a:pt x="847" y="46"/>
                    <a:pt x="1078" y="13"/>
                    <a:pt x="1311" y="13"/>
                  </a:cubicBezTo>
                  <a:cubicBezTo>
                    <a:pt x="1541" y="13"/>
                    <a:pt x="1772" y="42"/>
                    <a:pt x="1996" y="95"/>
                  </a:cubicBezTo>
                  <a:cubicBezTo>
                    <a:pt x="2108" y="123"/>
                    <a:pt x="2218" y="163"/>
                    <a:pt x="2324" y="211"/>
                  </a:cubicBezTo>
                  <a:cubicBezTo>
                    <a:pt x="2429" y="257"/>
                    <a:pt x="2526" y="326"/>
                    <a:pt x="2607" y="409"/>
                  </a:cubicBezTo>
                  <a:cubicBezTo>
                    <a:pt x="2528" y="323"/>
                    <a:pt x="2431" y="255"/>
                    <a:pt x="2326" y="207"/>
                  </a:cubicBezTo>
                  <a:cubicBezTo>
                    <a:pt x="2220" y="156"/>
                    <a:pt x="2111" y="117"/>
                    <a:pt x="1998" y="88"/>
                  </a:cubicBezTo>
                  <a:cubicBezTo>
                    <a:pt x="1774" y="31"/>
                    <a:pt x="1541" y="3"/>
                    <a:pt x="1308"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0" name="Google Shape;5640;p30"/>
            <p:cNvSpPr/>
            <p:nvPr/>
          </p:nvSpPr>
          <p:spPr>
            <a:xfrm>
              <a:off x="1436825" y="3924150"/>
              <a:ext cx="6675" cy="9750"/>
            </a:xfrm>
            <a:custGeom>
              <a:rect b="b" l="l" r="r" t="t"/>
              <a:pathLst>
                <a:path extrusionOk="0" h="390" w="267">
                  <a:moveTo>
                    <a:pt x="267" y="1"/>
                  </a:moveTo>
                  <a:cubicBezTo>
                    <a:pt x="221" y="63"/>
                    <a:pt x="174" y="126"/>
                    <a:pt x="130" y="192"/>
                  </a:cubicBezTo>
                  <a:cubicBezTo>
                    <a:pt x="87" y="258"/>
                    <a:pt x="43" y="324"/>
                    <a:pt x="1" y="390"/>
                  </a:cubicBezTo>
                  <a:cubicBezTo>
                    <a:pt x="47" y="326"/>
                    <a:pt x="93" y="263"/>
                    <a:pt x="137" y="197"/>
                  </a:cubicBezTo>
                  <a:cubicBezTo>
                    <a:pt x="179" y="131"/>
                    <a:pt x="225" y="67"/>
                    <a:pt x="267"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1" name="Google Shape;5641;p30"/>
            <p:cNvSpPr/>
            <p:nvPr/>
          </p:nvSpPr>
          <p:spPr>
            <a:xfrm>
              <a:off x="1492700" y="3898625"/>
              <a:ext cx="238100" cy="10175"/>
            </a:xfrm>
            <a:custGeom>
              <a:rect b="b" l="l" r="r" t="t"/>
              <a:pathLst>
                <a:path extrusionOk="0" h="407" w="9524">
                  <a:moveTo>
                    <a:pt x="205" y="0"/>
                  </a:moveTo>
                  <a:cubicBezTo>
                    <a:pt x="91" y="0"/>
                    <a:pt x="1" y="90"/>
                    <a:pt x="1" y="202"/>
                  </a:cubicBezTo>
                  <a:cubicBezTo>
                    <a:pt x="1" y="314"/>
                    <a:pt x="91" y="407"/>
                    <a:pt x="205" y="407"/>
                  </a:cubicBezTo>
                  <a:lnTo>
                    <a:pt x="9322" y="407"/>
                  </a:lnTo>
                  <a:cubicBezTo>
                    <a:pt x="9434" y="407"/>
                    <a:pt x="9524" y="314"/>
                    <a:pt x="9524" y="202"/>
                  </a:cubicBezTo>
                  <a:cubicBezTo>
                    <a:pt x="9524" y="90"/>
                    <a:pt x="9434" y="0"/>
                    <a:pt x="9322" y="0"/>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2" name="Google Shape;5642;p30"/>
            <p:cNvSpPr/>
            <p:nvPr/>
          </p:nvSpPr>
          <p:spPr>
            <a:xfrm>
              <a:off x="1492700" y="3929050"/>
              <a:ext cx="238100" cy="10200"/>
            </a:xfrm>
            <a:custGeom>
              <a:rect b="b" l="l" r="r" t="t"/>
              <a:pathLst>
                <a:path extrusionOk="0" h="408" w="9524">
                  <a:moveTo>
                    <a:pt x="205" y="1"/>
                  </a:moveTo>
                  <a:cubicBezTo>
                    <a:pt x="91" y="1"/>
                    <a:pt x="1" y="93"/>
                    <a:pt x="1" y="205"/>
                  </a:cubicBezTo>
                  <a:cubicBezTo>
                    <a:pt x="1" y="317"/>
                    <a:pt x="91" y="407"/>
                    <a:pt x="205" y="407"/>
                  </a:cubicBezTo>
                  <a:lnTo>
                    <a:pt x="9322" y="407"/>
                  </a:lnTo>
                  <a:cubicBezTo>
                    <a:pt x="9434" y="407"/>
                    <a:pt x="9524" y="317"/>
                    <a:pt x="9524" y="205"/>
                  </a:cubicBezTo>
                  <a:cubicBezTo>
                    <a:pt x="9524" y="93"/>
                    <a:pt x="9434" y="1"/>
                    <a:pt x="9322" y="1"/>
                  </a:cubicBez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3" name="Google Shape;5643;p30"/>
            <p:cNvSpPr/>
            <p:nvPr/>
          </p:nvSpPr>
          <p:spPr>
            <a:xfrm>
              <a:off x="1500400" y="3913450"/>
              <a:ext cx="5525" cy="10950"/>
            </a:xfrm>
            <a:custGeom>
              <a:rect b="b" l="l" r="r" t="t"/>
              <a:pathLst>
                <a:path extrusionOk="0" h="438" w="221">
                  <a:moveTo>
                    <a:pt x="20" y="0"/>
                  </a:moveTo>
                  <a:cubicBezTo>
                    <a:pt x="9" y="0"/>
                    <a:pt x="1" y="9"/>
                    <a:pt x="1" y="20"/>
                  </a:cubicBezTo>
                  <a:lnTo>
                    <a:pt x="1" y="418"/>
                  </a:lnTo>
                  <a:cubicBezTo>
                    <a:pt x="1" y="429"/>
                    <a:pt x="9" y="438"/>
                    <a:pt x="20" y="438"/>
                  </a:cubicBezTo>
                  <a:lnTo>
                    <a:pt x="201" y="438"/>
                  </a:lnTo>
                  <a:cubicBezTo>
                    <a:pt x="212" y="438"/>
                    <a:pt x="220" y="429"/>
                    <a:pt x="220" y="418"/>
                  </a:cubicBezTo>
                  <a:lnTo>
                    <a:pt x="220" y="20"/>
                  </a:lnTo>
                  <a:cubicBezTo>
                    <a:pt x="220" y="9"/>
                    <a:pt x="212" y="0"/>
                    <a:pt x="20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4" name="Google Shape;5644;p30"/>
            <p:cNvSpPr/>
            <p:nvPr/>
          </p:nvSpPr>
          <p:spPr>
            <a:xfrm>
              <a:off x="1512425" y="3913450"/>
              <a:ext cx="5525" cy="10950"/>
            </a:xfrm>
            <a:custGeom>
              <a:rect b="b" l="l" r="r" t="t"/>
              <a:pathLst>
                <a:path extrusionOk="0" h="438" w="221">
                  <a:moveTo>
                    <a:pt x="21" y="0"/>
                  </a:moveTo>
                  <a:cubicBezTo>
                    <a:pt x="10" y="0"/>
                    <a:pt x="1" y="9"/>
                    <a:pt x="1" y="20"/>
                  </a:cubicBezTo>
                  <a:lnTo>
                    <a:pt x="1" y="418"/>
                  </a:lnTo>
                  <a:cubicBezTo>
                    <a:pt x="1" y="429"/>
                    <a:pt x="10" y="438"/>
                    <a:pt x="21" y="438"/>
                  </a:cubicBezTo>
                  <a:lnTo>
                    <a:pt x="201" y="438"/>
                  </a:lnTo>
                  <a:cubicBezTo>
                    <a:pt x="212" y="438"/>
                    <a:pt x="221" y="429"/>
                    <a:pt x="221" y="418"/>
                  </a:cubicBezTo>
                  <a:lnTo>
                    <a:pt x="221" y="20"/>
                  </a:lnTo>
                  <a:cubicBezTo>
                    <a:pt x="221" y="9"/>
                    <a:pt x="212" y="0"/>
                    <a:pt x="20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5" name="Google Shape;5645;p30"/>
            <p:cNvSpPr/>
            <p:nvPr/>
          </p:nvSpPr>
          <p:spPr>
            <a:xfrm>
              <a:off x="1524525" y="3913450"/>
              <a:ext cx="5525" cy="10950"/>
            </a:xfrm>
            <a:custGeom>
              <a:rect b="b" l="l" r="r" t="t"/>
              <a:pathLst>
                <a:path extrusionOk="0" h="438" w="221">
                  <a:moveTo>
                    <a:pt x="20" y="0"/>
                  </a:moveTo>
                  <a:cubicBezTo>
                    <a:pt x="9" y="0"/>
                    <a:pt x="0" y="9"/>
                    <a:pt x="0" y="20"/>
                  </a:cubicBezTo>
                  <a:lnTo>
                    <a:pt x="0" y="418"/>
                  </a:lnTo>
                  <a:cubicBezTo>
                    <a:pt x="0" y="429"/>
                    <a:pt x="9" y="438"/>
                    <a:pt x="20" y="438"/>
                  </a:cubicBezTo>
                  <a:lnTo>
                    <a:pt x="200" y="438"/>
                  </a:lnTo>
                  <a:cubicBezTo>
                    <a:pt x="211" y="438"/>
                    <a:pt x="220" y="429"/>
                    <a:pt x="220" y="418"/>
                  </a:cubicBezTo>
                  <a:lnTo>
                    <a:pt x="220" y="20"/>
                  </a:lnTo>
                  <a:cubicBezTo>
                    <a:pt x="220" y="9"/>
                    <a:pt x="211" y="0"/>
                    <a:pt x="20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6" name="Google Shape;5646;p30"/>
            <p:cNvSpPr/>
            <p:nvPr/>
          </p:nvSpPr>
          <p:spPr>
            <a:xfrm>
              <a:off x="1536600" y="3911150"/>
              <a:ext cx="5525" cy="15575"/>
            </a:xfrm>
            <a:custGeom>
              <a:rect b="b" l="l" r="r" t="t"/>
              <a:pathLst>
                <a:path extrusionOk="0" h="623" w="221">
                  <a:moveTo>
                    <a:pt x="111" y="0"/>
                  </a:moveTo>
                  <a:cubicBezTo>
                    <a:pt x="49" y="0"/>
                    <a:pt x="1" y="48"/>
                    <a:pt x="1" y="110"/>
                  </a:cubicBezTo>
                  <a:lnTo>
                    <a:pt x="1" y="512"/>
                  </a:lnTo>
                  <a:cubicBezTo>
                    <a:pt x="1" y="574"/>
                    <a:pt x="49" y="622"/>
                    <a:pt x="111" y="622"/>
                  </a:cubicBezTo>
                  <a:cubicBezTo>
                    <a:pt x="170" y="622"/>
                    <a:pt x="221" y="574"/>
                    <a:pt x="221" y="512"/>
                  </a:cubicBezTo>
                  <a:lnTo>
                    <a:pt x="221" y="110"/>
                  </a:lnTo>
                  <a:cubicBezTo>
                    <a:pt x="221" y="48"/>
                    <a:pt x="170" y="0"/>
                    <a:pt x="11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7" name="Google Shape;5647;p30"/>
            <p:cNvSpPr/>
            <p:nvPr/>
          </p:nvSpPr>
          <p:spPr>
            <a:xfrm>
              <a:off x="1548650" y="3913450"/>
              <a:ext cx="5525" cy="10950"/>
            </a:xfrm>
            <a:custGeom>
              <a:rect b="b" l="l" r="r" t="t"/>
              <a:pathLst>
                <a:path extrusionOk="0" h="438" w="221">
                  <a:moveTo>
                    <a:pt x="20" y="0"/>
                  </a:moveTo>
                  <a:cubicBezTo>
                    <a:pt x="9" y="0"/>
                    <a:pt x="0" y="9"/>
                    <a:pt x="0" y="20"/>
                  </a:cubicBezTo>
                  <a:lnTo>
                    <a:pt x="0" y="418"/>
                  </a:lnTo>
                  <a:cubicBezTo>
                    <a:pt x="0" y="429"/>
                    <a:pt x="9" y="438"/>
                    <a:pt x="20" y="438"/>
                  </a:cubicBezTo>
                  <a:lnTo>
                    <a:pt x="200" y="438"/>
                  </a:lnTo>
                  <a:cubicBezTo>
                    <a:pt x="211" y="438"/>
                    <a:pt x="220" y="429"/>
                    <a:pt x="220" y="418"/>
                  </a:cubicBezTo>
                  <a:lnTo>
                    <a:pt x="220" y="20"/>
                  </a:lnTo>
                  <a:cubicBezTo>
                    <a:pt x="220" y="9"/>
                    <a:pt x="211" y="0"/>
                    <a:pt x="20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8" name="Google Shape;5648;p30"/>
            <p:cNvSpPr/>
            <p:nvPr/>
          </p:nvSpPr>
          <p:spPr>
            <a:xfrm>
              <a:off x="1560725" y="3913450"/>
              <a:ext cx="5525" cy="10950"/>
            </a:xfrm>
            <a:custGeom>
              <a:rect b="b" l="l" r="r" t="t"/>
              <a:pathLst>
                <a:path extrusionOk="0" h="438" w="221">
                  <a:moveTo>
                    <a:pt x="21" y="0"/>
                  </a:moveTo>
                  <a:cubicBezTo>
                    <a:pt x="10" y="0"/>
                    <a:pt x="1" y="9"/>
                    <a:pt x="1" y="20"/>
                  </a:cubicBezTo>
                  <a:lnTo>
                    <a:pt x="1" y="418"/>
                  </a:lnTo>
                  <a:cubicBezTo>
                    <a:pt x="1" y="429"/>
                    <a:pt x="10" y="438"/>
                    <a:pt x="21" y="438"/>
                  </a:cubicBezTo>
                  <a:lnTo>
                    <a:pt x="201" y="438"/>
                  </a:lnTo>
                  <a:cubicBezTo>
                    <a:pt x="212" y="438"/>
                    <a:pt x="221" y="429"/>
                    <a:pt x="221" y="418"/>
                  </a:cubicBezTo>
                  <a:lnTo>
                    <a:pt x="221" y="20"/>
                  </a:lnTo>
                  <a:cubicBezTo>
                    <a:pt x="221" y="9"/>
                    <a:pt x="212" y="0"/>
                    <a:pt x="20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9" name="Google Shape;5649;p30"/>
            <p:cNvSpPr/>
            <p:nvPr/>
          </p:nvSpPr>
          <p:spPr>
            <a:xfrm>
              <a:off x="1572775" y="3913450"/>
              <a:ext cx="5575" cy="10950"/>
            </a:xfrm>
            <a:custGeom>
              <a:rect b="b" l="l" r="r" t="t"/>
              <a:pathLst>
                <a:path extrusionOk="0" h="438" w="223">
                  <a:moveTo>
                    <a:pt x="20" y="0"/>
                  </a:moveTo>
                  <a:cubicBezTo>
                    <a:pt x="9" y="0"/>
                    <a:pt x="0" y="9"/>
                    <a:pt x="0" y="20"/>
                  </a:cubicBezTo>
                  <a:lnTo>
                    <a:pt x="0" y="418"/>
                  </a:lnTo>
                  <a:cubicBezTo>
                    <a:pt x="0" y="429"/>
                    <a:pt x="9" y="438"/>
                    <a:pt x="20" y="438"/>
                  </a:cubicBezTo>
                  <a:lnTo>
                    <a:pt x="202" y="438"/>
                  </a:lnTo>
                  <a:cubicBezTo>
                    <a:pt x="213" y="438"/>
                    <a:pt x="222" y="429"/>
                    <a:pt x="222" y="418"/>
                  </a:cubicBezTo>
                  <a:lnTo>
                    <a:pt x="222" y="20"/>
                  </a:lnTo>
                  <a:cubicBezTo>
                    <a:pt x="222" y="9"/>
                    <a:pt x="213" y="0"/>
                    <a:pt x="202"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0" name="Google Shape;5650;p30"/>
            <p:cNvSpPr/>
            <p:nvPr/>
          </p:nvSpPr>
          <p:spPr>
            <a:xfrm>
              <a:off x="1584850" y="3911150"/>
              <a:ext cx="5525" cy="15575"/>
            </a:xfrm>
            <a:custGeom>
              <a:rect b="b" l="l" r="r" t="t"/>
              <a:pathLst>
                <a:path extrusionOk="0" h="623" w="221">
                  <a:moveTo>
                    <a:pt x="110" y="0"/>
                  </a:moveTo>
                  <a:cubicBezTo>
                    <a:pt x="51" y="0"/>
                    <a:pt x="1" y="48"/>
                    <a:pt x="1" y="110"/>
                  </a:cubicBezTo>
                  <a:lnTo>
                    <a:pt x="1" y="512"/>
                  </a:lnTo>
                  <a:cubicBezTo>
                    <a:pt x="1" y="574"/>
                    <a:pt x="51" y="622"/>
                    <a:pt x="110" y="622"/>
                  </a:cubicBezTo>
                  <a:cubicBezTo>
                    <a:pt x="172" y="622"/>
                    <a:pt x="220" y="574"/>
                    <a:pt x="220" y="512"/>
                  </a:cubicBezTo>
                  <a:lnTo>
                    <a:pt x="220" y="110"/>
                  </a:lnTo>
                  <a:cubicBezTo>
                    <a:pt x="220" y="48"/>
                    <a:pt x="172" y="0"/>
                    <a:pt x="11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1" name="Google Shape;5651;p30"/>
            <p:cNvSpPr/>
            <p:nvPr/>
          </p:nvSpPr>
          <p:spPr>
            <a:xfrm>
              <a:off x="1596950" y="3913450"/>
              <a:ext cx="5500" cy="10950"/>
            </a:xfrm>
            <a:custGeom>
              <a:rect b="b" l="l" r="r" t="t"/>
              <a:pathLst>
                <a:path extrusionOk="0" h="438" w="220">
                  <a:moveTo>
                    <a:pt x="20" y="0"/>
                  </a:moveTo>
                  <a:cubicBezTo>
                    <a:pt x="9" y="0"/>
                    <a:pt x="0" y="9"/>
                    <a:pt x="0" y="20"/>
                  </a:cubicBezTo>
                  <a:lnTo>
                    <a:pt x="0" y="418"/>
                  </a:lnTo>
                  <a:cubicBezTo>
                    <a:pt x="0" y="429"/>
                    <a:pt x="9" y="438"/>
                    <a:pt x="20" y="438"/>
                  </a:cubicBezTo>
                  <a:lnTo>
                    <a:pt x="200" y="438"/>
                  </a:lnTo>
                  <a:cubicBezTo>
                    <a:pt x="211" y="438"/>
                    <a:pt x="220" y="429"/>
                    <a:pt x="220" y="418"/>
                  </a:cubicBezTo>
                  <a:lnTo>
                    <a:pt x="220" y="20"/>
                  </a:lnTo>
                  <a:cubicBezTo>
                    <a:pt x="220" y="9"/>
                    <a:pt x="211" y="0"/>
                    <a:pt x="20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2" name="Google Shape;5652;p30"/>
            <p:cNvSpPr/>
            <p:nvPr/>
          </p:nvSpPr>
          <p:spPr>
            <a:xfrm>
              <a:off x="1608975" y="3913450"/>
              <a:ext cx="5575" cy="10950"/>
            </a:xfrm>
            <a:custGeom>
              <a:rect b="b" l="l" r="r" t="t"/>
              <a:pathLst>
                <a:path extrusionOk="0" h="438" w="223">
                  <a:moveTo>
                    <a:pt x="20" y="0"/>
                  </a:moveTo>
                  <a:cubicBezTo>
                    <a:pt x="9" y="0"/>
                    <a:pt x="0" y="9"/>
                    <a:pt x="0" y="20"/>
                  </a:cubicBezTo>
                  <a:lnTo>
                    <a:pt x="0" y="418"/>
                  </a:lnTo>
                  <a:cubicBezTo>
                    <a:pt x="0" y="429"/>
                    <a:pt x="9" y="438"/>
                    <a:pt x="20" y="438"/>
                  </a:cubicBezTo>
                  <a:lnTo>
                    <a:pt x="203" y="438"/>
                  </a:lnTo>
                  <a:cubicBezTo>
                    <a:pt x="214" y="438"/>
                    <a:pt x="222" y="429"/>
                    <a:pt x="222" y="418"/>
                  </a:cubicBezTo>
                  <a:lnTo>
                    <a:pt x="222" y="20"/>
                  </a:lnTo>
                  <a:cubicBezTo>
                    <a:pt x="222" y="9"/>
                    <a:pt x="214" y="0"/>
                    <a:pt x="20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3" name="Google Shape;5653;p30"/>
            <p:cNvSpPr/>
            <p:nvPr/>
          </p:nvSpPr>
          <p:spPr>
            <a:xfrm>
              <a:off x="1621050" y="3913450"/>
              <a:ext cx="5525" cy="10950"/>
            </a:xfrm>
            <a:custGeom>
              <a:rect b="b" l="l" r="r" t="t"/>
              <a:pathLst>
                <a:path extrusionOk="0" h="438" w="221">
                  <a:moveTo>
                    <a:pt x="21" y="0"/>
                  </a:moveTo>
                  <a:cubicBezTo>
                    <a:pt x="10" y="0"/>
                    <a:pt x="1" y="9"/>
                    <a:pt x="1" y="20"/>
                  </a:cubicBezTo>
                  <a:lnTo>
                    <a:pt x="1" y="418"/>
                  </a:lnTo>
                  <a:cubicBezTo>
                    <a:pt x="1" y="429"/>
                    <a:pt x="10" y="438"/>
                    <a:pt x="21" y="438"/>
                  </a:cubicBezTo>
                  <a:lnTo>
                    <a:pt x="201" y="438"/>
                  </a:lnTo>
                  <a:cubicBezTo>
                    <a:pt x="212" y="438"/>
                    <a:pt x="221" y="429"/>
                    <a:pt x="221" y="418"/>
                  </a:cubicBezTo>
                  <a:lnTo>
                    <a:pt x="221" y="20"/>
                  </a:lnTo>
                  <a:cubicBezTo>
                    <a:pt x="221" y="9"/>
                    <a:pt x="212" y="0"/>
                    <a:pt x="20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4" name="Google Shape;5654;p30"/>
            <p:cNvSpPr/>
            <p:nvPr/>
          </p:nvSpPr>
          <p:spPr>
            <a:xfrm>
              <a:off x="1633150" y="3911150"/>
              <a:ext cx="5525" cy="15575"/>
            </a:xfrm>
            <a:custGeom>
              <a:rect b="b" l="l" r="r" t="t"/>
              <a:pathLst>
                <a:path extrusionOk="0" h="623" w="221">
                  <a:moveTo>
                    <a:pt x="110" y="0"/>
                  </a:moveTo>
                  <a:cubicBezTo>
                    <a:pt x="49" y="0"/>
                    <a:pt x="0" y="48"/>
                    <a:pt x="0" y="110"/>
                  </a:cubicBezTo>
                  <a:lnTo>
                    <a:pt x="0" y="512"/>
                  </a:lnTo>
                  <a:cubicBezTo>
                    <a:pt x="0" y="574"/>
                    <a:pt x="49" y="622"/>
                    <a:pt x="110" y="622"/>
                  </a:cubicBezTo>
                  <a:cubicBezTo>
                    <a:pt x="170" y="622"/>
                    <a:pt x="220" y="574"/>
                    <a:pt x="220" y="512"/>
                  </a:cubicBezTo>
                  <a:lnTo>
                    <a:pt x="220" y="110"/>
                  </a:lnTo>
                  <a:cubicBezTo>
                    <a:pt x="220" y="48"/>
                    <a:pt x="170" y="0"/>
                    <a:pt x="11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5" name="Google Shape;5655;p30"/>
            <p:cNvSpPr/>
            <p:nvPr/>
          </p:nvSpPr>
          <p:spPr>
            <a:xfrm>
              <a:off x="1645175" y="3913450"/>
              <a:ext cx="5575" cy="10950"/>
            </a:xfrm>
            <a:custGeom>
              <a:rect b="b" l="l" r="r" t="t"/>
              <a:pathLst>
                <a:path extrusionOk="0" h="438" w="223">
                  <a:moveTo>
                    <a:pt x="21" y="0"/>
                  </a:moveTo>
                  <a:cubicBezTo>
                    <a:pt x="10" y="0"/>
                    <a:pt x="1" y="9"/>
                    <a:pt x="1" y="20"/>
                  </a:cubicBezTo>
                  <a:lnTo>
                    <a:pt x="1" y="418"/>
                  </a:lnTo>
                  <a:cubicBezTo>
                    <a:pt x="1" y="429"/>
                    <a:pt x="10" y="438"/>
                    <a:pt x="21" y="438"/>
                  </a:cubicBezTo>
                  <a:lnTo>
                    <a:pt x="203" y="438"/>
                  </a:lnTo>
                  <a:cubicBezTo>
                    <a:pt x="214" y="438"/>
                    <a:pt x="223" y="429"/>
                    <a:pt x="223" y="418"/>
                  </a:cubicBezTo>
                  <a:lnTo>
                    <a:pt x="223" y="20"/>
                  </a:lnTo>
                  <a:cubicBezTo>
                    <a:pt x="223" y="9"/>
                    <a:pt x="214" y="0"/>
                    <a:pt x="20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6" name="Google Shape;5656;p30"/>
            <p:cNvSpPr/>
            <p:nvPr/>
          </p:nvSpPr>
          <p:spPr>
            <a:xfrm>
              <a:off x="1657275" y="3913450"/>
              <a:ext cx="5525" cy="10950"/>
            </a:xfrm>
            <a:custGeom>
              <a:rect b="b" l="l" r="r" t="t"/>
              <a:pathLst>
                <a:path extrusionOk="0" h="438" w="221">
                  <a:moveTo>
                    <a:pt x="20" y="0"/>
                  </a:moveTo>
                  <a:cubicBezTo>
                    <a:pt x="9" y="0"/>
                    <a:pt x="0" y="9"/>
                    <a:pt x="0" y="20"/>
                  </a:cubicBezTo>
                  <a:lnTo>
                    <a:pt x="0" y="418"/>
                  </a:lnTo>
                  <a:cubicBezTo>
                    <a:pt x="0" y="429"/>
                    <a:pt x="9" y="438"/>
                    <a:pt x="20" y="438"/>
                  </a:cubicBezTo>
                  <a:lnTo>
                    <a:pt x="200" y="438"/>
                  </a:lnTo>
                  <a:cubicBezTo>
                    <a:pt x="211" y="438"/>
                    <a:pt x="220" y="429"/>
                    <a:pt x="220" y="418"/>
                  </a:cubicBezTo>
                  <a:lnTo>
                    <a:pt x="220" y="20"/>
                  </a:lnTo>
                  <a:cubicBezTo>
                    <a:pt x="220" y="9"/>
                    <a:pt x="211" y="0"/>
                    <a:pt x="20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7" name="Google Shape;5657;p30"/>
            <p:cNvSpPr/>
            <p:nvPr/>
          </p:nvSpPr>
          <p:spPr>
            <a:xfrm>
              <a:off x="1669350" y="3913450"/>
              <a:ext cx="5525" cy="10950"/>
            </a:xfrm>
            <a:custGeom>
              <a:rect b="b" l="l" r="r" t="t"/>
              <a:pathLst>
                <a:path extrusionOk="0" h="438" w="221">
                  <a:moveTo>
                    <a:pt x="21" y="0"/>
                  </a:moveTo>
                  <a:cubicBezTo>
                    <a:pt x="10" y="0"/>
                    <a:pt x="1" y="9"/>
                    <a:pt x="1" y="20"/>
                  </a:cubicBezTo>
                  <a:lnTo>
                    <a:pt x="1" y="418"/>
                  </a:lnTo>
                  <a:cubicBezTo>
                    <a:pt x="1" y="429"/>
                    <a:pt x="10" y="438"/>
                    <a:pt x="21" y="438"/>
                  </a:cubicBezTo>
                  <a:lnTo>
                    <a:pt x="201" y="438"/>
                  </a:lnTo>
                  <a:cubicBezTo>
                    <a:pt x="212" y="438"/>
                    <a:pt x="221" y="429"/>
                    <a:pt x="221" y="418"/>
                  </a:cubicBezTo>
                  <a:lnTo>
                    <a:pt x="221" y="20"/>
                  </a:lnTo>
                  <a:cubicBezTo>
                    <a:pt x="221" y="9"/>
                    <a:pt x="212" y="0"/>
                    <a:pt x="20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8" name="Google Shape;5658;p30"/>
            <p:cNvSpPr/>
            <p:nvPr/>
          </p:nvSpPr>
          <p:spPr>
            <a:xfrm>
              <a:off x="1681400" y="3911150"/>
              <a:ext cx="5500" cy="15575"/>
            </a:xfrm>
            <a:custGeom>
              <a:rect b="b" l="l" r="r" t="t"/>
              <a:pathLst>
                <a:path extrusionOk="0" h="623" w="220">
                  <a:moveTo>
                    <a:pt x="110" y="0"/>
                  </a:moveTo>
                  <a:cubicBezTo>
                    <a:pt x="51" y="0"/>
                    <a:pt x="0" y="48"/>
                    <a:pt x="0" y="110"/>
                  </a:cubicBezTo>
                  <a:lnTo>
                    <a:pt x="0" y="512"/>
                  </a:lnTo>
                  <a:cubicBezTo>
                    <a:pt x="0" y="574"/>
                    <a:pt x="51" y="622"/>
                    <a:pt x="110" y="622"/>
                  </a:cubicBezTo>
                  <a:cubicBezTo>
                    <a:pt x="172" y="622"/>
                    <a:pt x="220" y="574"/>
                    <a:pt x="220" y="512"/>
                  </a:cubicBezTo>
                  <a:lnTo>
                    <a:pt x="220" y="110"/>
                  </a:lnTo>
                  <a:cubicBezTo>
                    <a:pt x="220" y="48"/>
                    <a:pt x="172" y="0"/>
                    <a:pt x="11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9" name="Google Shape;5659;p30"/>
            <p:cNvSpPr/>
            <p:nvPr/>
          </p:nvSpPr>
          <p:spPr>
            <a:xfrm>
              <a:off x="1693475" y="3913450"/>
              <a:ext cx="5525" cy="10950"/>
            </a:xfrm>
            <a:custGeom>
              <a:rect b="b" l="l" r="r" t="t"/>
              <a:pathLst>
                <a:path extrusionOk="0" h="438" w="221">
                  <a:moveTo>
                    <a:pt x="20" y="0"/>
                  </a:moveTo>
                  <a:cubicBezTo>
                    <a:pt x="9" y="0"/>
                    <a:pt x="1" y="9"/>
                    <a:pt x="1" y="20"/>
                  </a:cubicBezTo>
                  <a:lnTo>
                    <a:pt x="1" y="418"/>
                  </a:lnTo>
                  <a:cubicBezTo>
                    <a:pt x="1" y="429"/>
                    <a:pt x="9" y="438"/>
                    <a:pt x="20" y="438"/>
                  </a:cubicBezTo>
                  <a:lnTo>
                    <a:pt x="201" y="438"/>
                  </a:lnTo>
                  <a:cubicBezTo>
                    <a:pt x="212" y="438"/>
                    <a:pt x="220" y="429"/>
                    <a:pt x="220" y="418"/>
                  </a:cubicBezTo>
                  <a:lnTo>
                    <a:pt x="220" y="20"/>
                  </a:lnTo>
                  <a:cubicBezTo>
                    <a:pt x="220" y="9"/>
                    <a:pt x="212" y="0"/>
                    <a:pt x="201"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0" name="Google Shape;5660;p30"/>
            <p:cNvSpPr/>
            <p:nvPr/>
          </p:nvSpPr>
          <p:spPr>
            <a:xfrm>
              <a:off x="1705575" y="3913450"/>
              <a:ext cx="5500" cy="10950"/>
            </a:xfrm>
            <a:custGeom>
              <a:rect b="b" l="l" r="r" t="t"/>
              <a:pathLst>
                <a:path extrusionOk="0" h="438" w="220">
                  <a:moveTo>
                    <a:pt x="20" y="0"/>
                  </a:moveTo>
                  <a:cubicBezTo>
                    <a:pt x="9" y="0"/>
                    <a:pt x="0" y="9"/>
                    <a:pt x="0" y="20"/>
                  </a:cubicBezTo>
                  <a:lnTo>
                    <a:pt x="0" y="418"/>
                  </a:lnTo>
                  <a:cubicBezTo>
                    <a:pt x="0" y="429"/>
                    <a:pt x="9" y="438"/>
                    <a:pt x="20" y="438"/>
                  </a:cubicBezTo>
                  <a:lnTo>
                    <a:pt x="200" y="438"/>
                  </a:lnTo>
                  <a:cubicBezTo>
                    <a:pt x="211" y="438"/>
                    <a:pt x="220" y="429"/>
                    <a:pt x="220" y="418"/>
                  </a:cubicBezTo>
                  <a:lnTo>
                    <a:pt x="220" y="20"/>
                  </a:lnTo>
                  <a:cubicBezTo>
                    <a:pt x="220" y="9"/>
                    <a:pt x="211" y="0"/>
                    <a:pt x="20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1" name="Google Shape;5661;p30"/>
            <p:cNvSpPr/>
            <p:nvPr/>
          </p:nvSpPr>
          <p:spPr>
            <a:xfrm>
              <a:off x="1717600" y="3913450"/>
              <a:ext cx="5525" cy="10950"/>
            </a:xfrm>
            <a:custGeom>
              <a:rect b="b" l="l" r="r" t="t"/>
              <a:pathLst>
                <a:path extrusionOk="0" h="438" w="221">
                  <a:moveTo>
                    <a:pt x="20" y="0"/>
                  </a:moveTo>
                  <a:cubicBezTo>
                    <a:pt x="9" y="0"/>
                    <a:pt x="0" y="9"/>
                    <a:pt x="0" y="20"/>
                  </a:cubicBezTo>
                  <a:lnTo>
                    <a:pt x="0" y="418"/>
                  </a:lnTo>
                  <a:cubicBezTo>
                    <a:pt x="0" y="429"/>
                    <a:pt x="9" y="438"/>
                    <a:pt x="20" y="438"/>
                  </a:cubicBezTo>
                  <a:lnTo>
                    <a:pt x="200" y="438"/>
                  </a:lnTo>
                  <a:cubicBezTo>
                    <a:pt x="211" y="438"/>
                    <a:pt x="220" y="429"/>
                    <a:pt x="220" y="418"/>
                  </a:cubicBezTo>
                  <a:lnTo>
                    <a:pt x="220" y="20"/>
                  </a:lnTo>
                  <a:cubicBezTo>
                    <a:pt x="220" y="9"/>
                    <a:pt x="211" y="0"/>
                    <a:pt x="200"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2" name="Google Shape;5662;p30"/>
            <p:cNvSpPr/>
            <p:nvPr/>
          </p:nvSpPr>
          <p:spPr>
            <a:xfrm>
              <a:off x="1633150" y="3891700"/>
              <a:ext cx="5525" cy="53750"/>
            </a:xfrm>
            <a:custGeom>
              <a:rect b="b" l="l" r="r" t="t"/>
              <a:pathLst>
                <a:path extrusionOk="0" h="2150" w="221">
                  <a:moveTo>
                    <a:pt x="110" y="0"/>
                  </a:moveTo>
                  <a:cubicBezTo>
                    <a:pt x="49" y="0"/>
                    <a:pt x="0" y="48"/>
                    <a:pt x="0" y="110"/>
                  </a:cubicBezTo>
                  <a:lnTo>
                    <a:pt x="0" y="2040"/>
                  </a:lnTo>
                  <a:cubicBezTo>
                    <a:pt x="0" y="2101"/>
                    <a:pt x="49" y="2150"/>
                    <a:pt x="110" y="2150"/>
                  </a:cubicBezTo>
                  <a:cubicBezTo>
                    <a:pt x="170" y="2150"/>
                    <a:pt x="220" y="2101"/>
                    <a:pt x="220" y="2040"/>
                  </a:cubicBezTo>
                  <a:lnTo>
                    <a:pt x="220" y="110"/>
                  </a:lnTo>
                  <a:cubicBezTo>
                    <a:pt x="220" y="48"/>
                    <a:pt x="170" y="0"/>
                    <a:pt x="110" y="0"/>
                  </a:cubicBez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3" name="Google Shape;5663;p30"/>
            <p:cNvSpPr/>
            <p:nvPr/>
          </p:nvSpPr>
          <p:spPr>
            <a:xfrm>
              <a:off x="1360575" y="3815925"/>
              <a:ext cx="49625" cy="19475"/>
            </a:xfrm>
            <a:custGeom>
              <a:rect b="b" l="l" r="r" t="t"/>
              <a:pathLst>
                <a:path extrusionOk="0" h="779" w="1985">
                  <a:moveTo>
                    <a:pt x="40" y="0"/>
                  </a:moveTo>
                  <a:cubicBezTo>
                    <a:pt x="18" y="0"/>
                    <a:pt x="0" y="18"/>
                    <a:pt x="0" y="42"/>
                  </a:cubicBezTo>
                  <a:lnTo>
                    <a:pt x="0" y="778"/>
                  </a:lnTo>
                  <a:lnTo>
                    <a:pt x="1985" y="778"/>
                  </a:lnTo>
                  <a:lnTo>
                    <a:pt x="1985" y="42"/>
                  </a:lnTo>
                  <a:cubicBezTo>
                    <a:pt x="1985" y="18"/>
                    <a:pt x="1965" y="0"/>
                    <a:pt x="194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4" name="Google Shape;5664;p30"/>
            <p:cNvSpPr/>
            <p:nvPr/>
          </p:nvSpPr>
          <p:spPr>
            <a:xfrm>
              <a:off x="1365575" y="3820900"/>
              <a:ext cx="37375" cy="6850"/>
            </a:xfrm>
            <a:custGeom>
              <a:rect b="b" l="l" r="r" t="t"/>
              <a:pathLst>
                <a:path extrusionOk="0" h="274" w="1495">
                  <a:moveTo>
                    <a:pt x="532" y="0"/>
                  </a:moveTo>
                  <a:cubicBezTo>
                    <a:pt x="356" y="0"/>
                    <a:pt x="180" y="2"/>
                    <a:pt x="5" y="4"/>
                  </a:cubicBezTo>
                  <a:cubicBezTo>
                    <a:pt x="2" y="4"/>
                    <a:pt x="0" y="6"/>
                    <a:pt x="0" y="8"/>
                  </a:cubicBezTo>
                  <a:lnTo>
                    <a:pt x="5" y="274"/>
                  </a:lnTo>
                  <a:lnTo>
                    <a:pt x="9" y="12"/>
                  </a:lnTo>
                  <a:lnTo>
                    <a:pt x="9" y="12"/>
                  </a:lnTo>
                  <a:cubicBezTo>
                    <a:pt x="256" y="12"/>
                    <a:pt x="503" y="15"/>
                    <a:pt x="750" y="15"/>
                  </a:cubicBezTo>
                  <a:cubicBezTo>
                    <a:pt x="998" y="15"/>
                    <a:pt x="1246" y="12"/>
                    <a:pt x="1495" y="8"/>
                  </a:cubicBezTo>
                  <a:cubicBezTo>
                    <a:pt x="1249" y="4"/>
                    <a:pt x="998" y="1"/>
                    <a:pt x="750" y="1"/>
                  </a:cubicBezTo>
                  <a:cubicBezTo>
                    <a:pt x="677" y="1"/>
                    <a:pt x="604" y="0"/>
                    <a:pt x="532" y="0"/>
                  </a:cubicBez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5" name="Google Shape;5665;p30"/>
            <p:cNvSpPr/>
            <p:nvPr/>
          </p:nvSpPr>
          <p:spPr>
            <a:xfrm>
              <a:off x="1417425" y="3814650"/>
              <a:ext cx="49650" cy="19550"/>
            </a:xfrm>
            <a:custGeom>
              <a:rect b="b" l="l" r="r" t="t"/>
              <a:pathLst>
                <a:path extrusionOk="0" h="782" w="1986">
                  <a:moveTo>
                    <a:pt x="43" y="1"/>
                  </a:moveTo>
                  <a:cubicBezTo>
                    <a:pt x="21" y="1"/>
                    <a:pt x="1" y="21"/>
                    <a:pt x="1" y="43"/>
                  </a:cubicBezTo>
                  <a:lnTo>
                    <a:pt x="1" y="781"/>
                  </a:lnTo>
                  <a:lnTo>
                    <a:pt x="1986" y="781"/>
                  </a:lnTo>
                  <a:lnTo>
                    <a:pt x="1986" y="43"/>
                  </a:lnTo>
                  <a:cubicBezTo>
                    <a:pt x="1986" y="21"/>
                    <a:pt x="1968" y="1"/>
                    <a:pt x="194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6" name="Google Shape;5666;p30"/>
            <p:cNvSpPr/>
            <p:nvPr/>
          </p:nvSpPr>
          <p:spPr>
            <a:xfrm>
              <a:off x="1422550" y="3819700"/>
              <a:ext cx="37325" cy="6850"/>
            </a:xfrm>
            <a:custGeom>
              <a:rect b="b" l="l" r="r" t="t"/>
              <a:pathLst>
                <a:path extrusionOk="0" h="274" w="1493">
                  <a:moveTo>
                    <a:pt x="530" y="0"/>
                  </a:moveTo>
                  <a:cubicBezTo>
                    <a:pt x="355" y="0"/>
                    <a:pt x="180" y="2"/>
                    <a:pt x="5" y="3"/>
                  </a:cubicBezTo>
                  <a:cubicBezTo>
                    <a:pt x="0" y="3"/>
                    <a:pt x="0" y="5"/>
                    <a:pt x="0" y="8"/>
                  </a:cubicBezTo>
                  <a:lnTo>
                    <a:pt x="5" y="274"/>
                  </a:lnTo>
                  <a:lnTo>
                    <a:pt x="7" y="12"/>
                  </a:lnTo>
                  <a:lnTo>
                    <a:pt x="7" y="12"/>
                  </a:lnTo>
                  <a:cubicBezTo>
                    <a:pt x="255" y="14"/>
                    <a:pt x="500" y="14"/>
                    <a:pt x="748" y="14"/>
                  </a:cubicBezTo>
                  <a:cubicBezTo>
                    <a:pt x="996" y="14"/>
                    <a:pt x="1247" y="12"/>
                    <a:pt x="1493" y="8"/>
                  </a:cubicBezTo>
                  <a:cubicBezTo>
                    <a:pt x="1244" y="3"/>
                    <a:pt x="996" y="1"/>
                    <a:pt x="748" y="1"/>
                  </a:cubicBezTo>
                  <a:cubicBezTo>
                    <a:pt x="675" y="0"/>
                    <a:pt x="602" y="0"/>
                    <a:pt x="530" y="0"/>
                  </a:cubicBez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7" name="Google Shape;5667;p30"/>
            <p:cNvSpPr/>
            <p:nvPr/>
          </p:nvSpPr>
          <p:spPr>
            <a:xfrm>
              <a:off x="1474350" y="3813450"/>
              <a:ext cx="49650" cy="19475"/>
            </a:xfrm>
            <a:custGeom>
              <a:rect b="b" l="l" r="r" t="t"/>
              <a:pathLst>
                <a:path extrusionOk="0" h="779" w="1986">
                  <a:moveTo>
                    <a:pt x="45" y="0"/>
                  </a:moveTo>
                  <a:cubicBezTo>
                    <a:pt x="21" y="0"/>
                    <a:pt x="1" y="20"/>
                    <a:pt x="1" y="42"/>
                  </a:cubicBezTo>
                  <a:lnTo>
                    <a:pt x="1" y="778"/>
                  </a:lnTo>
                  <a:lnTo>
                    <a:pt x="1985" y="778"/>
                  </a:lnTo>
                  <a:lnTo>
                    <a:pt x="1985" y="42"/>
                  </a:lnTo>
                  <a:cubicBezTo>
                    <a:pt x="1985" y="20"/>
                    <a:pt x="1968" y="0"/>
                    <a:pt x="194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8" name="Google Shape;5668;p30"/>
            <p:cNvSpPr/>
            <p:nvPr/>
          </p:nvSpPr>
          <p:spPr>
            <a:xfrm>
              <a:off x="1479475" y="3818450"/>
              <a:ext cx="37325" cy="6900"/>
            </a:xfrm>
            <a:custGeom>
              <a:rect b="b" l="l" r="r" t="t"/>
              <a:pathLst>
                <a:path extrusionOk="0" h="276" w="1493">
                  <a:moveTo>
                    <a:pt x="750" y="0"/>
                  </a:moveTo>
                  <a:cubicBezTo>
                    <a:pt x="501" y="0"/>
                    <a:pt x="253" y="0"/>
                    <a:pt x="5" y="5"/>
                  </a:cubicBezTo>
                  <a:cubicBezTo>
                    <a:pt x="2" y="5"/>
                    <a:pt x="0" y="5"/>
                    <a:pt x="0" y="9"/>
                  </a:cubicBezTo>
                  <a:lnTo>
                    <a:pt x="5" y="275"/>
                  </a:lnTo>
                  <a:lnTo>
                    <a:pt x="9" y="12"/>
                  </a:lnTo>
                  <a:lnTo>
                    <a:pt x="9" y="12"/>
                  </a:lnTo>
                  <a:cubicBezTo>
                    <a:pt x="256" y="16"/>
                    <a:pt x="503" y="16"/>
                    <a:pt x="750" y="16"/>
                  </a:cubicBezTo>
                  <a:cubicBezTo>
                    <a:pt x="998" y="16"/>
                    <a:pt x="1246" y="14"/>
                    <a:pt x="1493" y="9"/>
                  </a:cubicBezTo>
                  <a:cubicBezTo>
                    <a:pt x="1244" y="5"/>
                    <a:pt x="996" y="3"/>
                    <a:pt x="750" y="0"/>
                  </a:cubicBez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9" name="Google Shape;5669;p30"/>
            <p:cNvSpPr/>
            <p:nvPr/>
          </p:nvSpPr>
          <p:spPr>
            <a:xfrm>
              <a:off x="1531325" y="3812250"/>
              <a:ext cx="49650" cy="19475"/>
            </a:xfrm>
            <a:custGeom>
              <a:rect b="b" l="l" r="r" t="t"/>
              <a:pathLst>
                <a:path extrusionOk="0" h="779" w="1986">
                  <a:moveTo>
                    <a:pt x="43" y="0"/>
                  </a:moveTo>
                  <a:cubicBezTo>
                    <a:pt x="19" y="0"/>
                    <a:pt x="1" y="20"/>
                    <a:pt x="1" y="42"/>
                  </a:cubicBezTo>
                  <a:lnTo>
                    <a:pt x="1" y="778"/>
                  </a:lnTo>
                  <a:lnTo>
                    <a:pt x="1986" y="778"/>
                  </a:lnTo>
                  <a:lnTo>
                    <a:pt x="1986" y="42"/>
                  </a:lnTo>
                  <a:cubicBezTo>
                    <a:pt x="1986" y="20"/>
                    <a:pt x="1966" y="0"/>
                    <a:pt x="1944"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0" name="Google Shape;5670;p30"/>
            <p:cNvSpPr/>
            <p:nvPr/>
          </p:nvSpPr>
          <p:spPr>
            <a:xfrm>
              <a:off x="1536400" y="3817250"/>
              <a:ext cx="37375" cy="6875"/>
            </a:xfrm>
            <a:custGeom>
              <a:rect b="b" l="l" r="r" t="t"/>
              <a:pathLst>
                <a:path extrusionOk="0" h="275" w="1495">
                  <a:moveTo>
                    <a:pt x="750" y="0"/>
                  </a:moveTo>
                  <a:cubicBezTo>
                    <a:pt x="501" y="0"/>
                    <a:pt x="253" y="0"/>
                    <a:pt x="5" y="5"/>
                  </a:cubicBezTo>
                  <a:cubicBezTo>
                    <a:pt x="2" y="5"/>
                    <a:pt x="0" y="5"/>
                    <a:pt x="0" y="7"/>
                  </a:cubicBezTo>
                  <a:lnTo>
                    <a:pt x="5" y="275"/>
                  </a:lnTo>
                  <a:lnTo>
                    <a:pt x="9" y="11"/>
                  </a:lnTo>
                  <a:lnTo>
                    <a:pt x="9" y="11"/>
                  </a:lnTo>
                  <a:cubicBezTo>
                    <a:pt x="256" y="16"/>
                    <a:pt x="503" y="16"/>
                    <a:pt x="750" y="16"/>
                  </a:cubicBezTo>
                  <a:cubicBezTo>
                    <a:pt x="998" y="13"/>
                    <a:pt x="1246" y="13"/>
                    <a:pt x="1495" y="7"/>
                  </a:cubicBezTo>
                  <a:cubicBezTo>
                    <a:pt x="1246" y="2"/>
                    <a:pt x="998" y="0"/>
                    <a:pt x="750" y="0"/>
                  </a:cubicBez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1" name="Google Shape;5671;p30"/>
            <p:cNvSpPr/>
            <p:nvPr/>
          </p:nvSpPr>
          <p:spPr>
            <a:xfrm>
              <a:off x="1588250" y="3811025"/>
              <a:ext cx="49650" cy="19475"/>
            </a:xfrm>
            <a:custGeom>
              <a:rect b="b" l="l" r="r" t="t"/>
              <a:pathLst>
                <a:path extrusionOk="0" h="779" w="1986">
                  <a:moveTo>
                    <a:pt x="43" y="1"/>
                  </a:moveTo>
                  <a:cubicBezTo>
                    <a:pt x="21" y="1"/>
                    <a:pt x="1" y="18"/>
                    <a:pt x="1" y="43"/>
                  </a:cubicBezTo>
                  <a:lnTo>
                    <a:pt x="1" y="779"/>
                  </a:lnTo>
                  <a:lnTo>
                    <a:pt x="1985" y="779"/>
                  </a:lnTo>
                  <a:lnTo>
                    <a:pt x="1985" y="43"/>
                  </a:lnTo>
                  <a:cubicBezTo>
                    <a:pt x="1985" y="18"/>
                    <a:pt x="1966" y="1"/>
                    <a:pt x="1944"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2" name="Google Shape;5672;p30"/>
            <p:cNvSpPr/>
            <p:nvPr/>
          </p:nvSpPr>
          <p:spPr>
            <a:xfrm>
              <a:off x="1593325" y="3816025"/>
              <a:ext cx="37375" cy="6900"/>
            </a:xfrm>
            <a:custGeom>
              <a:rect b="b" l="l" r="r" t="t"/>
              <a:pathLst>
                <a:path extrusionOk="0" h="276" w="1495">
                  <a:moveTo>
                    <a:pt x="750" y="1"/>
                  </a:moveTo>
                  <a:cubicBezTo>
                    <a:pt x="501" y="1"/>
                    <a:pt x="253" y="1"/>
                    <a:pt x="4" y="3"/>
                  </a:cubicBezTo>
                  <a:cubicBezTo>
                    <a:pt x="2" y="3"/>
                    <a:pt x="0" y="5"/>
                    <a:pt x="0" y="7"/>
                  </a:cubicBezTo>
                  <a:lnTo>
                    <a:pt x="4" y="275"/>
                  </a:lnTo>
                  <a:lnTo>
                    <a:pt x="9" y="12"/>
                  </a:lnTo>
                  <a:lnTo>
                    <a:pt x="9" y="12"/>
                  </a:lnTo>
                  <a:cubicBezTo>
                    <a:pt x="256" y="16"/>
                    <a:pt x="503" y="16"/>
                    <a:pt x="750" y="16"/>
                  </a:cubicBezTo>
                  <a:cubicBezTo>
                    <a:pt x="998" y="14"/>
                    <a:pt x="1246" y="12"/>
                    <a:pt x="1495" y="7"/>
                  </a:cubicBezTo>
                  <a:cubicBezTo>
                    <a:pt x="1246" y="3"/>
                    <a:pt x="998" y="1"/>
                    <a:pt x="750" y="1"/>
                  </a:cubicBez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3" name="Google Shape;5673;p30"/>
            <p:cNvSpPr/>
            <p:nvPr/>
          </p:nvSpPr>
          <p:spPr>
            <a:xfrm>
              <a:off x="1140900" y="3729550"/>
              <a:ext cx="716675" cy="110525"/>
            </a:xfrm>
            <a:custGeom>
              <a:rect b="b" l="l" r="r" t="t"/>
              <a:pathLst>
                <a:path extrusionOk="0" h="4421" w="28667">
                  <a:moveTo>
                    <a:pt x="1504" y="0"/>
                  </a:moveTo>
                  <a:cubicBezTo>
                    <a:pt x="1280" y="0"/>
                    <a:pt x="1084" y="163"/>
                    <a:pt x="1023" y="396"/>
                  </a:cubicBezTo>
                  <a:lnTo>
                    <a:pt x="1" y="4420"/>
                  </a:lnTo>
                  <a:lnTo>
                    <a:pt x="1499" y="4165"/>
                  </a:lnTo>
                  <a:lnTo>
                    <a:pt x="1583" y="1644"/>
                  </a:lnTo>
                  <a:cubicBezTo>
                    <a:pt x="1590" y="1493"/>
                    <a:pt x="1704" y="1372"/>
                    <a:pt x="1845" y="1372"/>
                  </a:cubicBezTo>
                  <a:lnTo>
                    <a:pt x="26822" y="1372"/>
                  </a:lnTo>
                  <a:cubicBezTo>
                    <a:pt x="26963" y="1372"/>
                    <a:pt x="27077" y="1493"/>
                    <a:pt x="27082" y="1644"/>
                  </a:cubicBezTo>
                  <a:lnTo>
                    <a:pt x="27167" y="4165"/>
                  </a:lnTo>
                  <a:lnTo>
                    <a:pt x="28666" y="4420"/>
                  </a:lnTo>
                  <a:lnTo>
                    <a:pt x="27642" y="396"/>
                  </a:lnTo>
                  <a:cubicBezTo>
                    <a:pt x="27583" y="163"/>
                    <a:pt x="27387" y="0"/>
                    <a:pt x="27163"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4" name="Google Shape;5674;p30"/>
            <p:cNvSpPr/>
            <p:nvPr/>
          </p:nvSpPr>
          <p:spPr>
            <a:xfrm>
              <a:off x="1155800" y="3739225"/>
              <a:ext cx="689025" cy="92550"/>
            </a:xfrm>
            <a:custGeom>
              <a:rect b="b" l="l" r="r" t="t"/>
              <a:pathLst>
                <a:path extrusionOk="0" h="3702" w="27561">
                  <a:moveTo>
                    <a:pt x="13747" y="0"/>
                  </a:moveTo>
                  <a:lnTo>
                    <a:pt x="875" y="9"/>
                  </a:lnTo>
                  <a:cubicBezTo>
                    <a:pt x="873" y="9"/>
                    <a:pt x="868" y="11"/>
                    <a:pt x="868" y="16"/>
                  </a:cubicBezTo>
                  <a:lnTo>
                    <a:pt x="0" y="3651"/>
                  </a:lnTo>
                  <a:lnTo>
                    <a:pt x="882" y="27"/>
                  </a:lnTo>
                  <a:lnTo>
                    <a:pt x="882" y="27"/>
                  </a:lnTo>
                  <a:lnTo>
                    <a:pt x="13747" y="35"/>
                  </a:lnTo>
                  <a:lnTo>
                    <a:pt x="26613" y="27"/>
                  </a:lnTo>
                  <a:lnTo>
                    <a:pt x="26613" y="27"/>
                  </a:lnTo>
                  <a:lnTo>
                    <a:pt x="27560" y="3701"/>
                  </a:lnTo>
                  <a:lnTo>
                    <a:pt x="26628" y="16"/>
                  </a:lnTo>
                  <a:cubicBezTo>
                    <a:pt x="26626" y="11"/>
                    <a:pt x="26624" y="9"/>
                    <a:pt x="26620" y="9"/>
                  </a:cubicBezTo>
                  <a:lnTo>
                    <a:pt x="13747" y="0"/>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5" name="Google Shape;5675;p30"/>
            <p:cNvSpPr/>
            <p:nvPr/>
          </p:nvSpPr>
          <p:spPr>
            <a:xfrm>
              <a:off x="1195575" y="3754000"/>
              <a:ext cx="614075" cy="525"/>
            </a:xfrm>
            <a:custGeom>
              <a:rect b="b" l="l" r="r" t="t"/>
              <a:pathLst>
                <a:path extrusionOk="0" h="21" w="24563">
                  <a:moveTo>
                    <a:pt x="12282" y="0"/>
                  </a:moveTo>
                  <a:lnTo>
                    <a:pt x="0" y="11"/>
                  </a:lnTo>
                  <a:lnTo>
                    <a:pt x="12282" y="20"/>
                  </a:lnTo>
                  <a:lnTo>
                    <a:pt x="24563" y="11"/>
                  </a:lnTo>
                  <a:lnTo>
                    <a:pt x="12282" y="0"/>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6" name="Google Shape;5676;p30"/>
            <p:cNvSpPr/>
            <p:nvPr/>
          </p:nvSpPr>
          <p:spPr>
            <a:xfrm>
              <a:off x="1172050" y="3771700"/>
              <a:ext cx="5025" cy="56050"/>
            </a:xfrm>
            <a:custGeom>
              <a:rect b="b" l="l" r="r" t="t"/>
              <a:pathLst>
                <a:path extrusionOk="0" h="2242" w="201">
                  <a:moveTo>
                    <a:pt x="201" y="0"/>
                  </a:moveTo>
                  <a:lnTo>
                    <a:pt x="170" y="281"/>
                  </a:lnTo>
                  <a:lnTo>
                    <a:pt x="144" y="561"/>
                  </a:lnTo>
                  <a:lnTo>
                    <a:pt x="91" y="1121"/>
                  </a:lnTo>
                  <a:lnTo>
                    <a:pt x="42" y="1681"/>
                  </a:lnTo>
                  <a:lnTo>
                    <a:pt x="21" y="1963"/>
                  </a:lnTo>
                  <a:lnTo>
                    <a:pt x="1" y="2242"/>
                  </a:lnTo>
                  <a:lnTo>
                    <a:pt x="1" y="2242"/>
                  </a:lnTo>
                  <a:lnTo>
                    <a:pt x="29" y="1963"/>
                  </a:lnTo>
                  <a:lnTo>
                    <a:pt x="58" y="1681"/>
                  </a:lnTo>
                  <a:lnTo>
                    <a:pt x="108" y="1123"/>
                  </a:lnTo>
                  <a:lnTo>
                    <a:pt x="157" y="563"/>
                  </a:lnTo>
                  <a:lnTo>
                    <a:pt x="179" y="281"/>
                  </a:lnTo>
                  <a:lnTo>
                    <a:pt x="201" y="0"/>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7" name="Google Shape;5677;p30"/>
            <p:cNvSpPr/>
            <p:nvPr/>
          </p:nvSpPr>
          <p:spPr>
            <a:xfrm>
              <a:off x="1821400" y="3769500"/>
              <a:ext cx="5400" cy="61000"/>
            </a:xfrm>
            <a:custGeom>
              <a:rect b="b" l="l" r="r" t="t"/>
              <a:pathLst>
                <a:path extrusionOk="0" h="2440" w="216">
                  <a:moveTo>
                    <a:pt x="0" y="0"/>
                  </a:moveTo>
                  <a:lnTo>
                    <a:pt x="22" y="306"/>
                  </a:lnTo>
                  <a:lnTo>
                    <a:pt x="48" y="611"/>
                  </a:lnTo>
                  <a:lnTo>
                    <a:pt x="99" y="1220"/>
                  </a:lnTo>
                  <a:lnTo>
                    <a:pt x="156" y="1831"/>
                  </a:lnTo>
                  <a:lnTo>
                    <a:pt x="185" y="2136"/>
                  </a:lnTo>
                  <a:lnTo>
                    <a:pt x="215" y="2440"/>
                  </a:lnTo>
                  <a:lnTo>
                    <a:pt x="193" y="2134"/>
                  </a:lnTo>
                  <a:lnTo>
                    <a:pt x="169" y="1829"/>
                  </a:lnTo>
                  <a:lnTo>
                    <a:pt x="117" y="1220"/>
                  </a:lnTo>
                  <a:lnTo>
                    <a:pt x="62" y="609"/>
                  </a:lnTo>
                  <a:lnTo>
                    <a:pt x="33" y="306"/>
                  </a:lnTo>
                  <a:lnTo>
                    <a:pt x="0" y="0"/>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1" name="Shape 5681"/>
        <p:cNvGrpSpPr/>
        <p:nvPr/>
      </p:nvGrpSpPr>
      <p:grpSpPr>
        <a:xfrm>
          <a:off x="0" y="0"/>
          <a:ext cx="0" cy="0"/>
          <a:chOff x="0" y="0"/>
          <a:chExt cx="0" cy="0"/>
        </a:xfrm>
      </p:grpSpPr>
      <p:sp>
        <p:nvSpPr>
          <p:cNvPr id="5682" name="Google Shape;5682;p31"/>
          <p:cNvSpPr txBox="1"/>
          <p:nvPr>
            <p:ph type="title"/>
          </p:nvPr>
        </p:nvSpPr>
        <p:spPr>
          <a:xfrm>
            <a:off x="749824" y="491057"/>
            <a:ext cx="39609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Value</a:t>
            </a:r>
            <a:endParaRPr/>
          </a:p>
        </p:txBody>
      </p:sp>
      <p:sp>
        <p:nvSpPr>
          <p:cNvPr id="5683" name="Google Shape;5683;p31"/>
          <p:cNvSpPr txBox="1"/>
          <p:nvPr>
            <p:ph idx="1" type="subTitle"/>
          </p:nvPr>
        </p:nvSpPr>
        <p:spPr>
          <a:xfrm>
            <a:off x="1034725" y="1785100"/>
            <a:ext cx="7467000" cy="311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Decrease marketing budget</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Increase the impact of hits</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Increase profit</a:t>
            </a:r>
            <a:endParaRPr sz="2200"/>
          </a:p>
        </p:txBody>
      </p:sp>
      <p:grpSp>
        <p:nvGrpSpPr>
          <p:cNvPr id="5684" name="Google Shape;5684;p31"/>
          <p:cNvGrpSpPr/>
          <p:nvPr/>
        </p:nvGrpSpPr>
        <p:grpSpPr>
          <a:xfrm>
            <a:off x="5118657" y="896470"/>
            <a:ext cx="3304237" cy="3350558"/>
            <a:chOff x="1551125" y="2699800"/>
            <a:chExt cx="865550" cy="864125"/>
          </a:xfrm>
        </p:grpSpPr>
        <p:sp>
          <p:nvSpPr>
            <p:cNvPr id="5685" name="Google Shape;5685;p31"/>
            <p:cNvSpPr/>
            <p:nvPr/>
          </p:nvSpPr>
          <p:spPr>
            <a:xfrm>
              <a:off x="2161775" y="3223075"/>
              <a:ext cx="142225" cy="111700"/>
            </a:xfrm>
            <a:custGeom>
              <a:rect b="b" l="l" r="r" t="t"/>
              <a:pathLst>
                <a:path extrusionOk="0" h="4468" w="5689">
                  <a:moveTo>
                    <a:pt x="33" y="0"/>
                  </a:moveTo>
                  <a:lnTo>
                    <a:pt x="33" y="0"/>
                  </a:lnTo>
                  <a:cubicBezTo>
                    <a:pt x="0" y="88"/>
                    <a:pt x="0" y="187"/>
                    <a:pt x="33" y="275"/>
                  </a:cubicBezTo>
                  <a:cubicBezTo>
                    <a:pt x="68" y="363"/>
                    <a:pt x="121" y="444"/>
                    <a:pt x="187" y="513"/>
                  </a:cubicBezTo>
                  <a:cubicBezTo>
                    <a:pt x="317" y="653"/>
                    <a:pt x="484" y="754"/>
                    <a:pt x="640" y="842"/>
                  </a:cubicBezTo>
                  <a:cubicBezTo>
                    <a:pt x="956" y="1022"/>
                    <a:pt x="1277" y="1194"/>
                    <a:pt x="1607" y="1348"/>
                  </a:cubicBezTo>
                  <a:cubicBezTo>
                    <a:pt x="2268" y="1662"/>
                    <a:pt x="2950" y="1926"/>
                    <a:pt x="3649" y="2137"/>
                  </a:cubicBezTo>
                  <a:cubicBezTo>
                    <a:pt x="3998" y="2244"/>
                    <a:pt x="4345" y="2328"/>
                    <a:pt x="4653" y="2473"/>
                  </a:cubicBezTo>
                  <a:cubicBezTo>
                    <a:pt x="4805" y="2539"/>
                    <a:pt x="4945" y="2629"/>
                    <a:pt x="5068" y="2739"/>
                  </a:cubicBezTo>
                  <a:cubicBezTo>
                    <a:pt x="5189" y="2847"/>
                    <a:pt x="5288" y="2978"/>
                    <a:pt x="5356" y="3123"/>
                  </a:cubicBezTo>
                  <a:cubicBezTo>
                    <a:pt x="5424" y="3271"/>
                    <a:pt x="5451" y="3431"/>
                    <a:pt x="5438" y="3589"/>
                  </a:cubicBezTo>
                  <a:cubicBezTo>
                    <a:pt x="5420" y="3752"/>
                    <a:pt x="5352" y="3904"/>
                    <a:pt x="5244" y="4025"/>
                  </a:cubicBezTo>
                  <a:cubicBezTo>
                    <a:pt x="5132" y="4154"/>
                    <a:pt x="4989" y="4258"/>
                    <a:pt x="4831" y="4326"/>
                  </a:cubicBezTo>
                  <a:cubicBezTo>
                    <a:pt x="4666" y="4396"/>
                    <a:pt x="4492" y="4442"/>
                    <a:pt x="4314" y="4462"/>
                  </a:cubicBezTo>
                  <a:cubicBezTo>
                    <a:pt x="4357" y="4466"/>
                    <a:pt x="4400" y="4467"/>
                    <a:pt x="4444" y="4467"/>
                  </a:cubicBezTo>
                  <a:cubicBezTo>
                    <a:pt x="4584" y="4467"/>
                    <a:pt x="4725" y="4448"/>
                    <a:pt x="4859" y="4411"/>
                  </a:cubicBezTo>
                  <a:cubicBezTo>
                    <a:pt x="5046" y="4361"/>
                    <a:pt x="5218" y="4269"/>
                    <a:pt x="5358" y="4139"/>
                  </a:cubicBezTo>
                  <a:cubicBezTo>
                    <a:pt x="5508" y="4003"/>
                    <a:pt x="5611" y="3822"/>
                    <a:pt x="5651" y="3622"/>
                  </a:cubicBezTo>
                  <a:cubicBezTo>
                    <a:pt x="5688" y="3422"/>
                    <a:pt x="5668" y="3216"/>
                    <a:pt x="5596" y="3025"/>
                  </a:cubicBezTo>
                  <a:cubicBezTo>
                    <a:pt x="5525" y="2838"/>
                    <a:pt x="5413" y="2666"/>
                    <a:pt x="5270" y="2526"/>
                  </a:cubicBezTo>
                  <a:cubicBezTo>
                    <a:pt x="5130" y="2387"/>
                    <a:pt x="4967" y="2273"/>
                    <a:pt x="4791" y="2187"/>
                  </a:cubicBezTo>
                  <a:cubicBezTo>
                    <a:pt x="4446" y="2014"/>
                    <a:pt x="4084" y="1924"/>
                    <a:pt x="3743" y="1816"/>
                  </a:cubicBezTo>
                  <a:cubicBezTo>
                    <a:pt x="3057" y="1607"/>
                    <a:pt x="2380" y="1370"/>
                    <a:pt x="1710" y="1108"/>
                  </a:cubicBezTo>
                  <a:cubicBezTo>
                    <a:pt x="1376" y="976"/>
                    <a:pt x="1042" y="840"/>
                    <a:pt x="712" y="695"/>
                  </a:cubicBezTo>
                  <a:cubicBezTo>
                    <a:pt x="629" y="660"/>
                    <a:pt x="547" y="627"/>
                    <a:pt x="471" y="585"/>
                  </a:cubicBezTo>
                  <a:cubicBezTo>
                    <a:pt x="394" y="546"/>
                    <a:pt x="319" y="499"/>
                    <a:pt x="251" y="447"/>
                  </a:cubicBezTo>
                  <a:cubicBezTo>
                    <a:pt x="180" y="394"/>
                    <a:pt x="123" y="330"/>
                    <a:pt x="79" y="255"/>
                  </a:cubicBezTo>
                  <a:cubicBezTo>
                    <a:pt x="33" y="178"/>
                    <a:pt x="18" y="88"/>
                    <a:pt x="33" y="0"/>
                  </a:cubicBezTo>
                  <a:close/>
                </a:path>
              </a:pathLst>
            </a:custGeom>
            <a:solidFill>
              <a:srgbClr val="6D2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6" name="Google Shape;5686;p31"/>
            <p:cNvSpPr/>
            <p:nvPr/>
          </p:nvSpPr>
          <p:spPr>
            <a:xfrm>
              <a:off x="2065450" y="3286150"/>
              <a:ext cx="227175" cy="142475"/>
            </a:xfrm>
            <a:custGeom>
              <a:rect b="b" l="l" r="r" t="t"/>
              <a:pathLst>
                <a:path extrusionOk="0" h="5699" w="9087">
                  <a:moveTo>
                    <a:pt x="3380" y="1042"/>
                  </a:moveTo>
                  <a:cubicBezTo>
                    <a:pt x="3547" y="1042"/>
                    <a:pt x="3715" y="1053"/>
                    <a:pt x="3882" y="1075"/>
                  </a:cubicBezTo>
                  <a:cubicBezTo>
                    <a:pt x="4093" y="1102"/>
                    <a:pt x="4304" y="1139"/>
                    <a:pt x="4510" y="1187"/>
                  </a:cubicBezTo>
                  <a:cubicBezTo>
                    <a:pt x="4627" y="1216"/>
                    <a:pt x="4744" y="1247"/>
                    <a:pt x="4861" y="1280"/>
                  </a:cubicBezTo>
                  <a:lnTo>
                    <a:pt x="4861" y="1280"/>
                  </a:lnTo>
                  <a:cubicBezTo>
                    <a:pt x="4971" y="1468"/>
                    <a:pt x="5059" y="1667"/>
                    <a:pt x="5124" y="1875"/>
                  </a:cubicBezTo>
                  <a:cubicBezTo>
                    <a:pt x="5242" y="2275"/>
                    <a:pt x="5271" y="2695"/>
                    <a:pt x="5209" y="3108"/>
                  </a:cubicBezTo>
                  <a:cubicBezTo>
                    <a:pt x="5150" y="3515"/>
                    <a:pt x="5000" y="3904"/>
                    <a:pt x="4765" y="4209"/>
                  </a:cubicBezTo>
                  <a:cubicBezTo>
                    <a:pt x="4653" y="4359"/>
                    <a:pt x="4515" y="4488"/>
                    <a:pt x="4359" y="4594"/>
                  </a:cubicBezTo>
                  <a:cubicBezTo>
                    <a:pt x="4200" y="4697"/>
                    <a:pt x="4027" y="4776"/>
                    <a:pt x="3844" y="4829"/>
                  </a:cubicBezTo>
                  <a:cubicBezTo>
                    <a:pt x="3658" y="4882"/>
                    <a:pt x="3466" y="4913"/>
                    <a:pt x="3271" y="4923"/>
                  </a:cubicBezTo>
                  <a:cubicBezTo>
                    <a:pt x="3239" y="4925"/>
                    <a:pt x="3206" y="4925"/>
                    <a:pt x="3174" y="4925"/>
                  </a:cubicBezTo>
                  <a:cubicBezTo>
                    <a:pt x="3010" y="4925"/>
                    <a:pt x="2845" y="4911"/>
                    <a:pt x="2684" y="4882"/>
                  </a:cubicBezTo>
                  <a:cubicBezTo>
                    <a:pt x="2491" y="4849"/>
                    <a:pt x="2304" y="4794"/>
                    <a:pt x="2124" y="4717"/>
                  </a:cubicBezTo>
                  <a:cubicBezTo>
                    <a:pt x="2036" y="4682"/>
                    <a:pt x="1948" y="4640"/>
                    <a:pt x="1864" y="4592"/>
                  </a:cubicBezTo>
                  <a:lnTo>
                    <a:pt x="1746" y="4517"/>
                  </a:lnTo>
                  <a:cubicBezTo>
                    <a:pt x="1706" y="4493"/>
                    <a:pt x="1671" y="4462"/>
                    <a:pt x="1633" y="4436"/>
                  </a:cubicBezTo>
                  <a:cubicBezTo>
                    <a:pt x="1339" y="4205"/>
                    <a:pt x="1117" y="3897"/>
                    <a:pt x="994" y="3543"/>
                  </a:cubicBezTo>
                  <a:cubicBezTo>
                    <a:pt x="869" y="3196"/>
                    <a:pt x="853" y="2816"/>
                    <a:pt x="959" y="2482"/>
                  </a:cubicBezTo>
                  <a:cubicBezTo>
                    <a:pt x="1062" y="2141"/>
                    <a:pt x="1293" y="1831"/>
                    <a:pt x="1594" y="1594"/>
                  </a:cubicBezTo>
                  <a:cubicBezTo>
                    <a:pt x="1746" y="1475"/>
                    <a:pt x="1913" y="1374"/>
                    <a:pt x="2088" y="1293"/>
                  </a:cubicBezTo>
                  <a:cubicBezTo>
                    <a:pt x="2132" y="1271"/>
                    <a:pt x="2179" y="1255"/>
                    <a:pt x="2222" y="1236"/>
                  </a:cubicBezTo>
                  <a:lnTo>
                    <a:pt x="2361" y="1187"/>
                  </a:lnTo>
                  <a:cubicBezTo>
                    <a:pt x="2455" y="1157"/>
                    <a:pt x="2552" y="1132"/>
                    <a:pt x="2651" y="1113"/>
                  </a:cubicBezTo>
                  <a:cubicBezTo>
                    <a:pt x="2891" y="1066"/>
                    <a:pt x="3135" y="1042"/>
                    <a:pt x="3380" y="1042"/>
                  </a:cubicBezTo>
                  <a:close/>
                  <a:moveTo>
                    <a:pt x="3418" y="0"/>
                  </a:moveTo>
                  <a:lnTo>
                    <a:pt x="3418" y="0"/>
                  </a:lnTo>
                  <a:cubicBezTo>
                    <a:pt x="3689" y="125"/>
                    <a:pt x="3943" y="281"/>
                    <a:pt x="4168" y="466"/>
                  </a:cubicBezTo>
                  <a:lnTo>
                    <a:pt x="4168" y="466"/>
                  </a:lnTo>
                  <a:cubicBezTo>
                    <a:pt x="4106" y="452"/>
                    <a:pt x="4045" y="439"/>
                    <a:pt x="3983" y="427"/>
                  </a:cubicBezTo>
                  <a:cubicBezTo>
                    <a:pt x="3701" y="372"/>
                    <a:pt x="3410" y="340"/>
                    <a:pt x="3116" y="340"/>
                  </a:cubicBezTo>
                  <a:cubicBezTo>
                    <a:pt x="2918" y="340"/>
                    <a:pt x="2719" y="354"/>
                    <a:pt x="2519" y="385"/>
                  </a:cubicBezTo>
                  <a:cubicBezTo>
                    <a:pt x="2396" y="405"/>
                    <a:pt x="2273" y="431"/>
                    <a:pt x="2150" y="462"/>
                  </a:cubicBezTo>
                  <a:cubicBezTo>
                    <a:pt x="2088" y="480"/>
                    <a:pt x="2025" y="495"/>
                    <a:pt x="1965" y="517"/>
                  </a:cubicBezTo>
                  <a:cubicBezTo>
                    <a:pt x="1906" y="541"/>
                    <a:pt x="1844" y="561"/>
                    <a:pt x="1785" y="585"/>
                  </a:cubicBezTo>
                  <a:cubicBezTo>
                    <a:pt x="1548" y="684"/>
                    <a:pt x="1321" y="811"/>
                    <a:pt x="1113" y="963"/>
                  </a:cubicBezTo>
                  <a:cubicBezTo>
                    <a:pt x="695" y="1269"/>
                    <a:pt x="348" y="1706"/>
                    <a:pt x="172" y="2227"/>
                  </a:cubicBezTo>
                  <a:cubicBezTo>
                    <a:pt x="1" y="2754"/>
                    <a:pt x="29" y="3324"/>
                    <a:pt x="207" y="3822"/>
                  </a:cubicBezTo>
                  <a:cubicBezTo>
                    <a:pt x="385" y="4328"/>
                    <a:pt x="708" y="4767"/>
                    <a:pt x="1135" y="5093"/>
                  </a:cubicBezTo>
                  <a:cubicBezTo>
                    <a:pt x="1343" y="5249"/>
                    <a:pt x="1576" y="5376"/>
                    <a:pt x="1820" y="5471"/>
                  </a:cubicBezTo>
                  <a:cubicBezTo>
                    <a:pt x="2060" y="5565"/>
                    <a:pt x="2308" y="5631"/>
                    <a:pt x="2563" y="5664"/>
                  </a:cubicBezTo>
                  <a:cubicBezTo>
                    <a:pt x="2727" y="5687"/>
                    <a:pt x="2892" y="5699"/>
                    <a:pt x="3057" y="5699"/>
                  </a:cubicBezTo>
                  <a:cubicBezTo>
                    <a:pt x="3146" y="5699"/>
                    <a:pt x="3235" y="5695"/>
                    <a:pt x="3324" y="5688"/>
                  </a:cubicBezTo>
                  <a:cubicBezTo>
                    <a:pt x="3581" y="5666"/>
                    <a:pt x="3833" y="5611"/>
                    <a:pt x="4077" y="5528"/>
                  </a:cubicBezTo>
                  <a:cubicBezTo>
                    <a:pt x="4324" y="5442"/>
                    <a:pt x="4559" y="5319"/>
                    <a:pt x="4770" y="5161"/>
                  </a:cubicBezTo>
                  <a:cubicBezTo>
                    <a:pt x="4978" y="5000"/>
                    <a:pt x="5161" y="4805"/>
                    <a:pt x="5306" y="4585"/>
                  </a:cubicBezTo>
                  <a:cubicBezTo>
                    <a:pt x="5447" y="4370"/>
                    <a:pt x="5554" y="4137"/>
                    <a:pt x="5627" y="3893"/>
                  </a:cubicBezTo>
                  <a:cubicBezTo>
                    <a:pt x="5702" y="3655"/>
                    <a:pt x="5743" y="3409"/>
                    <a:pt x="5756" y="3161"/>
                  </a:cubicBezTo>
                  <a:cubicBezTo>
                    <a:pt x="5772" y="2917"/>
                    <a:pt x="5759" y="2671"/>
                    <a:pt x="5717" y="2429"/>
                  </a:cubicBezTo>
                  <a:cubicBezTo>
                    <a:pt x="5675" y="2189"/>
                    <a:pt x="5605" y="1954"/>
                    <a:pt x="5510" y="1730"/>
                  </a:cubicBezTo>
                  <a:cubicBezTo>
                    <a:pt x="5467" y="1630"/>
                    <a:pt x="5418" y="1533"/>
                    <a:pt x="5364" y="1440"/>
                  </a:cubicBezTo>
                  <a:lnTo>
                    <a:pt x="5364" y="1440"/>
                  </a:lnTo>
                  <a:cubicBezTo>
                    <a:pt x="5710" y="1558"/>
                    <a:pt x="6062" y="1685"/>
                    <a:pt x="6425" y="1794"/>
                  </a:cubicBezTo>
                  <a:cubicBezTo>
                    <a:pt x="6647" y="1862"/>
                    <a:pt x="6873" y="1919"/>
                    <a:pt x="7099" y="1963"/>
                  </a:cubicBezTo>
                  <a:cubicBezTo>
                    <a:pt x="7214" y="1987"/>
                    <a:pt x="7330" y="2000"/>
                    <a:pt x="7444" y="2018"/>
                  </a:cubicBezTo>
                  <a:cubicBezTo>
                    <a:pt x="7561" y="2031"/>
                    <a:pt x="7677" y="2038"/>
                    <a:pt x="7796" y="2040"/>
                  </a:cubicBezTo>
                  <a:cubicBezTo>
                    <a:pt x="7818" y="2041"/>
                    <a:pt x="7840" y="2041"/>
                    <a:pt x="7861" y="2041"/>
                  </a:cubicBezTo>
                  <a:cubicBezTo>
                    <a:pt x="7956" y="2041"/>
                    <a:pt x="8051" y="2034"/>
                    <a:pt x="8145" y="2029"/>
                  </a:cubicBezTo>
                  <a:cubicBezTo>
                    <a:pt x="8262" y="2020"/>
                    <a:pt x="8378" y="2000"/>
                    <a:pt x="8493" y="1967"/>
                  </a:cubicBezTo>
                  <a:cubicBezTo>
                    <a:pt x="8717" y="1902"/>
                    <a:pt x="8930" y="1789"/>
                    <a:pt x="9086" y="1625"/>
                  </a:cubicBezTo>
                  <a:lnTo>
                    <a:pt x="9086" y="1625"/>
                  </a:lnTo>
                  <a:cubicBezTo>
                    <a:pt x="8902" y="1748"/>
                    <a:pt x="8688" y="1825"/>
                    <a:pt x="8466" y="1844"/>
                  </a:cubicBezTo>
                  <a:cubicBezTo>
                    <a:pt x="8404" y="1851"/>
                    <a:pt x="8341" y="1854"/>
                    <a:pt x="8278" y="1854"/>
                  </a:cubicBezTo>
                  <a:cubicBezTo>
                    <a:pt x="8233" y="1854"/>
                    <a:pt x="8188" y="1852"/>
                    <a:pt x="8143" y="1849"/>
                  </a:cubicBezTo>
                  <a:cubicBezTo>
                    <a:pt x="8033" y="1838"/>
                    <a:pt x="7923" y="1829"/>
                    <a:pt x="7816" y="1809"/>
                  </a:cubicBezTo>
                  <a:cubicBezTo>
                    <a:pt x="7708" y="1794"/>
                    <a:pt x="7603" y="1763"/>
                    <a:pt x="7495" y="1741"/>
                  </a:cubicBezTo>
                  <a:cubicBezTo>
                    <a:pt x="7389" y="1710"/>
                    <a:pt x="7286" y="1684"/>
                    <a:pt x="7181" y="1647"/>
                  </a:cubicBezTo>
                  <a:cubicBezTo>
                    <a:pt x="6974" y="1578"/>
                    <a:pt x="6767" y="1497"/>
                    <a:pt x="6565" y="1409"/>
                  </a:cubicBezTo>
                  <a:cubicBezTo>
                    <a:pt x="6159" y="1233"/>
                    <a:pt x="5754" y="1036"/>
                    <a:pt x="5330" y="851"/>
                  </a:cubicBezTo>
                  <a:cubicBezTo>
                    <a:pt x="5106" y="754"/>
                    <a:pt x="4872" y="666"/>
                    <a:pt x="4632" y="591"/>
                  </a:cubicBezTo>
                  <a:lnTo>
                    <a:pt x="4632" y="591"/>
                  </a:lnTo>
                  <a:cubicBezTo>
                    <a:pt x="4273" y="302"/>
                    <a:pt x="3854" y="98"/>
                    <a:pt x="3418" y="0"/>
                  </a:cubicBezTo>
                  <a:close/>
                </a:path>
              </a:pathLst>
            </a:custGeom>
            <a:solidFill>
              <a:srgbClr val="6D2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7" name="Google Shape;5687;p31"/>
            <p:cNvSpPr/>
            <p:nvPr/>
          </p:nvSpPr>
          <p:spPr>
            <a:xfrm>
              <a:off x="1951550" y="3273350"/>
              <a:ext cx="252725" cy="103875"/>
            </a:xfrm>
            <a:custGeom>
              <a:rect b="b" l="l" r="r" t="t"/>
              <a:pathLst>
                <a:path extrusionOk="0" h="4155" w="10109">
                  <a:moveTo>
                    <a:pt x="5710" y="1"/>
                  </a:moveTo>
                  <a:cubicBezTo>
                    <a:pt x="5514" y="1"/>
                    <a:pt x="5320" y="7"/>
                    <a:pt x="5126" y="18"/>
                  </a:cubicBezTo>
                  <a:cubicBezTo>
                    <a:pt x="4844" y="36"/>
                    <a:pt x="4565" y="60"/>
                    <a:pt x="4288" y="104"/>
                  </a:cubicBezTo>
                  <a:cubicBezTo>
                    <a:pt x="3735" y="192"/>
                    <a:pt x="3183" y="312"/>
                    <a:pt x="2655" y="515"/>
                  </a:cubicBezTo>
                  <a:cubicBezTo>
                    <a:pt x="2130" y="715"/>
                    <a:pt x="1631" y="985"/>
                    <a:pt x="1179" y="1317"/>
                  </a:cubicBezTo>
                  <a:cubicBezTo>
                    <a:pt x="728" y="1647"/>
                    <a:pt x="332" y="2044"/>
                    <a:pt x="1" y="2493"/>
                  </a:cubicBezTo>
                  <a:cubicBezTo>
                    <a:pt x="757" y="1697"/>
                    <a:pt x="1699" y="1101"/>
                    <a:pt x="2743" y="761"/>
                  </a:cubicBezTo>
                  <a:cubicBezTo>
                    <a:pt x="3003" y="677"/>
                    <a:pt x="3264" y="609"/>
                    <a:pt x="3528" y="552"/>
                  </a:cubicBezTo>
                  <a:cubicBezTo>
                    <a:pt x="3794" y="495"/>
                    <a:pt x="4062" y="451"/>
                    <a:pt x="4332" y="418"/>
                  </a:cubicBezTo>
                  <a:cubicBezTo>
                    <a:pt x="4603" y="385"/>
                    <a:pt x="4873" y="356"/>
                    <a:pt x="5143" y="345"/>
                  </a:cubicBezTo>
                  <a:cubicBezTo>
                    <a:pt x="5306" y="339"/>
                    <a:pt x="5468" y="335"/>
                    <a:pt x="5629" y="335"/>
                  </a:cubicBezTo>
                  <a:cubicBezTo>
                    <a:pt x="5739" y="335"/>
                    <a:pt x="5849" y="337"/>
                    <a:pt x="5959" y="341"/>
                  </a:cubicBezTo>
                  <a:cubicBezTo>
                    <a:pt x="6499" y="354"/>
                    <a:pt x="7036" y="427"/>
                    <a:pt x="7561" y="556"/>
                  </a:cubicBezTo>
                  <a:cubicBezTo>
                    <a:pt x="7627" y="572"/>
                    <a:pt x="7693" y="587"/>
                    <a:pt x="7756" y="607"/>
                  </a:cubicBezTo>
                  <a:cubicBezTo>
                    <a:pt x="7820" y="627"/>
                    <a:pt x="7886" y="642"/>
                    <a:pt x="7948" y="664"/>
                  </a:cubicBezTo>
                  <a:cubicBezTo>
                    <a:pt x="8071" y="712"/>
                    <a:pt x="8198" y="750"/>
                    <a:pt x="8315" y="811"/>
                  </a:cubicBezTo>
                  <a:cubicBezTo>
                    <a:pt x="8554" y="923"/>
                    <a:pt x="8778" y="1066"/>
                    <a:pt x="8981" y="1236"/>
                  </a:cubicBezTo>
                  <a:cubicBezTo>
                    <a:pt x="9187" y="1403"/>
                    <a:pt x="9354" y="1607"/>
                    <a:pt x="9510" y="1825"/>
                  </a:cubicBezTo>
                  <a:cubicBezTo>
                    <a:pt x="9666" y="2040"/>
                    <a:pt x="9776" y="2286"/>
                    <a:pt x="9862" y="2541"/>
                  </a:cubicBezTo>
                  <a:cubicBezTo>
                    <a:pt x="9954" y="2794"/>
                    <a:pt x="9989" y="3064"/>
                    <a:pt x="10009" y="3334"/>
                  </a:cubicBezTo>
                  <a:lnTo>
                    <a:pt x="10014" y="3539"/>
                  </a:lnTo>
                  <a:cubicBezTo>
                    <a:pt x="10014" y="3607"/>
                    <a:pt x="10005" y="3675"/>
                    <a:pt x="10000" y="3743"/>
                  </a:cubicBezTo>
                  <a:lnTo>
                    <a:pt x="9996" y="3847"/>
                  </a:lnTo>
                  <a:cubicBezTo>
                    <a:pt x="9992" y="3882"/>
                    <a:pt x="9985" y="3915"/>
                    <a:pt x="9981" y="3950"/>
                  </a:cubicBezTo>
                  <a:lnTo>
                    <a:pt x="9948" y="4154"/>
                  </a:lnTo>
                  <a:cubicBezTo>
                    <a:pt x="10027" y="3890"/>
                    <a:pt x="10093" y="3616"/>
                    <a:pt x="10102" y="3334"/>
                  </a:cubicBezTo>
                  <a:cubicBezTo>
                    <a:pt x="10106" y="3264"/>
                    <a:pt x="10108" y="3194"/>
                    <a:pt x="10104" y="3123"/>
                  </a:cubicBezTo>
                  <a:cubicBezTo>
                    <a:pt x="10104" y="3053"/>
                    <a:pt x="10099" y="2983"/>
                    <a:pt x="10091" y="2915"/>
                  </a:cubicBezTo>
                  <a:lnTo>
                    <a:pt x="10064" y="2704"/>
                  </a:lnTo>
                  <a:cubicBezTo>
                    <a:pt x="10051" y="2631"/>
                    <a:pt x="10033" y="2565"/>
                    <a:pt x="10018" y="2495"/>
                  </a:cubicBezTo>
                  <a:cubicBezTo>
                    <a:pt x="9880" y="1934"/>
                    <a:pt x="9578" y="1429"/>
                    <a:pt x="9152" y="1038"/>
                  </a:cubicBezTo>
                  <a:cubicBezTo>
                    <a:pt x="9126" y="1014"/>
                    <a:pt x="9099" y="987"/>
                    <a:pt x="9073" y="965"/>
                  </a:cubicBezTo>
                  <a:lnTo>
                    <a:pt x="8987" y="897"/>
                  </a:lnTo>
                  <a:cubicBezTo>
                    <a:pt x="8930" y="855"/>
                    <a:pt x="8875" y="805"/>
                    <a:pt x="8816" y="767"/>
                  </a:cubicBezTo>
                  <a:lnTo>
                    <a:pt x="8633" y="651"/>
                  </a:lnTo>
                  <a:cubicBezTo>
                    <a:pt x="8603" y="631"/>
                    <a:pt x="8572" y="614"/>
                    <a:pt x="8539" y="596"/>
                  </a:cubicBezTo>
                  <a:lnTo>
                    <a:pt x="8442" y="548"/>
                  </a:lnTo>
                  <a:cubicBezTo>
                    <a:pt x="8317" y="477"/>
                    <a:pt x="8178" y="429"/>
                    <a:pt x="8047" y="374"/>
                  </a:cubicBezTo>
                  <a:cubicBezTo>
                    <a:pt x="7978" y="350"/>
                    <a:pt x="7910" y="330"/>
                    <a:pt x="7844" y="308"/>
                  </a:cubicBezTo>
                  <a:cubicBezTo>
                    <a:pt x="7776" y="284"/>
                    <a:pt x="7708" y="266"/>
                    <a:pt x="7640" y="247"/>
                  </a:cubicBezTo>
                  <a:cubicBezTo>
                    <a:pt x="7367" y="174"/>
                    <a:pt x="7088" y="117"/>
                    <a:pt x="6809" y="80"/>
                  </a:cubicBezTo>
                  <a:cubicBezTo>
                    <a:pt x="6530" y="40"/>
                    <a:pt x="6249" y="16"/>
                    <a:pt x="5967" y="5"/>
                  </a:cubicBezTo>
                  <a:cubicBezTo>
                    <a:pt x="5881" y="2"/>
                    <a:pt x="5795" y="1"/>
                    <a:pt x="5710" y="1"/>
                  </a:cubicBezTo>
                  <a:close/>
                </a:path>
              </a:pathLst>
            </a:custGeom>
            <a:solidFill>
              <a:srgbClr val="6D2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8" name="Google Shape;5688;p31"/>
            <p:cNvSpPr/>
            <p:nvPr/>
          </p:nvSpPr>
          <p:spPr>
            <a:xfrm>
              <a:off x="1676500" y="3283900"/>
              <a:ext cx="361000" cy="280025"/>
            </a:xfrm>
            <a:custGeom>
              <a:rect b="b" l="l" r="r" t="t"/>
              <a:pathLst>
                <a:path extrusionOk="0" h="11201" w="14440">
                  <a:moveTo>
                    <a:pt x="14440" y="0"/>
                  </a:moveTo>
                  <a:cubicBezTo>
                    <a:pt x="13268" y="176"/>
                    <a:pt x="12174" y="686"/>
                    <a:pt x="11286" y="1466"/>
                  </a:cubicBezTo>
                  <a:cubicBezTo>
                    <a:pt x="11064" y="1666"/>
                    <a:pt x="10855" y="1879"/>
                    <a:pt x="10664" y="2106"/>
                  </a:cubicBezTo>
                  <a:cubicBezTo>
                    <a:pt x="10471" y="2328"/>
                    <a:pt x="10286" y="2554"/>
                    <a:pt x="10106" y="2785"/>
                  </a:cubicBezTo>
                  <a:cubicBezTo>
                    <a:pt x="9745" y="3249"/>
                    <a:pt x="9411" y="3728"/>
                    <a:pt x="9093" y="4216"/>
                  </a:cubicBezTo>
                  <a:cubicBezTo>
                    <a:pt x="8934" y="4460"/>
                    <a:pt x="8781" y="4708"/>
                    <a:pt x="8627" y="4954"/>
                  </a:cubicBezTo>
                  <a:lnTo>
                    <a:pt x="8178" y="5693"/>
                  </a:lnTo>
                  <a:cubicBezTo>
                    <a:pt x="7877" y="6183"/>
                    <a:pt x="7576" y="6666"/>
                    <a:pt x="7258" y="7130"/>
                  </a:cubicBezTo>
                  <a:cubicBezTo>
                    <a:pt x="6937" y="7594"/>
                    <a:pt x="6600" y="8040"/>
                    <a:pt x="6231" y="8451"/>
                  </a:cubicBezTo>
                  <a:cubicBezTo>
                    <a:pt x="5866" y="8860"/>
                    <a:pt x="5462" y="9231"/>
                    <a:pt x="5025" y="9561"/>
                  </a:cubicBezTo>
                  <a:cubicBezTo>
                    <a:pt x="4594" y="9882"/>
                    <a:pt x="4121" y="10134"/>
                    <a:pt x="3627" y="10273"/>
                  </a:cubicBezTo>
                  <a:cubicBezTo>
                    <a:pt x="3387" y="10343"/>
                    <a:pt x="3137" y="10383"/>
                    <a:pt x="2886" y="10387"/>
                  </a:cubicBezTo>
                  <a:cubicBezTo>
                    <a:pt x="2640" y="10387"/>
                    <a:pt x="2394" y="10350"/>
                    <a:pt x="2161" y="10277"/>
                  </a:cubicBezTo>
                  <a:cubicBezTo>
                    <a:pt x="1691" y="10130"/>
                    <a:pt x="1269" y="9824"/>
                    <a:pt x="1005" y="9422"/>
                  </a:cubicBezTo>
                  <a:cubicBezTo>
                    <a:pt x="735" y="9011"/>
                    <a:pt x="640" y="8510"/>
                    <a:pt x="746" y="8031"/>
                  </a:cubicBezTo>
                  <a:cubicBezTo>
                    <a:pt x="759" y="7969"/>
                    <a:pt x="770" y="7908"/>
                    <a:pt x="792" y="7849"/>
                  </a:cubicBezTo>
                  <a:cubicBezTo>
                    <a:pt x="811" y="7789"/>
                    <a:pt x="829" y="7726"/>
                    <a:pt x="851" y="7673"/>
                  </a:cubicBezTo>
                  <a:cubicBezTo>
                    <a:pt x="897" y="7559"/>
                    <a:pt x="954" y="7451"/>
                    <a:pt x="1022" y="7350"/>
                  </a:cubicBezTo>
                  <a:cubicBezTo>
                    <a:pt x="1163" y="7141"/>
                    <a:pt x="1350" y="6952"/>
                    <a:pt x="1554" y="6776"/>
                  </a:cubicBezTo>
                  <a:cubicBezTo>
                    <a:pt x="1761" y="6600"/>
                    <a:pt x="1994" y="6442"/>
                    <a:pt x="2227" y="6282"/>
                  </a:cubicBezTo>
                  <a:cubicBezTo>
                    <a:pt x="2460" y="6121"/>
                    <a:pt x="2704" y="5976"/>
                    <a:pt x="2950" y="5831"/>
                  </a:cubicBezTo>
                  <a:cubicBezTo>
                    <a:pt x="3930" y="5253"/>
                    <a:pt x="4989" y="4783"/>
                    <a:pt x="6009" y="4235"/>
                  </a:cubicBezTo>
                  <a:lnTo>
                    <a:pt x="6009" y="4235"/>
                  </a:lnTo>
                  <a:cubicBezTo>
                    <a:pt x="4917" y="4614"/>
                    <a:pt x="3822" y="4976"/>
                    <a:pt x="2759" y="5471"/>
                  </a:cubicBezTo>
                  <a:cubicBezTo>
                    <a:pt x="2495" y="5594"/>
                    <a:pt x="2231" y="5726"/>
                    <a:pt x="1974" y="5871"/>
                  </a:cubicBezTo>
                  <a:cubicBezTo>
                    <a:pt x="1713" y="6016"/>
                    <a:pt x="1460" y="6174"/>
                    <a:pt x="1218" y="6348"/>
                  </a:cubicBezTo>
                  <a:cubicBezTo>
                    <a:pt x="959" y="6530"/>
                    <a:pt x="728" y="6748"/>
                    <a:pt x="532" y="6996"/>
                  </a:cubicBezTo>
                  <a:cubicBezTo>
                    <a:pt x="431" y="7128"/>
                    <a:pt x="343" y="7271"/>
                    <a:pt x="273" y="7420"/>
                  </a:cubicBezTo>
                  <a:cubicBezTo>
                    <a:pt x="233" y="7499"/>
                    <a:pt x="209" y="7572"/>
                    <a:pt x="179" y="7646"/>
                  </a:cubicBezTo>
                  <a:cubicBezTo>
                    <a:pt x="152" y="7723"/>
                    <a:pt x="128" y="7802"/>
                    <a:pt x="106" y="7882"/>
                  </a:cubicBezTo>
                  <a:cubicBezTo>
                    <a:pt x="20" y="8202"/>
                    <a:pt x="0" y="8539"/>
                    <a:pt x="44" y="8871"/>
                  </a:cubicBezTo>
                  <a:cubicBezTo>
                    <a:pt x="55" y="8954"/>
                    <a:pt x="71" y="9035"/>
                    <a:pt x="91" y="9117"/>
                  </a:cubicBezTo>
                  <a:cubicBezTo>
                    <a:pt x="113" y="9198"/>
                    <a:pt x="132" y="9279"/>
                    <a:pt x="163" y="9358"/>
                  </a:cubicBezTo>
                  <a:cubicBezTo>
                    <a:pt x="220" y="9517"/>
                    <a:pt x="293" y="9671"/>
                    <a:pt x="379" y="9813"/>
                  </a:cubicBezTo>
                  <a:cubicBezTo>
                    <a:pt x="726" y="10391"/>
                    <a:pt x="1284" y="10813"/>
                    <a:pt x="1908" y="11029"/>
                  </a:cubicBezTo>
                  <a:cubicBezTo>
                    <a:pt x="2222" y="11139"/>
                    <a:pt x="2550" y="11196"/>
                    <a:pt x="2882" y="11200"/>
                  </a:cubicBezTo>
                  <a:cubicBezTo>
                    <a:pt x="3207" y="11200"/>
                    <a:pt x="3532" y="11156"/>
                    <a:pt x="3847" y="11071"/>
                  </a:cubicBezTo>
                  <a:cubicBezTo>
                    <a:pt x="4466" y="10904"/>
                    <a:pt x="5027" y="10600"/>
                    <a:pt x="5521" y="10238"/>
                  </a:cubicBezTo>
                  <a:cubicBezTo>
                    <a:pt x="6005" y="9871"/>
                    <a:pt x="6451" y="9457"/>
                    <a:pt x="6849" y="9000"/>
                  </a:cubicBezTo>
                  <a:cubicBezTo>
                    <a:pt x="7238" y="8550"/>
                    <a:pt x="7596" y="8073"/>
                    <a:pt x="7919" y="7572"/>
                  </a:cubicBezTo>
                  <a:cubicBezTo>
                    <a:pt x="8561" y="6585"/>
                    <a:pt x="9086" y="5548"/>
                    <a:pt x="9653" y="4561"/>
                  </a:cubicBezTo>
                  <a:cubicBezTo>
                    <a:pt x="9939" y="4066"/>
                    <a:pt x="10233" y="3581"/>
                    <a:pt x="10550" y="3108"/>
                  </a:cubicBezTo>
                  <a:cubicBezTo>
                    <a:pt x="10708" y="2871"/>
                    <a:pt x="10871" y="2640"/>
                    <a:pt x="11040" y="2411"/>
                  </a:cubicBezTo>
                  <a:cubicBezTo>
                    <a:pt x="11203" y="2183"/>
                    <a:pt x="11381" y="1967"/>
                    <a:pt x="11572" y="1763"/>
                  </a:cubicBezTo>
                  <a:cubicBezTo>
                    <a:pt x="11948" y="1350"/>
                    <a:pt x="12394" y="1003"/>
                    <a:pt x="12877" y="706"/>
                  </a:cubicBezTo>
                  <a:cubicBezTo>
                    <a:pt x="13119" y="556"/>
                    <a:pt x="13372" y="425"/>
                    <a:pt x="13633" y="310"/>
                  </a:cubicBezTo>
                  <a:cubicBezTo>
                    <a:pt x="13895" y="192"/>
                    <a:pt x="14165" y="88"/>
                    <a:pt x="14440" y="0"/>
                  </a:cubicBezTo>
                  <a:close/>
                </a:path>
              </a:pathLst>
            </a:custGeom>
            <a:solidFill>
              <a:srgbClr val="6D2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9" name="Google Shape;5689;p31"/>
            <p:cNvSpPr/>
            <p:nvPr/>
          </p:nvSpPr>
          <p:spPr>
            <a:xfrm>
              <a:off x="1689950" y="3275275"/>
              <a:ext cx="244475" cy="198600"/>
            </a:xfrm>
            <a:custGeom>
              <a:rect b="b" l="l" r="r" t="t"/>
              <a:pathLst>
                <a:path extrusionOk="0" h="7944" w="9779">
                  <a:moveTo>
                    <a:pt x="8937" y="0"/>
                  </a:moveTo>
                  <a:cubicBezTo>
                    <a:pt x="9135" y="207"/>
                    <a:pt x="9322" y="425"/>
                    <a:pt x="9460" y="666"/>
                  </a:cubicBezTo>
                  <a:cubicBezTo>
                    <a:pt x="9590" y="908"/>
                    <a:pt x="9667" y="1183"/>
                    <a:pt x="9605" y="1442"/>
                  </a:cubicBezTo>
                  <a:cubicBezTo>
                    <a:pt x="9561" y="1706"/>
                    <a:pt x="9394" y="1928"/>
                    <a:pt x="9225" y="2145"/>
                  </a:cubicBezTo>
                  <a:cubicBezTo>
                    <a:pt x="9047" y="2359"/>
                    <a:pt x="8851" y="2554"/>
                    <a:pt x="8638" y="2730"/>
                  </a:cubicBezTo>
                  <a:cubicBezTo>
                    <a:pt x="8196" y="3073"/>
                    <a:pt x="7720" y="3370"/>
                    <a:pt x="7216" y="3611"/>
                  </a:cubicBezTo>
                  <a:cubicBezTo>
                    <a:pt x="6715" y="3866"/>
                    <a:pt x="6194" y="4088"/>
                    <a:pt x="5671" y="4312"/>
                  </a:cubicBezTo>
                  <a:lnTo>
                    <a:pt x="4889" y="4653"/>
                  </a:lnTo>
                  <a:lnTo>
                    <a:pt x="4104" y="4991"/>
                  </a:lnTo>
                  <a:cubicBezTo>
                    <a:pt x="3583" y="5224"/>
                    <a:pt x="3060" y="5457"/>
                    <a:pt x="2553" y="5728"/>
                  </a:cubicBezTo>
                  <a:cubicBezTo>
                    <a:pt x="2043" y="5991"/>
                    <a:pt x="1553" y="6293"/>
                    <a:pt x="1087" y="6631"/>
                  </a:cubicBezTo>
                  <a:cubicBezTo>
                    <a:pt x="856" y="6802"/>
                    <a:pt x="634" y="6989"/>
                    <a:pt x="443" y="7207"/>
                  </a:cubicBezTo>
                  <a:cubicBezTo>
                    <a:pt x="346" y="7315"/>
                    <a:pt x="260" y="7431"/>
                    <a:pt x="183" y="7554"/>
                  </a:cubicBezTo>
                  <a:cubicBezTo>
                    <a:pt x="109" y="7677"/>
                    <a:pt x="47" y="7807"/>
                    <a:pt x="1" y="7943"/>
                  </a:cubicBezTo>
                  <a:cubicBezTo>
                    <a:pt x="126" y="7690"/>
                    <a:pt x="300" y="7462"/>
                    <a:pt x="509" y="7273"/>
                  </a:cubicBezTo>
                  <a:cubicBezTo>
                    <a:pt x="715" y="7082"/>
                    <a:pt x="939" y="6912"/>
                    <a:pt x="1179" y="6765"/>
                  </a:cubicBezTo>
                  <a:cubicBezTo>
                    <a:pt x="1298" y="6690"/>
                    <a:pt x="1419" y="6613"/>
                    <a:pt x="1542" y="6545"/>
                  </a:cubicBezTo>
                  <a:cubicBezTo>
                    <a:pt x="1665" y="6477"/>
                    <a:pt x="1788" y="6405"/>
                    <a:pt x="1913" y="6341"/>
                  </a:cubicBezTo>
                  <a:cubicBezTo>
                    <a:pt x="2161" y="6207"/>
                    <a:pt x="2414" y="6079"/>
                    <a:pt x="2669" y="5961"/>
                  </a:cubicBezTo>
                  <a:cubicBezTo>
                    <a:pt x="3183" y="5721"/>
                    <a:pt x="3704" y="5499"/>
                    <a:pt x="4229" y="5282"/>
                  </a:cubicBezTo>
                  <a:cubicBezTo>
                    <a:pt x="4753" y="5066"/>
                    <a:pt x="5282" y="4846"/>
                    <a:pt x="5803" y="4618"/>
                  </a:cubicBezTo>
                  <a:cubicBezTo>
                    <a:pt x="6324" y="4389"/>
                    <a:pt x="6854" y="4163"/>
                    <a:pt x="7361" y="3893"/>
                  </a:cubicBezTo>
                  <a:cubicBezTo>
                    <a:pt x="7871" y="3622"/>
                    <a:pt x="8366" y="3312"/>
                    <a:pt x="8805" y="2926"/>
                  </a:cubicBezTo>
                  <a:cubicBezTo>
                    <a:pt x="8911" y="2824"/>
                    <a:pt x="9023" y="2730"/>
                    <a:pt x="9117" y="2618"/>
                  </a:cubicBezTo>
                  <a:cubicBezTo>
                    <a:pt x="9168" y="2563"/>
                    <a:pt x="9218" y="2510"/>
                    <a:pt x="9265" y="2453"/>
                  </a:cubicBezTo>
                  <a:lnTo>
                    <a:pt x="9399" y="2277"/>
                  </a:lnTo>
                  <a:cubicBezTo>
                    <a:pt x="9445" y="2220"/>
                    <a:pt x="9480" y="2154"/>
                    <a:pt x="9520" y="2093"/>
                  </a:cubicBezTo>
                  <a:lnTo>
                    <a:pt x="9579" y="2000"/>
                  </a:lnTo>
                  <a:cubicBezTo>
                    <a:pt x="9599" y="1970"/>
                    <a:pt x="9614" y="1934"/>
                    <a:pt x="9632" y="1901"/>
                  </a:cubicBezTo>
                  <a:cubicBezTo>
                    <a:pt x="9665" y="1833"/>
                    <a:pt x="9695" y="1763"/>
                    <a:pt x="9719" y="1690"/>
                  </a:cubicBezTo>
                  <a:cubicBezTo>
                    <a:pt x="9730" y="1655"/>
                    <a:pt x="9737" y="1618"/>
                    <a:pt x="9748" y="1581"/>
                  </a:cubicBezTo>
                  <a:cubicBezTo>
                    <a:pt x="9752" y="1563"/>
                    <a:pt x="9757" y="1545"/>
                    <a:pt x="9761" y="1526"/>
                  </a:cubicBezTo>
                  <a:lnTo>
                    <a:pt x="9768" y="1468"/>
                  </a:lnTo>
                  <a:cubicBezTo>
                    <a:pt x="9777" y="1392"/>
                    <a:pt x="9779" y="1317"/>
                    <a:pt x="9772" y="1240"/>
                  </a:cubicBezTo>
                  <a:lnTo>
                    <a:pt x="9757" y="1128"/>
                  </a:lnTo>
                  <a:cubicBezTo>
                    <a:pt x="9750" y="1090"/>
                    <a:pt x="9739" y="1053"/>
                    <a:pt x="9728" y="1018"/>
                  </a:cubicBezTo>
                  <a:cubicBezTo>
                    <a:pt x="9687" y="875"/>
                    <a:pt x="9621" y="741"/>
                    <a:pt x="9537" y="618"/>
                  </a:cubicBezTo>
                  <a:cubicBezTo>
                    <a:pt x="9454" y="499"/>
                    <a:pt x="9359" y="389"/>
                    <a:pt x="9258" y="286"/>
                  </a:cubicBezTo>
                  <a:cubicBezTo>
                    <a:pt x="9155" y="185"/>
                    <a:pt x="9047" y="90"/>
                    <a:pt x="8937" y="0"/>
                  </a:cubicBezTo>
                  <a:close/>
                </a:path>
              </a:pathLst>
            </a:custGeom>
            <a:solidFill>
              <a:srgbClr val="6D2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0" name="Google Shape;5690;p31"/>
            <p:cNvSpPr/>
            <p:nvPr/>
          </p:nvSpPr>
          <p:spPr>
            <a:xfrm>
              <a:off x="1551125" y="2699800"/>
              <a:ext cx="865550" cy="661825"/>
            </a:xfrm>
            <a:custGeom>
              <a:rect b="b" l="l" r="r" t="t"/>
              <a:pathLst>
                <a:path extrusionOk="0" h="26473" w="34622">
                  <a:moveTo>
                    <a:pt x="29657" y="1"/>
                  </a:moveTo>
                  <a:cubicBezTo>
                    <a:pt x="29643" y="1"/>
                    <a:pt x="29628" y="3"/>
                    <a:pt x="29613" y="7"/>
                  </a:cubicBezTo>
                  <a:lnTo>
                    <a:pt x="141" y="7611"/>
                  </a:lnTo>
                  <a:cubicBezTo>
                    <a:pt x="53" y="7635"/>
                    <a:pt x="0" y="7725"/>
                    <a:pt x="22" y="7813"/>
                  </a:cubicBezTo>
                  <a:lnTo>
                    <a:pt x="4805" y="26347"/>
                  </a:lnTo>
                  <a:cubicBezTo>
                    <a:pt x="4825" y="26423"/>
                    <a:pt x="4893" y="26473"/>
                    <a:pt x="4966" y="26473"/>
                  </a:cubicBezTo>
                  <a:cubicBezTo>
                    <a:pt x="4980" y="26473"/>
                    <a:pt x="4993" y="26471"/>
                    <a:pt x="5007" y="26468"/>
                  </a:cubicBezTo>
                  <a:lnTo>
                    <a:pt x="34479" y="18861"/>
                  </a:lnTo>
                  <a:cubicBezTo>
                    <a:pt x="34569" y="18839"/>
                    <a:pt x="34622" y="18749"/>
                    <a:pt x="34600" y="18659"/>
                  </a:cubicBezTo>
                  <a:lnTo>
                    <a:pt x="29817" y="125"/>
                  </a:lnTo>
                  <a:cubicBezTo>
                    <a:pt x="29797" y="50"/>
                    <a:pt x="29731" y="1"/>
                    <a:pt x="29657" y="1"/>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1" name="Google Shape;5691;p31"/>
            <p:cNvSpPr/>
            <p:nvPr/>
          </p:nvSpPr>
          <p:spPr>
            <a:xfrm>
              <a:off x="1609850" y="2754350"/>
              <a:ext cx="732825" cy="469850"/>
            </a:xfrm>
            <a:custGeom>
              <a:rect b="b" l="l" r="r" t="t"/>
              <a:pathLst>
                <a:path extrusionOk="0" h="18794" w="29313">
                  <a:moveTo>
                    <a:pt x="24989" y="0"/>
                  </a:moveTo>
                  <a:lnTo>
                    <a:pt x="12923" y="3165"/>
                  </a:lnTo>
                  <a:lnTo>
                    <a:pt x="836" y="6231"/>
                  </a:lnTo>
                  <a:lnTo>
                    <a:pt x="1" y="7789"/>
                  </a:lnTo>
                  <a:lnTo>
                    <a:pt x="2838" y="18793"/>
                  </a:lnTo>
                  <a:lnTo>
                    <a:pt x="16075" y="15378"/>
                  </a:lnTo>
                  <a:lnTo>
                    <a:pt x="29312" y="11963"/>
                  </a:lnTo>
                  <a:lnTo>
                    <a:pt x="26473" y="959"/>
                  </a:lnTo>
                  <a:lnTo>
                    <a:pt x="24989" y="0"/>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2" name="Google Shape;5692;p31"/>
            <p:cNvSpPr/>
            <p:nvPr/>
          </p:nvSpPr>
          <p:spPr>
            <a:xfrm>
              <a:off x="1787000" y="3099225"/>
              <a:ext cx="508800" cy="232125"/>
            </a:xfrm>
            <a:custGeom>
              <a:rect b="b" l="l" r="r" t="t"/>
              <a:pathLst>
                <a:path extrusionOk="0" h="9285" w="20352">
                  <a:moveTo>
                    <a:pt x="18385" y="1"/>
                  </a:moveTo>
                  <a:lnTo>
                    <a:pt x="18332" y="14"/>
                  </a:lnTo>
                  <a:lnTo>
                    <a:pt x="16042" y="583"/>
                  </a:lnTo>
                  <a:lnTo>
                    <a:pt x="14897" y="867"/>
                  </a:lnTo>
                  <a:lnTo>
                    <a:pt x="13752" y="1157"/>
                  </a:lnTo>
                  <a:cubicBezTo>
                    <a:pt x="12226" y="1539"/>
                    <a:pt x="10703" y="1933"/>
                    <a:pt x="9180" y="2324"/>
                  </a:cubicBezTo>
                  <a:cubicBezTo>
                    <a:pt x="7657" y="2719"/>
                    <a:pt x="6134" y="3111"/>
                    <a:pt x="4613" y="3513"/>
                  </a:cubicBezTo>
                  <a:cubicBezTo>
                    <a:pt x="3092" y="3911"/>
                    <a:pt x="1574" y="4324"/>
                    <a:pt x="53" y="4730"/>
                  </a:cubicBezTo>
                  <a:lnTo>
                    <a:pt x="0" y="4743"/>
                  </a:lnTo>
                  <a:lnTo>
                    <a:pt x="2" y="4798"/>
                  </a:lnTo>
                  <a:lnTo>
                    <a:pt x="62" y="5919"/>
                  </a:lnTo>
                  <a:lnTo>
                    <a:pt x="128" y="7040"/>
                  </a:lnTo>
                  <a:lnTo>
                    <a:pt x="191" y="8163"/>
                  </a:lnTo>
                  <a:lnTo>
                    <a:pt x="262" y="9284"/>
                  </a:lnTo>
                  <a:lnTo>
                    <a:pt x="235" y="8161"/>
                  </a:lnTo>
                  <a:lnTo>
                    <a:pt x="205" y="7038"/>
                  </a:lnTo>
                  <a:lnTo>
                    <a:pt x="174" y="5915"/>
                  </a:lnTo>
                  <a:lnTo>
                    <a:pt x="138" y="4847"/>
                  </a:lnTo>
                  <a:lnTo>
                    <a:pt x="138" y="4847"/>
                  </a:lnTo>
                  <a:cubicBezTo>
                    <a:pt x="1648" y="4471"/>
                    <a:pt x="3158" y="4102"/>
                    <a:pt x="4666" y="3717"/>
                  </a:cubicBezTo>
                  <a:cubicBezTo>
                    <a:pt x="6191" y="3335"/>
                    <a:pt x="7714" y="2941"/>
                    <a:pt x="9237" y="2550"/>
                  </a:cubicBezTo>
                  <a:cubicBezTo>
                    <a:pt x="10758" y="2154"/>
                    <a:pt x="12284" y="1763"/>
                    <a:pt x="13804" y="1361"/>
                  </a:cubicBezTo>
                  <a:lnTo>
                    <a:pt x="14945" y="1060"/>
                  </a:lnTo>
                  <a:lnTo>
                    <a:pt x="16084" y="755"/>
                  </a:lnTo>
                  <a:lnTo>
                    <a:pt x="18313" y="160"/>
                  </a:lnTo>
                  <a:lnTo>
                    <a:pt x="18313" y="160"/>
                  </a:lnTo>
                  <a:lnTo>
                    <a:pt x="18800" y="1111"/>
                  </a:lnTo>
                  <a:lnTo>
                    <a:pt x="19316" y="2108"/>
                  </a:lnTo>
                  <a:lnTo>
                    <a:pt x="19831" y="3106"/>
                  </a:lnTo>
                  <a:lnTo>
                    <a:pt x="20352" y="4102"/>
                  </a:lnTo>
                  <a:lnTo>
                    <a:pt x="19870" y="3084"/>
                  </a:lnTo>
                  <a:lnTo>
                    <a:pt x="19385" y="2071"/>
                  </a:lnTo>
                  <a:lnTo>
                    <a:pt x="18899" y="1060"/>
                  </a:lnTo>
                  <a:lnTo>
                    <a:pt x="18409" y="49"/>
                  </a:lnTo>
                  <a:lnTo>
                    <a:pt x="18385"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3" name="Google Shape;5693;p31"/>
            <p:cNvSpPr/>
            <p:nvPr/>
          </p:nvSpPr>
          <p:spPr>
            <a:xfrm>
              <a:off x="1908675" y="3228825"/>
              <a:ext cx="40100" cy="33250"/>
            </a:xfrm>
            <a:custGeom>
              <a:rect b="b" l="l" r="r" t="t"/>
              <a:pathLst>
                <a:path extrusionOk="0" h="1330" w="1604">
                  <a:moveTo>
                    <a:pt x="759" y="0"/>
                  </a:moveTo>
                  <a:cubicBezTo>
                    <a:pt x="355" y="0"/>
                    <a:pt x="0" y="382"/>
                    <a:pt x="116" y="832"/>
                  </a:cubicBezTo>
                  <a:cubicBezTo>
                    <a:pt x="194" y="1131"/>
                    <a:pt x="465" y="1330"/>
                    <a:pt x="760" y="1330"/>
                  </a:cubicBezTo>
                  <a:cubicBezTo>
                    <a:pt x="814" y="1330"/>
                    <a:pt x="870" y="1323"/>
                    <a:pt x="924" y="1309"/>
                  </a:cubicBezTo>
                  <a:cubicBezTo>
                    <a:pt x="1496" y="1159"/>
                    <a:pt x="1603" y="395"/>
                    <a:pt x="1096" y="94"/>
                  </a:cubicBezTo>
                  <a:cubicBezTo>
                    <a:pt x="986" y="29"/>
                    <a:pt x="871" y="0"/>
                    <a:pt x="759" y="0"/>
                  </a:cubicBezTo>
                  <a:close/>
                </a:path>
              </a:pathLst>
            </a:custGeom>
            <a:solidFill>
              <a:srgbClr val="F571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4" name="Google Shape;5694;p31"/>
            <p:cNvSpPr/>
            <p:nvPr/>
          </p:nvSpPr>
          <p:spPr>
            <a:xfrm>
              <a:off x="2117950" y="3174800"/>
              <a:ext cx="36375" cy="33275"/>
            </a:xfrm>
            <a:custGeom>
              <a:rect b="b" l="l" r="r" t="t"/>
              <a:pathLst>
                <a:path extrusionOk="0" h="1331" w="1455">
                  <a:moveTo>
                    <a:pt x="760" y="1"/>
                  </a:moveTo>
                  <a:cubicBezTo>
                    <a:pt x="355" y="1"/>
                    <a:pt x="1" y="383"/>
                    <a:pt x="118" y="833"/>
                  </a:cubicBezTo>
                  <a:cubicBezTo>
                    <a:pt x="194" y="1132"/>
                    <a:pt x="465" y="1330"/>
                    <a:pt x="761" y="1330"/>
                  </a:cubicBezTo>
                  <a:cubicBezTo>
                    <a:pt x="815" y="1330"/>
                    <a:pt x="870" y="1323"/>
                    <a:pt x="925" y="1309"/>
                  </a:cubicBezTo>
                  <a:cubicBezTo>
                    <a:pt x="1184" y="1241"/>
                    <a:pt x="1380" y="1024"/>
                    <a:pt x="1417" y="758"/>
                  </a:cubicBezTo>
                  <a:cubicBezTo>
                    <a:pt x="1454" y="494"/>
                    <a:pt x="1327" y="230"/>
                    <a:pt x="1096" y="94"/>
                  </a:cubicBezTo>
                  <a:cubicBezTo>
                    <a:pt x="986" y="30"/>
                    <a:pt x="871" y="1"/>
                    <a:pt x="760" y="1"/>
                  </a:cubicBezTo>
                  <a:close/>
                </a:path>
              </a:pathLst>
            </a:custGeom>
            <a:solidFill>
              <a:srgbClr val="F571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5" name="Google Shape;5695;p31"/>
            <p:cNvSpPr/>
            <p:nvPr/>
          </p:nvSpPr>
          <p:spPr>
            <a:xfrm>
              <a:off x="1838950" y="3256325"/>
              <a:ext cx="36300" cy="33250"/>
            </a:xfrm>
            <a:custGeom>
              <a:rect b="b" l="l" r="r" t="t"/>
              <a:pathLst>
                <a:path extrusionOk="0" h="1330" w="1452">
                  <a:moveTo>
                    <a:pt x="758" y="0"/>
                  </a:moveTo>
                  <a:cubicBezTo>
                    <a:pt x="354" y="0"/>
                    <a:pt x="0" y="383"/>
                    <a:pt x="116" y="831"/>
                  </a:cubicBezTo>
                  <a:cubicBezTo>
                    <a:pt x="193" y="1131"/>
                    <a:pt x="461" y="1329"/>
                    <a:pt x="757" y="1329"/>
                  </a:cubicBezTo>
                  <a:cubicBezTo>
                    <a:pt x="812" y="1329"/>
                    <a:pt x="868" y="1322"/>
                    <a:pt x="924" y="1308"/>
                  </a:cubicBezTo>
                  <a:cubicBezTo>
                    <a:pt x="1184" y="1242"/>
                    <a:pt x="1377" y="1024"/>
                    <a:pt x="1414" y="758"/>
                  </a:cubicBezTo>
                  <a:cubicBezTo>
                    <a:pt x="1452" y="492"/>
                    <a:pt x="1327" y="231"/>
                    <a:pt x="1096" y="95"/>
                  </a:cubicBezTo>
                  <a:cubicBezTo>
                    <a:pt x="985" y="29"/>
                    <a:pt x="870" y="0"/>
                    <a:pt x="758" y="0"/>
                  </a:cubicBezTo>
                  <a:close/>
                </a:path>
              </a:pathLst>
            </a:custGeom>
            <a:solidFill>
              <a:srgbClr val="F571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6" name="Google Shape;5696;p31"/>
            <p:cNvSpPr/>
            <p:nvPr/>
          </p:nvSpPr>
          <p:spPr>
            <a:xfrm>
              <a:off x="2196100" y="3164175"/>
              <a:ext cx="36350" cy="33250"/>
            </a:xfrm>
            <a:custGeom>
              <a:rect b="b" l="l" r="r" t="t"/>
              <a:pathLst>
                <a:path extrusionOk="0" h="1330" w="1454">
                  <a:moveTo>
                    <a:pt x="759" y="1"/>
                  </a:moveTo>
                  <a:cubicBezTo>
                    <a:pt x="355" y="1"/>
                    <a:pt x="0" y="383"/>
                    <a:pt x="117" y="831"/>
                  </a:cubicBezTo>
                  <a:cubicBezTo>
                    <a:pt x="193" y="1131"/>
                    <a:pt x="462" y="1330"/>
                    <a:pt x="757" y="1330"/>
                  </a:cubicBezTo>
                  <a:cubicBezTo>
                    <a:pt x="812" y="1330"/>
                    <a:pt x="868" y="1323"/>
                    <a:pt x="924" y="1308"/>
                  </a:cubicBezTo>
                  <a:cubicBezTo>
                    <a:pt x="1183" y="1242"/>
                    <a:pt x="1379" y="1025"/>
                    <a:pt x="1416" y="759"/>
                  </a:cubicBezTo>
                  <a:cubicBezTo>
                    <a:pt x="1454" y="493"/>
                    <a:pt x="1326" y="231"/>
                    <a:pt x="1095" y="95"/>
                  </a:cubicBezTo>
                  <a:cubicBezTo>
                    <a:pt x="985" y="30"/>
                    <a:pt x="870" y="1"/>
                    <a:pt x="759" y="1"/>
                  </a:cubicBezTo>
                  <a:close/>
                </a:path>
              </a:pathLst>
            </a:custGeom>
            <a:solidFill>
              <a:srgbClr val="F571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7" name="Google Shape;5697;p31"/>
            <p:cNvSpPr/>
            <p:nvPr/>
          </p:nvSpPr>
          <p:spPr>
            <a:xfrm>
              <a:off x="1625900" y="2839900"/>
              <a:ext cx="670625" cy="204900"/>
            </a:xfrm>
            <a:custGeom>
              <a:rect b="b" l="l" r="r" t="t"/>
              <a:pathLst>
                <a:path extrusionOk="0" h="8196" w="26825">
                  <a:moveTo>
                    <a:pt x="26473" y="0"/>
                  </a:moveTo>
                  <a:lnTo>
                    <a:pt x="0" y="6833"/>
                  </a:lnTo>
                  <a:lnTo>
                    <a:pt x="352" y="8196"/>
                  </a:lnTo>
                  <a:lnTo>
                    <a:pt x="26824" y="1365"/>
                  </a:lnTo>
                  <a:lnTo>
                    <a:pt x="26473" y="0"/>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8" name="Google Shape;5698;p31"/>
            <p:cNvSpPr/>
            <p:nvPr/>
          </p:nvSpPr>
          <p:spPr>
            <a:xfrm>
              <a:off x="1634675" y="2874025"/>
              <a:ext cx="670625" cy="204900"/>
            </a:xfrm>
            <a:custGeom>
              <a:rect b="b" l="l" r="r" t="t"/>
              <a:pathLst>
                <a:path extrusionOk="0" h="8196" w="26825">
                  <a:moveTo>
                    <a:pt x="26473" y="0"/>
                  </a:moveTo>
                  <a:lnTo>
                    <a:pt x="1" y="6831"/>
                  </a:lnTo>
                  <a:lnTo>
                    <a:pt x="353" y="8196"/>
                  </a:lnTo>
                  <a:lnTo>
                    <a:pt x="26825" y="1363"/>
                  </a:lnTo>
                  <a:lnTo>
                    <a:pt x="26473" y="0"/>
                  </a:lnTo>
                  <a:close/>
                </a:path>
              </a:pathLst>
            </a:custGeom>
            <a:solidFill>
              <a:srgbClr val="F571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9" name="Google Shape;5699;p31"/>
            <p:cNvSpPr/>
            <p:nvPr/>
          </p:nvSpPr>
          <p:spPr>
            <a:xfrm>
              <a:off x="1643475" y="2908075"/>
              <a:ext cx="670625" cy="204925"/>
            </a:xfrm>
            <a:custGeom>
              <a:rect b="b" l="l" r="r" t="t"/>
              <a:pathLst>
                <a:path extrusionOk="0" h="8197" w="26825">
                  <a:moveTo>
                    <a:pt x="26473" y="1"/>
                  </a:moveTo>
                  <a:lnTo>
                    <a:pt x="1" y="6834"/>
                  </a:lnTo>
                  <a:lnTo>
                    <a:pt x="352" y="8196"/>
                  </a:lnTo>
                  <a:lnTo>
                    <a:pt x="26824" y="1365"/>
                  </a:lnTo>
                  <a:lnTo>
                    <a:pt x="26473" y="1"/>
                  </a:ln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0" name="Google Shape;5700;p31"/>
            <p:cNvSpPr/>
            <p:nvPr/>
          </p:nvSpPr>
          <p:spPr>
            <a:xfrm>
              <a:off x="1652275" y="2942200"/>
              <a:ext cx="670625" cy="204900"/>
            </a:xfrm>
            <a:custGeom>
              <a:rect b="b" l="l" r="r" t="t"/>
              <a:pathLst>
                <a:path extrusionOk="0" h="8196" w="26825">
                  <a:moveTo>
                    <a:pt x="26472" y="0"/>
                  </a:moveTo>
                  <a:lnTo>
                    <a:pt x="0" y="6831"/>
                  </a:lnTo>
                  <a:lnTo>
                    <a:pt x="352" y="8196"/>
                  </a:lnTo>
                  <a:lnTo>
                    <a:pt x="26824" y="1363"/>
                  </a:lnTo>
                  <a:lnTo>
                    <a:pt x="26472" y="0"/>
                  </a:lnTo>
                  <a:close/>
                </a:path>
              </a:pathLst>
            </a:custGeom>
            <a:solidFill>
              <a:srgbClr val="F571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1" name="Google Shape;5701;p31"/>
            <p:cNvSpPr/>
            <p:nvPr/>
          </p:nvSpPr>
          <p:spPr>
            <a:xfrm>
              <a:off x="1661050" y="2976275"/>
              <a:ext cx="670625" cy="204900"/>
            </a:xfrm>
            <a:custGeom>
              <a:rect b="b" l="l" r="r" t="t"/>
              <a:pathLst>
                <a:path extrusionOk="0" h="8196" w="26825">
                  <a:moveTo>
                    <a:pt x="26473" y="0"/>
                  </a:moveTo>
                  <a:lnTo>
                    <a:pt x="1" y="6833"/>
                  </a:lnTo>
                  <a:lnTo>
                    <a:pt x="353" y="8196"/>
                  </a:lnTo>
                  <a:lnTo>
                    <a:pt x="26825" y="1365"/>
                  </a:lnTo>
                  <a:lnTo>
                    <a:pt x="26473" y="0"/>
                  </a:lnTo>
                  <a:close/>
                </a:path>
              </a:pathLst>
            </a:custGeom>
            <a:solidFill>
              <a:srgbClr val="F24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2" name="Google Shape;5702;p31"/>
            <p:cNvSpPr/>
            <p:nvPr/>
          </p:nvSpPr>
          <p:spPr>
            <a:xfrm>
              <a:off x="1743250" y="2894675"/>
              <a:ext cx="471350" cy="232775"/>
            </a:xfrm>
            <a:custGeom>
              <a:rect b="b" l="l" r="r" t="t"/>
              <a:pathLst>
                <a:path extrusionOk="0" h="9311" w="18854">
                  <a:moveTo>
                    <a:pt x="17566" y="0"/>
                  </a:moveTo>
                  <a:cubicBezTo>
                    <a:pt x="17559" y="0"/>
                    <a:pt x="17552" y="1"/>
                    <a:pt x="17546" y="3"/>
                  </a:cubicBezTo>
                  <a:lnTo>
                    <a:pt x="71" y="4512"/>
                  </a:lnTo>
                  <a:cubicBezTo>
                    <a:pt x="27" y="4523"/>
                    <a:pt x="1" y="4570"/>
                    <a:pt x="12" y="4614"/>
                  </a:cubicBezTo>
                  <a:lnTo>
                    <a:pt x="1207" y="9249"/>
                  </a:lnTo>
                  <a:cubicBezTo>
                    <a:pt x="1217" y="9286"/>
                    <a:pt x="1251" y="9310"/>
                    <a:pt x="1288" y="9310"/>
                  </a:cubicBezTo>
                  <a:cubicBezTo>
                    <a:pt x="1295" y="9310"/>
                    <a:pt x="1302" y="9310"/>
                    <a:pt x="1308" y="9308"/>
                  </a:cubicBezTo>
                  <a:lnTo>
                    <a:pt x="18783" y="4798"/>
                  </a:lnTo>
                  <a:cubicBezTo>
                    <a:pt x="18827" y="4787"/>
                    <a:pt x="18853" y="4743"/>
                    <a:pt x="18842" y="4697"/>
                  </a:cubicBezTo>
                  <a:lnTo>
                    <a:pt x="17647" y="64"/>
                  </a:lnTo>
                  <a:cubicBezTo>
                    <a:pt x="17637" y="25"/>
                    <a:pt x="17603" y="0"/>
                    <a:pt x="17566" y="0"/>
                  </a:cubicBez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3" name="Google Shape;5703;p31"/>
            <p:cNvSpPr/>
            <p:nvPr/>
          </p:nvSpPr>
          <p:spPr>
            <a:xfrm>
              <a:off x="1891500" y="2963325"/>
              <a:ext cx="174800" cy="95475"/>
            </a:xfrm>
            <a:custGeom>
              <a:rect b="b" l="l" r="r" t="t"/>
              <a:pathLst>
                <a:path extrusionOk="0" h="3819" w="6992">
                  <a:moveTo>
                    <a:pt x="6410" y="1"/>
                  </a:moveTo>
                  <a:cubicBezTo>
                    <a:pt x="6408" y="1"/>
                    <a:pt x="6405" y="1"/>
                    <a:pt x="6402" y="2"/>
                  </a:cubicBezTo>
                  <a:lnTo>
                    <a:pt x="29" y="1646"/>
                  </a:lnTo>
                  <a:cubicBezTo>
                    <a:pt x="11" y="1652"/>
                    <a:pt x="0" y="1670"/>
                    <a:pt x="5" y="1687"/>
                  </a:cubicBezTo>
                  <a:lnTo>
                    <a:pt x="550" y="3793"/>
                  </a:lnTo>
                  <a:cubicBezTo>
                    <a:pt x="553" y="3809"/>
                    <a:pt x="565" y="3819"/>
                    <a:pt x="579" y="3819"/>
                  </a:cubicBezTo>
                  <a:cubicBezTo>
                    <a:pt x="582" y="3819"/>
                    <a:pt x="586" y="3818"/>
                    <a:pt x="589" y="3817"/>
                  </a:cubicBezTo>
                  <a:lnTo>
                    <a:pt x="6963" y="2173"/>
                  </a:lnTo>
                  <a:cubicBezTo>
                    <a:pt x="6981" y="2169"/>
                    <a:pt x="6991" y="2151"/>
                    <a:pt x="6987" y="2131"/>
                  </a:cubicBezTo>
                  <a:lnTo>
                    <a:pt x="6444" y="26"/>
                  </a:lnTo>
                  <a:cubicBezTo>
                    <a:pt x="6441" y="11"/>
                    <a:pt x="6426" y="1"/>
                    <a:pt x="6410" y="1"/>
                  </a:cubicBezTo>
                  <a:close/>
                </a:path>
              </a:pathLst>
            </a:custGeom>
            <a:solidFill>
              <a:srgbClr val="F571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4" name="Google Shape;5704;p31"/>
            <p:cNvSpPr/>
            <p:nvPr/>
          </p:nvSpPr>
          <p:spPr>
            <a:xfrm>
              <a:off x="1773975" y="3008875"/>
              <a:ext cx="94350" cy="85975"/>
            </a:xfrm>
            <a:custGeom>
              <a:rect b="b" l="l" r="r" t="t"/>
              <a:pathLst>
                <a:path extrusionOk="0" h="3439" w="3774">
                  <a:moveTo>
                    <a:pt x="1887" y="0"/>
                  </a:moveTo>
                  <a:cubicBezTo>
                    <a:pt x="1447" y="0"/>
                    <a:pt x="1007" y="169"/>
                    <a:pt x="671" y="505"/>
                  </a:cubicBezTo>
                  <a:cubicBezTo>
                    <a:pt x="0" y="1175"/>
                    <a:pt x="0" y="2263"/>
                    <a:pt x="671" y="2936"/>
                  </a:cubicBezTo>
                  <a:cubicBezTo>
                    <a:pt x="1007" y="3271"/>
                    <a:pt x="1447" y="3438"/>
                    <a:pt x="1887" y="3438"/>
                  </a:cubicBezTo>
                  <a:cubicBezTo>
                    <a:pt x="2327" y="3438"/>
                    <a:pt x="2767" y="3271"/>
                    <a:pt x="3104" y="2936"/>
                  </a:cubicBezTo>
                  <a:cubicBezTo>
                    <a:pt x="3774" y="2263"/>
                    <a:pt x="3774" y="1175"/>
                    <a:pt x="3104" y="505"/>
                  </a:cubicBezTo>
                  <a:cubicBezTo>
                    <a:pt x="2767" y="169"/>
                    <a:pt x="2327" y="0"/>
                    <a:pt x="1887" y="0"/>
                  </a:cubicBez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5" name="Google Shape;5705;p31"/>
            <p:cNvSpPr/>
            <p:nvPr/>
          </p:nvSpPr>
          <p:spPr>
            <a:xfrm>
              <a:off x="2087600" y="2927500"/>
              <a:ext cx="97700" cy="86000"/>
            </a:xfrm>
            <a:custGeom>
              <a:rect b="b" l="l" r="r" t="t"/>
              <a:pathLst>
                <a:path extrusionOk="0" h="3440" w="3908">
                  <a:moveTo>
                    <a:pt x="1956" y="0"/>
                  </a:moveTo>
                  <a:cubicBezTo>
                    <a:pt x="1288" y="0"/>
                    <a:pt x="653" y="391"/>
                    <a:pt x="374" y="1046"/>
                  </a:cubicBezTo>
                  <a:cubicBezTo>
                    <a:pt x="0" y="1918"/>
                    <a:pt x="407" y="2927"/>
                    <a:pt x="1279" y="3301"/>
                  </a:cubicBezTo>
                  <a:cubicBezTo>
                    <a:pt x="1499" y="3395"/>
                    <a:pt x="1728" y="3439"/>
                    <a:pt x="1954" y="3439"/>
                  </a:cubicBezTo>
                  <a:cubicBezTo>
                    <a:pt x="2621" y="3439"/>
                    <a:pt x="3257" y="3047"/>
                    <a:pt x="3536" y="2395"/>
                  </a:cubicBezTo>
                  <a:cubicBezTo>
                    <a:pt x="3908" y="1523"/>
                    <a:pt x="3503" y="512"/>
                    <a:pt x="2629" y="138"/>
                  </a:cubicBezTo>
                  <a:cubicBezTo>
                    <a:pt x="2409" y="44"/>
                    <a:pt x="2181" y="0"/>
                    <a:pt x="1956" y="0"/>
                  </a:cubicBezTo>
                  <a:close/>
                </a:path>
              </a:pathLst>
            </a:custGeom>
            <a:solidFill>
              <a:srgbClr val="FFC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6" name="Google Shape;5706;p31"/>
            <p:cNvSpPr/>
            <p:nvPr/>
          </p:nvSpPr>
          <p:spPr>
            <a:xfrm>
              <a:off x="1773650" y="3005000"/>
              <a:ext cx="97975" cy="93750"/>
            </a:xfrm>
            <a:custGeom>
              <a:rect b="b" l="l" r="r" t="t"/>
              <a:pathLst>
                <a:path extrusionOk="0" h="3750" w="3919">
                  <a:moveTo>
                    <a:pt x="1896" y="312"/>
                  </a:moveTo>
                  <a:cubicBezTo>
                    <a:pt x="1925" y="312"/>
                    <a:pt x="1954" y="313"/>
                    <a:pt x="1983" y="315"/>
                  </a:cubicBezTo>
                  <a:cubicBezTo>
                    <a:pt x="2664" y="348"/>
                    <a:pt x="3244" y="822"/>
                    <a:pt x="3413" y="1484"/>
                  </a:cubicBezTo>
                  <a:cubicBezTo>
                    <a:pt x="3583" y="2139"/>
                    <a:pt x="3312" y="2827"/>
                    <a:pt x="2743" y="3192"/>
                  </a:cubicBezTo>
                  <a:cubicBezTo>
                    <a:pt x="2486" y="3357"/>
                    <a:pt x="2193" y="3438"/>
                    <a:pt x="1901" y="3438"/>
                  </a:cubicBezTo>
                  <a:cubicBezTo>
                    <a:pt x="1548" y="3438"/>
                    <a:pt x="1197" y="3319"/>
                    <a:pt x="910" y="3084"/>
                  </a:cubicBezTo>
                  <a:cubicBezTo>
                    <a:pt x="387" y="2658"/>
                    <a:pt x="198" y="1941"/>
                    <a:pt x="442" y="1310"/>
                  </a:cubicBezTo>
                  <a:cubicBezTo>
                    <a:pt x="675" y="709"/>
                    <a:pt x="1253" y="312"/>
                    <a:pt x="1896" y="312"/>
                  </a:cubicBezTo>
                  <a:close/>
                  <a:moveTo>
                    <a:pt x="1898" y="0"/>
                  </a:moveTo>
                  <a:cubicBezTo>
                    <a:pt x="1836" y="0"/>
                    <a:pt x="1773" y="3"/>
                    <a:pt x="1710" y="9"/>
                  </a:cubicBezTo>
                  <a:cubicBezTo>
                    <a:pt x="736" y="108"/>
                    <a:pt x="0" y="941"/>
                    <a:pt x="24" y="1921"/>
                  </a:cubicBezTo>
                  <a:cubicBezTo>
                    <a:pt x="49" y="2902"/>
                    <a:pt x="822" y="3697"/>
                    <a:pt x="1802" y="3748"/>
                  </a:cubicBezTo>
                  <a:cubicBezTo>
                    <a:pt x="1834" y="3749"/>
                    <a:pt x="1865" y="3750"/>
                    <a:pt x="1897" y="3750"/>
                  </a:cubicBezTo>
                  <a:cubicBezTo>
                    <a:pt x="2056" y="3750"/>
                    <a:pt x="2215" y="3731"/>
                    <a:pt x="2369" y="3691"/>
                  </a:cubicBezTo>
                  <a:cubicBezTo>
                    <a:pt x="3319" y="3444"/>
                    <a:pt x="3919" y="2510"/>
                    <a:pt x="3745" y="1546"/>
                  </a:cubicBezTo>
                  <a:cubicBezTo>
                    <a:pt x="3585" y="643"/>
                    <a:pt x="2797" y="0"/>
                    <a:pt x="1898" y="0"/>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7" name="Google Shape;5707;p31"/>
            <p:cNvSpPr/>
            <p:nvPr/>
          </p:nvSpPr>
          <p:spPr>
            <a:xfrm>
              <a:off x="1805725" y="3009000"/>
              <a:ext cx="12775" cy="15375"/>
            </a:xfrm>
            <a:custGeom>
              <a:rect b="b" l="l" r="r" t="t"/>
              <a:pathLst>
                <a:path extrusionOk="0" h="615" w="511">
                  <a:moveTo>
                    <a:pt x="379" y="1"/>
                  </a:moveTo>
                  <a:lnTo>
                    <a:pt x="1" y="98"/>
                  </a:lnTo>
                  <a:lnTo>
                    <a:pt x="135" y="614"/>
                  </a:lnTo>
                  <a:lnTo>
                    <a:pt x="511" y="515"/>
                  </a:lnTo>
                  <a:lnTo>
                    <a:pt x="379"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8" name="Google Shape;5708;p31"/>
            <p:cNvSpPr/>
            <p:nvPr/>
          </p:nvSpPr>
          <p:spPr>
            <a:xfrm>
              <a:off x="1823750" y="3079450"/>
              <a:ext cx="12775" cy="15400"/>
            </a:xfrm>
            <a:custGeom>
              <a:rect b="b" l="l" r="r" t="t"/>
              <a:pathLst>
                <a:path extrusionOk="0" h="616" w="511">
                  <a:moveTo>
                    <a:pt x="376" y="0"/>
                  </a:moveTo>
                  <a:lnTo>
                    <a:pt x="1" y="99"/>
                  </a:lnTo>
                  <a:lnTo>
                    <a:pt x="132" y="616"/>
                  </a:lnTo>
                  <a:lnTo>
                    <a:pt x="510" y="517"/>
                  </a:lnTo>
                  <a:lnTo>
                    <a:pt x="376" y="0"/>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9" name="Google Shape;5709;p31"/>
            <p:cNvSpPr/>
            <p:nvPr/>
          </p:nvSpPr>
          <p:spPr>
            <a:xfrm>
              <a:off x="1778375" y="3035450"/>
              <a:ext cx="15450" cy="12975"/>
            </a:xfrm>
            <a:custGeom>
              <a:rect b="b" l="l" r="r" t="t"/>
              <a:pathLst>
                <a:path extrusionOk="0" h="519" w="618">
                  <a:moveTo>
                    <a:pt x="103" y="0"/>
                  </a:moveTo>
                  <a:lnTo>
                    <a:pt x="0" y="376"/>
                  </a:lnTo>
                  <a:lnTo>
                    <a:pt x="514" y="519"/>
                  </a:lnTo>
                  <a:lnTo>
                    <a:pt x="618" y="143"/>
                  </a:lnTo>
                  <a:lnTo>
                    <a:pt x="103" y="0"/>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0" name="Google Shape;5710;p31"/>
            <p:cNvSpPr/>
            <p:nvPr/>
          </p:nvSpPr>
          <p:spPr>
            <a:xfrm>
              <a:off x="1848375" y="3055000"/>
              <a:ext cx="15450" cy="13000"/>
            </a:xfrm>
            <a:custGeom>
              <a:rect b="b" l="l" r="r" t="t"/>
              <a:pathLst>
                <a:path extrusionOk="0" h="520" w="618">
                  <a:moveTo>
                    <a:pt x="103" y="0"/>
                  </a:moveTo>
                  <a:lnTo>
                    <a:pt x="0" y="376"/>
                  </a:lnTo>
                  <a:lnTo>
                    <a:pt x="514" y="519"/>
                  </a:lnTo>
                  <a:lnTo>
                    <a:pt x="618" y="143"/>
                  </a:lnTo>
                  <a:lnTo>
                    <a:pt x="103" y="0"/>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1" name="Google Shape;5711;p31"/>
            <p:cNvSpPr/>
            <p:nvPr/>
          </p:nvSpPr>
          <p:spPr>
            <a:xfrm>
              <a:off x="1787050" y="3069275"/>
              <a:ext cx="16350" cy="16300"/>
            </a:xfrm>
            <a:custGeom>
              <a:rect b="b" l="l" r="r" t="t"/>
              <a:pathLst>
                <a:path extrusionOk="0" h="652" w="654">
                  <a:moveTo>
                    <a:pt x="381" y="1"/>
                  </a:moveTo>
                  <a:lnTo>
                    <a:pt x="0" y="372"/>
                  </a:lnTo>
                  <a:lnTo>
                    <a:pt x="273" y="651"/>
                  </a:lnTo>
                  <a:lnTo>
                    <a:pt x="653" y="278"/>
                  </a:lnTo>
                  <a:lnTo>
                    <a:pt x="381"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2" name="Google Shape;5712;p31"/>
            <p:cNvSpPr/>
            <p:nvPr/>
          </p:nvSpPr>
          <p:spPr>
            <a:xfrm>
              <a:off x="1838850" y="3018400"/>
              <a:ext cx="16350" cy="16300"/>
            </a:xfrm>
            <a:custGeom>
              <a:rect b="b" l="l" r="r" t="t"/>
              <a:pathLst>
                <a:path extrusionOk="0" h="652" w="654">
                  <a:moveTo>
                    <a:pt x="381" y="1"/>
                  </a:moveTo>
                  <a:lnTo>
                    <a:pt x="1" y="374"/>
                  </a:lnTo>
                  <a:lnTo>
                    <a:pt x="273" y="651"/>
                  </a:lnTo>
                  <a:lnTo>
                    <a:pt x="654" y="278"/>
                  </a:lnTo>
                  <a:lnTo>
                    <a:pt x="381"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3" name="Google Shape;5713;p31"/>
            <p:cNvSpPr/>
            <p:nvPr/>
          </p:nvSpPr>
          <p:spPr>
            <a:xfrm>
              <a:off x="2088750" y="2923375"/>
              <a:ext cx="98250" cy="94075"/>
            </a:xfrm>
            <a:custGeom>
              <a:rect b="b" l="l" r="r" t="t"/>
              <a:pathLst>
                <a:path extrusionOk="0" h="3763" w="3930">
                  <a:moveTo>
                    <a:pt x="1910" y="323"/>
                  </a:moveTo>
                  <a:cubicBezTo>
                    <a:pt x="1937" y="323"/>
                    <a:pt x="1966" y="323"/>
                    <a:pt x="1994" y="325"/>
                  </a:cubicBezTo>
                  <a:cubicBezTo>
                    <a:pt x="2581" y="358"/>
                    <a:pt x="3099" y="716"/>
                    <a:pt x="3337" y="1255"/>
                  </a:cubicBezTo>
                  <a:cubicBezTo>
                    <a:pt x="3574" y="1793"/>
                    <a:pt x="3488" y="2419"/>
                    <a:pt x="3117" y="2874"/>
                  </a:cubicBezTo>
                  <a:cubicBezTo>
                    <a:pt x="2815" y="3241"/>
                    <a:pt x="2370" y="3447"/>
                    <a:pt x="1906" y="3447"/>
                  </a:cubicBezTo>
                  <a:cubicBezTo>
                    <a:pt x="1795" y="3447"/>
                    <a:pt x="1683" y="3435"/>
                    <a:pt x="1572" y="3411"/>
                  </a:cubicBezTo>
                  <a:cubicBezTo>
                    <a:pt x="998" y="3285"/>
                    <a:pt x="543" y="2846"/>
                    <a:pt x="396" y="2277"/>
                  </a:cubicBezTo>
                  <a:cubicBezTo>
                    <a:pt x="141" y="1282"/>
                    <a:pt x="897" y="323"/>
                    <a:pt x="1910" y="323"/>
                  </a:cubicBezTo>
                  <a:close/>
                  <a:moveTo>
                    <a:pt x="1906" y="1"/>
                  </a:moveTo>
                  <a:cubicBezTo>
                    <a:pt x="1843" y="1"/>
                    <a:pt x="1779" y="4"/>
                    <a:pt x="1715" y="11"/>
                  </a:cubicBezTo>
                  <a:cubicBezTo>
                    <a:pt x="737" y="110"/>
                    <a:pt x="0" y="945"/>
                    <a:pt x="25" y="1927"/>
                  </a:cubicBezTo>
                  <a:cubicBezTo>
                    <a:pt x="49" y="2909"/>
                    <a:pt x="827" y="3707"/>
                    <a:pt x="1807" y="3760"/>
                  </a:cubicBezTo>
                  <a:cubicBezTo>
                    <a:pt x="1837" y="3761"/>
                    <a:pt x="1866" y="3762"/>
                    <a:pt x="1896" y="3762"/>
                  </a:cubicBezTo>
                  <a:cubicBezTo>
                    <a:pt x="2059" y="3762"/>
                    <a:pt x="2220" y="3742"/>
                    <a:pt x="2378" y="3701"/>
                  </a:cubicBezTo>
                  <a:cubicBezTo>
                    <a:pt x="3330" y="3455"/>
                    <a:pt x="3930" y="2516"/>
                    <a:pt x="3756" y="1549"/>
                  </a:cubicBezTo>
                  <a:cubicBezTo>
                    <a:pt x="3594" y="645"/>
                    <a:pt x="2808" y="1"/>
                    <a:pt x="1906" y="1"/>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4" name="Google Shape;5714;p31"/>
            <p:cNvSpPr/>
            <p:nvPr/>
          </p:nvSpPr>
          <p:spPr>
            <a:xfrm>
              <a:off x="2121050" y="2927575"/>
              <a:ext cx="12825" cy="15375"/>
            </a:xfrm>
            <a:custGeom>
              <a:rect b="b" l="l" r="r" t="t"/>
              <a:pathLst>
                <a:path extrusionOk="0" h="615" w="513">
                  <a:moveTo>
                    <a:pt x="379" y="1"/>
                  </a:moveTo>
                  <a:lnTo>
                    <a:pt x="1" y="98"/>
                  </a:lnTo>
                  <a:lnTo>
                    <a:pt x="135" y="614"/>
                  </a:lnTo>
                  <a:lnTo>
                    <a:pt x="513" y="517"/>
                  </a:lnTo>
                  <a:lnTo>
                    <a:pt x="379"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5" name="Google Shape;5715;p31"/>
            <p:cNvSpPr/>
            <p:nvPr/>
          </p:nvSpPr>
          <p:spPr>
            <a:xfrm>
              <a:off x="2139250" y="2997900"/>
              <a:ext cx="12775" cy="15375"/>
            </a:xfrm>
            <a:custGeom>
              <a:rect b="b" l="l" r="r" t="t"/>
              <a:pathLst>
                <a:path extrusionOk="0" h="615" w="511">
                  <a:moveTo>
                    <a:pt x="376" y="1"/>
                  </a:moveTo>
                  <a:lnTo>
                    <a:pt x="0" y="98"/>
                  </a:lnTo>
                  <a:lnTo>
                    <a:pt x="132" y="614"/>
                  </a:lnTo>
                  <a:lnTo>
                    <a:pt x="510" y="515"/>
                  </a:lnTo>
                  <a:lnTo>
                    <a:pt x="376"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6" name="Google Shape;5716;p31"/>
            <p:cNvSpPr/>
            <p:nvPr/>
          </p:nvSpPr>
          <p:spPr>
            <a:xfrm>
              <a:off x="2093750" y="2954225"/>
              <a:ext cx="15450" cy="13000"/>
            </a:xfrm>
            <a:custGeom>
              <a:rect b="b" l="l" r="r" t="t"/>
              <a:pathLst>
                <a:path extrusionOk="0" h="520" w="618">
                  <a:moveTo>
                    <a:pt x="104" y="1"/>
                  </a:moveTo>
                  <a:lnTo>
                    <a:pt x="0" y="377"/>
                  </a:lnTo>
                  <a:lnTo>
                    <a:pt x="512" y="519"/>
                  </a:lnTo>
                  <a:lnTo>
                    <a:pt x="618" y="144"/>
                  </a:lnTo>
                  <a:lnTo>
                    <a:pt x="104"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7" name="Google Shape;5717;p31"/>
            <p:cNvSpPr/>
            <p:nvPr/>
          </p:nvSpPr>
          <p:spPr>
            <a:xfrm>
              <a:off x="2163625" y="2973575"/>
              <a:ext cx="15475" cy="13000"/>
            </a:xfrm>
            <a:custGeom>
              <a:rect b="b" l="l" r="r" t="t"/>
              <a:pathLst>
                <a:path extrusionOk="0" h="520" w="619">
                  <a:moveTo>
                    <a:pt x="104" y="0"/>
                  </a:moveTo>
                  <a:lnTo>
                    <a:pt x="1" y="376"/>
                  </a:lnTo>
                  <a:lnTo>
                    <a:pt x="515" y="519"/>
                  </a:lnTo>
                  <a:lnTo>
                    <a:pt x="619" y="143"/>
                  </a:lnTo>
                  <a:lnTo>
                    <a:pt x="104" y="0"/>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8" name="Google Shape;5718;p31"/>
            <p:cNvSpPr/>
            <p:nvPr/>
          </p:nvSpPr>
          <p:spPr>
            <a:xfrm>
              <a:off x="2102375" y="2987850"/>
              <a:ext cx="16350" cy="16300"/>
            </a:xfrm>
            <a:custGeom>
              <a:rect b="b" l="l" r="r" t="t"/>
              <a:pathLst>
                <a:path extrusionOk="0" h="652" w="654">
                  <a:moveTo>
                    <a:pt x="381" y="1"/>
                  </a:moveTo>
                  <a:lnTo>
                    <a:pt x="0" y="372"/>
                  </a:lnTo>
                  <a:lnTo>
                    <a:pt x="273" y="651"/>
                  </a:lnTo>
                  <a:lnTo>
                    <a:pt x="653" y="278"/>
                  </a:lnTo>
                  <a:lnTo>
                    <a:pt x="381"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9" name="Google Shape;5719;p31"/>
            <p:cNvSpPr/>
            <p:nvPr/>
          </p:nvSpPr>
          <p:spPr>
            <a:xfrm>
              <a:off x="2154175" y="2937200"/>
              <a:ext cx="16350" cy="16275"/>
            </a:xfrm>
            <a:custGeom>
              <a:rect b="b" l="l" r="r" t="t"/>
              <a:pathLst>
                <a:path extrusionOk="0" h="651" w="654">
                  <a:moveTo>
                    <a:pt x="381" y="0"/>
                  </a:moveTo>
                  <a:lnTo>
                    <a:pt x="1" y="372"/>
                  </a:lnTo>
                  <a:lnTo>
                    <a:pt x="273" y="651"/>
                  </a:lnTo>
                  <a:lnTo>
                    <a:pt x="654" y="277"/>
                  </a:lnTo>
                  <a:lnTo>
                    <a:pt x="381" y="0"/>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0" name="Google Shape;5720;p31"/>
            <p:cNvSpPr/>
            <p:nvPr/>
          </p:nvSpPr>
          <p:spPr>
            <a:xfrm>
              <a:off x="1639150" y="2928850"/>
              <a:ext cx="46325" cy="46350"/>
            </a:xfrm>
            <a:custGeom>
              <a:rect b="b" l="l" r="r" t="t"/>
              <a:pathLst>
                <a:path extrusionOk="0" h="1854" w="1853">
                  <a:moveTo>
                    <a:pt x="1473" y="0"/>
                  </a:moveTo>
                  <a:lnTo>
                    <a:pt x="0" y="381"/>
                  </a:lnTo>
                  <a:lnTo>
                    <a:pt x="380" y="1853"/>
                  </a:lnTo>
                  <a:lnTo>
                    <a:pt x="1853" y="1473"/>
                  </a:lnTo>
                  <a:lnTo>
                    <a:pt x="1473" y="0"/>
                  </a:lnTo>
                  <a:close/>
                </a:path>
              </a:pathLst>
            </a:custGeom>
            <a:solidFill>
              <a:srgbClr val="1A1B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1" name="Google Shape;5721;p31"/>
            <p:cNvSpPr/>
            <p:nvPr/>
          </p:nvSpPr>
          <p:spPr>
            <a:xfrm>
              <a:off x="1653250" y="2941150"/>
              <a:ext cx="23325" cy="24375"/>
            </a:xfrm>
            <a:custGeom>
              <a:rect b="b" l="l" r="r" t="t"/>
              <a:pathLst>
                <a:path extrusionOk="0" h="975" w="933">
                  <a:moveTo>
                    <a:pt x="298" y="214"/>
                  </a:moveTo>
                  <a:lnTo>
                    <a:pt x="513" y="497"/>
                  </a:lnTo>
                  <a:lnTo>
                    <a:pt x="249" y="566"/>
                  </a:lnTo>
                  <a:lnTo>
                    <a:pt x="298" y="214"/>
                  </a:lnTo>
                  <a:close/>
                  <a:moveTo>
                    <a:pt x="346" y="1"/>
                  </a:moveTo>
                  <a:lnTo>
                    <a:pt x="157" y="49"/>
                  </a:lnTo>
                  <a:lnTo>
                    <a:pt x="1" y="974"/>
                  </a:lnTo>
                  <a:lnTo>
                    <a:pt x="199" y="924"/>
                  </a:lnTo>
                  <a:lnTo>
                    <a:pt x="225" y="728"/>
                  </a:lnTo>
                  <a:lnTo>
                    <a:pt x="610" y="627"/>
                  </a:lnTo>
                  <a:lnTo>
                    <a:pt x="730" y="788"/>
                  </a:lnTo>
                  <a:lnTo>
                    <a:pt x="933" y="735"/>
                  </a:lnTo>
                  <a:lnTo>
                    <a:pt x="346" y="1"/>
                  </a:ln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2" name="Google Shape;5722;p31"/>
            <p:cNvSpPr/>
            <p:nvPr/>
          </p:nvSpPr>
          <p:spPr>
            <a:xfrm>
              <a:off x="1578800" y="2954000"/>
              <a:ext cx="71725" cy="278000"/>
            </a:xfrm>
            <a:custGeom>
              <a:rect b="b" l="l" r="r" t="t"/>
              <a:pathLst>
                <a:path extrusionOk="0" h="11120" w="2869">
                  <a:moveTo>
                    <a:pt x="1" y="1"/>
                  </a:moveTo>
                  <a:cubicBezTo>
                    <a:pt x="102" y="469"/>
                    <a:pt x="216" y="933"/>
                    <a:pt x="322" y="1401"/>
                  </a:cubicBezTo>
                  <a:lnTo>
                    <a:pt x="660" y="2797"/>
                  </a:lnTo>
                  <a:cubicBezTo>
                    <a:pt x="884" y="3726"/>
                    <a:pt x="1120" y="4654"/>
                    <a:pt x="1359" y="5579"/>
                  </a:cubicBezTo>
                  <a:cubicBezTo>
                    <a:pt x="1599" y="6506"/>
                    <a:pt x="1840" y="7432"/>
                    <a:pt x="2093" y="8355"/>
                  </a:cubicBezTo>
                  <a:lnTo>
                    <a:pt x="2473" y="9739"/>
                  </a:lnTo>
                  <a:cubicBezTo>
                    <a:pt x="2605" y="10199"/>
                    <a:pt x="2733" y="10660"/>
                    <a:pt x="2869" y="11119"/>
                  </a:cubicBezTo>
                  <a:cubicBezTo>
                    <a:pt x="2768" y="10651"/>
                    <a:pt x="2654" y="10185"/>
                    <a:pt x="2548" y="9720"/>
                  </a:cubicBezTo>
                  <a:lnTo>
                    <a:pt x="2210" y="8324"/>
                  </a:lnTo>
                  <a:cubicBezTo>
                    <a:pt x="1985" y="7394"/>
                    <a:pt x="1750" y="6465"/>
                    <a:pt x="1511" y="5539"/>
                  </a:cubicBezTo>
                  <a:cubicBezTo>
                    <a:pt x="1271" y="4614"/>
                    <a:pt x="1029" y="3689"/>
                    <a:pt x="777" y="2766"/>
                  </a:cubicBezTo>
                  <a:lnTo>
                    <a:pt x="396" y="1381"/>
                  </a:lnTo>
                  <a:cubicBezTo>
                    <a:pt x="265" y="922"/>
                    <a:pt x="137" y="460"/>
                    <a:pt x="1" y="1"/>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3" name="Google Shape;5723;p31"/>
            <p:cNvSpPr/>
            <p:nvPr/>
          </p:nvSpPr>
          <p:spPr>
            <a:xfrm>
              <a:off x="1625025" y="2759900"/>
              <a:ext cx="481500" cy="124200"/>
            </a:xfrm>
            <a:custGeom>
              <a:rect b="b" l="l" r="r" t="t"/>
              <a:pathLst>
                <a:path extrusionOk="0" h="4968" w="19260">
                  <a:moveTo>
                    <a:pt x="19259" y="0"/>
                  </a:moveTo>
                  <a:cubicBezTo>
                    <a:pt x="18450" y="189"/>
                    <a:pt x="17646" y="389"/>
                    <a:pt x="16842" y="583"/>
                  </a:cubicBezTo>
                  <a:lnTo>
                    <a:pt x="14429" y="1183"/>
                  </a:lnTo>
                  <a:cubicBezTo>
                    <a:pt x="12820" y="1585"/>
                    <a:pt x="11215" y="2000"/>
                    <a:pt x="9609" y="2409"/>
                  </a:cubicBezTo>
                  <a:cubicBezTo>
                    <a:pt x="8007" y="2829"/>
                    <a:pt x="6400" y="3242"/>
                    <a:pt x="4800" y="3668"/>
                  </a:cubicBezTo>
                  <a:lnTo>
                    <a:pt x="2398" y="4310"/>
                  </a:lnTo>
                  <a:cubicBezTo>
                    <a:pt x="1598" y="4528"/>
                    <a:pt x="796" y="4743"/>
                    <a:pt x="0" y="4967"/>
                  </a:cubicBezTo>
                  <a:cubicBezTo>
                    <a:pt x="807" y="4780"/>
                    <a:pt x="1611" y="4578"/>
                    <a:pt x="2418" y="4385"/>
                  </a:cubicBezTo>
                  <a:lnTo>
                    <a:pt x="4831" y="3785"/>
                  </a:lnTo>
                  <a:cubicBezTo>
                    <a:pt x="6437" y="3383"/>
                    <a:pt x="8042" y="2967"/>
                    <a:pt x="9648" y="2561"/>
                  </a:cubicBezTo>
                  <a:cubicBezTo>
                    <a:pt x="11253" y="2141"/>
                    <a:pt x="12857" y="1728"/>
                    <a:pt x="14459" y="1301"/>
                  </a:cubicBezTo>
                  <a:lnTo>
                    <a:pt x="16861" y="660"/>
                  </a:lnTo>
                  <a:cubicBezTo>
                    <a:pt x="17659" y="440"/>
                    <a:pt x="18461" y="224"/>
                    <a:pt x="19259" y="0"/>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4" name="Google Shape;5724;p31"/>
            <p:cNvSpPr/>
            <p:nvPr/>
          </p:nvSpPr>
          <p:spPr>
            <a:xfrm>
              <a:off x="1569525" y="2898550"/>
              <a:ext cx="26000" cy="24400"/>
            </a:xfrm>
            <a:custGeom>
              <a:rect b="b" l="l" r="r" t="t"/>
              <a:pathLst>
                <a:path extrusionOk="0" h="976" w="1040">
                  <a:moveTo>
                    <a:pt x="502" y="1"/>
                  </a:moveTo>
                  <a:cubicBezTo>
                    <a:pt x="474" y="1"/>
                    <a:pt x="446" y="3"/>
                    <a:pt x="418" y="8"/>
                  </a:cubicBezTo>
                  <a:cubicBezTo>
                    <a:pt x="288" y="30"/>
                    <a:pt x="174" y="105"/>
                    <a:pt x="99" y="215"/>
                  </a:cubicBezTo>
                  <a:cubicBezTo>
                    <a:pt x="25" y="329"/>
                    <a:pt x="0" y="470"/>
                    <a:pt x="36" y="604"/>
                  </a:cubicBezTo>
                  <a:cubicBezTo>
                    <a:pt x="88" y="826"/>
                    <a:pt x="285" y="975"/>
                    <a:pt x="503" y="975"/>
                  </a:cubicBezTo>
                  <a:cubicBezTo>
                    <a:pt x="543" y="975"/>
                    <a:pt x="584" y="970"/>
                    <a:pt x="625" y="960"/>
                  </a:cubicBezTo>
                  <a:cubicBezTo>
                    <a:pt x="886" y="892"/>
                    <a:pt x="1040" y="623"/>
                    <a:pt x="967" y="364"/>
                  </a:cubicBezTo>
                  <a:lnTo>
                    <a:pt x="967" y="364"/>
                  </a:lnTo>
                  <a:cubicBezTo>
                    <a:pt x="996" y="476"/>
                    <a:pt x="976" y="595"/>
                    <a:pt x="910" y="692"/>
                  </a:cubicBezTo>
                  <a:cubicBezTo>
                    <a:pt x="849" y="784"/>
                    <a:pt x="750" y="848"/>
                    <a:pt x="640" y="863"/>
                  </a:cubicBezTo>
                  <a:cubicBezTo>
                    <a:pt x="620" y="866"/>
                    <a:pt x="599" y="867"/>
                    <a:pt x="579" y="867"/>
                  </a:cubicBezTo>
                  <a:cubicBezTo>
                    <a:pt x="497" y="867"/>
                    <a:pt x="416" y="843"/>
                    <a:pt x="348" y="797"/>
                  </a:cubicBezTo>
                  <a:cubicBezTo>
                    <a:pt x="269" y="742"/>
                    <a:pt x="211" y="659"/>
                    <a:pt x="187" y="564"/>
                  </a:cubicBezTo>
                  <a:cubicBezTo>
                    <a:pt x="134" y="364"/>
                    <a:pt x="244" y="155"/>
                    <a:pt x="438" y="83"/>
                  </a:cubicBezTo>
                  <a:cubicBezTo>
                    <a:pt x="483" y="67"/>
                    <a:pt x="529" y="59"/>
                    <a:pt x="576" y="59"/>
                  </a:cubicBezTo>
                  <a:cubicBezTo>
                    <a:pt x="639" y="59"/>
                    <a:pt x="702" y="73"/>
                    <a:pt x="759" y="103"/>
                  </a:cubicBezTo>
                  <a:cubicBezTo>
                    <a:pt x="862" y="155"/>
                    <a:pt x="939" y="250"/>
                    <a:pt x="967" y="364"/>
                  </a:cubicBezTo>
                  <a:lnTo>
                    <a:pt x="967" y="362"/>
                  </a:lnTo>
                  <a:cubicBezTo>
                    <a:pt x="913" y="148"/>
                    <a:pt x="718" y="1"/>
                    <a:pt x="502" y="1"/>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5" name="Google Shape;5725;p31"/>
            <p:cNvSpPr/>
            <p:nvPr/>
          </p:nvSpPr>
          <p:spPr>
            <a:xfrm>
              <a:off x="1581175" y="2902125"/>
              <a:ext cx="12600" cy="15400"/>
            </a:xfrm>
            <a:custGeom>
              <a:rect b="b" l="l" r="r" t="t"/>
              <a:pathLst>
                <a:path extrusionOk="0" h="616" w="504">
                  <a:moveTo>
                    <a:pt x="145" y="1"/>
                  </a:moveTo>
                  <a:cubicBezTo>
                    <a:pt x="94" y="1"/>
                    <a:pt x="44" y="16"/>
                    <a:pt x="0" y="45"/>
                  </a:cubicBezTo>
                  <a:cubicBezTo>
                    <a:pt x="163" y="72"/>
                    <a:pt x="255" y="166"/>
                    <a:pt x="282" y="276"/>
                  </a:cubicBezTo>
                  <a:cubicBezTo>
                    <a:pt x="310" y="386"/>
                    <a:pt x="277" y="513"/>
                    <a:pt x="148" y="614"/>
                  </a:cubicBezTo>
                  <a:cubicBezTo>
                    <a:pt x="156" y="615"/>
                    <a:pt x="164" y="616"/>
                    <a:pt x="172" y="616"/>
                  </a:cubicBezTo>
                  <a:cubicBezTo>
                    <a:pt x="254" y="616"/>
                    <a:pt x="331" y="577"/>
                    <a:pt x="381" y="511"/>
                  </a:cubicBezTo>
                  <a:cubicBezTo>
                    <a:pt x="504" y="346"/>
                    <a:pt x="442" y="109"/>
                    <a:pt x="253" y="25"/>
                  </a:cubicBezTo>
                  <a:cubicBezTo>
                    <a:pt x="219" y="9"/>
                    <a:pt x="182" y="1"/>
                    <a:pt x="145" y="1"/>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6" name="Google Shape;5726;p31"/>
            <p:cNvSpPr/>
            <p:nvPr/>
          </p:nvSpPr>
          <p:spPr>
            <a:xfrm>
              <a:off x="2261325" y="2719700"/>
              <a:ext cx="26925" cy="24175"/>
            </a:xfrm>
            <a:custGeom>
              <a:rect b="b" l="l" r="r" t="t"/>
              <a:pathLst>
                <a:path extrusionOk="0" h="967" w="1077">
                  <a:moveTo>
                    <a:pt x="1025" y="362"/>
                  </a:moveTo>
                  <a:cubicBezTo>
                    <a:pt x="1028" y="373"/>
                    <a:pt x="1030" y="383"/>
                    <a:pt x="1032" y="394"/>
                  </a:cubicBezTo>
                  <a:lnTo>
                    <a:pt x="1032" y="394"/>
                  </a:lnTo>
                  <a:cubicBezTo>
                    <a:pt x="1030" y="383"/>
                    <a:pt x="1028" y="373"/>
                    <a:pt x="1025" y="362"/>
                  </a:cubicBezTo>
                  <a:close/>
                  <a:moveTo>
                    <a:pt x="561" y="1"/>
                  </a:moveTo>
                  <a:cubicBezTo>
                    <a:pt x="533" y="1"/>
                    <a:pt x="505" y="3"/>
                    <a:pt x="478" y="8"/>
                  </a:cubicBezTo>
                  <a:cubicBezTo>
                    <a:pt x="346" y="30"/>
                    <a:pt x="231" y="105"/>
                    <a:pt x="159" y="215"/>
                  </a:cubicBezTo>
                  <a:cubicBezTo>
                    <a:pt x="1" y="454"/>
                    <a:pt x="84" y="780"/>
                    <a:pt x="339" y="912"/>
                  </a:cubicBezTo>
                  <a:cubicBezTo>
                    <a:pt x="408" y="948"/>
                    <a:pt x="485" y="967"/>
                    <a:pt x="562" y="967"/>
                  </a:cubicBezTo>
                  <a:cubicBezTo>
                    <a:pt x="614" y="967"/>
                    <a:pt x="667" y="958"/>
                    <a:pt x="717" y="940"/>
                  </a:cubicBezTo>
                  <a:cubicBezTo>
                    <a:pt x="944" y="860"/>
                    <a:pt x="1077" y="628"/>
                    <a:pt x="1032" y="394"/>
                  </a:cubicBezTo>
                  <a:lnTo>
                    <a:pt x="1032" y="394"/>
                  </a:lnTo>
                  <a:cubicBezTo>
                    <a:pt x="1051" y="498"/>
                    <a:pt x="1028" y="604"/>
                    <a:pt x="970" y="692"/>
                  </a:cubicBezTo>
                  <a:cubicBezTo>
                    <a:pt x="889" y="809"/>
                    <a:pt x="761" y="868"/>
                    <a:pt x="634" y="868"/>
                  </a:cubicBezTo>
                  <a:cubicBezTo>
                    <a:pt x="515" y="868"/>
                    <a:pt x="395" y="817"/>
                    <a:pt x="315" y="712"/>
                  </a:cubicBezTo>
                  <a:cubicBezTo>
                    <a:pt x="146" y="494"/>
                    <a:pt x="238" y="178"/>
                    <a:pt x="497" y="83"/>
                  </a:cubicBezTo>
                  <a:cubicBezTo>
                    <a:pt x="541" y="66"/>
                    <a:pt x="587" y="58"/>
                    <a:pt x="633" y="58"/>
                  </a:cubicBezTo>
                  <a:cubicBezTo>
                    <a:pt x="696" y="58"/>
                    <a:pt x="759" y="74"/>
                    <a:pt x="816" y="103"/>
                  </a:cubicBezTo>
                  <a:cubicBezTo>
                    <a:pt x="919" y="156"/>
                    <a:pt x="996" y="250"/>
                    <a:pt x="1025" y="362"/>
                  </a:cubicBezTo>
                  <a:lnTo>
                    <a:pt x="1027" y="362"/>
                  </a:lnTo>
                  <a:cubicBezTo>
                    <a:pt x="970" y="148"/>
                    <a:pt x="776" y="1"/>
                    <a:pt x="561" y="1"/>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7" name="Google Shape;5727;p31"/>
            <p:cNvSpPr/>
            <p:nvPr/>
          </p:nvSpPr>
          <p:spPr>
            <a:xfrm>
              <a:off x="2274400" y="2723250"/>
              <a:ext cx="12600" cy="15425"/>
            </a:xfrm>
            <a:custGeom>
              <a:rect b="b" l="l" r="r" t="t"/>
              <a:pathLst>
                <a:path extrusionOk="0" h="617" w="504">
                  <a:moveTo>
                    <a:pt x="146" y="1"/>
                  </a:moveTo>
                  <a:cubicBezTo>
                    <a:pt x="95" y="1"/>
                    <a:pt x="44" y="16"/>
                    <a:pt x="1" y="47"/>
                  </a:cubicBezTo>
                  <a:cubicBezTo>
                    <a:pt x="165" y="71"/>
                    <a:pt x="258" y="167"/>
                    <a:pt x="284" y="277"/>
                  </a:cubicBezTo>
                  <a:cubicBezTo>
                    <a:pt x="311" y="387"/>
                    <a:pt x="280" y="515"/>
                    <a:pt x="148" y="616"/>
                  </a:cubicBezTo>
                  <a:cubicBezTo>
                    <a:pt x="156" y="617"/>
                    <a:pt x="165" y="617"/>
                    <a:pt x="173" y="617"/>
                  </a:cubicBezTo>
                  <a:cubicBezTo>
                    <a:pt x="254" y="617"/>
                    <a:pt x="333" y="578"/>
                    <a:pt x="381" y="512"/>
                  </a:cubicBezTo>
                  <a:cubicBezTo>
                    <a:pt x="504" y="348"/>
                    <a:pt x="442" y="110"/>
                    <a:pt x="256" y="25"/>
                  </a:cubicBezTo>
                  <a:cubicBezTo>
                    <a:pt x="220" y="9"/>
                    <a:pt x="183" y="1"/>
                    <a:pt x="146" y="1"/>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8" name="Google Shape;5728;p31"/>
            <p:cNvSpPr/>
            <p:nvPr/>
          </p:nvSpPr>
          <p:spPr>
            <a:xfrm>
              <a:off x="2369625" y="3139500"/>
              <a:ext cx="27800" cy="24200"/>
            </a:xfrm>
            <a:custGeom>
              <a:rect b="b" l="l" r="r" t="t"/>
              <a:pathLst>
                <a:path extrusionOk="0" h="968" w="1112">
                  <a:moveTo>
                    <a:pt x="557" y="0"/>
                  </a:moveTo>
                  <a:cubicBezTo>
                    <a:pt x="407" y="0"/>
                    <a:pt x="257" y="69"/>
                    <a:pt x="159" y="214"/>
                  </a:cubicBezTo>
                  <a:cubicBezTo>
                    <a:pt x="0" y="453"/>
                    <a:pt x="84" y="779"/>
                    <a:pt x="339" y="913"/>
                  </a:cubicBezTo>
                  <a:cubicBezTo>
                    <a:pt x="412" y="951"/>
                    <a:pt x="487" y="968"/>
                    <a:pt x="560" y="968"/>
                  </a:cubicBezTo>
                  <a:cubicBezTo>
                    <a:pt x="855" y="968"/>
                    <a:pt x="1111" y="686"/>
                    <a:pt x="1027" y="363"/>
                  </a:cubicBezTo>
                  <a:lnTo>
                    <a:pt x="1027" y="363"/>
                  </a:lnTo>
                  <a:cubicBezTo>
                    <a:pt x="1055" y="475"/>
                    <a:pt x="1033" y="594"/>
                    <a:pt x="970" y="691"/>
                  </a:cubicBezTo>
                  <a:cubicBezTo>
                    <a:pt x="906" y="783"/>
                    <a:pt x="809" y="847"/>
                    <a:pt x="699" y="864"/>
                  </a:cubicBezTo>
                  <a:cubicBezTo>
                    <a:pt x="680" y="867"/>
                    <a:pt x="661" y="868"/>
                    <a:pt x="642" y="868"/>
                  </a:cubicBezTo>
                  <a:cubicBezTo>
                    <a:pt x="457" y="868"/>
                    <a:pt x="292" y="746"/>
                    <a:pt x="247" y="563"/>
                  </a:cubicBezTo>
                  <a:cubicBezTo>
                    <a:pt x="194" y="363"/>
                    <a:pt x="301" y="154"/>
                    <a:pt x="497" y="82"/>
                  </a:cubicBezTo>
                  <a:cubicBezTo>
                    <a:pt x="541" y="66"/>
                    <a:pt x="587" y="58"/>
                    <a:pt x="634" y="58"/>
                  </a:cubicBezTo>
                  <a:cubicBezTo>
                    <a:pt x="696" y="58"/>
                    <a:pt x="759" y="73"/>
                    <a:pt x="816" y="102"/>
                  </a:cubicBezTo>
                  <a:cubicBezTo>
                    <a:pt x="921" y="154"/>
                    <a:pt x="996" y="249"/>
                    <a:pt x="1027" y="363"/>
                  </a:cubicBezTo>
                  <a:cubicBezTo>
                    <a:pt x="966" y="129"/>
                    <a:pt x="762" y="0"/>
                    <a:pt x="557" y="0"/>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9" name="Google Shape;5729;p31"/>
            <p:cNvSpPr/>
            <p:nvPr/>
          </p:nvSpPr>
          <p:spPr>
            <a:xfrm>
              <a:off x="2382700" y="3143050"/>
              <a:ext cx="12600" cy="15400"/>
            </a:xfrm>
            <a:custGeom>
              <a:rect b="b" l="l" r="r" t="t"/>
              <a:pathLst>
                <a:path extrusionOk="0" h="616" w="504">
                  <a:moveTo>
                    <a:pt x="145" y="1"/>
                  </a:moveTo>
                  <a:cubicBezTo>
                    <a:pt x="94" y="1"/>
                    <a:pt x="44" y="16"/>
                    <a:pt x="0" y="45"/>
                  </a:cubicBezTo>
                  <a:cubicBezTo>
                    <a:pt x="165" y="72"/>
                    <a:pt x="258" y="166"/>
                    <a:pt x="284" y="276"/>
                  </a:cubicBezTo>
                  <a:cubicBezTo>
                    <a:pt x="310" y="386"/>
                    <a:pt x="280" y="514"/>
                    <a:pt x="148" y="615"/>
                  </a:cubicBezTo>
                  <a:cubicBezTo>
                    <a:pt x="156" y="615"/>
                    <a:pt x="164" y="616"/>
                    <a:pt x="173" y="616"/>
                  </a:cubicBezTo>
                  <a:cubicBezTo>
                    <a:pt x="254" y="616"/>
                    <a:pt x="333" y="577"/>
                    <a:pt x="381" y="511"/>
                  </a:cubicBezTo>
                  <a:cubicBezTo>
                    <a:pt x="504" y="347"/>
                    <a:pt x="442" y="109"/>
                    <a:pt x="255" y="26"/>
                  </a:cubicBezTo>
                  <a:cubicBezTo>
                    <a:pt x="220" y="9"/>
                    <a:pt x="183" y="1"/>
                    <a:pt x="145" y="1"/>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0" name="Google Shape;5730;p31"/>
            <p:cNvSpPr/>
            <p:nvPr/>
          </p:nvSpPr>
          <p:spPr>
            <a:xfrm>
              <a:off x="1676400" y="3318350"/>
              <a:ext cx="27725" cy="24200"/>
            </a:xfrm>
            <a:custGeom>
              <a:rect b="b" l="l" r="r" t="t"/>
              <a:pathLst>
                <a:path extrusionOk="0" h="968" w="1109">
                  <a:moveTo>
                    <a:pt x="558" y="0"/>
                  </a:moveTo>
                  <a:cubicBezTo>
                    <a:pt x="531" y="0"/>
                    <a:pt x="504" y="2"/>
                    <a:pt x="477" y="7"/>
                  </a:cubicBezTo>
                  <a:cubicBezTo>
                    <a:pt x="345" y="29"/>
                    <a:pt x="231" y="104"/>
                    <a:pt x="158" y="214"/>
                  </a:cubicBezTo>
                  <a:cubicBezTo>
                    <a:pt x="0" y="453"/>
                    <a:pt x="84" y="778"/>
                    <a:pt x="339" y="912"/>
                  </a:cubicBezTo>
                  <a:cubicBezTo>
                    <a:pt x="412" y="950"/>
                    <a:pt x="487" y="967"/>
                    <a:pt x="559" y="967"/>
                  </a:cubicBezTo>
                  <a:cubicBezTo>
                    <a:pt x="854" y="967"/>
                    <a:pt x="1109" y="686"/>
                    <a:pt x="1024" y="363"/>
                  </a:cubicBezTo>
                  <a:lnTo>
                    <a:pt x="1024" y="363"/>
                  </a:lnTo>
                  <a:cubicBezTo>
                    <a:pt x="1053" y="475"/>
                    <a:pt x="1033" y="596"/>
                    <a:pt x="967" y="693"/>
                  </a:cubicBezTo>
                  <a:cubicBezTo>
                    <a:pt x="885" y="812"/>
                    <a:pt x="760" y="868"/>
                    <a:pt x="636" y="868"/>
                  </a:cubicBezTo>
                  <a:cubicBezTo>
                    <a:pt x="464" y="868"/>
                    <a:pt x="294" y="760"/>
                    <a:pt x="244" y="563"/>
                  </a:cubicBezTo>
                  <a:cubicBezTo>
                    <a:pt x="191" y="363"/>
                    <a:pt x="301" y="154"/>
                    <a:pt x="495" y="82"/>
                  </a:cubicBezTo>
                  <a:cubicBezTo>
                    <a:pt x="539" y="66"/>
                    <a:pt x="586" y="58"/>
                    <a:pt x="633" y="58"/>
                  </a:cubicBezTo>
                  <a:cubicBezTo>
                    <a:pt x="696" y="58"/>
                    <a:pt x="759" y="72"/>
                    <a:pt x="815" y="101"/>
                  </a:cubicBezTo>
                  <a:cubicBezTo>
                    <a:pt x="919" y="154"/>
                    <a:pt x="996" y="249"/>
                    <a:pt x="1024" y="363"/>
                  </a:cubicBezTo>
                  <a:lnTo>
                    <a:pt x="1026" y="363"/>
                  </a:lnTo>
                  <a:cubicBezTo>
                    <a:pt x="970" y="146"/>
                    <a:pt x="774" y="0"/>
                    <a:pt x="558" y="0"/>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1" name="Google Shape;5731;p31"/>
            <p:cNvSpPr/>
            <p:nvPr/>
          </p:nvSpPr>
          <p:spPr>
            <a:xfrm>
              <a:off x="1689475" y="3321900"/>
              <a:ext cx="12600" cy="15450"/>
            </a:xfrm>
            <a:custGeom>
              <a:rect b="b" l="l" r="r" t="t"/>
              <a:pathLst>
                <a:path extrusionOk="0" h="618" w="504">
                  <a:moveTo>
                    <a:pt x="146" y="1"/>
                  </a:moveTo>
                  <a:cubicBezTo>
                    <a:pt x="95" y="1"/>
                    <a:pt x="44" y="17"/>
                    <a:pt x="0" y="47"/>
                  </a:cubicBezTo>
                  <a:cubicBezTo>
                    <a:pt x="163" y="72"/>
                    <a:pt x="255" y="168"/>
                    <a:pt x="284" y="278"/>
                  </a:cubicBezTo>
                  <a:cubicBezTo>
                    <a:pt x="310" y="386"/>
                    <a:pt x="277" y="516"/>
                    <a:pt x="147" y="617"/>
                  </a:cubicBezTo>
                  <a:cubicBezTo>
                    <a:pt x="156" y="617"/>
                    <a:pt x="164" y="618"/>
                    <a:pt x="172" y="618"/>
                  </a:cubicBezTo>
                  <a:cubicBezTo>
                    <a:pt x="253" y="618"/>
                    <a:pt x="330" y="579"/>
                    <a:pt x="380" y="511"/>
                  </a:cubicBezTo>
                  <a:cubicBezTo>
                    <a:pt x="503" y="346"/>
                    <a:pt x="442" y="109"/>
                    <a:pt x="253" y="25"/>
                  </a:cubicBezTo>
                  <a:cubicBezTo>
                    <a:pt x="219" y="9"/>
                    <a:pt x="182" y="1"/>
                    <a:pt x="146" y="1"/>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2" name="Google Shape;5732;p31"/>
            <p:cNvSpPr/>
            <p:nvPr/>
          </p:nvSpPr>
          <p:spPr>
            <a:xfrm>
              <a:off x="1891825" y="2983950"/>
              <a:ext cx="94575" cy="74200"/>
            </a:xfrm>
            <a:custGeom>
              <a:rect b="b" l="l" r="r" t="t"/>
              <a:pathLst>
                <a:path extrusionOk="0" h="2968" w="3783">
                  <a:moveTo>
                    <a:pt x="3222" y="1"/>
                  </a:moveTo>
                  <a:lnTo>
                    <a:pt x="154" y="790"/>
                  </a:lnTo>
                  <a:cubicBezTo>
                    <a:pt x="58" y="814"/>
                    <a:pt x="1" y="913"/>
                    <a:pt x="25" y="1010"/>
                  </a:cubicBezTo>
                  <a:lnTo>
                    <a:pt x="495" y="2834"/>
                  </a:lnTo>
                  <a:cubicBezTo>
                    <a:pt x="515" y="2914"/>
                    <a:pt x="588" y="2968"/>
                    <a:pt x="667" y="2968"/>
                  </a:cubicBezTo>
                  <a:cubicBezTo>
                    <a:pt x="683" y="2968"/>
                    <a:pt x="699" y="2966"/>
                    <a:pt x="715" y="2961"/>
                  </a:cubicBezTo>
                  <a:lnTo>
                    <a:pt x="3783" y="2170"/>
                  </a:lnTo>
                  <a:cubicBezTo>
                    <a:pt x="3721" y="1421"/>
                    <a:pt x="3532" y="686"/>
                    <a:pt x="3222" y="1"/>
                  </a:cubicBezTo>
                  <a:close/>
                </a:path>
              </a:pathLst>
            </a:custGeom>
            <a:solidFill>
              <a:srgbClr val="6D2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3" name="Google Shape;5733;p31"/>
            <p:cNvSpPr/>
            <p:nvPr/>
          </p:nvSpPr>
          <p:spPr>
            <a:xfrm>
              <a:off x="2025825" y="2964250"/>
              <a:ext cx="39975" cy="60175"/>
            </a:xfrm>
            <a:custGeom>
              <a:rect b="b" l="l" r="r" t="t"/>
              <a:pathLst>
                <a:path extrusionOk="0" h="2407" w="1599">
                  <a:moveTo>
                    <a:pt x="930" y="0"/>
                  </a:moveTo>
                  <a:cubicBezTo>
                    <a:pt x="915" y="0"/>
                    <a:pt x="900" y="2"/>
                    <a:pt x="884" y="6"/>
                  </a:cubicBezTo>
                  <a:lnTo>
                    <a:pt x="3" y="233"/>
                  </a:lnTo>
                  <a:cubicBezTo>
                    <a:pt x="1" y="993"/>
                    <a:pt x="194" y="1740"/>
                    <a:pt x="561" y="2404"/>
                  </a:cubicBezTo>
                  <a:lnTo>
                    <a:pt x="564" y="2406"/>
                  </a:lnTo>
                  <a:lnTo>
                    <a:pt x="1445" y="2178"/>
                  </a:lnTo>
                  <a:cubicBezTo>
                    <a:pt x="1542" y="2154"/>
                    <a:pt x="1599" y="2055"/>
                    <a:pt x="1575" y="1958"/>
                  </a:cubicBezTo>
                  <a:lnTo>
                    <a:pt x="1104" y="136"/>
                  </a:lnTo>
                  <a:cubicBezTo>
                    <a:pt x="1082" y="55"/>
                    <a:pt x="1009" y="0"/>
                    <a:pt x="930" y="0"/>
                  </a:cubicBezTo>
                  <a:close/>
                </a:path>
              </a:pathLst>
            </a:custGeom>
            <a:solidFill>
              <a:srgbClr val="6D2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4" name="Google Shape;5734;p31"/>
            <p:cNvSpPr/>
            <p:nvPr/>
          </p:nvSpPr>
          <p:spPr>
            <a:xfrm>
              <a:off x="1888475" y="2963700"/>
              <a:ext cx="177275" cy="97050"/>
            </a:xfrm>
            <a:custGeom>
              <a:rect b="b" l="l" r="r" t="t"/>
              <a:pathLst>
                <a:path extrusionOk="0" h="3882" w="7091">
                  <a:moveTo>
                    <a:pt x="6419" y="1"/>
                  </a:moveTo>
                  <a:cubicBezTo>
                    <a:pt x="6400" y="1"/>
                    <a:pt x="6382" y="3"/>
                    <a:pt x="6363" y="9"/>
                  </a:cubicBezTo>
                  <a:lnTo>
                    <a:pt x="6097" y="70"/>
                  </a:lnTo>
                  <a:lnTo>
                    <a:pt x="5565" y="195"/>
                  </a:lnTo>
                  <a:lnTo>
                    <a:pt x="4502" y="446"/>
                  </a:lnTo>
                  <a:lnTo>
                    <a:pt x="2374" y="947"/>
                  </a:lnTo>
                  <a:lnTo>
                    <a:pt x="1315" y="1209"/>
                  </a:lnTo>
                  <a:lnTo>
                    <a:pt x="255" y="1477"/>
                  </a:lnTo>
                  <a:cubicBezTo>
                    <a:pt x="99" y="1518"/>
                    <a:pt x="0" y="1674"/>
                    <a:pt x="33" y="1835"/>
                  </a:cubicBezTo>
                  <a:lnTo>
                    <a:pt x="104" y="2105"/>
                  </a:lnTo>
                  <a:lnTo>
                    <a:pt x="242" y="2633"/>
                  </a:lnTo>
                  <a:lnTo>
                    <a:pt x="385" y="3160"/>
                  </a:lnTo>
                  <a:lnTo>
                    <a:pt x="458" y="3424"/>
                  </a:lnTo>
                  <a:lnTo>
                    <a:pt x="493" y="3556"/>
                  </a:lnTo>
                  <a:lnTo>
                    <a:pt x="510" y="3622"/>
                  </a:lnTo>
                  <a:lnTo>
                    <a:pt x="519" y="3655"/>
                  </a:lnTo>
                  <a:lnTo>
                    <a:pt x="524" y="3672"/>
                  </a:lnTo>
                  <a:lnTo>
                    <a:pt x="532" y="3696"/>
                  </a:lnTo>
                  <a:cubicBezTo>
                    <a:pt x="559" y="3767"/>
                    <a:pt x="611" y="3822"/>
                    <a:pt x="677" y="3852"/>
                  </a:cubicBezTo>
                  <a:cubicBezTo>
                    <a:pt x="710" y="3870"/>
                    <a:pt x="746" y="3879"/>
                    <a:pt x="783" y="3881"/>
                  </a:cubicBezTo>
                  <a:cubicBezTo>
                    <a:pt x="800" y="3881"/>
                    <a:pt x="818" y="3881"/>
                    <a:pt x="838" y="3879"/>
                  </a:cubicBezTo>
                  <a:cubicBezTo>
                    <a:pt x="853" y="3877"/>
                    <a:pt x="869" y="3872"/>
                    <a:pt x="884" y="3868"/>
                  </a:cubicBezTo>
                  <a:lnTo>
                    <a:pt x="1148" y="3795"/>
                  </a:lnTo>
                  <a:lnTo>
                    <a:pt x="1673" y="3648"/>
                  </a:lnTo>
                  <a:lnTo>
                    <a:pt x="2724" y="3351"/>
                  </a:lnTo>
                  <a:lnTo>
                    <a:pt x="4829" y="2762"/>
                  </a:lnTo>
                  <a:lnTo>
                    <a:pt x="5882" y="2477"/>
                  </a:lnTo>
                  <a:lnTo>
                    <a:pt x="6939" y="2200"/>
                  </a:lnTo>
                  <a:lnTo>
                    <a:pt x="5880" y="2468"/>
                  </a:lnTo>
                  <a:lnTo>
                    <a:pt x="4820" y="2729"/>
                  </a:lnTo>
                  <a:lnTo>
                    <a:pt x="2693" y="3231"/>
                  </a:lnTo>
                  <a:lnTo>
                    <a:pt x="1629" y="3481"/>
                  </a:lnTo>
                  <a:lnTo>
                    <a:pt x="1099" y="3606"/>
                  </a:lnTo>
                  <a:lnTo>
                    <a:pt x="833" y="3668"/>
                  </a:lnTo>
                  <a:cubicBezTo>
                    <a:pt x="827" y="3670"/>
                    <a:pt x="818" y="3672"/>
                    <a:pt x="811" y="3672"/>
                  </a:cubicBezTo>
                  <a:lnTo>
                    <a:pt x="798" y="3672"/>
                  </a:lnTo>
                  <a:cubicBezTo>
                    <a:pt x="790" y="3670"/>
                    <a:pt x="779" y="3668"/>
                    <a:pt x="772" y="3663"/>
                  </a:cubicBezTo>
                  <a:cubicBezTo>
                    <a:pt x="754" y="3655"/>
                    <a:pt x="741" y="3641"/>
                    <a:pt x="735" y="3624"/>
                  </a:cubicBezTo>
                  <a:lnTo>
                    <a:pt x="477" y="2573"/>
                  </a:lnTo>
                  <a:lnTo>
                    <a:pt x="343" y="2044"/>
                  </a:lnTo>
                  <a:lnTo>
                    <a:pt x="277" y="1784"/>
                  </a:lnTo>
                  <a:cubicBezTo>
                    <a:pt x="273" y="1756"/>
                    <a:pt x="291" y="1729"/>
                    <a:pt x="319" y="1721"/>
                  </a:cubicBezTo>
                  <a:lnTo>
                    <a:pt x="1376" y="1444"/>
                  </a:lnTo>
                  <a:lnTo>
                    <a:pt x="2431" y="1160"/>
                  </a:lnTo>
                  <a:lnTo>
                    <a:pt x="4535" y="569"/>
                  </a:lnTo>
                  <a:lnTo>
                    <a:pt x="5585" y="275"/>
                  </a:lnTo>
                  <a:lnTo>
                    <a:pt x="6113" y="127"/>
                  </a:lnTo>
                  <a:lnTo>
                    <a:pt x="6374" y="53"/>
                  </a:lnTo>
                  <a:cubicBezTo>
                    <a:pt x="6391" y="47"/>
                    <a:pt x="6408" y="44"/>
                    <a:pt x="6425" y="44"/>
                  </a:cubicBezTo>
                  <a:cubicBezTo>
                    <a:pt x="6490" y="44"/>
                    <a:pt x="6550" y="83"/>
                    <a:pt x="6576" y="147"/>
                  </a:cubicBezTo>
                  <a:lnTo>
                    <a:pt x="6862" y="1198"/>
                  </a:lnTo>
                  <a:lnTo>
                    <a:pt x="7000" y="1727"/>
                  </a:lnTo>
                  <a:lnTo>
                    <a:pt x="7069" y="1991"/>
                  </a:lnTo>
                  <a:cubicBezTo>
                    <a:pt x="7088" y="2083"/>
                    <a:pt x="7031" y="2176"/>
                    <a:pt x="6939" y="2200"/>
                  </a:cubicBezTo>
                  <a:cubicBezTo>
                    <a:pt x="7031" y="2176"/>
                    <a:pt x="7091" y="2083"/>
                    <a:pt x="7071" y="1989"/>
                  </a:cubicBezTo>
                  <a:lnTo>
                    <a:pt x="7003" y="1723"/>
                  </a:lnTo>
                  <a:lnTo>
                    <a:pt x="6869" y="1193"/>
                  </a:lnTo>
                  <a:lnTo>
                    <a:pt x="6607" y="132"/>
                  </a:lnTo>
                  <a:cubicBezTo>
                    <a:pt x="6576" y="51"/>
                    <a:pt x="6500" y="1"/>
                    <a:pt x="6419" y="1"/>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5" name="Google Shape;5735;p31"/>
            <p:cNvSpPr/>
            <p:nvPr/>
          </p:nvSpPr>
          <p:spPr>
            <a:xfrm>
              <a:off x="1909625" y="2967650"/>
              <a:ext cx="157400" cy="90350"/>
            </a:xfrm>
            <a:custGeom>
              <a:rect b="b" l="l" r="r" t="t"/>
              <a:pathLst>
                <a:path extrusionOk="0" h="3614" w="6296">
                  <a:moveTo>
                    <a:pt x="5752" y="0"/>
                  </a:moveTo>
                  <a:cubicBezTo>
                    <a:pt x="5820" y="345"/>
                    <a:pt x="5902" y="688"/>
                    <a:pt x="5974" y="1033"/>
                  </a:cubicBezTo>
                  <a:lnTo>
                    <a:pt x="6093" y="1549"/>
                  </a:lnTo>
                  <a:lnTo>
                    <a:pt x="6154" y="1807"/>
                  </a:lnTo>
                  <a:lnTo>
                    <a:pt x="6161" y="1837"/>
                  </a:lnTo>
                  <a:cubicBezTo>
                    <a:pt x="6163" y="1844"/>
                    <a:pt x="6163" y="1853"/>
                    <a:pt x="6163" y="1859"/>
                  </a:cubicBezTo>
                  <a:cubicBezTo>
                    <a:pt x="6165" y="1903"/>
                    <a:pt x="6143" y="1945"/>
                    <a:pt x="6106" y="1967"/>
                  </a:cubicBezTo>
                  <a:cubicBezTo>
                    <a:pt x="6099" y="1969"/>
                    <a:pt x="6093" y="1971"/>
                    <a:pt x="6086" y="1976"/>
                  </a:cubicBezTo>
                  <a:lnTo>
                    <a:pt x="6060" y="1982"/>
                  </a:lnTo>
                  <a:lnTo>
                    <a:pt x="5996" y="1996"/>
                  </a:lnTo>
                  <a:lnTo>
                    <a:pt x="5869" y="2026"/>
                  </a:lnTo>
                  <a:lnTo>
                    <a:pt x="5612" y="2090"/>
                  </a:lnTo>
                  <a:lnTo>
                    <a:pt x="5097" y="2218"/>
                  </a:lnTo>
                  <a:lnTo>
                    <a:pt x="4073" y="2477"/>
                  </a:lnTo>
                  <a:cubicBezTo>
                    <a:pt x="3392" y="2653"/>
                    <a:pt x="2710" y="2833"/>
                    <a:pt x="2031" y="3022"/>
                  </a:cubicBezTo>
                  <a:cubicBezTo>
                    <a:pt x="1352" y="3209"/>
                    <a:pt x="675" y="3407"/>
                    <a:pt x="1" y="3613"/>
                  </a:cubicBezTo>
                  <a:cubicBezTo>
                    <a:pt x="691" y="3468"/>
                    <a:pt x="1379" y="3312"/>
                    <a:pt x="2064" y="3149"/>
                  </a:cubicBezTo>
                  <a:cubicBezTo>
                    <a:pt x="2750" y="2985"/>
                    <a:pt x="3434" y="2813"/>
                    <a:pt x="4115" y="2637"/>
                  </a:cubicBezTo>
                  <a:lnTo>
                    <a:pt x="5137" y="2369"/>
                  </a:lnTo>
                  <a:lnTo>
                    <a:pt x="5649" y="2233"/>
                  </a:lnTo>
                  <a:lnTo>
                    <a:pt x="5904" y="2163"/>
                  </a:lnTo>
                  <a:lnTo>
                    <a:pt x="6029" y="2127"/>
                  </a:lnTo>
                  <a:lnTo>
                    <a:pt x="6093" y="2110"/>
                  </a:lnTo>
                  <a:cubicBezTo>
                    <a:pt x="6104" y="2108"/>
                    <a:pt x="6117" y="2103"/>
                    <a:pt x="6132" y="2099"/>
                  </a:cubicBezTo>
                  <a:cubicBezTo>
                    <a:pt x="6146" y="2092"/>
                    <a:pt x="6159" y="2086"/>
                    <a:pt x="6172" y="2079"/>
                  </a:cubicBezTo>
                  <a:cubicBezTo>
                    <a:pt x="6251" y="2031"/>
                    <a:pt x="6295" y="1943"/>
                    <a:pt x="6286" y="1851"/>
                  </a:cubicBezTo>
                  <a:cubicBezTo>
                    <a:pt x="6286" y="1837"/>
                    <a:pt x="6284" y="1822"/>
                    <a:pt x="6280" y="1809"/>
                  </a:cubicBezTo>
                  <a:lnTo>
                    <a:pt x="6271" y="1776"/>
                  </a:lnTo>
                  <a:lnTo>
                    <a:pt x="6198" y="1521"/>
                  </a:lnTo>
                  <a:lnTo>
                    <a:pt x="6053" y="1013"/>
                  </a:lnTo>
                  <a:cubicBezTo>
                    <a:pt x="5954" y="675"/>
                    <a:pt x="5858" y="336"/>
                    <a:pt x="5752" y="0"/>
                  </a:cubicBezTo>
                  <a:close/>
                </a:path>
              </a:pathLst>
            </a:custGeom>
            <a:solidFill>
              <a:srgbClr val="FFF4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8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739" name="Shape 5739"/>
        <p:cNvGrpSpPr/>
        <p:nvPr/>
      </p:nvGrpSpPr>
      <p:grpSpPr>
        <a:xfrm>
          <a:off x="0" y="0"/>
          <a:ext cx="0" cy="0"/>
          <a:chOff x="0" y="0"/>
          <a:chExt cx="0" cy="0"/>
        </a:xfrm>
      </p:grpSpPr>
      <p:sp>
        <p:nvSpPr>
          <p:cNvPr id="5740" name="Google Shape;5740;p32"/>
          <p:cNvSpPr txBox="1"/>
          <p:nvPr>
            <p:ph type="title"/>
          </p:nvPr>
        </p:nvSpPr>
        <p:spPr>
          <a:xfrm>
            <a:off x="1870325" y="1070673"/>
            <a:ext cx="54033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Methodology</a:t>
            </a:r>
            <a:endParaRPr/>
          </a:p>
        </p:txBody>
      </p:sp>
      <p:sp>
        <p:nvSpPr>
          <p:cNvPr id="5741" name="Google Shape;5741;p32"/>
          <p:cNvSpPr txBox="1"/>
          <p:nvPr>
            <p:ph idx="1" type="body"/>
          </p:nvPr>
        </p:nvSpPr>
        <p:spPr>
          <a:xfrm>
            <a:off x="311700" y="1751850"/>
            <a:ext cx="8685900" cy="257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31,000+ Tracks obtained from Spotify.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Measured features such as duration, </a:t>
            </a:r>
            <a:endParaRPr/>
          </a:p>
          <a:p>
            <a:pPr indent="0" lvl="0" marL="0" rtl="0" algn="ctr">
              <a:spcBef>
                <a:spcPts val="0"/>
              </a:spcBef>
              <a:spcAft>
                <a:spcPts val="0"/>
              </a:spcAft>
              <a:buNone/>
            </a:pPr>
            <a:r>
              <a:rPr lang="en"/>
              <a:t>energy, and danceability.</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Built multiple classification models to test.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45" name="Shape 5745"/>
        <p:cNvGrpSpPr/>
        <p:nvPr/>
      </p:nvGrpSpPr>
      <p:grpSpPr>
        <a:xfrm>
          <a:off x="0" y="0"/>
          <a:ext cx="0" cy="0"/>
          <a:chOff x="0" y="0"/>
          <a:chExt cx="0" cy="0"/>
        </a:xfrm>
      </p:grpSpPr>
      <p:pic>
        <p:nvPicPr>
          <p:cNvPr id="5746" name="Google Shape;5746;p33"/>
          <p:cNvPicPr preferRelativeResize="0"/>
          <p:nvPr/>
        </p:nvPicPr>
        <p:blipFill>
          <a:blip r:embed="rId3">
            <a:alphaModFix/>
          </a:blip>
          <a:stretch>
            <a:fillRect/>
          </a:stretch>
        </p:blipFill>
        <p:spPr>
          <a:xfrm>
            <a:off x="5662425" y="1551079"/>
            <a:ext cx="3022175" cy="2585246"/>
          </a:xfrm>
          <a:prstGeom prst="rect">
            <a:avLst/>
          </a:prstGeom>
          <a:noFill/>
          <a:ln>
            <a:noFill/>
          </a:ln>
        </p:spPr>
      </p:pic>
      <p:pic>
        <p:nvPicPr>
          <p:cNvPr id="5747" name="Google Shape;5747;p33"/>
          <p:cNvPicPr preferRelativeResize="0"/>
          <p:nvPr/>
        </p:nvPicPr>
        <p:blipFill>
          <a:blip r:embed="rId4">
            <a:alphaModFix/>
          </a:blip>
          <a:stretch>
            <a:fillRect/>
          </a:stretch>
        </p:blipFill>
        <p:spPr>
          <a:xfrm>
            <a:off x="425675" y="1143422"/>
            <a:ext cx="5403300" cy="3333778"/>
          </a:xfrm>
          <a:prstGeom prst="rect">
            <a:avLst/>
          </a:prstGeom>
          <a:noFill/>
          <a:ln>
            <a:noFill/>
          </a:ln>
        </p:spPr>
      </p:pic>
      <p:sp>
        <p:nvSpPr>
          <p:cNvPr id="5748" name="Google Shape;5748;p33"/>
          <p:cNvSpPr txBox="1"/>
          <p:nvPr>
            <p:ph idx="4294967295" type="title"/>
          </p:nvPr>
        </p:nvSpPr>
        <p:spPr>
          <a:xfrm>
            <a:off x="749825" y="486198"/>
            <a:ext cx="5403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Models - Logistic Regression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52" name="Shape 5752"/>
        <p:cNvGrpSpPr/>
        <p:nvPr/>
      </p:nvGrpSpPr>
      <p:grpSpPr>
        <a:xfrm>
          <a:off x="0" y="0"/>
          <a:ext cx="0" cy="0"/>
          <a:chOff x="0" y="0"/>
          <a:chExt cx="0" cy="0"/>
        </a:xfrm>
      </p:grpSpPr>
      <p:pic>
        <p:nvPicPr>
          <p:cNvPr id="5753" name="Google Shape;5753;p34"/>
          <p:cNvPicPr preferRelativeResize="0"/>
          <p:nvPr/>
        </p:nvPicPr>
        <p:blipFill>
          <a:blip r:embed="rId3">
            <a:alphaModFix/>
          </a:blip>
          <a:stretch>
            <a:fillRect/>
          </a:stretch>
        </p:blipFill>
        <p:spPr>
          <a:xfrm>
            <a:off x="425675" y="1143432"/>
            <a:ext cx="5403300" cy="3333767"/>
          </a:xfrm>
          <a:prstGeom prst="rect">
            <a:avLst/>
          </a:prstGeom>
          <a:noFill/>
          <a:ln>
            <a:noFill/>
          </a:ln>
        </p:spPr>
      </p:pic>
      <p:pic>
        <p:nvPicPr>
          <p:cNvPr id="5754" name="Google Shape;5754;p34"/>
          <p:cNvPicPr preferRelativeResize="0"/>
          <p:nvPr/>
        </p:nvPicPr>
        <p:blipFill>
          <a:blip r:embed="rId4">
            <a:alphaModFix/>
          </a:blip>
          <a:stretch>
            <a:fillRect/>
          </a:stretch>
        </p:blipFill>
        <p:spPr>
          <a:xfrm>
            <a:off x="5662425" y="1551091"/>
            <a:ext cx="3022175" cy="2585234"/>
          </a:xfrm>
          <a:prstGeom prst="rect">
            <a:avLst/>
          </a:prstGeom>
          <a:noFill/>
          <a:ln>
            <a:noFill/>
          </a:ln>
        </p:spPr>
      </p:pic>
      <p:sp>
        <p:nvSpPr>
          <p:cNvPr id="5755" name="Google Shape;5755;p34"/>
          <p:cNvSpPr txBox="1"/>
          <p:nvPr>
            <p:ph idx="4294967295" type="title"/>
          </p:nvPr>
        </p:nvSpPr>
        <p:spPr>
          <a:xfrm>
            <a:off x="749825" y="486198"/>
            <a:ext cx="5403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Models - K-Nearest Neighbors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9" name="Shape 5759"/>
        <p:cNvGrpSpPr/>
        <p:nvPr/>
      </p:nvGrpSpPr>
      <p:grpSpPr>
        <a:xfrm>
          <a:off x="0" y="0"/>
          <a:ext cx="0" cy="0"/>
          <a:chOff x="0" y="0"/>
          <a:chExt cx="0" cy="0"/>
        </a:xfrm>
      </p:grpSpPr>
      <p:sp>
        <p:nvSpPr>
          <p:cNvPr id="5760" name="Google Shape;5760;p35"/>
          <p:cNvSpPr txBox="1"/>
          <p:nvPr>
            <p:ph idx="4294967295" type="title"/>
          </p:nvPr>
        </p:nvSpPr>
        <p:spPr>
          <a:xfrm>
            <a:off x="749825" y="486198"/>
            <a:ext cx="5403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a:t>
            </a:r>
            <a:r>
              <a:rPr lang="en"/>
              <a:t> Models - Support Vector Machine</a:t>
            </a:r>
            <a:endParaRPr/>
          </a:p>
        </p:txBody>
      </p:sp>
      <p:pic>
        <p:nvPicPr>
          <p:cNvPr id="5761" name="Google Shape;5761;p35"/>
          <p:cNvPicPr preferRelativeResize="0"/>
          <p:nvPr/>
        </p:nvPicPr>
        <p:blipFill>
          <a:blip r:embed="rId3">
            <a:alphaModFix/>
          </a:blip>
          <a:stretch>
            <a:fillRect/>
          </a:stretch>
        </p:blipFill>
        <p:spPr>
          <a:xfrm>
            <a:off x="5685774" y="1571025"/>
            <a:ext cx="2975475" cy="2545300"/>
          </a:xfrm>
          <a:prstGeom prst="rect">
            <a:avLst/>
          </a:prstGeom>
          <a:noFill/>
          <a:ln>
            <a:noFill/>
          </a:ln>
        </p:spPr>
      </p:pic>
      <p:pic>
        <p:nvPicPr>
          <p:cNvPr id="5762" name="Google Shape;5762;p35"/>
          <p:cNvPicPr preferRelativeResize="0"/>
          <p:nvPr/>
        </p:nvPicPr>
        <p:blipFill>
          <a:blip r:embed="rId4">
            <a:alphaModFix/>
          </a:blip>
          <a:stretch>
            <a:fillRect/>
          </a:stretch>
        </p:blipFill>
        <p:spPr>
          <a:xfrm>
            <a:off x="390650" y="1188550"/>
            <a:ext cx="5365189" cy="33102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6" name="Shape 5766"/>
        <p:cNvGrpSpPr/>
        <p:nvPr/>
      </p:nvGrpSpPr>
      <p:grpSpPr>
        <a:xfrm>
          <a:off x="0" y="0"/>
          <a:ext cx="0" cy="0"/>
          <a:chOff x="0" y="0"/>
          <a:chExt cx="0" cy="0"/>
        </a:xfrm>
      </p:grpSpPr>
      <p:pic>
        <p:nvPicPr>
          <p:cNvPr id="5767" name="Google Shape;5767;p36"/>
          <p:cNvPicPr preferRelativeResize="0"/>
          <p:nvPr/>
        </p:nvPicPr>
        <p:blipFill>
          <a:blip r:embed="rId3">
            <a:alphaModFix/>
          </a:blip>
          <a:stretch>
            <a:fillRect/>
          </a:stretch>
        </p:blipFill>
        <p:spPr>
          <a:xfrm>
            <a:off x="5662425" y="1551062"/>
            <a:ext cx="3022175" cy="2585251"/>
          </a:xfrm>
          <a:prstGeom prst="rect">
            <a:avLst/>
          </a:prstGeom>
          <a:noFill/>
          <a:ln>
            <a:noFill/>
          </a:ln>
        </p:spPr>
      </p:pic>
      <p:sp>
        <p:nvSpPr>
          <p:cNvPr id="5768" name="Google Shape;5768;p36"/>
          <p:cNvSpPr txBox="1"/>
          <p:nvPr>
            <p:ph idx="4294967295" type="title"/>
          </p:nvPr>
        </p:nvSpPr>
        <p:spPr>
          <a:xfrm>
            <a:off x="749825" y="486198"/>
            <a:ext cx="5403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a:t>
            </a:r>
            <a:r>
              <a:rPr lang="en"/>
              <a:t> Models - Random Forest</a:t>
            </a:r>
            <a:endParaRPr/>
          </a:p>
        </p:txBody>
      </p:sp>
      <p:pic>
        <p:nvPicPr>
          <p:cNvPr id="5769" name="Google Shape;5769;p36"/>
          <p:cNvPicPr preferRelativeResize="0"/>
          <p:nvPr/>
        </p:nvPicPr>
        <p:blipFill>
          <a:blip r:embed="rId4">
            <a:alphaModFix/>
          </a:blip>
          <a:stretch>
            <a:fillRect/>
          </a:stretch>
        </p:blipFill>
        <p:spPr>
          <a:xfrm>
            <a:off x="425675" y="1210166"/>
            <a:ext cx="5295125" cy="32670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73" name="Shape 5773"/>
        <p:cNvGrpSpPr/>
        <p:nvPr/>
      </p:nvGrpSpPr>
      <p:grpSpPr>
        <a:xfrm>
          <a:off x="0" y="0"/>
          <a:ext cx="0" cy="0"/>
          <a:chOff x="0" y="0"/>
          <a:chExt cx="0" cy="0"/>
        </a:xfrm>
      </p:grpSpPr>
      <p:pic>
        <p:nvPicPr>
          <p:cNvPr id="5774" name="Google Shape;5774;p37"/>
          <p:cNvPicPr preferRelativeResize="0"/>
          <p:nvPr/>
        </p:nvPicPr>
        <p:blipFill>
          <a:blip r:embed="rId3">
            <a:alphaModFix/>
          </a:blip>
          <a:stretch>
            <a:fillRect/>
          </a:stretch>
        </p:blipFill>
        <p:spPr>
          <a:xfrm>
            <a:off x="5662425" y="1551091"/>
            <a:ext cx="3022175" cy="2585234"/>
          </a:xfrm>
          <a:prstGeom prst="rect">
            <a:avLst/>
          </a:prstGeom>
          <a:noFill/>
          <a:ln>
            <a:noFill/>
          </a:ln>
        </p:spPr>
      </p:pic>
      <p:pic>
        <p:nvPicPr>
          <p:cNvPr id="5775" name="Google Shape;5775;p37"/>
          <p:cNvPicPr preferRelativeResize="0"/>
          <p:nvPr/>
        </p:nvPicPr>
        <p:blipFill>
          <a:blip r:embed="rId4">
            <a:alphaModFix/>
          </a:blip>
          <a:stretch>
            <a:fillRect/>
          </a:stretch>
        </p:blipFill>
        <p:spPr>
          <a:xfrm>
            <a:off x="425675" y="1210143"/>
            <a:ext cx="5295125" cy="3267032"/>
          </a:xfrm>
          <a:prstGeom prst="rect">
            <a:avLst/>
          </a:prstGeom>
          <a:noFill/>
          <a:ln>
            <a:noFill/>
          </a:ln>
        </p:spPr>
      </p:pic>
      <p:sp>
        <p:nvSpPr>
          <p:cNvPr id="5776" name="Google Shape;5776;p37"/>
          <p:cNvSpPr txBox="1"/>
          <p:nvPr>
            <p:ph idx="4294967295" type="title"/>
          </p:nvPr>
        </p:nvSpPr>
        <p:spPr>
          <a:xfrm>
            <a:off x="749825" y="486198"/>
            <a:ext cx="54033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Models - Adaboost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key Branding Guidelines by Slidesgo">
  <a:themeElements>
    <a:clrScheme name="Simple Light">
      <a:dk1>
        <a:srgbClr val="1A1B1E"/>
      </a:dk1>
      <a:lt1>
        <a:srgbClr val="FFFFFF"/>
      </a:lt1>
      <a:dk2>
        <a:srgbClr val="6D2000"/>
      </a:dk2>
      <a:lt2>
        <a:srgbClr val="F5713B"/>
      </a:lt2>
      <a:accent1>
        <a:srgbClr val="F24600"/>
      </a:accent1>
      <a:accent2>
        <a:srgbClr val="FFC23D"/>
      </a:accent2>
      <a:accent3>
        <a:srgbClr val="FFF4B8"/>
      </a:accent3>
      <a:accent4>
        <a:srgbClr val="FFD873"/>
      </a:accent4>
      <a:accent5>
        <a:srgbClr val="FFF2D0"/>
      </a:accent5>
      <a:accent6>
        <a:srgbClr val="7A7B7C"/>
      </a:accent6>
      <a:hlink>
        <a:srgbClr val="1A1B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