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Hello, my name is ___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f78bca3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f78bca3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78bca31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78bca31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3d5493df9f79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3d5493df9f79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3d5493df9f79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3d5493df9f79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3d5493df9f79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3d5493df9f79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70275e099e78f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70275e099e78f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f78bca3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f78bca3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78bca3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78bca3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78bca3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f78bca3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c4f88522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c4f88522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0935973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0935973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09359737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09359737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09359737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09359737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f78bca3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f78bca3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f78bca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f78bca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TunerFish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 Updates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Chris, Gwin, Gavin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Audio Analysis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What’s Not Working: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FFT precision is really bad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Increasing the precision leads to slow performance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Audio Analysis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What needs to be made: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The rest of the tuner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Pitch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Closest Note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CentsOff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Metronome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Metronome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Changes: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vi">
                <a:solidFill>
                  <a:srgbClr val="000000"/>
                </a:solidFill>
              </a:rPr>
              <a:t>Tempo uses string instead of float.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vi">
                <a:solidFill>
                  <a:srgbClr val="000000"/>
                </a:solidFill>
              </a:rPr>
              <a:t>String is converted to int so that it can be divided, that way the user can input tempo in BPM rather than milliseconds.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vi">
                <a:solidFill>
                  <a:srgbClr val="000000"/>
                </a:solidFill>
              </a:rPr>
              <a:t>Division sum is stored as float, but converted back into int in order to be used for tempo.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vi">
                <a:solidFill>
                  <a:srgbClr val="000000"/>
                </a:solidFill>
              </a:rPr>
              <a:t>Using while loop instead of bool.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Remaining: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vi">
                <a:solidFill>
                  <a:srgbClr val="000000"/>
                </a:solidFill>
              </a:rPr>
              <a:t>GUI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Pseudocode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Start metronome class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Start main method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Initial</a:t>
            </a:r>
            <a:r>
              <a:rPr lang="vi"/>
              <a:t>ize variable string val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Initialize variable int res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Initialize variable float pel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Initialize variable int gan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Start while loop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Prompts the user to emter a tempo in BPM format or to enter 1 to exit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Read line and store as string val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Convert string val into int res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Divide int res by 60,000 (how many milliseconds are in a minute) and stores as float pel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Converts float pel into int gan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Start if statement for string val reading 1 as input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Display exiting message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Exits program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End if statement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Pseudocode Continued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Creates an instance for timer based off the system timer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Creates an event handler for timer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Sets the timer interval</a:t>
            </a:r>
            <a:r>
              <a:rPr lang="vi"/>
              <a:t> (tempo) using int gan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Prompts the user to press enter to re-enter a new tempo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Starts the timer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Reads the timer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Stops the timer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Ends while loop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Ends main method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Starts timerElapsed method and reference the timer object/instance and event handler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Produces a beep at a certain frequency and for a specific duration based on parameters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Ends timerElapsed method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Ends Metronome class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Tuner</a:t>
            </a:r>
            <a:endParaRPr/>
          </a:p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Still needs to be made</a:t>
            </a:r>
            <a:endParaRPr/>
          </a:p>
        </p:txBody>
      </p:sp>
      <p:sp>
        <p:nvSpPr>
          <p:cNvPr id="172" name="Google Shape;172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Instrument mode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1706400"/>
            <a:ext cx="8222100" cy="17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What We’ve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been working 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Note History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History Feature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Changes: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from using SQL to 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Data type for Note in History is changed to String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Pseudocode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Saving Data from the Tuning Feature into a list of Events Objects and serializing it into a .json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Deserializing the above .json file into a list of Events Objects </a:t>
            </a:r>
            <a:r>
              <a:rPr lang="vi"/>
              <a:t>every time</a:t>
            </a:r>
            <a:r>
              <a:rPr lang="vi"/>
              <a:t> user click on the refresh button or hopen history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Using DataGridView to display said 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Note Player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Note Player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Changes: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No longer need Note and Note Player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Notes can simply be played by using their frequency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Audio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Audio Analysis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What’s Working: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Real Time FFT display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 rough approximation of what pitch is loudest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