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77483b8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77483b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77483b8f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77483b8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f77483b8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f77483b8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77483b8f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f77483b8f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77483b8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77483b8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77483b8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f77483b8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77483b8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77483b8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77483b8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77483b8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77483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77483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77483b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77483b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77483b8f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77483b8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77483b8f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77483b8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f77483b8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f77483b8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77483b8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77483b8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77483b8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77483b8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77483b8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77483b8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Chris, Quynh, Gavin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 feature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AudioAnalysis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noteDetected: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closestNote: Note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freeze: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ClearFrozen(): void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 Feature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NotePlayer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List&lt;Note&gt;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beingSustained: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beingPlayed: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sustained(beingSustained): void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play(beingPlayed): void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feature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Have history and Event classes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Class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date: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tuning: int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class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Events: List&lt;Event&gt;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DeleteEvent(event;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AddEvent(event;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Fundamental to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id: String (identifier for the note)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frequency: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octave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 feature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Include 2 classes: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Tuner &amp; Instrument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Tuner is for tuning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Instrument includes tuning options for particular instruments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Visual Desing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Instrument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id: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num_strings: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insturment_strings: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presetTunings: List&lt;Note&gt;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setInstString(Note)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 Class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Instrument and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soundSample: List&lt;float&gt;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cents: int (which cents is the note in?)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pitchCorrectness: float (how correct is the pitch?)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pitch_table: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instrument_list: List&lt;instrument&gt;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temperment: float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 feature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Metronome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tempo: float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beat: 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isPlaying: bool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