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f77483b8f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f77483b8f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f77483b8f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f77483b8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f77483b8f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f77483b8f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f77483b8f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f77483b8f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f77483b8f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f77483b8f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f77483b8f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f77483b8f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f77483b8f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f77483b8f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f77483b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f77483b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f77483b8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f77483b8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f77483b8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f77483b8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f77483b8f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f77483b8f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f77483b8f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f77483b8f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f77483b8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f77483b8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f77483b8f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f77483b8f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f77483b8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f77483b8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Design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Chris, Quynh, Gavin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Note Player Feature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Inherited from Note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NotePlayer class: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Properties: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note: List&lt;Note&gt;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beingSustained: bool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beingPlayed: bool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Methods: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sustained(beingSustained): void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play(beingPlayed): void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History feature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Have history and Event classes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Event Class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Inherited from Note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date: DateTime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name: 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note: Note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tuning: int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History class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Events: List&lt;Event&gt;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Methods: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DeleteEvent(event; Event): void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AddEvent(event; Event): void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Clear():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Note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10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id: String --Note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frequency: double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octave - int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Tuner Class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Inherits Instrument and Note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soundSample: List&lt;float&gt;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cents: int  -- For use in displaying how many cents sharp the pitch 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pitchCorrectness: float -- For computations. The exact hz difference, not just an integer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pitch_table: List&lt;Note&gt;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instrument_list: List&lt;instrument&gt;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temperament</a:t>
            </a:r>
            <a:r>
              <a:rPr lang="vi"/>
              <a:t>: float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closestNote: Note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dbThreshold: float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findClosestNote(): Note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Instrument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name: 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num_strings: 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insturment_strings: List&lt;Note&gt;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presetTunings: List&lt;Note&gt;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Methods: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setInstString(Note): void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Visual Desing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Metronome feature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Metronome class: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properties: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tempo: float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beat: 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isPlaying: bool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Audio Analysis feature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Inherited from Note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AudioAnalysis class: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properties: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noteDetected: bool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closestNote: Note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freeze: bool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Methods: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ClearFrozen(): void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